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951" r:id="rId2"/>
    <p:sldId id="952" r:id="rId3"/>
    <p:sldId id="326" r:id="rId4"/>
    <p:sldId id="953" r:id="rId5"/>
    <p:sldId id="290" r:id="rId6"/>
    <p:sldId id="285" r:id="rId7"/>
    <p:sldId id="328" r:id="rId8"/>
    <p:sldId id="904" r:id="rId9"/>
    <p:sldId id="905" r:id="rId10"/>
    <p:sldId id="906" r:id="rId11"/>
    <p:sldId id="907" r:id="rId12"/>
    <p:sldId id="908" r:id="rId13"/>
    <p:sldId id="909" r:id="rId14"/>
    <p:sldId id="910" r:id="rId15"/>
    <p:sldId id="913" r:id="rId16"/>
    <p:sldId id="915" r:id="rId17"/>
    <p:sldId id="917" r:id="rId18"/>
    <p:sldId id="918" r:id="rId19"/>
    <p:sldId id="919" r:id="rId20"/>
    <p:sldId id="921" r:id="rId21"/>
    <p:sldId id="920" r:id="rId22"/>
    <p:sldId id="922" r:id="rId23"/>
    <p:sldId id="923" r:id="rId24"/>
    <p:sldId id="924" r:id="rId25"/>
    <p:sldId id="954" r:id="rId26"/>
    <p:sldId id="927" r:id="rId27"/>
    <p:sldId id="956" r:id="rId28"/>
    <p:sldId id="928" r:id="rId29"/>
    <p:sldId id="929" r:id="rId30"/>
    <p:sldId id="930" r:id="rId31"/>
    <p:sldId id="931" r:id="rId32"/>
    <p:sldId id="933" r:id="rId33"/>
    <p:sldId id="934" r:id="rId34"/>
    <p:sldId id="957" r:id="rId35"/>
    <p:sldId id="958" r:id="rId36"/>
    <p:sldId id="959" r:id="rId37"/>
    <p:sldId id="960" r:id="rId38"/>
    <p:sldId id="961" r:id="rId39"/>
    <p:sldId id="962" r:id="rId40"/>
    <p:sldId id="963" r:id="rId41"/>
    <p:sldId id="964" r:id="rId42"/>
    <p:sldId id="969" r:id="rId43"/>
    <p:sldId id="967" r:id="rId44"/>
    <p:sldId id="968" r:id="rId45"/>
    <p:sldId id="970" r:id="rId46"/>
    <p:sldId id="971" r:id="rId47"/>
    <p:sldId id="972" r:id="rId48"/>
    <p:sldId id="973" r:id="rId49"/>
    <p:sldId id="975" r:id="rId50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400"/>
    <a:srgbClr val="FFFFFF"/>
    <a:srgbClr val="996633"/>
    <a:srgbClr val="CC9900"/>
    <a:srgbClr val="C2E49C"/>
    <a:srgbClr val="FFDDEE"/>
    <a:srgbClr val="FFC9E4"/>
    <a:srgbClr val="FF4BA5"/>
    <a:srgbClr val="F7C903"/>
    <a:srgbClr val="86C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6D5E-8C49-43D7-BFA7-354344F7380E}" v="3306" dt="2024-05-22T20:46:40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93216" autoAdjust="0"/>
  </p:normalViewPr>
  <p:slideViewPr>
    <p:cSldViewPr snapToGrid="0">
      <p:cViewPr>
        <p:scale>
          <a:sx n="98" d="100"/>
          <a:sy n="98" d="100"/>
        </p:scale>
        <p:origin x="749" y="-2357"/>
      </p:cViewPr>
      <p:guideLst>
        <p:guide orient="horz" pos="3120"/>
        <p:guide pos="216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E9E16D5E-8C49-43D7-BFA7-354344F7380E}"/>
    <pc:docChg chg="undo redo custSel addSld delSld modSld sldOrd">
      <pc:chgData name="Paula Vázquez-Valero" userId="3a0e46d7-2099-40af-a155-aa45b68bfff3" providerId="ADAL" clId="{E9E16D5E-8C49-43D7-BFA7-354344F7380E}" dt="2024-05-22T20:47:34.701" v="17728" actId="1037"/>
      <pc:docMkLst>
        <pc:docMk/>
      </pc:docMkLst>
      <pc:sldChg chg="add del">
        <pc:chgData name="Paula Vázquez-Valero" userId="3a0e46d7-2099-40af-a155-aa45b68bfff3" providerId="ADAL" clId="{E9E16D5E-8C49-43D7-BFA7-354344F7380E}" dt="2024-05-15T15:40:03.262" v="7603" actId="47"/>
        <pc:sldMkLst>
          <pc:docMk/>
          <pc:sldMk cId="609453980" sldId="258"/>
        </pc:sldMkLst>
      </pc:sldChg>
      <pc:sldChg chg="addSp delSp modSp add del mod modAnim modNotes">
        <pc:chgData name="Paula Vázquez-Valero" userId="3a0e46d7-2099-40af-a155-aa45b68bfff3" providerId="ADAL" clId="{E9E16D5E-8C49-43D7-BFA7-354344F7380E}" dt="2024-05-22T10:51:19.525" v="10651" actId="47"/>
        <pc:sldMkLst>
          <pc:docMk/>
          <pc:sldMk cId="0" sldId="266"/>
        </pc:sldMkLst>
        <pc:spChg chg="mod">
          <ac:chgData name="Paula Vázquez-Valero" userId="3a0e46d7-2099-40af-a155-aa45b68bfff3" providerId="ADAL" clId="{E9E16D5E-8C49-43D7-BFA7-354344F7380E}" dt="2024-05-22T10:47:54.714" v="10460" actId="27636"/>
          <ac:spMkLst>
            <pc:docMk/>
            <pc:sldMk cId="0" sldId="266"/>
            <ac:spMk id="2" creationId="{94C6BAEF-8EAF-4934-944C-3F1767C20A4E}"/>
          </ac:spMkLst>
        </pc:spChg>
        <pc:spChg chg="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6" creationId="{B4E8D197-59C0-418A-82E6-0D615925CFB6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1" creationId="{3B27BC34-B807-5211-43AF-64AC38101188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2" creationId="{045376E5-EB83-D59C-57F3-40641DDF2B57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3" creationId="{AC2D3263-CAAC-FAED-4E9D-1FFB81F5E588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4" creationId="{8C61D6A7-D43B-99C4-5F29-F44F9D3C7D07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5" creationId="{62F14826-B27A-91C7-F41D-7AB6A2601835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6" creationId="{22FFA754-5FA7-2ACD-0C98-2652B6171958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7" creationId="{6351329C-A109-572C-F317-F19ABED15BDB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8" creationId="{EEC503FA-2C06-19A3-BB77-ED6331861404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63" creationId="{868668DB-3562-4722-ACF5-01E5D1941C5F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66" creationId="{821E9A3A-747F-4C47-AF22-CEC1FBED7A22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68" creationId="{134ED796-45DC-48C1-9276-605FEA6ECCB8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70" creationId="{B52B8161-A64D-42DA-AB59-671156608604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95" creationId="{76C3DDAF-0D52-4264-B20E-D0BBD547CBCE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96" creationId="{E2F4C1EE-CFE3-4643-AAC4-C09DBDA20035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97" creationId="{EA6276E5-31CA-4FF5-B0A8-53EE6CFDEA40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98" creationId="{056612E0-CBF6-478C-B6B8-46BF2ADE1F1C}"/>
          </ac:spMkLst>
        </pc:spChg>
        <pc:spChg chg="add del">
          <ac:chgData name="Paula Vázquez-Valero" userId="3a0e46d7-2099-40af-a155-aa45b68bfff3" providerId="ADAL" clId="{E9E16D5E-8C49-43D7-BFA7-354344F7380E}" dt="2024-05-22T10:48:04.345" v="10464" actId="21"/>
          <ac:spMkLst>
            <pc:docMk/>
            <pc:sldMk cId="0" sldId="266"/>
            <ac:spMk id="199" creationId="{F841D756-24F5-4444-A863-239A108E946B}"/>
          </ac:spMkLst>
        </pc:spChg>
        <pc:spChg chg="mod">
          <ac:chgData name="Paula Vázquez-Valero" userId="3a0e46d7-2099-40af-a155-aa45b68bfff3" providerId="ADAL" clId="{E9E16D5E-8C49-43D7-BFA7-354344F7380E}" dt="2024-05-22T10:47:54.714" v="10461" actId="27636"/>
          <ac:spMkLst>
            <pc:docMk/>
            <pc:sldMk cId="0" sldId="266"/>
            <ac:spMk id="200" creationId="{B055F2EC-F8E4-47AF-8446-06AB4B5C723C}"/>
          </ac:spMkLst>
        </pc:spChg>
        <pc:graphicFrameChg chg="mod">
          <ac:chgData name="Paula Vázquez-Valero" userId="3a0e46d7-2099-40af-a155-aa45b68bfff3" providerId="ADAL" clId="{E9E16D5E-8C49-43D7-BFA7-354344F7380E}" dt="2024-05-22T10:47:54.355" v="10459"/>
          <ac:graphicFrameMkLst>
            <pc:docMk/>
            <pc:sldMk cId="0" sldId="266"/>
            <ac:graphicFrameMk id="54" creationId="{64AC4999-354D-424A-8CDA-0201F101E1E9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" creationId="{C6C768F8-BAD0-D4AF-1C4C-6E45A3729BA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9" creationId="{39D0B6E8-280C-A636-B7E4-B0D648BE4459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0" creationId="{64A32027-DDC5-FDA2-F040-85759F4A1FC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1" creationId="{5896F4A8-9853-FA34-BBA3-E0D0C5081411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2" creationId="{0795E044-341E-AF0B-CF44-7FFDF67E9397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3" creationId="{ECB8D2E3-C631-2A8A-1870-DE6BCDE450B9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4" creationId="{48DBD3CF-0FD9-00B8-A5B2-E3C0EAEC529D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5" creationId="{9BAD451F-1645-35C0-B3BB-0D15CC45AB96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6" creationId="{A8ADA141-7D49-53A4-39CB-2B51E1E64906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7" creationId="{A703E72B-5D57-1444-F3A9-BF726003E86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8" creationId="{B63388E0-92B9-3EA2-9A11-6CB060121511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9" creationId="{54D18CED-CE8B-2A4B-538B-7C80ABFDBB9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0" creationId="{DD11AE47-BADC-85D1-EBD9-C2A3786D211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1" creationId="{49275BAB-6842-33BF-0BA9-8789C2E9641C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2" creationId="{EF448605-C6A6-309B-87AD-C340F5DC72D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3" creationId="{69C3213A-8856-5363-EB13-6C64C60C453A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4" creationId="{02CB13C5-DB74-4DF3-3F60-3BCD13ABA30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5" creationId="{D8F3F65E-F035-322A-CBD8-665AAA68F21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6" creationId="{FF516867-D5ED-8D51-3665-47C5CC9CAD34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7" creationId="{CA22C2D3-A9DF-B520-DC75-84CBEBDB830B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8" creationId="{FD33B3B5-F997-C192-EC94-FBBA541F04EF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39" creationId="{F6EF583A-2977-36F0-A72E-54AFE5F6EFF3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0" creationId="{77842346-1FBC-C5B1-DEF5-0EE59248366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1" creationId="{DCE3E0EE-6396-1B6C-8374-9C330154C1B1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2" creationId="{276DDE27-670F-68B6-01FF-0A6B7C1CF2C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3" creationId="{3F6D71A0-92EB-A025-D74D-1BDCFB6833E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4" creationId="{D3FDCE4E-3824-42CE-63E6-04EB2C3E7C3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5" creationId="{75C3E5D0-E094-C726-8E36-094554B7D80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6" creationId="{1F222333-CD21-24FA-E09D-19DC1BF9B4F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7" creationId="{ED986A11-4F36-AFA4-8C9B-E4FF17DA2A29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8" creationId="{DCA4554B-D22A-0DB4-2CFC-E02A75EF685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49" creationId="{519BA8F1-4CE7-BB66-06C0-CCD9D808EF8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50" creationId="{17A0B032-8DEA-B734-A373-9B40FF7E38C8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56" creationId="{F5D33AB3-E03A-F457-6EF5-B1D7AF99681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62" creationId="{FFC3F544-0173-D284-BE9E-E31AD2CB0D7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64" creationId="{17A7AB5B-15F4-9F3A-16F0-BEFD8348524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74" creationId="{D52E81C5-BE57-29E3-794B-B3AA26502FF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75" creationId="{7AEED013-3030-6C14-7529-74630845BBD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77" creationId="{7D04841A-B920-BDFB-704A-12EFD432830B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78" creationId="{2AB61D24-8E97-BA34-1606-187705EB049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79" creationId="{ADE5F02E-C264-F966-CA35-714F5CD509D4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0" creationId="{91E27B21-327B-16E8-65A4-1793AD8B49E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1" creationId="{8DF2218F-6461-3BE1-0C0A-F64BFBBBDDD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2" creationId="{5B91BF58-22A8-A03F-5AC1-6060AAD1279A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3" creationId="{C7A1748A-3DB3-CA7D-0B40-54EEADBADB1A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4" creationId="{BF5773AF-DCC3-8712-1A2A-EC0CD45D2278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5" creationId="{B793E979-0F70-F4FF-0F23-CEA6E39DF297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6" creationId="{963C1196-CA68-A094-1912-0AAB1CCD2848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7" creationId="{73912E13-60E5-BE8E-091A-C20ADF5B5F23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88" creationId="{42779A81-A80B-C2C4-348C-1A048D34EB7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0" creationId="{15447B96-F781-6734-CC80-274EFED3D4A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1" creationId="{0D9BB653-BF8F-A0D3-315C-DCF074C48615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2" creationId="{21E47D38-7216-4EE4-C0B7-1DDABD80B5A3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3" creationId="{6BB9C076-2DDA-AE70-F25F-5A0814D0F91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4" creationId="{C9E0BF79-F4D4-C0A3-8672-9071C0DB0FCD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5" creationId="{8F85A405-5596-A5EC-C9B7-2CE64D3A290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97" creationId="{8D03399D-05EC-4FB3-7031-C549419C2DF6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0" creationId="{00C509C1-61A8-20CF-AC3C-580A66F1451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1" creationId="{3335F2A2-94E0-5C4D-976B-18D1300F139B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2" creationId="{E6D59655-07A7-7D5E-B6A6-B895638602BD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3" creationId="{70EC1519-73CF-06EA-F38C-EC1D5330BE36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4" creationId="{C77989CC-8CF9-7F7F-1E7F-03B0CF564AE4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5" creationId="{A4A88CFE-741E-60EE-F970-A9474FE98D0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6" creationId="{DB2B154D-1688-3E16-0FDD-D8E9CDB97D41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7" creationId="{3D6D4AC4-DDAC-C561-FD1C-7F94E81BD864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8" creationId="{D1084D13-0427-6BD2-D549-75E17906F7B0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109" creationId="{6260C822-B79B-F905-60C7-60028F3F139E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050" creationId="{F1C0227F-75BA-E9D7-FDD5-2BD4C7EE4822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068" creationId="{1F66F5E9-691D-9C6E-7399-F5DC664458A6}"/>
          </ac:picMkLst>
        </pc:picChg>
        <pc:picChg chg="add del">
          <ac:chgData name="Paula Vázquez-Valero" userId="3a0e46d7-2099-40af-a155-aa45b68bfff3" providerId="ADAL" clId="{E9E16D5E-8C49-43D7-BFA7-354344F7380E}" dt="2024-05-22T10:48:04.345" v="10464" actId="21"/>
          <ac:picMkLst>
            <pc:docMk/>
            <pc:sldMk cId="0" sldId="266"/>
            <ac:picMk id="2070" creationId="{4E682403-9062-B243-BFBD-6A57DBD3BBF0}"/>
          </ac:picMkLst>
        </pc:picChg>
      </pc:sldChg>
      <pc:sldChg chg="add del">
        <pc:chgData name="Paula Vázquez-Valero" userId="3a0e46d7-2099-40af-a155-aa45b68bfff3" providerId="ADAL" clId="{E9E16D5E-8C49-43D7-BFA7-354344F7380E}" dt="2024-05-15T15:42:09.933" v="7751" actId="47"/>
        <pc:sldMkLst>
          <pc:docMk/>
          <pc:sldMk cId="0" sldId="277"/>
        </pc:sldMkLst>
      </pc:sldChg>
      <pc:sldChg chg="addSp delSp modSp mod delAnim">
        <pc:chgData name="Paula Vázquez-Valero" userId="3a0e46d7-2099-40af-a155-aa45b68bfff3" providerId="ADAL" clId="{E9E16D5E-8C49-43D7-BFA7-354344F7380E}" dt="2024-05-15T10:28:45.026" v="1333"/>
        <pc:sldMkLst>
          <pc:docMk/>
          <pc:sldMk cId="1201809633" sldId="285"/>
        </pc:sldMkLst>
        <pc:spChg chg="add del mod">
          <ac:chgData name="Paula Vázquez-Valero" userId="3a0e46d7-2099-40af-a155-aa45b68bfff3" providerId="ADAL" clId="{E9E16D5E-8C49-43D7-BFA7-354344F7380E}" dt="2024-05-15T09:40:42.612" v="58" actId="478"/>
          <ac:spMkLst>
            <pc:docMk/>
            <pc:sldMk cId="1201809633" sldId="285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09:41:13.557" v="98" actId="207"/>
          <ac:spMkLst>
            <pc:docMk/>
            <pc:sldMk cId="1201809633" sldId="285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09:50:12.052" v="446" actId="1037"/>
          <ac:spMkLst>
            <pc:docMk/>
            <pc:sldMk cId="1201809633" sldId="285"/>
            <ac:spMk id="17" creationId="{239C8CC4-8EC0-4E5C-C759-814534A309DE}"/>
          </ac:spMkLst>
        </pc:spChg>
        <pc:spChg chg="mod">
          <ac:chgData name="Paula Vázquez-Valero" userId="3a0e46d7-2099-40af-a155-aa45b68bfff3" providerId="ADAL" clId="{E9E16D5E-8C49-43D7-BFA7-354344F7380E}" dt="2024-05-15T09:49:26.494" v="338" actId="20577"/>
          <ac:spMkLst>
            <pc:docMk/>
            <pc:sldMk cId="1201809633" sldId="285"/>
            <ac:spMk id="19" creationId="{DCE2B040-5373-3E00-09A2-0BF54673CB3C}"/>
          </ac:spMkLst>
        </pc:spChg>
        <pc:spChg chg="mod">
          <ac:chgData name="Paula Vázquez-Valero" userId="3a0e46d7-2099-40af-a155-aa45b68bfff3" providerId="ADAL" clId="{E9E16D5E-8C49-43D7-BFA7-354344F7380E}" dt="2024-05-15T09:45:46.640" v="138" actId="1076"/>
          <ac:spMkLst>
            <pc:docMk/>
            <pc:sldMk cId="1201809633" sldId="285"/>
            <ac:spMk id="22" creationId="{9FEC77BF-CD93-1705-56F2-7B29A26D568D}"/>
          </ac:spMkLst>
        </pc:spChg>
        <pc:spChg chg="add del mod">
          <ac:chgData name="Paula Vázquez-Valero" userId="3a0e46d7-2099-40af-a155-aa45b68bfff3" providerId="ADAL" clId="{E9E16D5E-8C49-43D7-BFA7-354344F7380E}" dt="2024-05-15T09:40:37.310" v="52"/>
          <ac:spMkLst>
            <pc:docMk/>
            <pc:sldMk cId="1201809633" sldId="285"/>
            <ac:spMk id="23" creationId="{B79C29C8-888D-7A12-F36D-E3A1CFEDAC86}"/>
          </ac:spMkLst>
        </pc:spChg>
        <pc:spChg chg="add del mod">
          <ac:chgData name="Paula Vázquez-Valero" userId="3a0e46d7-2099-40af-a155-aa45b68bfff3" providerId="ADAL" clId="{E9E16D5E-8C49-43D7-BFA7-354344F7380E}" dt="2024-05-15T09:40:41.926" v="57"/>
          <ac:spMkLst>
            <pc:docMk/>
            <pc:sldMk cId="1201809633" sldId="285"/>
            <ac:spMk id="26" creationId="{0CDEECA5-DE06-1892-0735-3BB6994C9BF5}"/>
          </ac:spMkLst>
        </pc:spChg>
        <pc:spChg chg="mod">
          <ac:chgData name="Paula Vázquez-Valero" userId="3a0e46d7-2099-40af-a155-aa45b68bfff3" providerId="ADAL" clId="{E9E16D5E-8C49-43D7-BFA7-354344F7380E}" dt="2024-05-15T09:45:36.070" v="112" actId="14100"/>
          <ac:spMkLst>
            <pc:docMk/>
            <pc:sldMk cId="1201809633" sldId="285"/>
            <ac:spMk id="29" creationId="{7C38F36E-DEC9-68F7-FE93-BF49A01A1268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0" creationId="{5F757B3C-E195-9290-D813-DFEDA5BA69FA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1" creationId="{20218094-FFD8-751F-D8B6-25B0ECC361DA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2" creationId="{9871337C-B761-BF30-6EA1-DCCDC151A198}"/>
          </ac:spMkLst>
        </pc:spChg>
        <pc:spChg chg="del">
          <ac:chgData name="Paula Vázquez-Valero" userId="3a0e46d7-2099-40af-a155-aa45b68bfff3" providerId="ADAL" clId="{E9E16D5E-8C49-43D7-BFA7-354344F7380E}" dt="2024-05-15T09:45:25.410" v="111" actId="478"/>
          <ac:spMkLst>
            <pc:docMk/>
            <pc:sldMk cId="1201809633" sldId="285"/>
            <ac:spMk id="34" creationId="{CD411CC2-1E36-652C-AFC7-F62D955F6975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5" creationId="{A9DEDAB2-2B12-B4CD-F9CA-D65EDCBA7B5F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6" creationId="{9F94EC07-B99E-12D7-C667-9E800E323619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37" creationId="{0B05D582-2578-39F3-29E4-E8F2F17A8545}"/>
          </ac:spMkLst>
        </pc:spChg>
        <pc:spChg chg="mod">
          <ac:chgData name="Paula Vázquez-Valero" userId="3a0e46d7-2099-40af-a155-aa45b68bfff3" providerId="ADAL" clId="{E9E16D5E-8C49-43D7-BFA7-354344F7380E}" dt="2024-05-15T09:50:52.720" v="459" actId="1076"/>
          <ac:spMkLst>
            <pc:docMk/>
            <pc:sldMk cId="1201809633" sldId="285"/>
            <ac:spMk id="39" creationId="{22283691-F88D-E9AA-B6F1-1208572442E0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40" creationId="{D2B33C34-C22D-8A5B-3A92-5DFF848C6F82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43" creationId="{6DD9BC49-B68B-B415-222B-34DB0C09EEF2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45" creationId="{2945E0FB-E119-3530-B35A-65A8EFE37466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47" creationId="{927EE189-E186-EC85-DA52-4149C96068CE}"/>
          </ac:spMkLst>
        </pc:spChg>
        <pc:spChg chg="add mod">
          <ac:chgData name="Paula Vázquez-Valero" userId="3a0e46d7-2099-40af-a155-aa45b68bfff3" providerId="ADAL" clId="{E9E16D5E-8C49-43D7-BFA7-354344F7380E}" dt="2024-05-15T09:54:08.895" v="466"/>
          <ac:spMkLst>
            <pc:docMk/>
            <pc:sldMk cId="1201809633" sldId="285"/>
            <ac:spMk id="48" creationId="{6818AD0A-CCCA-94A1-2412-A1D061241D5A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49" creationId="{259D026B-8B23-C86F-946F-770376EB41CE}"/>
          </ac:spMkLst>
        </pc:spChg>
        <pc:spChg chg="add mod">
          <ac:chgData name="Paula Vázquez-Valero" userId="3a0e46d7-2099-40af-a155-aa45b68bfff3" providerId="ADAL" clId="{E9E16D5E-8C49-43D7-BFA7-354344F7380E}" dt="2024-05-15T09:48:21.565" v="313"/>
          <ac:spMkLst>
            <pc:docMk/>
            <pc:sldMk cId="1201809633" sldId="285"/>
            <ac:spMk id="53" creationId="{453D2CC5-9F50-346C-B763-BE3D45C60D7E}"/>
          </ac:spMkLst>
        </pc:spChg>
        <pc:spChg chg="add mod">
          <ac:chgData name="Paula Vázquez-Valero" userId="3a0e46d7-2099-40af-a155-aa45b68bfff3" providerId="ADAL" clId="{E9E16D5E-8C49-43D7-BFA7-354344F7380E}" dt="2024-05-15T10:28:45.026" v="1333"/>
          <ac:spMkLst>
            <pc:docMk/>
            <pc:sldMk cId="1201809633" sldId="285"/>
            <ac:spMk id="55" creationId="{D8995628-61C3-AB13-E267-9F10FB822861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62" creationId="{ACFA0761-D402-AF70-80AB-3CCB1C02330E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2048" creationId="{180B64CC-B264-3367-CCDB-C091925DD4FD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2051" creationId="{D246C5D1-15ED-2B1C-586D-B362E503E731}"/>
          </ac:spMkLst>
        </pc:spChg>
        <pc:spChg chg="mod">
          <ac:chgData name="Paula Vázquez-Valero" userId="3a0e46d7-2099-40af-a155-aa45b68bfff3" providerId="ADAL" clId="{E9E16D5E-8C49-43D7-BFA7-354344F7380E}" dt="2024-05-15T09:47:04.230" v="269" actId="1035"/>
          <ac:spMkLst>
            <pc:docMk/>
            <pc:sldMk cId="1201809633" sldId="285"/>
            <ac:spMk id="2065" creationId="{F512B71B-B63F-C1E6-7E82-0B30F715BACC}"/>
          </ac:spMkLst>
        </pc:spChg>
        <pc:spChg chg="mod">
          <ac:chgData name="Paula Vázquez-Valero" userId="3a0e46d7-2099-40af-a155-aa45b68bfff3" providerId="ADAL" clId="{E9E16D5E-8C49-43D7-BFA7-354344F7380E}" dt="2024-05-15T09:47:43.876" v="311" actId="1035"/>
          <ac:spMkLst>
            <pc:docMk/>
            <pc:sldMk cId="1201809633" sldId="285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E9E16D5E-8C49-43D7-BFA7-354344F7380E}" dt="2024-05-15T09:47:43.876" v="311" actId="1035"/>
          <ac:spMkLst>
            <pc:docMk/>
            <pc:sldMk cId="1201809633" sldId="285"/>
            <ac:spMk id="2076" creationId="{0D593A26-D515-58CC-CF1D-F665E1E296FF}"/>
          </ac:spMkLst>
        </pc:spChg>
        <pc:spChg chg="mod">
          <ac:chgData name="Paula Vázquez-Valero" userId="3a0e46d7-2099-40af-a155-aa45b68bfff3" providerId="ADAL" clId="{E9E16D5E-8C49-43D7-BFA7-354344F7380E}" dt="2024-05-15T09:47:43.876" v="311" actId="1035"/>
          <ac:spMkLst>
            <pc:docMk/>
            <pc:sldMk cId="1201809633" sldId="285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E9E16D5E-8C49-43D7-BFA7-354344F7380E}" dt="2024-05-15T10:28:44.761" v="1332" actId="478"/>
          <ac:spMkLst>
            <pc:docMk/>
            <pc:sldMk cId="1201809633" sldId="285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09:48:21.370" v="312" actId="478"/>
          <ac:spMkLst>
            <pc:docMk/>
            <pc:sldMk cId="1201809633" sldId="285"/>
            <ac:spMk id="2089" creationId="{B2AFFFD7-5E0E-9D9C-D583-13787BA98ED2}"/>
          </ac:spMkLst>
        </pc:spChg>
        <pc:grpChg chg="ord">
          <ac:chgData name="Paula Vázquez-Valero" userId="3a0e46d7-2099-40af-a155-aa45b68bfff3" providerId="ADAL" clId="{E9E16D5E-8C49-43D7-BFA7-354344F7380E}" dt="2024-05-15T09:40:59.618" v="96" actId="166"/>
          <ac:grpSpMkLst>
            <pc:docMk/>
            <pc:sldMk cId="1201809633" sldId="285"/>
            <ac:grpSpMk id="11" creationId="{5B728C3B-D58B-02B1-31E9-233C9AF1182B}"/>
          </ac:grpSpMkLst>
        </pc:grpChg>
        <pc:grpChg chg="mod">
          <ac:chgData name="Paula Vázquez-Valero" userId="3a0e46d7-2099-40af-a155-aa45b68bfff3" providerId="ADAL" clId="{E9E16D5E-8C49-43D7-BFA7-354344F7380E}" dt="2024-05-15T09:47:04.230" v="269" actId="1035"/>
          <ac:grpSpMkLst>
            <pc:docMk/>
            <pc:sldMk cId="1201809633" sldId="285"/>
            <ac:grpSpMk id="44" creationId="{648AEFA1-8366-BF60-37E2-187B36AFCCFB}"/>
          </ac:grpSpMkLst>
        </pc:grpChg>
        <pc:grpChg chg="mod">
          <ac:chgData name="Paula Vázquez-Valero" userId="3a0e46d7-2099-40af-a155-aa45b68bfff3" providerId="ADAL" clId="{E9E16D5E-8C49-43D7-BFA7-354344F7380E}" dt="2024-05-15T09:45:42.439" v="137" actId="1037"/>
          <ac:grpSpMkLst>
            <pc:docMk/>
            <pc:sldMk cId="1201809633" sldId="285"/>
            <ac:grpSpMk id="2066" creationId="{3A2915D3-0743-8061-A1D7-540FA8AFF5F2}"/>
          </ac:grpSpMkLst>
        </pc:grpChg>
        <pc:grpChg chg="mod">
          <ac:chgData name="Paula Vázquez-Valero" userId="3a0e46d7-2099-40af-a155-aa45b68bfff3" providerId="ADAL" clId="{E9E16D5E-8C49-43D7-BFA7-354344F7380E}" dt="2024-05-15T09:47:04.230" v="269" actId="1035"/>
          <ac:grpSpMkLst>
            <pc:docMk/>
            <pc:sldMk cId="1201809633" sldId="285"/>
            <ac:grpSpMk id="2068" creationId="{3F5E9FF1-64A3-9899-BD8E-C50ECAEEFB00}"/>
          </ac:grpSpMkLst>
        </pc:grpChg>
        <pc:graphicFrameChg chg="mod">
          <ac:chgData name="Paula Vázquez-Valero" userId="3a0e46d7-2099-40af-a155-aa45b68bfff3" providerId="ADAL" clId="{E9E16D5E-8C49-43D7-BFA7-354344F7380E}" dt="2024-05-15T09:45:46.640" v="138" actId="1076"/>
          <ac:graphicFrameMkLst>
            <pc:docMk/>
            <pc:sldMk cId="1201809633" sldId="285"/>
            <ac:graphicFrameMk id="21" creationId="{94747E8E-EE76-EFEC-4D38-073DEC27B093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09:45:25.410" v="111" actId="478"/>
          <ac:graphicFrameMkLst>
            <pc:docMk/>
            <pc:sldMk cId="1201809633" sldId="285"/>
            <ac:graphicFrameMk id="33" creationId="{52D83F1A-2C5D-6F45-5037-448D1BF4B389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09:46:50.520" v="258" actId="14100"/>
          <ac:graphicFrameMkLst>
            <pc:docMk/>
            <pc:sldMk cId="1201809633" sldId="285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E9E16D5E-8C49-43D7-BFA7-354344F7380E}" dt="2024-05-15T09:50:02.535" v="372" actId="1076"/>
          <ac:picMkLst>
            <pc:docMk/>
            <pc:sldMk cId="1201809633" sldId="285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E9E16D5E-8C49-43D7-BFA7-354344F7380E}" dt="2024-05-15T09:49:45.552" v="358" actId="1076"/>
          <ac:picMkLst>
            <pc:docMk/>
            <pc:sldMk cId="1201809633" sldId="285"/>
            <ac:picMk id="9" creationId="{CAF9A284-BA32-C276-A388-5FBA5D307A59}"/>
          </ac:picMkLst>
        </pc:picChg>
        <pc:picChg chg="mod">
          <ac:chgData name="Paula Vázquez-Valero" userId="3a0e46d7-2099-40af-a155-aa45b68bfff3" providerId="ADAL" clId="{E9E16D5E-8C49-43D7-BFA7-354344F7380E}" dt="2024-05-15T09:49:59.621" v="370" actId="1076"/>
          <ac:picMkLst>
            <pc:docMk/>
            <pc:sldMk cId="1201809633" sldId="285"/>
            <ac:picMk id="13" creationId="{F1F0CBC4-DFEC-9655-71F1-591BB467D774}"/>
          </ac:picMkLst>
        </pc:picChg>
        <pc:picChg chg="mod">
          <ac:chgData name="Paula Vázquez-Valero" userId="3a0e46d7-2099-40af-a155-aa45b68bfff3" providerId="ADAL" clId="{E9E16D5E-8C49-43D7-BFA7-354344F7380E}" dt="2024-05-15T09:45:46.640" v="138" actId="1076"/>
          <ac:picMkLst>
            <pc:docMk/>
            <pc:sldMk cId="1201809633" sldId="285"/>
            <ac:picMk id="14" creationId="{1E94E614-D69D-9D85-56E0-746DD19B383E}"/>
          </ac:picMkLst>
        </pc:picChg>
        <pc:picChg chg="del">
          <ac:chgData name="Paula Vázquez-Valero" userId="3a0e46d7-2099-40af-a155-aa45b68bfff3" providerId="ADAL" clId="{E9E16D5E-8C49-43D7-BFA7-354344F7380E}" dt="2024-05-15T09:45:25.410" v="111" actId="478"/>
          <ac:picMkLst>
            <pc:docMk/>
            <pc:sldMk cId="1201809633" sldId="285"/>
            <ac:picMk id="15" creationId="{C56371DB-D077-BF16-C3B7-CFCA7EC2E98E}"/>
          </ac:picMkLst>
        </pc:picChg>
        <pc:picChg chg="mod">
          <ac:chgData name="Paula Vázquez-Valero" userId="3a0e46d7-2099-40af-a155-aa45b68bfff3" providerId="ADAL" clId="{E9E16D5E-8C49-43D7-BFA7-354344F7380E}" dt="2024-05-15T09:50:12.052" v="446" actId="1037"/>
          <ac:picMkLst>
            <pc:docMk/>
            <pc:sldMk cId="1201809633" sldId="285"/>
            <ac:picMk id="25" creationId="{04068FBE-2712-ABB2-71C9-A922BB9B679A}"/>
          </ac:picMkLst>
        </pc:picChg>
        <pc:picChg chg="mod">
          <ac:chgData name="Paula Vázquez-Valero" userId="3a0e46d7-2099-40af-a155-aa45b68bfff3" providerId="ADAL" clId="{E9E16D5E-8C49-43D7-BFA7-354344F7380E}" dt="2024-05-15T09:50:12.052" v="446" actId="1037"/>
          <ac:picMkLst>
            <pc:docMk/>
            <pc:sldMk cId="1201809633" sldId="285"/>
            <ac:picMk id="38" creationId="{81DD402B-0F1A-6501-EF52-FB0812CB913D}"/>
          </ac:picMkLst>
        </pc:picChg>
        <pc:picChg chg="mod">
          <ac:chgData name="Paula Vázquez-Valero" userId="3a0e46d7-2099-40af-a155-aa45b68bfff3" providerId="ADAL" clId="{E9E16D5E-8C49-43D7-BFA7-354344F7380E}" dt="2024-05-15T09:47:04.230" v="269" actId="1035"/>
          <ac:picMkLst>
            <pc:docMk/>
            <pc:sldMk cId="1201809633" sldId="285"/>
            <ac:picMk id="42" creationId="{3784A805-BEDA-7636-2AE7-ADE2C857C53D}"/>
          </ac:picMkLst>
        </pc:picChg>
        <pc:picChg chg="mod">
          <ac:chgData name="Paula Vázquez-Valero" userId="3a0e46d7-2099-40af-a155-aa45b68bfff3" providerId="ADAL" clId="{E9E16D5E-8C49-43D7-BFA7-354344F7380E}" dt="2024-05-15T09:47:04.230" v="269" actId="1035"/>
          <ac:picMkLst>
            <pc:docMk/>
            <pc:sldMk cId="1201809633" sldId="285"/>
            <ac:picMk id="46" creationId="{1FE8BCDB-E6AD-512B-4057-53C0510C39CA}"/>
          </ac:picMkLst>
        </pc:picChg>
        <pc:picChg chg="add mod">
          <ac:chgData name="Paula Vázquez-Valero" userId="3a0e46d7-2099-40af-a155-aa45b68bfff3" providerId="ADAL" clId="{E9E16D5E-8C49-43D7-BFA7-354344F7380E}" dt="2024-05-15T09:48:21.565" v="313"/>
          <ac:picMkLst>
            <pc:docMk/>
            <pc:sldMk cId="1201809633" sldId="285"/>
            <ac:picMk id="50" creationId="{B9EB7D83-8F37-E840-A46C-45B3E8D9F17B}"/>
          </ac:picMkLst>
        </pc:picChg>
        <pc:picChg chg="add mod">
          <ac:chgData name="Paula Vázquez-Valero" userId="3a0e46d7-2099-40af-a155-aa45b68bfff3" providerId="ADAL" clId="{E9E16D5E-8C49-43D7-BFA7-354344F7380E}" dt="2024-05-15T09:50:54.640" v="460" actId="1076"/>
          <ac:picMkLst>
            <pc:docMk/>
            <pc:sldMk cId="1201809633" sldId="285"/>
            <ac:picMk id="54" creationId="{AFC31B53-F685-1D26-376C-FBF4C6860664}"/>
          </ac:picMkLst>
        </pc:picChg>
        <pc:picChg chg="mod">
          <ac:chgData name="Paula Vázquez-Valero" userId="3a0e46d7-2099-40af-a155-aa45b68bfff3" providerId="ADAL" clId="{E9E16D5E-8C49-43D7-BFA7-354344F7380E}" dt="2024-05-15T09:47:04.230" v="269" actId="1035"/>
          <ac:picMkLst>
            <pc:docMk/>
            <pc:sldMk cId="1201809633" sldId="285"/>
            <ac:picMk id="58" creationId="{7B204D0B-27AB-3F7C-E48E-A24B4B4091F6}"/>
          </ac:picMkLst>
        </pc:picChg>
        <pc:picChg chg="mod">
          <ac:chgData name="Paula Vázquez-Valero" userId="3a0e46d7-2099-40af-a155-aa45b68bfff3" providerId="ADAL" clId="{E9E16D5E-8C49-43D7-BFA7-354344F7380E}" dt="2024-05-15T09:47:43.876" v="311" actId="1035"/>
          <ac:picMkLst>
            <pc:docMk/>
            <pc:sldMk cId="1201809633" sldId="285"/>
            <ac:picMk id="2077" creationId="{41B3B560-3C29-2C14-0873-B52F0BA1AD12}"/>
          </ac:picMkLst>
        </pc:picChg>
        <pc:picChg chg="mod">
          <ac:chgData name="Paula Vázquez-Valero" userId="3a0e46d7-2099-40af-a155-aa45b68bfff3" providerId="ADAL" clId="{E9E16D5E-8C49-43D7-BFA7-354344F7380E}" dt="2024-05-15T09:47:43.876" v="311" actId="1035"/>
          <ac:picMkLst>
            <pc:docMk/>
            <pc:sldMk cId="1201809633" sldId="285"/>
            <ac:picMk id="2078" creationId="{9417E705-D389-73E7-60FD-98727A069AF9}"/>
          </ac:picMkLst>
        </pc:picChg>
        <pc:picChg chg="del">
          <ac:chgData name="Paula Vázquez-Valero" userId="3a0e46d7-2099-40af-a155-aa45b68bfff3" providerId="ADAL" clId="{E9E16D5E-8C49-43D7-BFA7-354344F7380E}" dt="2024-05-15T09:48:21.370" v="312" actId="478"/>
          <ac:picMkLst>
            <pc:docMk/>
            <pc:sldMk cId="1201809633" sldId="285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E9E16D5E-8C49-43D7-BFA7-354344F7380E}" dt="2024-05-15T09:47:43.876" v="311" actId="1035"/>
          <ac:picMkLst>
            <pc:docMk/>
            <pc:sldMk cId="1201809633" sldId="285"/>
            <ac:picMk id="2080" creationId="{4DFAECA7-EAA1-0CD5-C721-45E09375926B}"/>
          </ac:picMkLst>
        </pc:picChg>
      </pc:sldChg>
      <pc:sldChg chg="del">
        <pc:chgData name="Paula Vázquez-Valero" userId="3a0e46d7-2099-40af-a155-aa45b68bfff3" providerId="ADAL" clId="{E9E16D5E-8C49-43D7-BFA7-354344F7380E}" dt="2024-05-15T09:38:04.787" v="5" actId="47"/>
        <pc:sldMkLst>
          <pc:docMk/>
          <pc:sldMk cId="1423029802" sldId="288"/>
        </pc:sldMkLst>
      </pc:sldChg>
      <pc:sldChg chg="delSp del mod">
        <pc:chgData name="Paula Vázquez-Valero" userId="3a0e46d7-2099-40af-a155-aa45b68bfff3" providerId="ADAL" clId="{E9E16D5E-8C49-43D7-BFA7-354344F7380E}" dt="2024-05-15T09:38:35.673" v="31" actId="47"/>
        <pc:sldMkLst>
          <pc:docMk/>
          <pc:sldMk cId="2441503634" sldId="289"/>
        </pc:sldMkLst>
        <pc:graphicFrameChg chg="del">
          <ac:chgData name="Paula Vázquez-Valero" userId="3a0e46d7-2099-40af-a155-aa45b68bfff3" providerId="ADAL" clId="{E9E16D5E-8C49-43D7-BFA7-354344F7380E}" dt="2024-05-15T09:38:34.424" v="30" actId="21"/>
          <ac:graphicFrameMkLst>
            <pc:docMk/>
            <pc:sldMk cId="2441503634" sldId="289"/>
            <ac:graphicFrameMk id="11" creationId="{A6462308-1E0C-477D-823F-D9A1B0BE5720}"/>
          </ac:graphicFrameMkLst>
        </pc:graphicFrameChg>
      </pc:sldChg>
      <pc:sldChg chg="addSp delSp modSp mod">
        <pc:chgData name="Paula Vázquez-Valero" userId="3a0e46d7-2099-40af-a155-aa45b68bfff3" providerId="ADAL" clId="{E9E16D5E-8C49-43D7-BFA7-354344F7380E}" dt="2024-05-15T09:38:25.063" v="29" actId="478"/>
        <pc:sldMkLst>
          <pc:docMk/>
          <pc:sldMk cId="3912185675" sldId="290"/>
        </pc:sldMkLst>
        <pc:spChg chg="add del mod">
          <ac:chgData name="Paula Vázquez-Valero" userId="3a0e46d7-2099-40af-a155-aa45b68bfff3" providerId="ADAL" clId="{E9E16D5E-8C49-43D7-BFA7-354344F7380E}" dt="2024-05-15T09:38:08.057" v="7"/>
          <ac:spMkLst>
            <pc:docMk/>
            <pc:sldMk cId="3912185675" sldId="290"/>
            <ac:spMk id="3" creationId="{8CF6B676-15E7-BD10-382E-7C4EDE5952FD}"/>
          </ac:spMkLst>
        </pc:spChg>
        <pc:spChg chg="add del mod">
          <ac:chgData name="Paula Vázquez-Valero" userId="3a0e46d7-2099-40af-a155-aa45b68bfff3" providerId="ADAL" clId="{E9E16D5E-8C49-43D7-BFA7-354344F7380E}" dt="2024-05-15T09:38:15.953" v="20"/>
          <ac:spMkLst>
            <pc:docMk/>
            <pc:sldMk cId="3912185675" sldId="290"/>
            <ac:spMk id="4" creationId="{B818E656-787B-0067-DDFC-D8E2522D5C36}"/>
          </ac:spMkLst>
        </pc:spChg>
        <pc:spChg chg="add del mod ord">
          <ac:chgData name="Paula Vázquez-Valero" userId="3a0e46d7-2099-40af-a155-aa45b68bfff3" providerId="ADAL" clId="{E9E16D5E-8C49-43D7-BFA7-354344F7380E}" dt="2024-05-15T09:38:24.153" v="28" actId="478"/>
          <ac:spMkLst>
            <pc:docMk/>
            <pc:sldMk cId="3912185675" sldId="290"/>
            <ac:spMk id="7" creationId="{10A3188C-2AC9-6F95-7AA0-D007CAA82B57}"/>
          </ac:spMkLst>
        </pc:spChg>
        <pc:spChg chg="add del">
          <ac:chgData name="Paula Vázquez-Valero" userId="3a0e46d7-2099-40af-a155-aa45b68bfff3" providerId="ADAL" clId="{E9E16D5E-8C49-43D7-BFA7-354344F7380E}" dt="2024-05-15T09:38:25.063" v="29" actId="478"/>
          <ac:spMkLst>
            <pc:docMk/>
            <pc:sldMk cId="3912185675" sldId="290"/>
            <ac:spMk id="9" creationId="{A2A3B2E8-A461-DAEC-75A5-F11DDF3A8ED9}"/>
          </ac:spMkLst>
        </pc:spChg>
      </pc:sldChg>
      <pc:sldChg chg="delSp del modAnim">
        <pc:chgData name="Paula Vázquez-Valero" userId="3a0e46d7-2099-40af-a155-aa45b68bfff3" providerId="ADAL" clId="{E9E16D5E-8C49-43D7-BFA7-354344F7380E}" dt="2024-05-15T09:38:52.316" v="36" actId="47"/>
        <pc:sldMkLst>
          <pc:docMk/>
          <pc:sldMk cId="3884832098" sldId="292"/>
        </pc:sldMkLst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2" creationId="{212BEC73-6D7C-D013-D982-717B50A5930B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3" creationId="{9DF33F11-63B4-9558-5EBC-7B4907B45016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4" creationId="{D4314872-C12B-B856-46D7-53B38EA71AB3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5" creationId="{43193251-EF01-E899-9885-5A8781AD3BF6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6" creationId="{D60E8C33-21ED-3A89-3D59-8F5F3B68FF97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7" creationId="{76733AC1-F9B2-A4CC-A9A4-C2EC1EDC84CA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8" creationId="{06F7AE02-7169-6953-CD79-CAA18F0B85B8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89" creationId="{5750F43E-B49D-456E-BD69-EE459D440F3F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90" creationId="{A0BAAEBF-2EEC-C119-F848-78B66B64D8BD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91" creationId="{DF918E93-81DB-909B-2A0F-C1568E9332E8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92" creationId="{AB7305D1-9409-BF4C-EA92-DFF43DE10661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94" creationId="{D263DBC7-3125-5E98-8C76-756FBEBB0529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095" creationId="{891BB348-56F4-F93D-7AAF-7F854E4B3BD5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08" creationId="{030474D0-AFDA-0E34-64D1-39A2390A039F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09" creationId="{9F1B4BD4-36EA-C481-8B1D-91F554835E03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10" creationId="{7E4A9874-BDBE-96C2-1205-B3EACBD4741C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11" creationId="{809497B4-1967-3FE1-AABB-091FA6446725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12" creationId="{4BEFD380-9E34-2CF7-176A-0F9EA5D4FBB6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14" creationId="{FED14CDD-9C42-D318-A623-CDCA37BA42A0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32" creationId="{AA53DD9B-A985-3596-31A0-A5C494356A84}"/>
          </ac:spMkLst>
        </pc:spChg>
        <pc:spChg chg="del">
          <ac:chgData name="Paula Vázquez-Valero" userId="3a0e46d7-2099-40af-a155-aa45b68bfff3" providerId="ADAL" clId="{E9E16D5E-8C49-43D7-BFA7-354344F7380E}" dt="2024-05-15T09:38:50.616" v="35" actId="21"/>
          <ac:spMkLst>
            <pc:docMk/>
            <pc:sldMk cId="3884832098" sldId="292"/>
            <ac:spMk id="2142" creationId="{3F2C7C24-2F94-A3DA-AEEC-F1FBB2BD993C}"/>
          </ac:spMkLst>
        </pc:sp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3" creationId="{3811AC09-0B44-89D4-2262-02187BB47289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4" creationId="{87466A42-C40E-46E1-A65E-1484E31B8623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5" creationId="{3776C3C4-8571-952A-E3D8-458E26E4821B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6" creationId="{C80F458A-4EED-41B9-B9F8-63E7764A37D5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8" creationId="{9977C920-935A-0C8E-B587-56BD7BAD7115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13" creationId="{4E1C80A6-93E3-F568-B4AB-9DA674BC3092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14" creationId="{7A697504-798B-4977-7E34-E3F5F527C0CC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17" creationId="{9C84BEFF-5AEB-A8EF-4BCA-96BBEE160357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18" creationId="{CC97676C-BD85-ABB2-9206-4F9455E05399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19" creationId="{A1E86860-86EB-CC32-D817-53040AA256F6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2" creationId="{516594F0-D636-C5E1-7393-2695B7C43DA5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46" creationId="{0C3BE6E7-03A6-0517-E92E-BB699711A7DE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47" creationId="{58EFB6ED-D3E0-E7F3-F24E-487F0B4240CE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050" creationId="{3DD29A49-A8B3-410A-8F3D-97964336A46D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079" creationId="{BFC150A3-BB77-24F2-796E-B7F942BDDD78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080" creationId="{5C064F03-6FFD-1A63-A1C8-14522FECDBB1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081" creationId="{D1BFC6EE-4E0A-6E64-A067-A39B086E2C36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106" creationId="{D8561F2E-9FFC-9EFE-40CC-28964B8D24B9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113" creationId="{F45DDDD2-6B85-8899-165B-B9B0C2BBD9B2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116" creationId="{BD0C271B-DA1C-43E3-39D3-B9C941229BF0}"/>
          </ac:picMkLst>
        </pc:picChg>
        <pc:picChg chg="del">
          <ac:chgData name="Paula Vázquez-Valero" userId="3a0e46d7-2099-40af-a155-aa45b68bfff3" providerId="ADAL" clId="{E9E16D5E-8C49-43D7-BFA7-354344F7380E}" dt="2024-05-15T09:38:50.616" v="35" actId="21"/>
          <ac:picMkLst>
            <pc:docMk/>
            <pc:sldMk cId="3884832098" sldId="292"/>
            <ac:picMk id="2131" creationId="{0ED858C1-A5B4-A590-0AF5-E975553D406F}"/>
          </ac:picMkLst>
        </pc:pic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4" creationId="{839A97E6-788C-8E7E-0540-82C5E2EA1059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56" creationId="{1D1B13C9-17B1-34E4-7A4B-2AD48AB12828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59" creationId="{6FEB65E1-C7A5-BADD-8B4D-4C85F69DE0A8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61" creationId="{87B0363F-2E4F-CBC0-8979-10098CCCA8DE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62" creationId="{C0F2AF4D-D5C2-4243-E1F5-E2ED8367F9FB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48" creationId="{ED2D6886-C4F1-D4AA-E9BD-882FEF53E81D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49" creationId="{B65C1FCB-4C10-5C02-95D9-9583EB3E375D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55" creationId="{B7B65E44-EE6F-2722-3CBA-D5E0818547E7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56" creationId="{7F5673FA-C59F-7064-3CE9-739E2CB5B32C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57" creationId="{3FAB4C19-AE93-EF31-A64F-3D5667598D9F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65" creationId="{E8C2AAF4-E7E8-F1E6-6A33-1530DAE949F6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077" creationId="{9F45BCD6-C66D-A15A-E884-4F2CC0865DBC}"/>
          </ac:cxnSpMkLst>
        </pc:cxnChg>
        <pc:cxnChg chg="del">
          <ac:chgData name="Paula Vázquez-Valero" userId="3a0e46d7-2099-40af-a155-aa45b68bfff3" providerId="ADAL" clId="{E9E16D5E-8C49-43D7-BFA7-354344F7380E}" dt="2024-05-15T09:38:50.616" v="35" actId="21"/>
          <ac:cxnSpMkLst>
            <pc:docMk/>
            <pc:sldMk cId="3884832098" sldId="292"/>
            <ac:cxnSpMk id="2102" creationId="{C083A50C-5121-D0AC-F814-680540F4AB87}"/>
          </ac:cxnSpMkLst>
        </pc:cxnChg>
      </pc:sldChg>
      <pc:sldChg chg="addSp delSp modSp add del mod">
        <pc:chgData name="Paula Vázquez-Valero" userId="3a0e46d7-2099-40af-a155-aa45b68bfff3" providerId="ADAL" clId="{E9E16D5E-8C49-43D7-BFA7-354344F7380E}" dt="2024-05-22T12:57:20.811" v="15724" actId="47"/>
        <pc:sldMkLst>
          <pc:docMk/>
          <pc:sldMk cId="1416073431" sldId="295"/>
        </pc:sldMkLst>
        <pc:picChg chg="del">
          <ac:chgData name="Paula Vázquez-Valero" userId="3a0e46d7-2099-40af-a155-aa45b68bfff3" providerId="ADAL" clId="{E9E16D5E-8C49-43D7-BFA7-354344F7380E}" dt="2024-05-22T12:46:15.481" v="15055" actId="21"/>
          <ac:picMkLst>
            <pc:docMk/>
            <pc:sldMk cId="1416073431" sldId="295"/>
            <ac:picMk id="5" creationId="{E0D00202-0192-D4D7-C293-23B5FB479502}"/>
          </ac:picMkLst>
        </pc:picChg>
        <pc:picChg chg="del">
          <ac:chgData name="Paula Vázquez-Valero" userId="3a0e46d7-2099-40af-a155-aa45b68bfff3" providerId="ADAL" clId="{E9E16D5E-8C49-43D7-BFA7-354344F7380E}" dt="2024-05-22T12:46:08.492" v="15051" actId="478"/>
          <ac:picMkLst>
            <pc:docMk/>
            <pc:sldMk cId="1416073431" sldId="295"/>
            <ac:picMk id="16" creationId="{C2084EF4-A0FB-756A-1624-F5B1A2D74E9E}"/>
          </ac:picMkLst>
        </pc:picChg>
        <pc:picChg chg="add del mod">
          <ac:chgData name="Paula Vázquez-Valero" userId="3a0e46d7-2099-40af-a155-aa45b68bfff3" providerId="ADAL" clId="{E9E16D5E-8C49-43D7-BFA7-354344F7380E}" dt="2024-05-22T12:46:15.481" v="15055" actId="21"/>
          <ac:picMkLst>
            <pc:docMk/>
            <pc:sldMk cId="1416073431" sldId="295"/>
            <ac:picMk id="17" creationId="{97FC1EA9-E7A7-392A-DB19-A2FEC1A98457}"/>
          </ac:picMkLst>
        </pc:picChg>
      </pc:sldChg>
      <pc:sldChg chg="modSp mod ord">
        <pc:chgData name="Paula Vázquez-Valero" userId="3a0e46d7-2099-40af-a155-aa45b68bfff3" providerId="ADAL" clId="{E9E16D5E-8C49-43D7-BFA7-354344F7380E}" dt="2024-05-22T16:04:19.786" v="17103" actId="207"/>
        <pc:sldMkLst>
          <pc:docMk/>
          <pc:sldMk cId="3194760543" sldId="326"/>
        </pc:sldMkLst>
        <pc:graphicFrameChg chg="mod modGraphic">
          <ac:chgData name="Paula Vázquez-Valero" userId="3a0e46d7-2099-40af-a155-aa45b68bfff3" providerId="ADAL" clId="{E9E16D5E-8C49-43D7-BFA7-354344F7380E}" dt="2024-05-22T16:04:19.786" v="17103" actId="207"/>
          <ac:graphicFrameMkLst>
            <pc:docMk/>
            <pc:sldMk cId="3194760543" sldId="326"/>
            <ac:graphicFrameMk id="4" creationId="{5272C58D-006A-4177-B8AB-E1DAA709CDE7}"/>
          </ac:graphicFrameMkLst>
        </pc:graphicFrameChg>
      </pc:sldChg>
      <pc:sldChg chg="addSp delSp modSp mod ord delAnim modAnim">
        <pc:chgData name="Paula Vázquez-Valero" userId="3a0e46d7-2099-40af-a155-aa45b68bfff3" providerId="ADAL" clId="{E9E16D5E-8C49-43D7-BFA7-354344F7380E}" dt="2024-05-15T10:28:41.456" v="1331"/>
        <pc:sldMkLst>
          <pc:docMk/>
          <pc:sldMk cId="1786702385" sldId="328"/>
        </pc:sldMkLst>
        <pc:spChg chg="mod">
          <ac:chgData name="Paula Vázquez-Valero" userId="3a0e46d7-2099-40af-a155-aa45b68bfff3" providerId="ADAL" clId="{E9E16D5E-8C49-43D7-BFA7-354344F7380E}" dt="2024-05-15T09:55:04.480" v="499" actId="20577"/>
          <ac:spMkLst>
            <pc:docMk/>
            <pc:sldMk cId="1786702385" sldId="328"/>
            <ac:spMk id="11" creationId="{D2E96A5B-A7D2-E900-5BBB-350E954BF342}"/>
          </ac:spMkLst>
        </pc:spChg>
        <pc:spChg chg="mod">
          <ac:chgData name="Paula Vázquez-Valero" userId="3a0e46d7-2099-40af-a155-aa45b68bfff3" providerId="ADAL" clId="{E9E16D5E-8C49-43D7-BFA7-354344F7380E}" dt="2024-05-15T09:55:30.113" v="515" actId="20577"/>
          <ac:spMkLst>
            <pc:docMk/>
            <pc:sldMk cId="1786702385" sldId="328"/>
            <ac:spMk id="12" creationId="{FD49C7B9-23BA-8587-D036-20CA13E985D5}"/>
          </ac:spMkLst>
        </pc:spChg>
        <pc:spChg chg="add mod">
          <ac:chgData name="Paula Vázquez-Valero" userId="3a0e46d7-2099-40af-a155-aa45b68bfff3" providerId="ADAL" clId="{E9E16D5E-8C49-43D7-BFA7-354344F7380E}" dt="2024-05-15T09:54:30.630" v="475" actId="20577"/>
          <ac:spMkLst>
            <pc:docMk/>
            <pc:sldMk cId="1786702385" sldId="328"/>
            <ac:spMk id="14" creationId="{9EF11C09-A0E4-C04A-F817-53AAE34E4208}"/>
          </ac:spMkLst>
        </pc:spChg>
        <pc:spChg chg="mod">
          <ac:chgData name="Paula Vázquez-Valero" userId="3a0e46d7-2099-40af-a155-aa45b68bfff3" providerId="ADAL" clId="{E9E16D5E-8C49-43D7-BFA7-354344F7380E}" dt="2024-05-15T10:05:50.990" v="641" actId="1037"/>
          <ac:spMkLst>
            <pc:docMk/>
            <pc:sldMk cId="1786702385" sldId="328"/>
            <ac:spMk id="25" creationId="{823B30C8-43D6-ED58-84C0-9B217DDC2E36}"/>
          </ac:spMkLst>
        </pc:spChg>
        <pc:spChg chg="mod">
          <ac:chgData name="Paula Vázquez-Valero" userId="3a0e46d7-2099-40af-a155-aa45b68bfff3" providerId="ADAL" clId="{E9E16D5E-8C49-43D7-BFA7-354344F7380E}" dt="2024-05-15T10:06:02.834" v="653" actId="1036"/>
          <ac:spMkLst>
            <pc:docMk/>
            <pc:sldMk cId="1786702385" sldId="328"/>
            <ac:spMk id="27" creationId="{B7CBA391-0619-7DFC-93BA-5CE5BBCFDA70}"/>
          </ac:spMkLst>
        </pc:spChg>
        <pc:spChg chg="mod">
          <ac:chgData name="Paula Vázquez-Valero" userId="3a0e46d7-2099-40af-a155-aa45b68bfff3" providerId="ADAL" clId="{E9E16D5E-8C49-43D7-BFA7-354344F7380E}" dt="2024-05-15T10:06:00.419" v="648" actId="1036"/>
          <ac:spMkLst>
            <pc:docMk/>
            <pc:sldMk cId="1786702385" sldId="328"/>
            <ac:spMk id="29" creationId="{6AA25E68-2B94-49DD-F3D9-08301A1808CF}"/>
          </ac:spMkLst>
        </pc:spChg>
        <pc:spChg chg="mod">
          <ac:chgData name="Paula Vázquez-Valero" userId="3a0e46d7-2099-40af-a155-aa45b68bfff3" providerId="ADAL" clId="{E9E16D5E-8C49-43D7-BFA7-354344F7380E}" dt="2024-05-15T10:05:55.674" v="642" actId="14100"/>
          <ac:spMkLst>
            <pc:docMk/>
            <pc:sldMk cId="1786702385" sldId="328"/>
            <ac:spMk id="31" creationId="{7F317982-FED9-1541-5688-F3C90FDDDE3F}"/>
          </ac:spMkLst>
        </pc:spChg>
        <pc:spChg chg="mod">
          <ac:chgData name="Paula Vázquez-Valero" userId="3a0e46d7-2099-40af-a155-aa45b68bfff3" providerId="ADAL" clId="{E9E16D5E-8C49-43D7-BFA7-354344F7380E}" dt="2024-05-15T10:09:56.896" v="705" actId="113"/>
          <ac:spMkLst>
            <pc:docMk/>
            <pc:sldMk cId="1786702385" sldId="328"/>
            <ac:spMk id="32" creationId="{C75C629A-94E6-9B33-81D6-621446205DD8}"/>
          </ac:spMkLst>
        </pc:spChg>
        <pc:spChg chg="mod">
          <ac:chgData name="Paula Vázquez-Valero" userId="3a0e46d7-2099-40af-a155-aa45b68bfff3" providerId="ADAL" clId="{E9E16D5E-8C49-43D7-BFA7-354344F7380E}" dt="2024-05-15T10:05:50.990" v="641" actId="1037"/>
          <ac:spMkLst>
            <pc:docMk/>
            <pc:sldMk cId="1786702385" sldId="328"/>
            <ac:spMk id="35" creationId="{BFA47DA2-5F32-4B9D-C1AA-2183C6EAF5EA}"/>
          </ac:spMkLst>
        </pc:spChg>
        <pc:spChg chg="mod">
          <ac:chgData name="Paula Vázquez-Valero" userId="3a0e46d7-2099-40af-a155-aa45b68bfff3" providerId="ADAL" clId="{E9E16D5E-8C49-43D7-BFA7-354344F7380E}" dt="2024-05-15T09:55:39.521" v="522" actId="20577"/>
          <ac:spMkLst>
            <pc:docMk/>
            <pc:sldMk cId="1786702385" sldId="328"/>
            <ac:spMk id="38" creationId="{54CB483C-7EC5-0864-A666-A49FA31DD4CC}"/>
          </ac:spMkLst>
        </pc:spChg>
        <pc:spChg chg="add mod">
          <ac:chgData name="Paula Vázquez-Valero" userId="3a0e46d7-2099-40af-a155-aa45b68bfff3" providerId="ADAL" clId="{E9E16D5E-8C49-43D7-BFA7-354344F7380E}" dt="2024-05-15T10:13:09.650" v="912" actId="14100"/>
          <ac:spMkLst>
            <pc:docMk/>
            <pc:sldMk cId="1786702385" sldId="328"/>
            <ac:spMk id="39" creationId="{F7AEA09E-1BC2-2709-88C5-42C41F7C23AE}"/>
          </ac:spMkLst>
        </pc:spChg>
        <pc:spChg chg="mod">
          <ac:chgData name="Paula Vázquez-Valero" userId="3a0e46d7-2099-40af-a155-aa45b68bfff3" providerId="ADAL" clId="{E9E16D5E-8C49-43D7-BFA7-354344F7380E}" dt="2024-05-15T10:05:50.990" v="641" actId="1037"/>
          <ac:spMkLst>
            <pc:docMk/>
            <pc:sldMk cId="1786702385" sldId="328"/>
            <ac:spMk id="42" creationId="{DA12E9FF-3910-D058-0C72-3E300EE77DA8}"/>
          </ac:spMkLst>
        </pc:spChg>
        <pc:spChg chg="mod">
          <ac:chgData name="Paula Vázquez-Valero" userId="3a0e46d7-2099-40af-a155-aa45b68bfff3" providerId="ADAL" clId="{E9E16D5E-8C49-43D7-BFA7-354344F7380E}" dt="2024-05-15T10:05:50.990" v="641" actId="1037"/>
          <ac:spMkLst>
            <pc:docMk/>
            <pc:sldMk cId="1786702385" sldId="328"/>
            <ac:spMk id="44" creationId="{45B16FC3-24DA-1046-98BE-7499E34490F7}"/>
          </ac:spMkLst>
        </pc:spChg>
        <pc:spChg chg="mod">
          <ac:chgData name="Paula Vázquez-Valero" userId="3a0e46d7-2099-40af-a155-aa45b68bfff3" providerId="ADAL" clId="{E9E16D5E-8C49-43D7-BFA7-354344F7380E}" dt="2024-05-15T10:14:37.571" v="958" actId="1076"/>
          <ac:spMkLst>
            <pc:docMk/>
            <pc:sldMk cId="1786702385" sldId="328"/>
            <ac:spMk id="48" creationId="{A7E7DBF2-BE5E-9C15-71E2-F1944933F17A}"/>
          </ac:spMkLst>
        </pc:spChg>
        <pc:spChg chg="mod">
          <ac:chgData name="Paula Vázquez-Valero" userId="3a0e46d7-2099-40af-a155-aa45b68bfff3" providerId="ADAL" clId="{E9E16D5E-8C49-43D7-BFA7-354344F7380E}" dt="2024-05-15T09:53:57.450" v="464" actId="208"/>
          <ac:spMkLst>
            <pc:docMk/>
            <pc:sldMk cId="1786702385" sldId="328"/>
            <ac:spMk id="61" creationId="{80C75642-831D-6DFA-0F92-9D71B589E38D}"/>
          </ac:spMkLst>
        </pc:spChg>
        <pc:spChg chg="mod">
          <ac:chgData name="Paula Vázquez-Valero" userId="3a0e46d7-2099-40af-a155-aa45b68bfff3" providerId="ADAL" clId="{E9E16D5E-8C49-43D7-BFA7-354344F7380E}" dt="2024-05-15T09:54:02.652" v="465" actId="207"/>
          <ac:spMkLst>
            <pc:docMk/>
            <pc:sldMk cId="1786702385" sldId="328"/>
            <ac:spMk id="2048" creationId="{9D06C8FC-9038-EC21-DF21-0D0DA33DAABC}"/>
          </ac:spMkLst>
        </pc:spChg>
        <pc:spChg chg="add mod">
          <ac:chgData name="Paula Vázquez-Valero" userId="3a0e46d7-2099-40af-a155-aa45b68bfff3" providerId="ADAL" clId="{E9E16D5E-8C49-43D7-BFA7-354344F7380E}" dt="2024-05-15T10:28:41.456" v="1331"/>
          <ac:spMkLst>
            <pc:docMk/>
            <pc:sldMk cId="1786702385" sldId="328"/>
            <ac:spMk id="2049" creationId="{A49A5AEB-622E-2B45-29E2-6D9C4F95FE89}"/>
          </ac:spMkLst>
        </pc:spChg>
        <pc:spChg chg="del">
          <ac:chgData name="Paula Vázquez-Valero" userId="3a0e46d7-2099-40af-a155-aa45b68bfff3" providerId="ADAL" clId="{E9E16D5E-8C49-43D7-BFA7-354344F7380E}" dt="2024-05-15T10:28:41.236" v="1330" actId="478"/>
          <ac:spMkLst>
            <pc:docMk/>
            <pc:sldMk cId="1786702385" sldId="328"/>
            <ac:spMk id="2088" creationId="{6C797753-1413-54DA-948A-16DC26026C11}"/>
          </ac:spMkLst>
        </pc:spChg>
        <pc:spChg chg="del mod">
          <ac:chgData name="Paula Vázquez-Valero" userId="3a0e46d7-2099-40af-a155-aa45b68bfff3" providerId="ADAL" clId="{E9E16D5E-8C49-43D7-BFA7-354344F7380E}" dt="2024-05-15T09:54:28.260" v="471" actId="478"/>
          <ac:spMkLst>
            <pc:docMk/>
            <pc:sldMk cId="1786702385" sldId="328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0:14:37.571" v="958" actId="1076"/>
          <ac:grpSpMkLst>
            <pc:docMk/>
            <pc:sldMk cId="1786702385" sldId="328"/>
            <ac:grpSpMk id="55" creationId="{A89C23D6-ED0B-14A3-F005-75EDC08F9B0E}"/>
          </ac:grpSpMkLst>
        </pc:grp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24" creationId="{7BFF5014-BB7C-007A-3400-EF595B806EBF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26" creationId="{C60B3FFA-75E4-7DB4-E8A0-8B646628CC70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28" creationId="{DC471A84-24AF-ED49-5421-E5D106A98CAD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30" creationId="{4FD74FCA-EE98-9D90-5C1E-AF5785A26C75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0:13:55.500" v="932" actId="1037"/>
          <ac:graphicFrameMkLst>
            <pc:docMk/>
            <pc:sldMk cId="1786702385" sldId="328"/>
            <ac:graphicFrameMk id="34" creationId="{5A6BA30A-4D5A-3229-B28A-80E4BABCC154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41" creationId="{27EF6B47-01B6-3387-B148-06C8F5B806DC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0:05:50.990" v="641" actId="1037"/>
          <ac:graphicFrameMkLst>
            <pc:docMk/>
            <pc:sldMk cId="1786702385" sldId="328"/>
            <ac:graphicFrameMk id="43" creationId="{087B4AA7-8527-30AA-8330-F01EF4C8A2B2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0:13:46.141" v="928" actId="255"/>
          <ac:graphicFrameMkLst>
            <pc:docMk/>
            <pc:sldMk cId="1786702385" sldId="328"/>
            <ac:graphicFrameMk id="59" creationId="{A2E2D0F7-EEA9-0088-E892-21C6F3CA5045}"/>
          </ac:graphicFrameMkLst>
        </pc:graphicFrameChg>
        <pc:picChg chg="mod">
          <ac:chgData name="Paula Vázquez-Valero" userId="3a0e46d7-2099-40af-a155-aa45b68bfff3" providerId="ADAL" clId="{E9E16D5E-8C49-43D7-BFA7-354344F7380E}" dt="2024-05-15T10:05:40.490" v="607" actId="1038"/>
          <ac:picMkLst>
            <pc:docMk/>
            <pc:sldMk cId="1786702385" sldId="328"/>
            <ac:picMk id="8" creationId="{BA0A8732-1642-7DC9-322E-76B7AC1106D0}"/>
          </ac:picMkLst>
        </pc:picChg>
        <pc:picChg chg="mod">
          <ac:chgData name="Paula Vázquez-Valero" userId="3a0e46d7-2099-40af-a155-aa45b68bfff3" providerId="ADAL" clId="{E9E16D5E-8C49-43D7-BFA7-354344F7380E}" dt="2024-05-15T10:05:40.490" v="607" actId="1038"/>
          <ac:picMkLst>
            <pc:docMk/>
            <pc:sldMk cId="1786702385" sldId="328"/>
            <ac:picMk id="9" creationId="{38287767-A5E3-5E67-D41D-EC24CC312B28}"/>
          </ac:picMkLst>
        </pc:picChg>
        <pc:picChg chg="add mod">
          <ac:chgData name="Paula Vázquez-Valero" userId="3a0e46d7-2099-40af-a155-aa45b68bfff3" providerId="ADAL" clId="{E9E16D5E-8C49-43D7-BFA7-354344F7380E}" dt="2024-05-15T09:54:28.467" v="472"/>
          <ac:picMkLst>
            <pc:docMk/>
            <pc:sldMk cId="1786702385" sldId="328"/>
            <ac:picMk id="13" creationId="{EEE2475D-9742-0E12-774D-D127F5459D6C}"/>
          </ac:picMkLst>
        </pc:picChg>
        <pc:picChg chg="add mod">
          <ac:chgData name="Paula Vázquez-Valero" userId="3a0e46d7-2099-40af-a155-aa45b68bfff3" providerId="ADAL" clId="{E9E16D5E-8C49-43D7-BFA7-354344F7380E}" dt="2024-05-15T10:05:40.490" v="607" actId="1038"/>
          <ac:picMkLst>
            <pc:docMk/>
            <pc:sldMk cId="1786702385" sldId="328"/>
            <ac:picMk id="19" creationId="{499FEB3F-86BF-5068-7FB8-7E43D465E03D}"/>
          </ac:picMkLst>
        </pc:picChg>
        <pc:picChg chg="add mod">
          <ac:chgData name="Paula Vázquez-Valero" userId="3a0e46d7-2099-40af-a155-aa45b68bfff3" providerId="ADAL" clId="{E9E16D5E-8C49-43D7-BFA7-354344F7380E}" dt="2024-05-15T10:02:59.258" v="543" actId="1035"/>
          <ac:picMkLst>
            <pc:docMk/>
            <pc:sldMk cId="1786702385" sldId="328"/>
            <ac:picMk id="33" creationId="{1CD61F6A-0FDB-F02F-E7E9-8118A7039F3E}"/>
          </ac:picMkLst>
        </pc:picChg>
        <pc:picChg chg="add mod">
          <ac:chgData name="Paula Vázquez-Valero" userId="3a0e46d7-2099-40af-a155-aa45b68bfff3" providerId="ADAL" clId="{E9E16D5E-8C49-43D7-BFA7-354344F7380E}" dt="2024-05-15T10:05:43.391" v="620" actId="1036"/>
          <ac:picMkLst>
            <pc:docMk/>
            <pc:sldMk cId="1786702385" sldId="328"/>
            <ac:picMk id="36" creationId="{E9070DA7-FA37-07E1-1A68-E75B21247170}"/>
          </ac:picMkLst>
        </pc:picChg>
        <pc:picChg chg="add mod">
          <ac:chgData name="Paula Vázquez-Valero" userId="3a0e46d7-2099-40af-a155-aa45b68bfff3" providerId="ADAL" clId="{E9E16D5E-8C49-43D7-BFA7-354344F7380E}" dt="2024-05-15T10:05:43.391" v="620" actId="1036"/>
          <ac:picMkLst>
            <pc:docMk/>
            <pc:sldMk cId="1786702385" sldId="328"/>
            <ac:picMk id="37" creationId="{67289131-9C64-4AA1-FDE0-F890EF62310E}"/>
          </ac:picMkLst>
        </pc:picChg>
        <pc:picChg chg="del mod">
          <ac:chgData name="Paula Vázquez-Valero" userId="3a0e46d7-2099-40af-a155-aa45b68bfff3" providerId="ADAL" clId="{E9E16D5E-8C49-43D7-BFA7-354344F7380E}" dt="2024-05-15T10:08:00.402" v="654" actId="478"/>
          <ac:picMkLst>
            <pc:docMk/>
            <pc:sldMk cId="1786702385" sldId="328"/>
            <ac:picMk id="40" creationId="{BDCCFE01-E528-3639-E423-0F9D174682C4}"/>
          </ac:picMkLst>
        </pc:picChg>
        <pc:picChg chg="add mod">
          <ac:chgData name="Paula Vázquez-Valero" userId="3a0e46d7-2099-40af-a155-aa45b68bfff3" providerId="ADAL" clId="{E9E16D5E-8C49-43D7-BFA7-354344F7380E}" dt="2024-05-15T10:14:13.126" v="938" actId="1076"/>
          <ac:picMkLst>
            <pc:docMk/>
            <pc:sldMk cId="1786702385" sldId="328"/>
            <ac:picMk id="45" creationId="{80F5A28B-7684-47F0-BE85-BEBE9CB58661}"/>
          </ac:picMkLst>
        </pc:picChg>
        <pc:picChg chg="del">
          <ac:chgData name="Paula Vázquez-Valero" userId="3a0e46d7-2099-40af-a155-aa45b68bfff3" providerId="ADAL" clId="{E9E16D5E-8C49-43D7-BFA7-354344F7380E}" dt="2024-05-15T10:10:53.574" v="806" actId="478"/>
          <ac:picMkLst>
            <pc:docMk/>
            <pc:sldMk cId="1786702385" sldId="328"/>
            <ac:picMk id="46" creationId="{9B825143-2F96-6432-A8DB-11E8CF9F532D}"/>
          </ac:picMkLst>
        </pc:picChg>
        <pc:picChg chg="del">
          <ac:chgData name="Paula Vázquez-Valero" userId="3a0e46d7-2099-40af-a155-aa45b68bfff3" providerId="ADAL" clId="{E9E16D5E-8C49-43D7-BFA7-354344F7380E}" dt="2024-05-15T10:10:53.574" v="806" actId="478"/>
          <ac:picMkLst>
            <pc:docMk/>
            <pc:sldMk cId="1786702385" sldId="328"/>
            <ac:picMk id="47" creationId="{718CDAE9-3DF9-B3D5-5389-818E28AA4463}"/>
          </ac:picMkLst>
        </pc:picChg>
        <pc:picChg chg="add mod">
          <ac:chgData name="Paula Vázquez-Valero" userId="3a0e46d7-2099-40af-a155-aa45b68bfff3" providerId="ADAL" clId="{E9E16D5E-8C49-43D7-BFA7-354344F7380E}" dt="2024-05-15T10:14:59.621" v="965" actId="1076"/>
          <ac:picMkLst>
            <pc:docMk/>
            <pc:sldMk cId="1786702385" sldId="328"/>
            <ac:picMk id="60" creationId="{A5A3E2C1-5569-E3DD-2C05-49F3DC75EE3E}"/>
          </ac:picMkLst>
        </pc:picChg>
        <pc:picChg chg="del mod">
          <ac:chgData name="Paula Vázquez-Valero" userId="3a0e46d7-2099-40af-a155-aa45b68bfff3" providerId="ADAL" clId="{E9E16D5E-8C49-43D7-BFA7-354344F7380E}" dt="2024-05-15T09:54:28.260" v="471" actId="478"/>
          <ac:picMkLst>
            <pc:docMk/>
            <pc:sldMk cId="1786702385" sldId="328"/>
            <ac:picMk id="2079" creationId="{3A7B6A95-6AB8-3394-AD68-713D43E5E03D}"/>
          </ac:picMkLst>
        </pc:picChg>
      </pc:sldChg>
      <pc:sldChg chg="add del">
        <pc:chgData name="Paula Vázquez-Valero" userId="3a0e46d7-2099-40af-a155-aa45b68bfff3" providerId="ADAL" clId="{E9E16D5E-8C49-43D7-BFA7-354344F7380E}" dt="2024-05-15T15:26:45.978" v="7170" actId="47"/>
        <pc:sldMkLst>
          <pc:docMk/>
          <pc:sldMk cId="306063244" sldId="364"/>
        </pc:sldMkLst>
      </pc:sldChg>
      <pc:sldChg chg="delSp modSp add del mod">
        <pc:chgData name="Paula Vázquez-Valero" userId="3a0e46d7-2099-40af-a155-aa45b68bfff3" providerId="ADAL" clId="{E9E16D5E-8C49-43D7-BFA7-354344F7380E}" dt="2024-05-15T15:40:02.194" v="7602" actId="47"/>
        <pc:sldMkLst>
          <pc:docMk/>
          <pc:sldMk cId="0" sldId="382"/>
        </pc:sldMkLst>
        <pc:spChg chg="mod">
          <ac:chgData name="Paula Vázquez-Valero" userId="3a0e46d7-2099-40af-a155-aa45b68bfff3" providerId="ADAL" clId="{E9E16D5E-8C49-43D7-BFA7-354344F7380E}" dt="2024-05-15T15:33:33.665" v="7352" actId="27636"/>
          <ac:spMkLst>
            <pc:docMk/>
            <pc:sldMk cId="0" sldId="382"/>
            <ac:spMk id="2" creationId="{CF809B60-34DA-46F8-9144-D26F0D50F648}"/>
          </ac:spMkLst>
        </pc:spChg>
        <pc:spChg chg="del">
          <ac:chgData name="Paula Vázquez-Valero" userId="3a0e46d7-2099-40af-a155-aa45b68bfff3" providerId="ADAL" clId="{E9E16D5E-8C49-43D7-BFA7-354344F7380E}" dt="2024-05-15T14:43:47.937" v="5480" actId="21"/>
          <ac:spMkLst>
            <pc:docMk/>
            <pc:sldMk cId="0" sldId="382"/>
            <ac:spMk id="3" creationId="{EEA2751A-7802-E3DA-0934-4D2AAB4F512A}"/>
          </ac:spMkLst>
        </pc:spChg>
        <pc:spChg chg="del">
          <ac:chgData name="Paula Vázquez-Valero" userId="3a0e46d7-2099-40af-a155-aa45b68bfff3" providerId="ADAL" clId="{E9E16D5E-8C49-43D7-BFA7-354344F7380E}" dt="2024-05-15T15:38:30.929" v="7549" actId="21"/>
          <ac:spMkLst>
            <pc:docMk/>
            <pc:sldMk cId="0" sldId="382"/>
            <ac:spMk id="12" creationId="{DC2DBC9F-C396-8F26-8A36-1CAF28CAF033}"/>
          </ac:spMkLst>
        </pc:spChg>
        <pc:grpChg chg="del">
          <ac:chgData name="Paula Vázquez-Valero" userId="3a0e46d7-2099-40af-a155-aa45b68bfff3" providerId="ADAL" clId="{E9E16D5E-8C49-43D7-BFA7-354344F7380E}" dt="2024-05-15T15:38:30.929" v="7549" actId="21"/>
          <ac:grpSpMkLst>
            <pc:docMk/>
            <pc:sldMk cId="0" sldId="382"/>
            <ac:grpSpMk id="16" creationId="{95EABEB0-39FC-541D-5663-1736184863DF}"/>
          </ac:grpSpMkLst>
        </pc:grpChg>
        <pc:picChg chg="del">
          <ac:chgData name="Paula Vázquez-Valero" userId="3a0e46d7-2099-40af-a155-aa45b68bfff3" providerId="ADAL" clId="{E9E16D5E-8C49-43D7-BFA7-354344F7380E}" dt="2024-05-15T15:38:30.929" v="7549" actId="21"/>
          <ac:picMkLst>
            <pc:docMk/>
            <pc:sldMk cId="0" sldId="382"/>
            <ac:picMk id="3" creationId="{678ED254-269F-4AB8-17F8-9975139B4AEC}"/>
          </ac:picMkLst>
        </pc:picChg>
        <pc:picChg chg="del">
          <ac:chgData name="Paula Vázquez-Valero" userId="3a0e46d7-2099-40af-a155-aa45b68bfff3" providerId="ADAL" clId="{E9E16D5E-8C49-43D7-BFA7-354344F7380E}" dt="2024-05-15T15:38:20.332" v="7545" actId="21"/>
          <ac:picMkLst>
            <pc:docMk/>
            <pc:sldMk cId="0" sldId="382"/>
            <ac:picMk id="4" creationId="{52408F29-52BA-9BEA-2AED-28F539AC7F60}"/>
          </ac:picMkLst>
        </pc:picChg>
        <pc:picChg chg="del">
          <ac:chgData name="Paula Vázquez-Valero" userId="3a0e46d7-2099-40af-a155-aa45b68bfff3" providerId="ADAL" clId="{E9E16D5E-8C49-43D7-BFA7-354344F7380E}" dt="2024-05-15T15:38:20.332" v="7545" actId="21"/>
          <ac:picMkLst>
            <pc:docMk/>
            <pc:sldMk cId="0" sldId="382"/>
            <ac:picMk id="5" creationId="{9A891147-C3F4-478E-D869-17349ED6BD16}"/>
          </ac:picMkLst>
        </pc:picChg>
        <pc:picChg chg="del">
          <ac:chgData name="Paula Vázquez-Valero" userId="3a0e46d7-2099-40af-a155-aa45b68bfff3" providerId="ADAL" clId="{E9E16D5E-8C49-43D7-BFA7-354344F7380E}" dt="2024-05-15T15:38:20.332" v="7545" actId="21"/>
          <ac:picMkLst>
            <pc:docMk/>
            <pc:sldMk cId="0" sldId="382"/>
            <ac:picMk id="6" creationId="{F0A44092-3AF3-0710-0D36-09F4C050EECE}"/>
          </ac:picMkLst>
        </pc:picChg>
        <pc:picChg chg="del">
          <ac:chgData name="Paula Vázquez-Valero" userId="3a0e46d7-2099-40af-a155-aa45b68bfff3" providerId="ADAL" clId="{E9E16D5E-8C49-43D7-BFA7-354344F7380E}" dt="2024-05-15T15:38:20.332" v="7545" actId="21"/>
          <ac:picMkLst>
            <pc:docMk/>
            <pc:sldMk cId="0" sldId="382"/>
            <ac:picMk id="7" creationId="{9ADE1804-FF39-6447-801F-F7124237E91D}"/>
          </ac:picMkLst>
        </pc:picChg>
        <pc:picChg chg="del">
          <ac:chgData name="Paula Vázquez-Valero" userId="3a0e46d7-2099-40af-a155-aa45b68bfff3" providerId="ADAL" clId="{E9E16D5E-8C49-43D7-BFA7-354344F7380E}" dt="2024-05-15T15:38:30.929" v="7549" actId="21"/>
          <ac:picMkLst>
            <pc:docMk/>
            <pc:sldMk cId="0" sldId="382"/>
            <ac:picMk id="1026" creationId="{686511E4-22F7-3A84-DEE7-B17AF7CC04CD}"/>
          </ac:picMkLst>
        </pc:picChg>
        <pc:picChg chg="del">
          <ac:chgData name="Paula Vázquez-Valero" userId="3a0e46d7-2099-40af-a155-aa45b68bfff3" providerId="ADAL" clId="{E9E16D5E-8C49-43D7-BFA7-354344F7380E}" dt="2024-05-15T14:43:47.937" v="5480" actId="21"/>
          <ac:picMkLst>
            <pc:docMk/>
            <pc:sldMk cId="0" sldId="382"/>
            <ac:picMk id="1028" creationId="{3894F056-4BAA-A372-F5EC-A73849778DA5}"/>
          </ac:picMkLst>
        </pc:picChg>
        <pc:picChg chg="del">
          <ac:chgData name="Paula Vázquez-Valero" userId="3a0e46d7-2099-40af-a155-aa45b68bfff3" providerId="ADAL" clId="{E9E16D5E-8C49-43D7-BFA7-354344F7380E}" dt="2024-05-15T15:38:30.929" v="7549" actId="21"/>
          <ac:picMkLst>
            <pc:docMk/>
            <pc:sldMk cId="0" sldId="382"/>
            <ac:picMk id="1028" creationId="{C59DEC2A-19AA-DAA4-82B5-9EBE4D1A331C}"/>
          </ac:picMkLst>
        </pc:picChg>
        <pc:picChg chg="del">
          <ac:chgData name="Paula Vázquez-Valero" userId="3a0e46d7-2099-40af-a155-aa45b68bfff3" providerId="ADAL" clId="{E9E16D5E-8C49-43D7-BFA7-354344F7380E}" dt="2024-05-15T14:43:47.937" v="5480" actId="21"/>
          <ac:picMkLst>
            <pc:docMk/>
            <pc:sldMk cId="0" sldId="382"/>
            <ac:picMk id="1032" creationId="{A11EED77-6BD4-F922-A973-5DF3ADE52C9B}"/>
          </ac:picMkLst>
        </pc:picChg>
      </pc:sldChg>
      <pc:sldChg chg="add del">
        <pc:chgData name="Paula Vázquez-Valero" userId="3a0e46d7-2099-40af-a155-aa45b68bfff3" providerId="ADAL" clId="{E9E16D5E-8C49-43D7-BFA7-354344F7380E}" dt="2024-05-15T15:04:53.478" v="6517" actId="47"/>
        <pc:sldMkLst>
          <pc:docMk/>
          <pc:sldMk cId="4259365006" sldId="525"/>
        </pc:sldMkLst>
      </pc:sldChg>
      <pc:sldChg chg="modSp add del mod">
        <pc:chgData name="Paula Vázquez-Valero" userId="3a0e46d7-2099-40af-a155-aa45b68bfff3" providerId="ADAL" clId="{E9E16D5E-8C49-43D7-BFA7-354344F7380E}" dt="2024-05-22T10:23:36.653" v="9492" actId="47"/>
        <pc:sldMkLst>
          <pc:docMk/>
          <pc:sldMk cId="2965002393" sldId="538"/>
        </pc:sldMkLst>
        <pc:spChg chg="mod">
          <ac:chgData name="Paula Vázquez-Valero" userId="3a0e46d7-2099-40af-a155-aa45b68bfff3" providerId="ADAL" clId="{E9E16D5E-8C49-43D7-BFA7-354344F7380E}" dt="2024-05-15T15:33:54.478" v="7364" actId="27636"/>
          <ac:spMkLst>
            <pc:docMk/>
            <pc:sldMk cId="2965002393" sldId="538"/>
            <ac:spMk id="2" creationId="{9E5D7D67-0354-4144-9687-63666CDEA2E4}"/>
          </ac:spMkLst>
        </pc:spChg>
      </pc:sldChg>
      <pc:sldChg chg="modSp add del mod">
        <pc:chgData name="Paula Vázquez-Valero" userId="3a0e46d7-2099-40af-a155-aa45b68bfff3" providerId="ADAL" clId="{E9E16D5E-8C49-43D7-BFA7-354344F7380E}" dt="2024-05-15T15:40:05.553" v="7604" actId="47"/>
        <pc:sldMkLst>
          <pc:docMk/>
          <pc:sldMk cId="1241752210" sldId="539"/>
        </pc:sldMkLst>
        <pc:spChg chg="mod">
          <ac:chgData name="Paula Vázquez-Valero" userId="3a0e46d7-2099-40af-a155-aa45b68bfff3" providerId="ADAL" clId="{E9E16D5E-8C49-43D7-BFA7-354344F7380E}" dt="2024-05-15T15:33:33.857" v="7353" actId="27636"/>
          <ac:spMkLst>
            <pc:docMk/>
            <pc:sldMk cId="1241752210" sldId="539"/>
            <ac:spMk id="3" creationId="{4322F8FE-2155-4B75-987C-0CBFE372C819}"/>
          </ac:spMkLst>
        </pc:spChg>
      </pc:sldChg>
      <pc:sldChg chg="delSp modSp add del mod">
        <pc:chgData name="Paula Vázquez-Valero" userId="3a0e46d7-2099-40af-a155-aa45b68bfff3" providerId="ADAL" clId="{E9E16D5E-8C49-43D7-BFA7-354344F7380E}" dt="2024-05-15T10:28:50.911" v="1334" actId="47"/>
        <pc:sldMkLst>
          <pc:docMk/>
          <pc:sldMk cId="4207276532" sldId="552"/>
        </pc:sldMkLst>
        <pc:spChg chg="del mod">
          <ac:chgData name="Paula Vázquez-Valero" userId="3a0e46d7-2099-40af-a155-aa45b68bfff3" providerId="ADAL" clId="{E9E16D5E-8C49-43D7-BFA7-354344F7380E}" dt="2024-05-15T10:27:32.991" v="1228" actId="21"/>
          <ac:spMkLst>
            <pc:docMk/>
            <pc:sldMk cId="4207276532" sldId="552"/>
            <ac:spMk id="3" creationId="{DB1E0169-9772-460A-A139-5693F44E5F6D}"/>
          </ac:spMkLst>
        </pc:spChg>
        <pc:spChg chg="del mod">
          <ac:chgData name="Paula Vázquez-Valero" userId="3a0e46d7-2099-40af-a155-aa45b68bfff3" providerId="ADAL" clId="{E9E16D5E-8C49-43D7-BFA7-354344F7380E}" dt="2024-05-15T10:27:32.991" v="1228" actId="21"/>
          <ac:spMkLst>
            <pc:docMk/>
            <pc:sldMk cId="4207276532" sldId="552"/>
            <ac:spMk id="49" creationId="{228CE33E-1C7F-4ACB-BE0E-09315FD6ECFE}"/>
          </ac:spMkLst>
        </pc:spChg>
        <pc:spChg chg="del mod">
          <ac:chgData name="Paula Vázquez-Valero" userId="3a0e46d7-2099-40af-a155-aa45b68bfff3" providerId="ADAL" clId="{E9E16D5E-8C49-43D7-BFA7-354344F7380E}" dt="2024-05-15T10:27:32.991" v="1228" actId="21"/>
          <ac:spMkLst>
            <pc:docMk/>
            <pc:sldMk cId="4207276532" sldId="552"/>
            <ac:spMk id="50" creationId="{3B87B030-D8C4-4330-8A72-ABB1DE8DD72F}"/>
          </ac:spMkLst>
        </pc:spChg>
        <pc:spChg chg="del mod">
          <ac:chgData name="Paula Vázquez-Valero" userId="3a0e46d7-2099-40af-a155-aa45b68bfff3" providerId="ADAL" clId="{E9E16D5E-8C49-43D7-BFA7-354344F7380E}" dt="2024-05-15T10:27:32.991" v="1228" actId="21"/>
          <ac:spMkLst>
            <pc:docMk/>
            <pc:sldMk cId="4207276532" sldId="552"/>
            <ac:spMk id="51" creationId="{B79BD607-B851-422B-AC10-54AF2834BABD}"/>
          </ac:spMkLst>
        </pc:spChg>
      </pc:sldChg>
      <pc:sldChg chg="add del">
        <pc:chgData name="Paula Vázquez-Valero" userId="3a0e46d7-2099-40af-a155-aa45b68bfff3" providerId="ADAL" clId="{E9E16D5E-8C49-43D7-BFA7-354344F7380E}" dt="2024-05-15T15:42:04.565" v="7750" actId="47"/>
        <pc:sldMkLst>
          <pc:docMk/>
          <pc:sldMk cId="1071985435" sldId="564"/>
        </pc:sldMkLst>
      </pc:sldChg>
      <pc:sldChg chg="add del">
        <pc:chgData name="Paula Vázquez-Valero" userId="3a0e46d7-2099-40af-a155-aa45b68bfff3" providerId="ADAL" clId="{E9E16D5E-8C49-43D7-BFA7-354344F7380E}" dt="2024-05-15T14:49:29.569" v="5761" actId="47"/>
        <pc:sldMkLst>
          <pc:docMk/>
          <pc:sldMk cId="3327568993" sldId="567"/>
        </pc:sldMkLst>
      </pc:sldChg>
      <pc:sldChg chg="add del">
        <pc:chgData name="Paula Vázquez-Valero" userId="3a0e46d7-2099-40af-a155-aa45b68bfff3" providerId="ADAL" clId="{E9E16D5E-8C49-43D7-BFA7-354344F7380E}" dt="2024-05-15T14:46:15.839" v="5648" actId="47"/>
        <pc:sldMkLst>
          <pc:docMk/>
          <pc:sldMk cId="3058581556" sldId="578"/>
        </pc:sldMkLst>
      </pc:sldChg>
      <pc:sldChg chg="modSp add del mod">
        <pc:chgData name="Paula Vázquez-Valero" userId="3a0e46d7-2099-40af-a155-aa45b68bfff3" providerId="ADAL" clId="{E9E16D5E-8C49-43D7-BFA7-354344F7380E}" dt="2024-05-15T14:46:10.246" v="5645" actId="47"/>
        <pc:sldMkLst>
          <pc:docMk/>
          <pc:sldMk cId="1732914062" sldId="580"/>
        </pc:sldMkLst>
        <pc:spChg chg="mod">
          <ac:chgData name="Paula Vázquez-Valero" userId="3a0e46d7-2099-40af-a155-aa45b68bfff3" providerId="ADAL" clId="{E9E16D5E-8C49-43D7-BFA7-354344F7380E}" dt="2024-05-15T14:42:48.795" v="5474" actId="27636"/>
          <ac:spMkLst>
            <pc:docMk/>
            <pc:sldMk cId="1732914062" sldId="580"/>
            <ac:spMk id="2" creationId="{9124A022-6D77-4C4E-89F8-D17BCA4E29EE}"/>
          </ac:spMkLst>
        </pc:spChg>
      </pc:sldChg>
      <pc:sldChg chg="delSp modSp add del mod">
        <pc:chgData name="Paula Vázquez-Valero" userId="3a0e46d7-2099-40af-a155-aa45b68bfff3" providerId="ADAL" clId="{E9E16D5E-8C49-43D7-BFA7-354344F7380E}" dt="2024-05-15T14:49:09.707" v="5748" actId="47"/>
        <pc:sldMkLst>
          <pc:docMk/>
          <pc:sldMk cId="1803630047" sldId="581"/>
        </pc:sldMkLst>
        <pc:spChg chg="mod">
          <ac:chgData name="Paula Vázquez-Valero" userId="3a0e46d7-2099-40af-a155-aa45b68bfff3" providerId="ADAL" clId="{E9E16D5E-8C49-43D7-BFA7-354344F7380E}" dt="2024-05-15T14:42:48.811" v="5475" actId="27636"/>
          <ac:spMkLst>
            <pc:docMk/>
            <pc:sldMk cId="1803630047" sldId="581"/>
            <ac:spMk id="2" creationId="{39D04D7D-9677-4366-B0D2-1EE33B7FE861}"/>
          </ac:spMkLst>
        </pc:spChg>
        <pc:graphicFrameChg chg="modGraphic">
          <ac:chgData name="Paula Vázquez-Valero" userId="3a0e46d7-2099-40af-a155-aa45b68bfff3" providerId="ADAL" clId="{E9E16D5E-8C49-43D7-BFA7-354344F7380E}" dt="2024-05-15T14:47:47.995" v="5675" actId="21"/>
          <ac:graphicFrameMkLst>
            <pc:docMk/>
            <pc:sldMk cId="1803630047" sldId="581"/>
            <ac:graphicFrameMk id="5" creationId="{C5F425CC-A168-45B5-865B-69D47F79FD86}"/>
          </ac:graphicFrameMkLst>
        </pc:graphicFrameChg>
        <pc:picChg chg="del">
          <ac:chgData name="Paula Vázquez-Valero" userId="3a0e46d7-2099-40af-a155-aa45b68bfff3" providerId="ADAL" clId="{E9E16D5E-8C49-43D7-BFA7-354344F7380E}" dt="2024-05-15T14:48:06.776" v="5681" actId="21"/>
          <ac:picMkLst>
            <pc:docMk/>
            <pc:sldMk cId="1803630047" sldId="581"/>
            <ac:picMk id="9" creationId="{8BFABFEC-5B50-B704-F905-7FB1E7C3F0A5}"/>
          </ac:picMkLst>
        </pc:picChg>
        <pc:picChg chg="del">
          <ac:chgData name="Paula Vázquez-Valero" userId="3a0e46d7-2099-40af-a155-aa45b68bfff3" providerId="ADAL" clId="{E9E16D5E-8C49-43D7-BFA7-354344F7380E}" dt="2024-05-15T14:48:06.776" v="5681" actId="21"/>
          <ac:picMkLst>
            <pc:docMk/>
            <pc:sldMk cId="1803630047" sldId="581"/>
            <ac:picMk id="10" creationId="{D3903CE5-E703-FAD6-52A5-CE7A9125EB7D}"/>
          </ac:picMkLst>
        </pc:picChg>
        <pc:picChg chg="del">
          <ac:chgData name="Paula Vázquez-Valero" userId="3a0e46d7-2099-40af-a155-aa45b68bfff3" providerId="ADAL" clId="{E9E16D5E-8C49-43D7-BFA7-354344F7380E}" dt="2024-05-15T14:48:06.776" v="5681" actId="21"/>
          <ac:picMkLst>
            <pc:docMk/>
            <pc:sldMk cId="1803630047" sldId="581"/>
            <ac:picMk id="11" creationId="{43B50C30-42A9-8549-69C0-6ABF769CB1D1}"/>
          </ac:picMkLst>
        </pc:picChg>
      </pc:sldChg>
      <pc:sldChg chg="delSp modSp add del mod modAnim">
        <pc:chgData name="Paula Vázquez-Valero" userId="3a0e46d7-2099-40af-a155-aa45b68bfff3" providerId="ADAL" clId="{E9E16D5E-8C49-43D7-BFA7-354344F7380E}" dt="2024-05-15T14:52:47.504" v="5949" actId="47"/>
        <pc:sldMkLst>
          <pc:docMk/>
          <pc:sldMk cId="3813778735" sldId="582"/>
        </pc:sldMkLst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9" creationId="{BC977E28-28B1-F9B5-65D0-B5A738C1E1B5}"/>
          </ac:spMkLst>
        </pc:spChg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10" creationId="{2A27C3DC-C9CF-8A86-3E11-43F85C68239B}"/>
          </ac:spMkLst>
        </pc:spChg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12" creationId="{1E21351C-335B-D7E5-A513-B0733A8A844E}"/>
          </ac:spMkLst>
        </pc:spChg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13" creationId="{24BBF019-35CB-8F23-C9A3-97B70DB8D099}"/>
          </ac:spMkLst>
        </pc:spChg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14" creationId="{5F4A1BA9-29E0-EC0F-B4A6-20293F548D4E}"/>
          </ac:spMkLst>
        </pc:spChg>
        <pc:spChg chg="del mod">
          <ac:chgData name="Paula Vázquez-Valero" userId="3a0e46d7-2099-40af-a155-aa45b68bfff3" providerId="ADAL" clId="{E9E16D5E-8C49-43D7-BFA7-354344F7380E}" dt="2024-05-15T14:50:02.157" v="5790" actId="21"/>
          <ac:spMkLst>
            <pc:docMk/>
            <pc:sldMk cId="3813778735" sldId="582"/>
            <ac:spMk id="58" creationId="{7115C7F1-C057-4F95-B537-4E76302F2F52}"/>
          </ac:spMkLst>
        </pc:s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3" creationId="{1A8B0B36-AD21-424C-9D49-4388E19D6FBC}"/>
          </ac:grpSpMkLst>
        </pc:gr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17" creationId="{8AD3D2CE-CFC9-D70D-203F-0362A0983E8B}"/>
          </ac:grpSpMkLst>
        </pc:gr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46" creationId="{F3BA0A03-4B38-421F-99F5-45155ECEC7EB}"/>
          </ac:grpSpMkLst>
        </pc:gr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54" creationId="{D75EFBCB-8E79-48DB-91C7-6B4AF8717272}"/>
          </ac:grpSpMkLst>
        </pc:gr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59" creationId="{E00ED09D-BA6B-49CE-8F99-4D7D02F933DF}"/>
          </ac:grpSpMkLst>
        </pc:grpChg>
        <pc:grpChg chg="del">
          <ac:chgData name="Paula Vázquez-Valero" userId="3a0e46d7-2099-40af-a155-aa45b68bfff3" providerId="ADAL" clId="{E9E16D5E-8C49-43D7-BFA7-354344F7380E}" dt="2024-05-15T14:50:02.157" v="5790" actId="21"/>
          <ac:grpSpMkLst>
            <pc:docMk/>
            <pc:sldMk cId="3813778735" sldId="582"/>
            <ac:grpSpMk id="64" creationId="{8BB4915A-DDDC-4090-8383-879AAD0F261F}"/>
          </ac:grpSpMkLst>
        </pc:grpChg>
        <pc:picChg chg="del mod">
          <ac:chgData name="Paula Vázquez-Valero" userId="3a0e46d7-2099-40af-a155-aa45b68bfff3" providerId="ADAL" clId="{E9E16D5E-8C49-43D7-BFA7-354344F7380E}" dt="2024-05-15T14:50:02.157" v="5790" actId="21"/>
          <ac:picMkLst>
            <pc:docMk/>
            <pc:sldMk cId="3813778735" sldId="582"/>
            <ac:picMk id="56" creationId="{D7593446-B0CD-439A-A616-E887CCF811C8}"/>
          </ac:picMkLst>
        </pc:picChg>
      </pc:sldChg>
      <pc:sldChg chg="delSp add del">
        <pc:chgData name="Paula Vázquez-Valero" userId="3a0e46d7-2099-40af-a155-aa45b68bfff3" providerId="ADAL" clId="{E9E16D5E-8C49-43D7-BFA7-354344F7380E}" dt="2024-05-15T14:54:23.578" v="5980" actId="47"/>
        <pc:sldMkLst>
          <pc:docMk/>
          <pc:sldMk cId="1712562948" sldId="583"/>
        </pc:sldMkLst>
        <pc:picChg chg="del">
          <ac:chgData name="Paula Vázquez-Valero" userId="3a0e46d7-2099-40af-a155-aa45b68bfff3" providerId="ADAL" clId="{E9E16D5E-8C49-43D7-BFA7-354344F7380E}" dt="2024-05-15T14:54:22.368" v="5979" actId="21"/>
          <ac:picMkLst>
            <pc:docMk/>
            <pc:sldMk cId="1712562948" sldId="583"/>
            <ac:picMk id="87" creationId="{56EE01FA-20EC-4A9E-B248-E9CDACEB8B1C}"/>
          </ac:picMkLst>
        </pc:picChg>
      </pc:sldChg>
      <pc:sldChg chg="delSp modSp add del mod modAnim">
        <pc:chgData name="Paula Vázquez-Valero" userId="3a0e46d7-2099-40af-a155-aa45b68bfff3" providerId="ADAL" clId="{E9E16D5E-8C49-43D7-BFA7-354344F7380E}" dt="2024-05-15T15:03:52.536" v="6503" actId="47"/>
        <pc:sldMkLst>
          <pc:docMk/>
          <pc:sldMk cId="0" sldId="606"/>
        </pc:sldMkLst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58" creationId="{B6F65391-E54D-50F6-614A-5E76BB68EC28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64" creationId="{323131CC-B82C-634D-AC18-5A8C765B20F3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74" creationId="{48CDC5A6-06A9-A210-F21B-91232793BFF3}"/>
          </ac:spMkLst>
        </pc:spChg>
        <pc:spChg chg="del mod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75" creationId="{22DADA9C-0DD4-A7CD-40A0-29905E53AF9C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76" creationId="{850C5239-594E-301E-D572-67054109F3A7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77" creationId="{DBA39DA5-118F-6C9C-1A39-1A27A67B4957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78" creationId="{C699F03F-90A5-1650-78BF-F5B3C5AE20F4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82" creationId="{4AE83B70-6E04-EE3D-6DFE-4D9963381C3B}"/>
          </ac:spMkLst>
        </pc:spChg>
        <pc:spChg chg="del">
          <ac:chgData name="Paula Vázquez-Valero" userId="3a0e46d7-2099-40af-a155-aa45b68bfff3" providerId="ADAL" clId="{E9E16D5E-8C49-43D7-BFA7-354344F7380E}" dt="2024-05-15T14:58:26.911" v="6203" actId="21"/>
          <ac:spMkLst>
            <pc:docMk/>
            <pc:sldMk cId="0" sldId="606"/>
            <ac:spMk id="88" creationId="{9127BD35-E630-10AE-73C9-4D0F5AB529C0}"/>
          </ac:spMkLst>
        </pc:spChg>
        <pc:grpChg chg="del">
          <ac:chgData name="Paula Vázquez-Valero" userId="3a0e46d7-2099-40af-a155-aa45b68bfff3" providerId="ADAL" clId="{E9E16D5E-8C49-43D7-BFA7-354344F7380E}" dt="2024-05-15T14:58:26.911" v="6203" actId="21"/>
          <ac:grpSpMkLst>
            <pc:docMk/>
            <pc:sldMk cId="0" sldId="606"/>
            <ac:grpSpMk id="65" creationId="{9FCFFF81-BE44-7FDB-E7D5-74F85B6C70BC}"/>
          </ac:grpSpMkLst>
        </pc:grp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59" creationId="{DE36F587-5D1B-AF1D-2B4E-5F81D5C8F9FB}"/>
          </ac:picMkLst>
        </pc:pic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89" creationId="{888BE676-C02C-3886-D4A2-6AAAD1BF6D20}"/>
          </ac:picMkLst>
        </pc:pic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1028" creationId="{C8E9127E-C9F7-DCD8-95FB-3E20E8EBA76A}"/>
          </ac:picMkLst>
        </pc:pic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1030" creationId="{3FFE7CB2-4DE3-1ED0-5C86-D5E133DB0B00}"/>
          </ac:picMkLst>
        </pc:pic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1038" creationId="{759DD63A-1217-F50F-4EC7-6A0FEBBDCDD7}"/>
          </ac:picMkLst>
        </pc:picChg>
        <pc:picChg chg="del">
          <ac:chgData name="Paula Vázquez-Valero" userId="3a0e46d7-2099-40af-a155-aa45b68bfff3" providerId="ADAL" clId="{E9E16D5E-8C49-43D7-BFA7-354344F7380E}" dt="2024-05-15T14:58:26.911" v="6203" actId="21"/>
          <ac:picMkLst>
            <pc:docMk/>
            <pc:sldMk cId="0" sldId="606"/>
            <ac:picMk id="1040" creationId="{1FDAB9CB-5A28-97D0-779F-87A9967A4D62}"/>
          </ac:picMkLst>
        </pc:picChg>
        <pc:cxnChg chg="del">
          <ac:chgData name="Paula Vázquez-Valero" userId="3a0e46d7-2099-40af-a155-aa45b68bfff3" providerId="ADAL" clId="{E9E16D5E-8C49-43D7-BFA7-354344F7380E}" dt="2024-05-15T14:58:26.911" v="6203" actId="21"/>
          <ac:cxnSpMkLst>
            <pc:docMk/>
            <pc:sldMk cId="0" sldId="606"/>
            <ac:cxnSpMk id="80" creationId="{57A472F3-647B-0561-8535-C0F3D72CF609}"/>
          </ac:cxnSpMkLst>
        </pc:cxnChg>
      </pc:sldChg>
      <pc:sldChg chg="delSp modSp add del mod modAnim">
        <pc:chgData name="Paula Vázquez-Valero" userId="3a0e46d7-2099-40af-a155-aa45b68bfff3" providerId="ADAL" clId="{E9E16D5E-8C49-43D7-BFA7-354344F7380E}" dt="2024-05-15T15:43:58.493" v="7836" actId="47"/>
        <pc:sldMkLst>
          <pc:docMk/>
          <pc:sldMk cId="2573880523" sldId="785"/>
        </pc:sldMkLst>
        <pc:spChg chg="mod">
          <ac:chgData name="Paula Vázquez-Valero" userId="3a0e46d7-2099-40af-a155-aa45b68bfff3" providerId="ADAL" clId="{E9E16D5E-8C49-43D7-BFA7-354344F7380E}" dt="2024-05-15T15:33:33.857" v="7354" actId="27636"/>
          <ac:spMkLst>
            <pc:docMk/>
            <pc:sldMk cId="2573880523" sldId="785"/>
            <ac:spMk id="2" creationId="{39D04D7D-9677-4366-B0D2-1EE33B7FE861}"/>
          </ac:spMkLst>
        </pc:spChg>
        <pc:spChg chg="del">
          <ac:chgData name="Paula Vázquez-Valero" userId="3a0e46d7-2099-40af-a155-aa45b68bfff3" providerId="ADAL" clId="{E9E16D5E-8C49-43D7-BFA7-354344F7380E}" dt="2024-05-15T15:42:43.074" v="7771" actId="21"/>
          <ac:spMkLst>
            <pc:docMk/>
            <pc:sldMk cId="2573880523" sldId="785"/>
            <ac:spMk id="4" creationId="{44CCD6CB-5E40-4356-B62F-0ED41BAF50BA}"/>
          </ac:spMkLst>
        </pc:spChg>
        <pc:spChg chg="del">
          <ac:chgData name="Paula Vázquez-Valero" userId="3a0e46d7-2099-40af-a155-aa45b68bfff3" providerId="ADAL" clId="{E9E16D5E-8C49-43D7-BFA7-354344F7380E}" dt="2024-05-15T15:42:43.074" v="7771" actId="21"/>
          <ac:spMkLst>
            <pc:docMk/>
            <pc:sldMk cId="2573880523" sldId="785"/>
            <ac:spMk id="63" creationId="{3486E835-FA49-4128-AD21-F045CA74B33D}"/>
          </ac:spMkLst>
        </pc:spChg>
        <pc:spChg chg="del">
          <ac:chgData name="Paula Vázquez-Valero" userId="3a0e46d7-2099-40af-a155-aa45b68bfff3" providerId="ADAL" clId="{E9E16D5E-8C49-43D7-BFA7-354344F7380E}" dt="2024-05-15T15:42:43.074" v="7771" actId="21"/>
          <ac:spMkLst>
            <pc:docMk/>
            <pc:sldMk cId="2573880523" sldId="785"/>
            <ac:spMk id="66" creationId="{BE52378B-6AC7-4CF6-B787-59C3889B0544}"/>
          </ac:spMkLst>
        </pc:spChg>
        <pc:picChg chg="del">
          <ac:chgData name="Paula Vázquez-Valero" userId="3a0e46d7-2099-40af-a155-aa45b68bfff3" providerId="ADAL" clId="{E9E16D5E-8C49-43D7-BFA7-354344F7380E}" dt="2024-05-15T15:42:43.074" v="7771" actId="21"/>
          <ac:picMkLst>
            <pc:docMk/>
            <pc:sldMk cId="2573880523" sldId="785"/>
            <ac:picMk id="16" creationId="{34B9C75F-CB93-77DE-424C-10AD6ECF60C8}"/>
          </ac:picMkLst>
        </pc:picChg>
        <pc:picChg chg="del">
          <ac:chgData name="Paula Vázquez-Valero" userId="3a0e46d7-2099-40af-a155-aa45b68bfff3" providerId="ADAL" clId="{E9E16D5E-8C49-43D7-BFA7-354344F7380E}" dt="2024-05-15T15:42:43.074" v="7771" actId="21"/>
          <ac:picMkLst>
            <pc:docMk/>
            <pc:sldMk cId="2573880523" sldId="785"/>
            <ac:picMk id="60" creationId="{47972D7C-E70B-4921-9EE8-370405AF3B68}"/>
          </ac:picMkLst>
        </pc:picChg>
        <pc:picChg chg="del">
          <ac:chgData name="Paula Vázquez-Valero" userId="3a0e46d7-2099-40af-a155-aa45b68bfff3" providerId="ADAL" clId="{E9E16D5E-8C49-43D7-BFA7-354344F7380E}" dt="2024-05-15T15:42:43.074" v="7771" actId="21"/>
          <ac:picMkLst>
            <pc:docMk/>
            <pc:sldMk cId="2573880523" sldId="785"/>
            <ac:picMk id="62" creationId="{3F6D5611-520F-4924-9677-9AE7BF7BC5E8}"/>
          </ac:picMkLst>
        </pc:picChg>
        <pc:picChg chg="del">
          <ac:chgData name="Paula Vázquez-Valero" userId="3a0e46d7-2099-40af-a155-aa45b68bfff3" providerId="ADAL" clId="{E9E16D5E-8C49-43D7-BFA7-354344F7380E}" dt="2024-05-15T15:43:36.517" v="7826" actId="21"/>
          <ac:picMkLst>
            <pc:docMk/>
            <pc:sldMk cId="2573880523" sldId="785"/>
            <ac:picMk id="69" creationId="{7AB35882-C674-46CF-B81B-D7DDD3E6C158}"/>
          </ac:picMkLst>
        </pc:picChg>
        <pc:picChg chg="del">
          <ac:chgData name="Paula Vázquez-Valero" userId="3a0e46d7-2099-40af-a155-aa45b68bfff3" providerId="ADAL" clId="{E9E16D5E-8C49-43D7-BFA7-354344F7380E}" dt="2024-05-15T15:43:36.517" v="7826" actId="21"/>
          <ac:picMkLst>
            <pc:docMk/>
            <pc:sldMk cId="2573880523" sldId="785"/>
            <ac:picMk id="4098" creationId="{5BB50539-3092-A29E-04BC-037E5A0751F3}"/>
          </ac:picMkLst>
        </pc:picChg>
        <pc:picChg chg="del">
          <ac:chgData name="Paula Vázquez-Valero" userId="3a0e46d7-2099-40af-a155-aa45b68bfff3" providerId="ADAL" clId="{E9E16D5E-8C49-43D7-BFA7-354344F7380E}" dt="2024-05-15T15:43:36.517" v="7826" actId="21"/>
          <ac:picMkLst>
            <pc:docMk/>
            <pc:sldMk cId="2573880523" sldId="785"/>
            <ac:picMk id="4100" creationId="{82059A50-BF1C-7A2D-8633-E67B2C89F946}"/>
          </ac:picMkLst>
        </pc:picChg>
      </pc:sldChg>
      <pc:sldChg chg="add del">
        <pc:chgData name="Paula Vázquez-Valero" userId="3a0e46d7-2099-40af-a155-aa45b68bfff3" providerId="ADAL" clId="{E9E16D5E-8C49-43D7-BFA7-354344F7380E}" dt="2024-05-15T15:03:54.057" v="6504" actId="47"/>
        <pc:sldMkLst>
          <pc:docMk/>
          <pc:sldMk cId="1612107331" sldId="789"/>
        </pc:sldMkLst>
      </pc:sldChg>
      <pc:sldChg chg="add del">
        <pc:chgData name="Paula Vázquez-Valero" userId="3a0e46d7-2099-40af-a155-aa45b68bfff3" providerId="ADAL" clId="{E9E16D5E-8C49-43D7-BFA7-354344F7380E}" dt="2024-05-15T15:04:26.433" v="6516" actId="47"/>
        <pc:sldMkLst>
          <pc:docMk/>
          <pc:sldMk cId="3652220248" sldId="790"/>
        </pc:sldMkLst>
      </pc:sldChg>
      <pc:sldChg chg="delSp modSp add del mod modAnim">
        <pc:chgData name="Paula Vázquez-Valero" userId="3a0e46d7-2099-40af-a155-aa45b68bfff3" providerId="ADAL" clId="{E9E16D5E-8C49-43D7-BFA7-354344F7380E}" dt="2024-05-15T15:25:21.920" v="7151" actId="47"/>
        <pc:sldMkLst>
          <pc:docMk/>
          <pc:sldMk cId="1693859125" sldId="791"/>
        </pc:sldMkLst>
        <pc:spChg chg="mod">
          <ac:chgData name="Paula Vázquez-Valero" userId="3a0e46d7-2099-40af-a155-aa45b68bfff3" providerId="ADAL" clId="{E9E16D5E-8C49-43D7-BFA7-354344F7380E}" dt="2024-05-15T14:43:39.019" v="5479" actId="27636"/>
          <ac:spMkLst>
            <pc:docMk/>
            <pc:sldMk cId="1693859125" sldId="791"/>
            <ac:spMk id="2" creationId="{3F9B81CA-49CF-4113-B92C-AF8FEDD23E30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4" creationId="{E83E6A04-40C0-44F6-B44E-1677F244793A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84" creationId="{7E8FE813-99E1-479E-8200-44819F0806D0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85" creationId="{8EF2DD05-D06A-462D-8A7D-529FF8F8BA9F}"/>
          </ac:spMkLst>
        </pc:spChg>
        <pc:spChg chg="del">
          <ac:chgData name="Paula Vázquez-Valero" userId="3a0e46d7-2099-40af-a155-aa45b68bfff3" providerId="ADAL" clId="{E9E16D5E-8C49-43D7-BFA7-354344F7380E}" dt="2024-05-15T15:24:34.136" v="7120" actId="21"/>
          <ac:spMkLst>
            <pc:docMk/>
            <pc:sldMk cId="1693859125" sldId="791"/>
            <ac:spMk id="131" creationId="{27D355E3-977C-895D-7DC2-923EA9CF9F80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34" creationId="{C8F82492-F48C-EA73-7019-DB6444505075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35" creationId="{39DA8AFA-9340-E0E4-9298-7ED64BE0D2B2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36" creationId="{EDB868BD-9496-B763-C0EA-64D25D617831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60" creationId="{C0D82E51-9B20-25C6-2142-DC8D1AC7F74D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92" creationId="{FBB4FFCE-3F37-814E-09A3-0375A06B2995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94" creationId="{8ED9E63B-0972-F244-8787-4DDA263397BD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97" creationId="{869E6FC6-AB2D-B754-D0AD-A090D714CE9C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199" creationId="{D259B8A9-F9EC-8389-4E94-C25DB33B2CDA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4" creationId="{BC3E456B-A4DB-131A-761B-46C4C683177A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5" creationId="{0EB2FE8C-8712-3FF5-8330-139C3E2B31CD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6" creationId="{B2953186-C0DD-EF0D-FDD5-F5E8C7738D92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7" creationId="{5E980723-8A35-72BA-1698-71002E876C93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8" creationId="{E70CD5B7-81CC-1D77-70B8-62142F8A5040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09" creationId="{870C3D40-9E20-5DBE-44A7-242F22FBC67A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0" creationId="{A24E261A-90FD-49B3-B6AC-C28E46506BC6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1" creationId="{C719AF69-8CAE-FCB6-9319-427116754B41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2" creationId="{9F28A92C-C905-C5B6-39BD-64E98882439D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3" creationId="{8385F5A4-ADAE-48A8-B32E-CA62E5E402C0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4" creationId="{165648DF-6A73-8E9B-2C08-C5E2AE40A186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5" creationId="{2BBCCD46-1C1D-175A-2817-82429ED491B9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6" creationId="{E589FA2F-AAD0-23D5-3E09-88F22E2A4FB1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7" creationId="{5D909148-1B45-CD73-702C-6A27FF212269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8" creationId="{865EB5B9-AC65-E7F8-C484-9CA6EAA87016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19" creationId="{1240DAC1-49D9-8616-D22E-BDD996D13B92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0" creationId="{9DC659FD-07B1-9AF1-068B-EB35A062CF80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1" creationId="{32C17242-88C2-9CEE-107F-F7F791550747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2" creationId="{7A28F165-4D00-07F5-91A8-F105C5A1FF0A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3" creationId="{D41B4D58-6F10-32D8-2018-3BF5D35626FA}"/>
          </ac:spMkLst>
        </pc:spChg>
        <pc:spChg chg="del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4" creationId="{29C5F4D3-8282-A59D-8E3A-23D5CBD3D733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5" creationId="{A316C386-E496-DFD8-FC10-891973691138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6" creationId="{CA2F16E4-4EDF-4140-9C7A-0FFEADBA7B7D}"/>
          </ac:spMkLst>
        </pc:spChg>
        <pc:spChg chg="del mod">
          <ac:chgData name="Paula Vázquez-Valero" userId="3a0e46d7-2099-40af-a155-aa45b68bfff3" providerId="ADAL" clId="{E9E16D5E-8C49-43D7-BFA7-354344F7380E}" dt="2024-05-15T15:23:58.627" v="7110" actId="21"/>
          <ac:spMkLst>
            <pc:docMk/>
            <pc:sldMk cId="1693859125" sldId="791"/>
            <ac:spMk id="227" creationId="{A53FF463-DA30-CBA6-069B-EE4D656F83D9}"/>
          </ac:spMkLst>
        </pc:spChg>
        <pc:spChg chg="del">
          <ac:chgData name="Paula Vázquez-Valero" userId="3a0e46d7-2099-40af-a155-aa45b68bfff3" providerId="ADAL" clId="{E9E16D5E-8C49-43D7-BFA7-354344F7380E}" dt="2024-05-15T15:24:34.136" v="7120" actId="21"/>
          <ac:spMkLst>
            <pc:docMk/>
            <pc:sldMk cId="1693859125" sldId="791"/>
            <ac:spMk id="230" creationId="{207C6E1F-E43F-9A90-FD28-AF6D41770EA5}"/>
          </ac:spMkLst>
        </pc:spChg>
        <pc:spChg chg="del">
          <ac:chgData name="Paula Vázquez-Valero" userId="3a0e46d7-2099-40af-a155-aa45b68bfff3" providerId="ADAL" clId="{E9E16D5E-8C49-43D7-BFA7-354344F7380E}" dt="2024-05-15T15:24:34.136" v="7120" actId="21"/>
          <ac:spMkLst>
            <pc:docMk/>
            <pc:sldMk cId="1693859125" sldId="791"/>
            <ac:spMk id="236" creationId="{8FB28732-DEFD-FBC8-2EB1-68DA8AF07FDE}"/>
          </ac:spMkLst>
        </pc:spChg>
        <pc:spChg chg="del">
          <ac:chgData name="Paula Vázquez-Valero" userId="3a0e46d7-2099-40af-a155-aa45b68bfff3" providerId="ADAL" clId="{E9E16D5E-8C49-43D7-BFA7-354344F7380E}" dt="2024-05-15T15:24:34.136" v="7120" actId="21"/>
          <ac:spMkLst>
            <pc:docMk/>
            <pc:sldMk cId="1693859125" sldId="791"/>
            <ac:spMk id="238" creationId="{1FB29AFC-B697-59BF-D1DA-3A3A1E85231E}"/>
          </ac:spMkLst>
        </pc:spChg>
        <pc:graphicFrameChg chg="del mod modGraphic">
          <ac:chgData name="Paula Vázquez-Valero" userId="3a0e46d7-2099-40af-a155-aa45b68bfff3" providerId="ADAL" clId="{E9E16D5E-8C49-43D7-BFA7-354344F7380E}" dt="2024-05-15T15:23:58.627" v="7110" actId="21"/>
          <ac:graphicFrameMkLst>
            <pc:docMk/>
            <pc:sldMk cId="1693859125" sldId="791"/>
            <ac:graphicFrameMk id="63" creationId="{48AFB4B6-0B31-9BAC-3401-8044D45F0247}"/>
          </ac:graphicFrameMkLst>
        </pc:graphicFrame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152" creationId="{6D47DD86-B8FF-98A6-2AF2-48350636CFFE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156" creationId="{9D1707DB-31C2-F888-14D6-AF429C93A6BB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158" creationId="{B4EDC5B8-650F-F685-2947-725215094C27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3" creationId="{BF9C7326-5CC5-F628-B96E-80E45035236E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4" creationId="{9BD53DB5-4462-AE17-A872-72C8DF6C80C1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5" creationId="{51442D7D-158F-3C56-35E5-7C02697C981A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6" creationId="{2F3B2240-1FB5-DFF2-870D-12AD14D687BE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8" creationId="{EDFDC28F-5C8E-5B26-763F-AD7BCC73E434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69" creationId="{3E731AE0-5182-D8FC-E7DE-1EC7C41CD000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0" creationId="{3740DD6C-4DD5-E097-35F0-85EFFD47A2EE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1" creationId="{5110DCD0-E3AC-8272-E866-33D04A90CF6A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2" creationId="{CDD6E882-48B6-D773-E875-F44E94A2873B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3" creationId="{7EABE83E-2EC2-3A43-91CB-88326E2D6A79}"/>
          </ac:picMkLst>
        </pc:picChg>
        <pc:picChg chg="del mod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4" creationId="{1B91E0DE-09AB-0D6A-96A9-6E8E14A57D81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5" creationId="{7F059A83-9810-F81F-049D-3D32F55A5302}"/>
          </ac:picMkLst>
        </pc:picChg>
        <pc:picChg chg="del mod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6" creationId="{A18024A6-B7EC-E097-0F29-B50A2CE14995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77" creationId="{BB6AB76F-228C-F39A-A7AF-8E298110B8DF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0" creationId="{BB676A80-BBF3-FD76-0B54-725DBD81068D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1" creationId="{D000B011-811D-16EA-0A57-14760B93A60E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2" creationId="{7C319D45-A412-4061-433C-7A8454B36932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3" creationId="{C82E6EB0-5F09-1717-8864-BA45FDA9F2BC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4" creationId="{52A1672D-7C6F-CE89-DC72-F11B9EE72147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5" creationId="{2A27D552-B470-2C13-6A5E-7749CC5A6449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88" creationId="{63173668-0334-9DD8-FC91-21D82FC23703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91" creationId="{47AEFD95-E53B-A26B-A356-C20759608C1F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93" creationId="{43C1D5D6-5DA3-1BED-065D-14779B077821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96" creationId="{EF4E027F-92FB-AAD9-CAFC-CD6D6A6091C3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198" creationId="{C88FC7E9-003B-771E-6D19-D01728CDAAE4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200" creationId="{01FFCEF9-6565-177B-84E5-93910DAD8BCF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201" creationId="{8661B7E9-2C0E-055B-5B5E-7DE4F56F4BC9}"/>
          </ac:picMkLst>
        </pc:picChg>
        <pc:picChg chg="del mod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202" creationId="{76FEB856-D344-43ED-948C-85E16B56CFA8}"/>
          </ac:picMkLst>
        </pc:picChg>
        <pc:picChg chg="del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203" creationId="{BAFF9918-AB45-0E5F-9EFB-0493F526F1AD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228" creationId="{382A511D-F387-311A-2BDE-1BCD06F79703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229" creationId="{25CE8F44-95DD-D9AE-3A69-6BA1A8C838E1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234" creationId="{9948FFAA-78B6-6B8B-7702-1166818EE74F}"/>
          </ac:picMkLst>
        </pc:picChg>
        <pc:picChg chg="del">
          <ac:chgData name="Paula Vázquez-Valero" userId="3a0e46d7-2099-40af-a155-aa45b68bfff3" providerId="ADAL" clId="{E9E16D5E-8C49-43D7-BFA7-354344F7380E}" dt="2024-05-15T15:24:34.136" v="7120" actId="21"/>
          <ac:picMkLst>
            <pc:docMk/>
            <pc:sldMk cId="1693859125" sldId="791"/>
            <ac:picMk id="237" creationId="{2F868EF3-37C9-6901-8DBB-DA906515B31D}"/>
          </ac:picMkLst>
        </pc:picChg>
        <pc:picChg chg="del mod">
          <ac:chgData name="Paula Vázquez-Valero" userId="3a0e46d7-2099-40af-a155-aa45b68bfff3" providerId="ADAL" clId="{E9E16D5E-8C49-43D7-BFA7-354344F7380E}" dt="2024-05-15T15:23:58.627" v="7110" actId="21"/>
          <ac:picMkLst>
            <pc:docMk/>
            <pc:sldMk cId="1693859125" sldId="791"/>
            <ac:picMk id="2050" creationId="{262235A6-37A8-9A67-9B8B-9FD3B303472C}"/>
          </ac:picMkLst>
        </pc:picChg>
      </pc:sldChg>
      <pc:sldChg chg="add del">
        <pc:chgData name="Paula Vázquez-Valero" userId="3a0e46d7-2099-40af-a155-aa45b68bfff3" providerId="ADAL" clId="{E9E16D5E-8C49-43D7-BFA7-354344F7380E}" dt="2024-05-15T15:21:35.522" v="6996" actId="47"/>
        <pc:sldMkLst>
          <pc:docMk/>
          <pc:sldMk cId="2967522418" sldId="793"/>
        </pc:sldMkLst>
      </pc:sldChg>
      <pc:sldChg chg="delSp modSp add del mod delAnim">
        <pc:chgData name="Paula Vázquez-Valero" userId="3a0e46d7-2099-40af-a155-aa45b68bfff3" providerId="ADAL" clId="{E9E16D5E-8C49-43D7-BFA7-354344F7380E}" dt="2024-05-15T15:24:14.159" v="7118" actId="47"/>
        <pc:sldMkLst>
          <pc:docMk/>
          <pc:sldMk cId="0" sldId="794"/>
        </pc:sldMkLst>
        <pc:spChg chg="mod">
          <ac:chgData name="Paula Vázquez-Valero" userId="3a0e46d7-2099-40af-a155-aa45b68bfff3" providerId="ADAL" clId="{E9E16D5E-8C49-43D7-BFA7-354344F7380E}" dt="2024-05-15T14:43:39.003" v="5478" actId="27636"/>
          <ac:spMkLst>
            <pc:docMk/>
            <pc:sldMk cId="0" sldId="794"/>
            <ac:spMk id="2" creationId="{94C6BAEF-8EAF-4934-944C-3F1767C20A4E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56" creationId="{9EDB51A6-DD51-43A6-BB4E-AE3B890F3E8D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57" creationId="{8D3F57F6-FBCE-43D3-B089-3C05F51825FA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0" creationId="{8E2B42CC-C8C2-41EA-AF9F-AEF7FE191ACE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2" creationId="{FEB73842-3A42-41C5-A1B0-B2B1DF6D047A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4" creationId="{DCFE0F37-670C-4FD5-B52C-4DAC8885C249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6" creationId="{1151E009-15F4-408E-B1AC-02CDA1BB5605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8" creationId="{0A279D45-5600-44E2-A0A6-6A33047823A3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69" creationId="{A70B9834-A9D0-4665-8029-EEFFC5CA9C95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72" creationId="{106C553B-F3B3-4AEA-927C-AD67893A75B2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74" creationId="{E9D8CF4E-49F6-40ED-988F-C2EA560B2664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76" creationId="{731EE445-8C5C-465D-97F7-E8380630A340}"/>
          </ac:spMkLst>
        </pc:spChg>
        <pc:spChg chg="del">
          <ac:chgData name="Paula Vázquez-Valero" userId="3a0e46d7-2099-40af-a155-aa45b68bfff3" providerId="ADAL" clId="{E9E16D5E-8C49-43D7-BFA7-354344F7380E}" dt="2024-05-15T15:08:56.875" v="6635" actId="21"/>
          <ac:spMkLst>
            <pc:docMk/>
            <pc:sldMk cId="0" sldId="794"/>
            <ac:spMk id="178" creationId="{EE84DC1B-1774-49B4-BBAB-BD638D3B7CF3}"/>
          </ac:spMkLst>
        </pc:sp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32" creationId="{DA68E135-B1F0-4CEC-B87A-A11A65F7CE42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12:11.575" v="6817" actId="21"/>
          <ac:graphicFrameMkLst>
            <pc:docMk/>
            <pc:sldMk cId="0" sldId="794"/>
            <ac:graphicFrameMk id="145" creationId="{52806484-E546-4A8B-9C10-F74371939456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49" creationId="{B2E020CA-3596-4F22-AB7A-465B1107D8F1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50" creationId="{259B75F7-CACD-4172-84B1-1D6852942F87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52" creationId="{6BB64386-DB05-4BD7-B147-7E7CB4DFC4F9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53" creationId="{B3E316DD-59C7-4C64-93D2-F62D7D2719B2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8:56.875" v="6635" actId="21"/>
          <ac:graphicFrameMkLst>
            <pc:docMk/>
            <pc:sldMk cId="0" sldId="794"/>
            <ac:graphicFrameMk id="154" creationId="{606D0CBE-66E1-4A63-B068-92E8790C08F4}"/>
          </ac:graphicFrameMkLst>
        </pc:graphicFrame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55" creationId="{E08FA80F-B4E1-4BA8-A882-F256F9D34675}"/>
          </ac:picMkLst>
        </pc:pic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59" creationId="{E47A00C2-B0AC-41FD-8E30-05718047A195}"/>
          </ac:picMkLst>
        </pc:pic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61" creationId="{65093E9A-E181-4BE4-8B53-BD606F961BA3}"/>
          </ac:picMkLst>
        </pc:pic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63" creationId="{9EB5EC2F-0339-4D32-9B54-2BEB4C51A56B}"/>
          </ac:picMkLst>
        </pc:pic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65" creationId="{C9BE47B5-8595-42D3-B8BA-D15E03B5A9FA}"/>
          </ac:picMkLst>
        </pc:picChg>
        <pc:picChg chg="del">
          <ac:chgData name="Paula Vázquez-Valero" userId="3a0e46d7-2099-40af-a155-aa45b68bfff3" providerId="ADAL" clId="{E9E16D5E-8C49-43D7-BFA7-354344F7380E}" dt="2024-05-15T15:08:56.875" v="6635" actId="21"/>
          <ac:picMkLst>
            <pc:docMk/>
            <pc:sldMk cId="0" sldId="794"/>
            <ac:picMk id="167" creationId="{9FE98632-C84C-448D-9712-E7C79754F061}"/>
          </ac:picMkLst>
        </pc:picChg>
      </pc:sldChg>
      <pc:sldChg chg="delSp add del mod delAnim">
        <pc:chgData name="Paula Vázquez-Valero" userId="3a0e46d7-2099-40af-a155-aa45b68bfff3" providerId="ADAL" clId="{E9E16D5E-8C49-43D7-BFA7-354344F7380E}" dt="2024-05-15T16:21:23.214" v="9356" actId="47"/>
        <pc:sldMkLst>
          <pc:docMk/>
          <pc:sldMk cId="1393655816" sldId="794"/>
        </pc:sldMkLst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5" creationId="{58644A36-66D5-2E6C-95E4-0276F84891A4}"/>
          </ac:spMkLst>
        </pc:spChg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6" creationId="{7F01C5E4-6230-6A54-390A-F696317067DB}"/>
          </ac:spMkLst>
        </pc:spChg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8" creationId="{7CF905A0-2072-EDE5-B7DD-50316A3A9C1E}"/>
          </ac:spMkLst>
        </pc:spChg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9" creationId="{F5383777-B64C-FBED-1ED6-5338F3520A8E}"/>
          </ac:spMkLst>
        </pc:spChg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11" creationId="{0379EA52-EC2E-0EA9-A359-9430522B5FB7}"/>
          </ac:spMkLst>
        </pc:spChg>
        <pc:spChg chg="del">
          <ac:chgData name="Paula Vázquez-Valero" userId="3a0e46d7-2099-40af-a155-aa45b68bfff3" providerId="ADAL" clId="{E9E16D5E-8C49-43D7-BFA7-354344F7380E}" dt="2024-05-15T16:14:01.966" v="9009" actId="21"/>
          <ac:spMkLst>
            <pc:docMk/>
            <pc:sldMk cId="1393655816" sldId="794"/>
            <ac:spMk id="12" creationId="{23C7A1A8-ED79-92A8-02C4-1C08E7693CE6}"/>
          </ac:spMkLst>
        </pc:spChg>
        <pc:spChg chg="del">
          <ac:chgData name="Paula Vázquez-Valero" userId="3a0e46d7-2099-40af-a155-aa45b68bfff3" providerId="ADAL" clId="{E9E16D5E-8C49-43D7-BFA7-354344F7380E}" dt="2024-05-15T16:21:21.848" v="9355" actId="21"/>
          <ac:spMkLst>
            <pc:docMk/>
            <pc:sldMk cId="1393655816" sldId="794"/>
            <ac:spMk id="13" creationId="{451E52B2-713C-5C42-589E-1B311B9E3674}"/>
          </ac:spMkLst>
        </pc:spChg>
        <pc:picChg chg="del">
          <ac:chgData name="Paula Vázquez-Valero" userId="3a0e46d7-2099-40af-a155-aa45b68bfff3" providerId="ADAL" clId="{E9E16D5E-8C49-43D7-BFA7-354344F7380E}" dt="2024-05-15T16:14:01.966" v="9009" actId="21"/>
          <ac:picMkLst>
            <pc:docMk/>
            <pc:sldMk cId="1393655816" sldId="794"/>
            <ac:picMk id="4" creationId="{F4E59205-4F8F-4154-89AD-4EF8C69E45D9}"/>
          </ac:picMkLst>
        </pc:picChg>
        <pc:picChg chg="del">
          <ac:chgData name="Paula Vázquez-Valero" userId="3a0e46d7-2099-40af-a155-aa45b68bfff3" providerId="ADAL" clId="{E9E16D5E-8C49-43D7-BFA7-354344F7380E}" dt="2024-05-15T16:14:01.966" v="9009" actId="21"/>
          <ac:picMkLst>
            <pc:docMk/>
            <pc:sldMk cId="1393655816" sldId="794"/>
            <ac:picMk id="7" creationId="{08FBB03B-68FC-30A4-9F65-478512E9D7BB}"/>
          </ac:picMkLst>
        </pc:picChg>
        <pc:picChg chg="del">
          <ac:chgData name="Paula Vázquez-Valero" userId="3a0e46d7-2099-40af-a155-aa45b68bfff3" providerId="ADAL" clId="{E9E16D5E-8C49-43D7-BFA7-354344F7380E}" dt="2024-05-15T16:14:01.966" v="9009" actId="21"/>
          <ac:picMkLst>
            <pc:docMk/>
            <pc:sldMk cId="1393655816" sldId="794"/>
            <ac:picMk id="10" creationId="{0772698F-007F-38B9-6BA7-1358429B1CAE}"/>
          </ac:picMkLst>
        </pc:picChg>
      </pc:sldChg>
      <pc:sldChg chg="addSp delSp modSp add del mod modAnim modNotes">
        <pc:chgData name="Paula Vázquez-Valero" userId="3a0e46d7-2099-40af-a155-aa45b68bfff3" providerId="ADAL" clId="{E9E16D5E-8C49-43D7-BFA7-354344F7380E}" dt="2024-05-15T14:58:17.783" v="6202" actId="47"/>
        <pc:sldMkLst>
          <pc:docMk/>
          <pc:sldMk cId="953656673" sldId="795"/>
        </pc:sldMkLst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7" creationId="{471DE1B0-9FF9-68E0-4CB5-BC89A99E6B43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9" creationId="{3D167A8A-1C37-48ED-5DE4-F9A7AC2C1F6B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0" creationId="{2DBC8492-B821-0CF1-76DD-A1C4D77952FA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1" creationId="{78AD9450-D1F7-7884-5A15-166F6D4E4C2D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2" creationId="{17D8987A-0F0C-059A-01B2-0D73357482B3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3" creationId="{D11850FE-6470-B4E8-C6D5-E02070F79C53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4" creationId="{BF41CF64-01CD-B768-CF40-78813FE2967A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15" creationId="{5537A4BE-6B10-F7D4-C06E-18A30DB442A6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16" creationId="{E0DF76CB-BCA9-2F5B-FA57-0F7E04418E3F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17" creationId="{5B1A9B86-1DC5-4F26-909F-2911DCE5DF5B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18" creationId="{8B1C8044-3E5D-4F9B-B17B-E8E85AA3482F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19" creationId="{631C9711-4E14-6489-B03B-AF421E7F3B68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0" creationId="{DE6D5A94-76D2-55FC-7228-FF1C8DDC58E0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1" creationId="{A4FD5DE9-BA75-7F56-5E0E-EF644397F497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2" creationId="{7716A847-F15E-0ACC-777A-BCAFA7BF2F53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3" creationId="{639C80FA-2E39-C6EB-22E8-91946811625A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4" creationId="{4E597DED-DC46-280E-76E5-75AF827DE423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5" creationId="{7E2881BF-D8F1-4F24-D311-92D41CA55571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6" creationId="{F5C10796-46F0-34EE-1640-89BE9556FD21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7" creationId="{D708F42E-8046-E249-FF52-D80B6656F959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8" creationId="{6B80F530-7D15-B7A3-750B-3AC5D1E21716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29" creationId="{0F1BFF84-BE05-8B50-7388-E9D7B97A7308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30" creationId="{7CECB4E1-EE4A-B345-E8E2-F6E85D339DFE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31" creationId="{0C44EF44-68F8-F9DD-A936-2ACCB3730075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32" creationId="{9B637AB0-55E0-8BF5-678F-F67B314FC7D7}"/>
          </ac:spMkLst>
        </pc:spChg>
        <pc:spChg chg="add del mod">
          <ac:chgData name="Paula Vázquez-Valero" userId="3a0e46d7-2099-40af-a155-aa45b68bfff3" providerId="ADAL" clId="{E9E16D5E-8C49-43D7-BFA7-354344F7380E}" dt="2024-05-15T14:56:29.988" v="6039" actId="21"/>
          <ac:spMkLst>
            <pc:docMk/>
            <pc:sldMk cId="953656673" sldId="795"/>
            <ac:spMk id="33" creationId="{8129CFAE-D6D7-FD01-B1B0-7BC21B34F22B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2" creationId="{38B81E64-73D8-32B9-65A6-35E0A262617D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3" creationId="{A913E142-8077-45CB-AB4F-D0D81B4CC5E0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4" creationId="{A1D23651-FDC3-912C-5890-D8E8D918F702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5" creationId="{D1DA6168-867C-FCF8-F803-C0F3A91A5D52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6" creationId="{3671AF30-2ADC-081E-3D88-A9B10D7CD77B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7" creationId="{39294982-1509-D271-3E0A-C27F7FB19D75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8" creationId="{37CC3EED-0C02-5F31-097E-EC7E38CFAEA4}"/>
          </ac:spMkLst>
        </pc:spChg>
        <pc:spChg chg="add mod">
          <ac:chgData name="Paula Vázquez-Valero" userId="3a0e46d7-2099-40af-a155-aa45b68bfff3" providerId="ADAL" clId="{E9E16D5E-8C49-43D7-BFA7-354344F7380E}" dt="2024-05-15T14:56:32.483" v="6040"/>
          <ac:spMkLst>
            <pc:docMk/>
            <pc:sldMk cId="953656673" sldId="795"/>
            <ac:spMk id="59" creationId="{CB2DD9F3-BFF2-3CB6-3FE8-5C3F94F6A75E}"/>
          </ac:spMkLst>
        </pc:spChg>
        <pc:graphicFrameChg chg="add del mod">
          <ac:chgData name="Paula Vázquez-Valero" userId="3a0e46d7-2099-40af-a155-aa45b68bfff3" providerId="ADAL" clId="{E9E16D5E-8C49-43D7-BFA7-354344F7380E}" dt="2024-05-15T14:56:29.988" v="6039" actId="21"/>
          <ac:graphicFrameMkLst>
            <pc:docMk/>
            <pc:sldMk cId="953656673" sldId="795"/>
            <ac:graphicFrameMk id="3" creationId="{64F18E47-3A5D-56DA-1F95-57720124B989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15T14:56:32.483" v="6040"/>
          <ac:graphicFrameMkLst>
            <pc:docMk/>
            <pc:sldMk cId="953656673" sldId="795"/>
            <ac:graphicFrameMk id="8" creationId="{31C37C46-4A0C-ECCB-F104-885654224275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34" creationId="{2CAC64A9-3548-B3AE-809F-85F74834B43D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35" creationId="{8E942634-1C92-EC2B-7D6B-3A7B9DDCDE87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36" creationId="{C5BC108D-DD28-9F54-244F-C5EC9BA01AE3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37" creationId="{0D03C22A-D6A0-5606-B4BB-6FC8B64868B5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38" creationId="{89022ADD-E8B2-8CB0-7A99-BE0F60E4B1FB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39" creationId="{827C4A87-5ADA-05D2-7025-077FE182B89F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40" creationId="{F1D865A4-D991-F42B-43BC-89987EEA2F1C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41" creationId="{2C02335B-10EF-9C54-1714-E9963642F410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42" creationId="{899A3995-3FB1-B010-09EA-456590B34714}"/>
          </ac:picMkLst>
        </pc:picChg>
        <pc:picChg chg="del mod">
          <ac:chgData name="Paula Vázquez-Valero" userId="3a0e46d7-2099-40af-a155-aa45b68bfff3" providerId="ADAL" clId="{E9E16D5E-8C49-43D7-BFA7-354344F7380E}" dt="2024-05-15T14:55:43.494" v="5993" actId="478"/>
          <ac:picMkLst>
            <pc:docMk/>
            <pc:sldMk cId="953656673" sldId="795"/>
            <ac:picMk id="43" creationId="{2F53F77B-193E-798E-B0B4-E5AA52FAC684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44" creationId="{FEE7C6BD-48EE-9F96-FCDC-19EB0D77C66E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45" creationId="{1F7082DF-6302-786A-A67A-5FC5C923F2D4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46" creationId="{958B32CB-A4EF-C032-42C5-413E54B9FF43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48" creationId="{EDC5C3AB-5D66-76D4-C837-A210D855E49D}"/>
          </ac:picMkLst>
        </pc:picChg>
        <pc:picChg chg="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49" creationId="{16F2EFAD-AF7D-695C-4076-590A29E479ED}"/>
          </ac:picMkLst>
        </pc:picChg>
        <pc:picChg chg="add del mod">
          <ac:chgData name="Paula Vázquez-Valero" userId="3a0e46d7-2099-40af-a155-aa45b68bfff3" providerId="ADAL" clId="{E9E16D5E-8C49-43D7-BFA7-354344F7380E}" dt="2024-05-15T14:56:29.988" v="6039" actId="21"/>
          <ac:picMkLst>
            <pc:docMk/>
            <pc:sldMk cId="953656673" sldId="795"/>
            <ac:picMk id="50" creationId="{BB479521-3998-8FAB-46C1-A372EA45BBA5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0" creationId="{977E1D67-9C0D-9666-FDEB-D81A3A41FCAB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1" creationId="{CBEB68EE-313C-DBF9-E21F-0E1E5C005EE7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2" creationId="{D602AB8E-DE9A-AB4D-2187-722382F9FB1B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3" creationId="{53E097BE-F816-75C4-87FD-942BDA81D965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4" creationId="{B888CC82-223A-A7C1-070F-D0917234DAA6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6" creationId="{F61EF56E-9960-5D1B-210B-5C94C36B74B9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7" creationId="{54C7E573-9CB6-FF6D-02FB-094DD7CD1494}"/>
          </ac:picMkLst>
        </pc:picChg>
        <pc:picChg chg="add mod">
          <ac:chgData name="Paula Vázquez-Valero" userId="3a0e46d7-2099-40af-a155-aa45b68bfff3" providerId="ADAL" clId="{E9E16D5E-8C49-43D7-BFA7-354344F7380E}" dt="2024-05-15T14:56:32.483" v="6040"/>
          <ac:picMkLst>
            <pc:docMk/>
            <pc:sldMk cId="953656673" sldId="795"/>
            <ac:picMk id="68" creationId="{0C59872A-C061-5353-0EDD-519B77500040}"/>
          </ac:picMkLst>
        </pc:picChg>
        <pc:cxnChg chg="add del mod">
          <ac:chgData name="Paula Vázquez-Valero" userId="3a0e46d7-2099-40af-a155-aa45b68bfff3" providerId="ADAL" clId="{E9E16D5E-8C49-43D7-BFA7-354344F7380E}" dt="2024-05-15T14:56:29.988" v="6039" actId="21"/>
          <ac:cxnSpMkLst>
            <pc:docMk/>
            <pc:sldMk cId="953656673" sldId="795"/>
            <ac:cxnSpMk id="47" creationId="{7EFDDBEE-9C3C-92E8-C9DF-68396AFDC646}"/>
          </ac:cxnSpMkLst>
        </pc:cxnChg>
        <pc:cxnChg chg="add mod">
          <ac:chgData name="Paula Vázquez-Valero" userId="3a0e46d7-2099-40af-a155-aa45b68bfff3" providerId="ADAL" clId="{E9E16D5E-8C49-43D7-BFA7-354344F7380E}" dt="2024-05-15T14:56:32.483" v="6040"/>
          <ac:cxnSpMkLst>
            <pc:docMk/>
            <pc:sldMk cId="953656673" sldId="795"/>
            <ac:cxnSpMk id="65" creationId="{CEB466FA-6A1A-883C-3E65-E77E5EDD698E}"/>
          </ac:cxnSpMkLst>
        </pc:cxnChg>
      </pc:sldChg>
      <pc:sldChg chg="add del">
        <pc:chgData name="Paula Vázquez-Valero" userId="3a0e46d7-2099-40af-a155-aa45b68bfff3" providerId="ADAL" clId="{E9E16D5E-8C49-43D7-BFA7-354344F7380E}" dt="2024-05-15T15:24:23.943" v="7119" actId="47"/>
        <pc:sldMkLst>
          <pc:docMk/>
          <pc:sldMk cId="4227995063" sldId="797"/>
        </pc:sldMkLst>
      </pc:sldChg>
      <pc:sldChg chg="add del">
        <pc:chgData name="Paula Vázquez-Valero" userId="3a0e46d7-2099-40af-a155-aa45b68bfff3" providerId="ADAL" clId="{E9E16D5E-8C49-43D7-BFA7-354344F7380E}" dt="2024-05-15T15:26:48.129" v="7171" actId="47"/>
        <pc:sldMkLst>
          <pc:docMk/>
          <pc:sldMk cId="699408582" sldId="798"/>
        </pc:sldMkLst>
      </pc:sldChg>
      <pc:sldChg chg="add del">
        <pc:chgData name="Paula Vázquez-Valero" userId="3a0e46d7-2099-40af-a155-aa45b68bfff3" providerId="ADAL" clId="{E9E16D5E-8C49-43D7-BFA7-354344F7380E}" dt="2024-05-15T15:26:49.405" v="7172" actId="47"/>
        <pc:sldMkLst>
          <pc:docMk/>
          <pc:sldMk cId="3275134964" sldId="799"/>
        </pc:sldMkLst>
      </pc:sldChg>
      <pc:sldChg chg="modSp add del mod">
        <pc:chgData name="Paula Vázquez-Valero" userId="3a0e46d7-2099-40af-a155-aa45b68bfff3" providerId="ADAL" clId="{E9E16D5E-8C49-43D7-BFA7-354344F7380E}" dt="2024-05-15T15:27:05.393" v="7178" actId="47"/>
        <pc:sldMkLst>
          <pc:docMk/>
          <pc:sldMk cId="3166902030" sldId="800"/>
        </pc:sldMkLst>
        <pc:graphicFrameChg chg="modGraphic">
          <ac:chgData name="Paula Vázquez-Valero" userId="3a0e46d7-2099-40af-a155-aa45b68bfff3" providerId="ADAL" clId="{E9E16D5E-8C49-43D7-BFA7-354344F7380E}" dt="2024-05-15T15:26:52.802" v="7173" actId="21"/>
          <ac:graphicFrameMkLst>
            <pc:docMk/>
            <pc:sldMk cId="3166902030" sldId="800"/>
            <ac:graphicFrameMk id="38" creationId="{FC647BE5-5CC2-4573-8CD4-B0AAD6BAEAD5}"/>
          </ac:graphicFrameMkLst>
        </pc:graphicFrameChg>
      </pc:sldChg>
      <pc:sldChg chg="delSp modSp add del mod addAnim delAnim">
        <pc:chgData name="Paula Vázquez-Valero" userId="3a0e46d7-2099-40af-a155-aa45b68bfff3" providerId="ADAL" clId="{E9E16D5E-8C49-43D7-BFA7-354344F7380E}" dt="2024-05-15T15:58:56.801" v="8289" actId="47"/>
        <pc:sldMkLst>
          <pc:docMk/>
          <pc:sldMk cId="0" sldId="801"/>
        </pc:sldMkLst>
        <pc:spChg chg="mod">
          <ac:chgData name="Paula Vázquez-Valero" userId="3a0e46d7-2099-40af-a155-aa45b68bfff3" providerId="ADAL" clId="{E9E16D5E-8C49-43D7-BFA7-354344F7380E}" dt="2024-05-15T15:33:54.459" v="7363" actId="27636"/>
          <ac:spMkLst>
            <pc:docMk/>
            <pc:sldMk cId="0" sldId="801"/>
            <ac:spMk id="2" creationId="{94C6BAEF-8EAF-4934-944C-3F1767C20A4E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87" creationId="{94B59A39-CE83-4E5A-8ECA-BBCAE2980479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90" creationId="{9741B537-62E5-467A-BDAE-C210CCBA4B6A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91" creationId="{93D6D2F4-B34E-4DAD-AD57-AAE5E679681B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92" creationId="{173519C4-014B-440A-A16F-C9E6FC80D4B2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93" creationId="{370E7CF8-86E4-41B7-8100-752FB9E2A0A6}"/>
          </ac:spMkLst>
        </pc:spChg>
        <pc:spChg chg="del">
          <ac:chgData name="Paula Vázquez-Valero" userId="3a0e46d7-2099-40af-a155-aa45b68bfff3" providerId="ADAL" clId="{E9E16D5E-8C49-43D7-BFA7-354344F7380E}" dt="2024-05-15T15:56:01.816" v="8142" actId="21"/>
          <ac:spMkLst>
            <pc:docMk/>
            <pc:sldMk cId="0" sldId="801"/>
            <ac:spMk id="95" creationId="{B18A9949-7E70-4D49-A3F6-062D0FE4C057}"/>
          </ac:spMkLst>
        </pc:spChg>
        <pc:graphicFrameChg chg="modGraphic">
          <ac:chgData name="Paula Vázquez-Valero" userId="3a0e46d7-2099-40af-a155-aa45b68bfff3" providerId="ADAL" clId="{E9E16D5E-8C49-43D7-BFA7-354344F7380E}" dt="2024-05-15T15:57:43.505" v="8267" actId="21"/>
          <ac:graphicFrameMkLst>
            <pc:docMk/>
            <pc:sldMk cId="0" sldId="801"/>
            <ac:graphicFrameMk id="3" creationId="{C430D67B-779F-492F-A13C-1104A3F1FDC9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0" creationId="{3D3F177C-0FDA-4BD9-AB22-1E4CD9A89E83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1" creationId="{F578058C-BB14-425B-A7E8-C27565E964BC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2" creationId="{8DD8088F-9F45-4218-BF38-7DAFC1E487C0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3" creationId="{EBEB1CC6-0E77-4F42-8690-F21EE97EBCD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4" creationId="{5E071A65-6733-4DDD-8857-2DBFDA0308B4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56:01.816" v="8142" actId="21"/>
          <ac:graphicFrameMkLst>
            <pc:docMk/>
            <pc:sldMk cId="0" sldId="801"/>
            <ac:graphicFrameMk id="86" creationId="{53A4F5E1-6A49-4651-A649-59BB26D376B6}"/>
          </ac:graphicFrameMkLst>
        </pc:graphicFrameChg>
      </pc:sldChg>
      <pc:sldChg chg="addSp delSp modSp add del mod delAnim">
        <pc:chgData name="Paula Vázquez-Valero" userId="3a0e46d7-2099-40af-a155-aa45b68bfff3" providerId="ADAL" clId="{E9E16D5E-8C49-43D7-BFA7-354344F7380E}" dt="2024-05-22T10:24:15.533" v="9514" actId="47"/>
        <pc:sldMkLst>
          <pc:docMk/>
          <pc:sldMk cId="3085970352" sldId="802"/>
        </pc:sldMkLst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2" creationId="{3F9B81CA-49CF-4113-B92C-AF8FEDD23E30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" creationId="{2DBABBEC-4694-3323-EFEA-C38EFD238ECD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4" creationId="{D587EC50-B890-4B08-99A8-1CB6B5E7C4B6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" creationId="{E0D30CB0-6A7D-4F13-9D9B-684D0AABEB56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7" creationId="{EB25320C-3954-0C80-1A4E-B951329BB2E9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8" creationId="{BF83ADDE-6623-CEB8-E1BF-31CDCD22DF0F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9" creationId="{2732B790-B3AE-18FB-2B90-C0CCEAFEE95D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1" creationId="{B5EC8A65-D7B1-C8F3-67EC-5BDBECBB1841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2" creationId="{260AF31C-5717-72E7-E49D-6FF76F889A19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3" creationId="{5D5CCF0D-0AAC-0BF6-CCA1-9420229467F9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4" creationId="{D4981067-7627-D2DB-8936-A00CC16F2910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5" creationId="{7BE7FD69-60B9-CCDD-D963-A2EAB6A94372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6" creationId="{3794F3F7-61C9-0300-0963-43AF09B03799}"/>
          </ac:spMkLst>
        </pc:spChg>
        <pc:spChg chg="add mod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18" creationId="{905A20B6-91FE-2FF2-4504-B9FE42738836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0" creationId="{042C5421-0A0E-48BE-9363-77EC905B9A3F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1" creationId="{0FBDD995-92B6-4AB3-AABE-F28FF20B1072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2" creationId="{3FD5F2B4-CEC2-4FD9-8739-92B50E291820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4" creationId="{AF292957-C73A-4176-BFB0-37F2ADF3C7FF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36" creationId="{63126035-7AA6-4E0A-A86F-7F50B9E43892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44" creationId="{8BE10092-4C9E-46E2-B192-32DCCE7C3D32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45" creationId="{320D80EA-6728-4364-BEAB-4FE4BBD21B25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49" creationId="{FFDB9FE6-C089-4BF4-8444-DBDBFB261A09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2" creationId="{3BD06606-0330-4EDC-939B-107FC748AE76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4" creationId="{19329742-186C-48A9-8FB8-93DF12199819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6" creationId="{9BEB7EE9-2A29-4EA0-B388-62138381DA48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7" creationId="{1C0B2814-20C6-4B46-A628-C2F6DDB67BD8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8" creationId="{767136B2-C1DA-4D9B-93FA-2E86D2C84907}"/>
          </ac:spMkLst>
        </pc:spChg>
        <pc:spChg chg="del">
          <ac:chgData name="Paula Vázquez-Valero" userId="3a0e46d7-2099-40af-a155-aa45b68bfff3" providerId="ADAL" clId="{E9E16D5E-8C49-43D7-BFA7-354344F7380E}" dt="2024-05-15T16:17:17.722" v="9194" actId="21"/>
          <ac:spMkLst>
            <pc:docMk/>
            <pc:sldMk cId="3085970352" sldId="802"/>
            <ac:spMk id="59" creationId="{9AE5E7B9-380B-4BE8-B8B3-92D07ABBAA27}"/>
          </ac:spMkLst>
        </pc:sp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6" creationId="{58D16342-5120-2340-AC90-6E84F319B3A3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28" creationId="{BF5E391C-988A-43C0-A9B2-9BEC10D3BD94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29" creationId="{B5125E8F-9071-4219-9B3E-32472351C7EE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40" creationId="{30241DB7-063A-46E6-80BB-7F578D36045B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41" creationId="{08B68BEC-1A82-40F5-B86A-6535E03BDD59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7:17.722" v="9194" actId="21"/>
          <ac:graphicFrameMkLst>
            <pc:docMk/>
            <pc:sldMk cId="3085970352" sldId="802"/>
            <ac:graphicFrameMk id="48" creationId="{06AB3FC0-5C92-4153-82C7-C5870EF852E2}"/>
          </ac:graphicFrameMkLst>
        </pc:graphicFrameChg>
        <pc:picChg chg="del">
          <ac:chgData name="Paula Vázquez-Valero" userId="3a0e46d7-2099-40af-a155-aa45b68bfff3" providerId="ADAL" clId="{E9E16D5E-8C49-43D7-BFA7-354344F7380E}" dt="2024-05-15T16:17:17.722" v="9194" actId="21"/>
          <ac:picMkLst>
            <pc:docMk/>
            <pc:sldMk cId="3085970352" sldId="802"/>
            <ac:picMk id="10" creationId="{60186C89-D05D-3C32-0138-C89C9963998E}"/>
          </ac:picMkLst>
        </pc:picChg>
        <pc:picChg chg="del">
          <ac:chgData name="Paula Vázquez-Valero" userId="3a0e46d7-2099-40af-a155-aa45b68bfff3" providerId="ADAL" clId="{E9E16D5E-8C49-43D7-BFA7-354344F7380E}" dt="2024-05-15T16:17:17.722" v="9194" actId="21"/>
          <ac:picMkLst>
            <pc:docMk/>
            <pc:sldMk cId="3085970352" sldId="802"/>
            <ac:picMk id="43" creationId="{C69EFA3F-5365-4BED-986F-83CFCE3841EB}"/>
          </ac:picMkLst>
        </pc:picChg>
        <pc:picChg chg="del">
          <ac:chgData name="Paula Vázquez-Valero" userId="3a0e46d7-2099-40af-a155-aa45b68bfff3" providerId="ADAL" clId="{E9E16D5E-8C49-43D7-BFA7-354344F7380E}" dt="2024-05-15T16:17:17.722" v="9194" actId="21"/>
          <ac:picMkLst>
            <pc:docMk/>
            <pc:sldMk cId="3085970352" sldId="802"/>
            <ac:picMk id="46" creationId="{1BA5A8D6-E08B-4852-A133-58650BC5E407}"/>
          </ac:picMkLst>
        </pc:picChg>
        <pc:picChg chg="del">
          <ac:chgData name="Paula Vázquez-Valero" userId="3a0e46d7-2099-40af-a155-aa45b68bfff3" providerId="ADAL" clId="{E9E16D5E-8C49-43D7-BFA7-354344F7380E}" dt="2024-05-15T16:17:17.722" v="9194" actId="21"/>
          <ac:picMkLst>
            <pc:docMk/>
            <pc:sldMk cId="3085970352" sldId="802"/>
            <ac:picMk id="47" creationId="{AE905374-00C4-4486-85E6-F2D3232A0615}"/>
          </ac:picMkLst>
        </pc:picChg>
      </pc:sldChg>
      <pc:sldChg chg="addSp delSp modSp add del mod delAnim modAnim">
        <pc:chgData name="Paula Vázquez-Valero" userId="3a0e46d7-2099-40af-a155-aa45b68bfff3" providerId="ADAL" clId="{E9E16D5E-8C49-43D7-BFA7-354344F7380E}" dt="2024-05-22T11:32:46.108" v="11751" actId="47"/>
        <pc:sldMkLst>
          <pc:docMk/>
          <pc:sldMk cId="3097035841" sldId="815"/>
        </pc:sldMkLst>
        <pc:spChg chg="del">
          <ac:chgData name="Paula Vázquez-Valero" userId="3a0e46d7-2099-40af-a155-aa45b68bfff3" providerId="ADAL" clId="{E9E16D5E-8C49-43D7-BFA7-354344F7380E}" dt="2024-05-22T10:47:54.015" v="10458" actId="478"/>
          <ac:spMkLst>
            <pc:docMk/>
            <pc:sldMk cId="3097035841" sldId="815"/>
            <ac:spMk id="2" creationId="{3F9B81CA-49CF-4113-B92C-AF8FEDD23E30}"/>
          </ac:spMkLst>
        </pc:spChg>
        <pc:spChg chg="add mod">
          <ac:chgData name="Paula Vázquez-Valero" userId="3a0e46d7-2099-40af-a155-aa45b68bfff3" providerId="ADAL" clId="{E9E16D5E-8C49-43D7-BFA7-354344F7380E}" dt="2024-05-22T10:47:54.015" v="10458" actId="478"/>
          <ac:spMkLst>
            <pc:docMk/>
            <pc:sldMk cId="3097035841" sldId="815"/>
            <ac:spMk id="3" creationId="{B1BD9BF9-A923-DF28-CF05-73FB08A00822}"/>
          </ac:spMkLst>
        </pc:spChg>
        <pc:spChg chg="del">
          <ac:chgData name="Paula Vázquez-Valero" userId="3a0e46d7-2099-40af-a155-aa45b68bfff3" providerId="ADAL" clId="{E9E16D5E-8C49-43D7-BFA7-354344F7380E}" dt="2024-05-22T10:47:54.015" v="10458" actId="478"/>
          <ac:spMkLst>
            <pc:docMk/>
            <pc:sldMk cId="3097035841" sldId="815"/>
            <ac:spMk id="5" creationId="{87164152-624B-A35E-D55B-E25C39C0A6DF}"/>
          </ac:spMkLst>
        </pc:spChg>
        <pc:spChg chg="del mod">
          <ac:chgData name="Paula Vázquez-Valero" userId="3a0e46d7-2099-40af-a155-aa45b68bfff3" providerId="ADAL" clId="{E9E16D5E-8C49-43D7-BFA7-354344F7380E}" dt="2024-05-22T10:33:56.704" v="9953" actId="21"/>
          <ac:spMkLst>
            <pc:docMk/>
            <pc:sldMk cId="3097035841" sldId="815"/>
            <ac:spMk id="11" creationId="{8588C914-6200-EB27-9E88-BCAC14083D4D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13" creationId="{F3A3BEF3-F794-818A-AC9A-84B137D9D4BB}"/>
          </ac:spMkLst>
        </pc:spChg>
        <pc:spChg chg="del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14" creationId="{A37F3FF4-454A-56D1-4CAE-8D223D6A95B4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16" creationId="{D9A5F4EA-725C-1BA6-E58F-D42D961DF09D}"/>
          </ac:spMkLst>
        </pc:spChg>
        <pc:spChg chg="del mod">
          <ac:chgData name="Paula Vázquez-Valero" userId="3a0e46d7-2099-40af-a155-aa45b68bfff3" providerId="ADAL" clId="{E9E16D5E-8C49-43D7-BFA7-354344F7380E}" dt="2024-05-22T10:33:56.704" v="9953" actId="21"/>
          <ac:spMkLst>
            <pc:docMk/>
            <pc:sldMk cId="3097035841" sldId="815"/>
            <ac:spMk id="17" creationId="{95F44E7B-B8E5-05DE-EF59-3A7C770B3459}"/>
          </ac:spMkLst>
        </pc:spChg>
        <pc:spChg chg="del mod">
          <ac:chgData name="Paula Vázquez-Valero" userId="3a0e46d7-2099-40af-a155-aa45b68bfff3" providerId="ADAL" clId="{E9E16D5E-8C49-43D7-BFA7-354344F7380E}" dt="2024-05-22T10:33:56.704" v="9953" actId="21"/>
          <ac:spMkLst>
            <pc:docMk/>
            <pc:sldMk cId="3097035841" sldId="815"/>
            <ac:spMk id="18" creationId="{02844672-8D2D-697D-9141-55E30091A635}"/>
          </ac:spMkLst>
        </pc:spChg>
        <pc:spChg chg="del mod">
          <ac:chgData name="Paula Vázquez-Valero" userId="3a0e46d7-2099-40af-a155-aa45b68bfff3" providerId="ADAL" clId="{E9E16D5E-8C49-43D7-BFA7-354344F7380E}" dt="2024-05-22T10:33:56.704" v="9953" actId="21"/>
          <ac:spMkLst>
            <pc:docMk/>
            <pc:sldMk cId="3097035841" sldId="815"/>
            <ac:spMk id="19" creationId="{7581DAE0-41B7-B768-CB58-84D6604C2842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0" creationId="{1411F433-8D85-4E8D-C007-C8E9A80F1205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1" creationId="{CE8772E1-F8AA-D009-2B27-481E2E342E23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2" creationId="{5158DECD-A8DA-7699-35BB-C8DC844BF03F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3" creationId="{C29B5FF6-483F-B913-8959-CA4C64DEBDFE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4" creationId="{AEC7BF0E-5A30-1499-1DE2-4632F44602C1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5" creationId="{7293C2FE-1250-A674-E436-7AC3B12A8038}"/>
          </ac:spMkLst>
        </pc:spChg>
        <pc:spChg chg="del mod">
          <ac:chgData name="Paula Vázquez-Valero" userId="3a0e46d7-2099-40af-a155-aa45b68bfff3" providerId="ADAL" clId="{E9E16D5E-8C49-43D7-BFA7-354344F7380E}" dt="2024-05-22T10:34:08.320" v="9956" actId="21"/>
          <ac:spMkLst>
            <pc:docMk/>
            <pc:sldMk cId="3097035841" sldId="815"/>
            <ac:spMk id="26" creationId="{63A1EB2B-3D81-F9AE-8951-BC0E466A5E0B}"/>
          </ac:spMkLst>
        </pc:spChg>
        <pc:spChg chg="del">
          <ac:chgData name="Paula Vázquez-Valero" userId="3a0e46d7-2099-40af-a155-aa45b68bfff3" providerId="ADAL" clId="{E9E16D5E-8C49-43D7-BFA7-354344F7380E}" dt="2024-05-22T10:47:54.015" v="10458" actId="478"/>
          <ac:spMkLst>
            <pc:docMk/>
            <pc:sldMk cId="3097035841" sldId="815"/>
            <ac:spMk id="28" creationId="{C3F84EF6-C0E5-D81C-5C0B-68D1AF3971EF}"/>
          </ac:spMkLst>
        </pc:spChg>
        <pc:spChg chg="del">
          <ac:chgData name="Paula Vázquez-Valero" userId="3a0e46d7-2099-40af-a155-aa45b68bfff3" providerId="ADAL" clId="{E9E16D5E-8C49-43D7-BFA7-354344F7380E}" dt="2024-05-22T10:33:16.084" v="9946" actId="478"/>
          <ac:spMkLst>
            <pc:docMk/>
            <pc:sldMk cId="3097035841" sldId="815"/>
            <ac:spMk id="31" creationId="{3D6F5DB2-9257-B3FE-C065-DB800F349A10}"/>
          </ac:spMkLst>
        </pc:spChg>
        <pc:spChg chg="del">
          <ac:chgData name="Paula Vázquez-Valero" userId="3a0e46d7-2099-40af-a155-aa45b68bfff3" providerId="ADAL" clId="{E9E16D5E-8C49-43D7-BFA7-354344F7380E}" dt="2024-05-22T10:33:16.084" v="9946" actId="478"/>
          <ac:spMkLst>
            <pc:docMk/>
            <pc:sldMk cId="3097035841" sldId="815"/>
            <ac:spMk id="34" creationId="{913CDEC3-9F92-3043-BF3D-C292C9285B28}"/>
          </ac:spMkLst>
        </pc:spChg>
        <pc:spChg chg="del">
          <ac:chgData name="Paula Vázquez-Valero" userId="3a0e46d7-2099-40af-a155-aa45b68bfff3" providerId="ADAL" clId="{E9E16D5E-8C49-43D7-BFA7-354344F7380E}" dt="2024-05-22T10:33:16.084" v="9946" actId="478"/>
          <ac:spMkLst>
            <pc:docMk/>
            <pc:sldMk cId="3097035841" sldId="815"/>
            <ac:spMk id="35" creationId="{8AA744C8-EC10-0FF9-3942-C0D9A07A87F7}"/>
          </ac:spMkLst>
        </pc:spChg>
        <pc:grpChg chg="del">
          <ac:chgData name="Paula Vázquez-Valero" userId="3a0e46d7-2099-40af-a155-aa45b68bfff3" providerId="ADAL" clId="{E9E16D5E-8C49-43D7-BFA7-354344F7380E}" dt="2024-05-22T10:47:54.015" v="10458" actId="478"/>
          <ac:grpSpMkLst>
            <pc:docMk/>
            <pc:sldMk cId="3097035841" sldId="815"/>
            <ac:grpSpMk id="36" creationId="{6CB2143C-F16D-3411-D7E9-5CBDA4484CCC}"/>
          </ac:grpSpMkLst>
        </pc:grpChg>
        <pc:picChg chg="del">
          <ac:chgData name="Paula Vázquez-Valero" userId="3a0e46d7-2099-40af-a155-aa45b68bfff3" providerId="ADAL" clId="{E9E16D5E-8C49-43D7-BFA7-354344F7380E}" dt="2024-05-22T10:33:11.753" v="9945" actId="478"/>
          <ac:picMkLst>
            <pc:docMk/>
            <pc:sldMk cId="3097035841" sldId="815"/>
            <ac:picMk id="10" creationId="{93BD4924-BDA1-690D-1984-98ABA2958997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5" creationId="{2F55BA96-6065-50B8-394D-9207ABFAE2B1}"/>
          </ac:picMkLst>
        </pc:picChg>
        <pc:picChg chg="del">
          <ac:chgData name="Paula Vázquez-Valero" userId="3a0e46d7-2099-40af-a155-aa45b68bfff3" providerId="ADAL" clId="{E9E16D5E-8C49-43D7-BFA7-354344F7380E}" dt="2024-05-22T10:47:54.015" v="10458" actId="478"/>
          <ac:picMkLst>
            <pc:docMk/>
            <pc:sldMk cId="3097035841" sldId="815"/>
            <ac:picMk id="27" creationId="{6983A23B-5EEC-ED34-B5EA-12A9D53BE2F4}"/>
          </ac:picMkLst>
        </pc:picChg>
        <pc:picChg chg="del">
          <ac:chgData name="Paula Vázquez-Valero" userId="3a0e46d7-2099-40af-a155-aa45b68bfff3" providerId="ADAL" clId="{E9E16D5E-8C49-43D7-BFA7-354344F7380E}" dt="2024-05-22T10:47:54.015" v="10458" actId="478"/>
          <ac:picMkLst>
            <pc:docMk/>
            <pc:sldMk cId="3097035841" sldId="815"/>
            <ac:picMk id="29" creationId="{41F012B0-0FE4-F630-A8F7-6C112CBC6F9B}"/>
          </ac:picMkLst>
        </pc:picChg>
        <pc:picChg chg="del">
          <ac:chgData name="Paula Vázquez-Valero" userId="3a0e46d7-2099-40af-a155-aa45b68bfff3" providerId="ADAL" clId="{E9E16D5E-8C49-43D7-BFA7-354344F7380E}" dt="2024-05-22T10:47:54.015" v="10458" actId="478"/>
          <ac:picMkLst>
            <pc:docMk/>
            <pc:sldMk cId="3097035841" sldId="815"/>
            <ac:picMk id="30" creationId="{8B057E23-2538-9F10-F80D-EC2E7A09BAE5}"/>
          </ac:picMkLst>
        </pc:picChg>
        <pc:picChg chg="del">
          <ac:chgData name="Paula Vázquez-Valero" userId="3a0e46d7-2099-40af-a155-aa45b68bfff3" providerId="ADAL" clId="{E9E16D5E-8C49-43D7-BFA7-354344F7380E}" dt="2024-05-22T10:47:54.015" v="10458" actId="478"/>
          <ac:picMkLst>
            <pc:docMk/>
            <pc:sldMk cId="3097035841" sldId="815"/>
            <ac:picMk id="32" creationId="{BA5E1089-3C82-E177-8A4E-8A41B28F0590}"/>
          </ac:picMkLst>
        </pc:picChg>
        <pc:picChg chg="del">
          <ac:chgData name="Paula Vázquez-Valero" userId="3a0e46d7-2099-40af-a155-aa45b68bfff3" providerId="ADAL" clId="{E9E16D5E-8C49-43D7-BFA7-354344F7380E}" dt="2024-05-22T10:33:16.084" v="9946" actId="478"/>
          <ac:picMkLst>
            <pc:docMk/>
            <pc:sldMk cId="3097035841" sldId="815"/>
            <ac:picMk id="33" creationId="{039F212B-DB67-BB36-DF1D-E1B32275586D}"/>
          </ac:picMkLst>
        </pc:picChg>
        <pc:picChg chg="del mod">
          <ac:chgData name="Paula Vázquez-Valero" userId="3a0e46d7-2099-40af-a155-aa45b68bfff3" providerId="ADAL" clId="{E9E16D5E-8C49-43D7-BFA7-354344F7380E}" dt="2024-05-22T10:33:56.704" v="9953" actId="21"/>
          <ac:picMkLst>
            <pc:docMk/>
            <pc:sldMk cId="3097035841" sldId="815"/>
            <ac:picMk id="1026" creationId="{4C010D17-327E-606A-13A7-308E22FBB411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28" creationId="{49957F9B-BD1C-7D75-AC6C-4646C65759E9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30" creationId="{8E5020F2-8871-8C3B-E69A-25E0157176B6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32" creationId="{45292065-A325-4B01-A507-52DC791C0680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34" creationId="{7827A7BA-561D-90B8-2CD6-4A310B3C6646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36" creationId="{BFD12505-1F6D-05E5-3CD8-5607CBC3C1A8}"/>
          </ac:picMkLst>
        </pc:picChg>
        <pc:picChg chg="del mod">
          <ac:chgData name="Paula Vázquez-Valero" userId="3a0e46d7-2099-40af-a155-aa45b68bfff3" providerId="ADAL" clId="{E9E16D5E-8C49-43D7-BFA7-354344F7380E}" dt="2024-05-22T10:34:08.320" v="9956" actId="21"/>
          <ac:picMkLst>
            <pc:docMk/>
            <pc:sldMk cId="3097035841" sldId="815"/>
            <ac:picMk id="1038" creationId="{0A074516-3042-B96F-0D27-3B0998C5D801}"/>
          </ac:picMkLst>
        </pc:picChg>
      </pc:sldChg>
      <pc:sldChg chg="del">
        <pc:chgData name="Paula Vázquez-Valero" userId="3a0e46d7-2099-40af-a155-aa45b68bfff3" providerId="ADAL" clId="{E9E16D5E-8C49-43D7-BFA7-354344F7380E}" dt="2024-05-22T12:57:24.716" v="15727" actId="47"/>
        <pc:sldMkLst>
          <pc:docMk/>
          <pc:sldMk cId="3930939833" sldId="902"/>
        </pc:sldMkLst>
      </pc:sldChg>
      <pc:sldChg chg="addSp delSp modSp mod ord modAnim">
        <pc:chgData name="Paula Vázquez-Valero" userId="3a0e46d7-2099-40af-a155-aa45b68bfff3" providerId="ADAL" clId="{E9E16D5E-8C49-43D7-BFA7-354344F7380E}" dt="2024-05-15T10:28:39.661" v="1329"/>
        <pc:sldMkLst>
          <pc:docMk/>
          <pc:sldMk cId="3330517852" sldId="904"/>
        </pc:sldMkLst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4" creationId="{64C8CCDF-FFD8-63F5-FBDF-2154D761BE5B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5" creationId="{E3590DE6-C345-6031-4CF8-A72D1C0F7347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6" creationId="{B33D05CC-81B5-89E8-ACCB-5940169ED462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7" creationId="{7F0AD8CC-8533-BCE7-9DAF-66EF7F4CE0A4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8" creationId="{92E2E2D0-30C7-F877-1B23-AA2A86927BCD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9" creationId="{AFD9E9C4-2AEA-A5D2-0B70-E27FEBC030DF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10" creationId="{D8261844-80F0-AC67-A6F4-01C6C284B19E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11" creationId="{8315E970-883A-172B-649C-68C4CAD17B5A}"/>
          </ac:spMkLst>
        </pc:spChg>
        <pc:spChg chg="mod">
          <ac:chgData name="Paula Vázquez-Valero" userId="3a0e46d7-2099-40af-a155-aa45b68bfff3" providerId="ADAL" clId="{E9E16D5E-8C49-43D7-BFA7-354344F7380E}" dt="2024-05-15T10:19:15.191" v="1086" actId="1036"/>
          <ac:spMkLst>
            <pc:docMk/>
            <pc:sldMk cId="3330517852" sldId="904"/>
            <ac:spMk id="12" creationId="{FD49C7B9-23BA-8587-D036-20CA13E985D5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13" creationId="{D555030E-D1F2-53C3-27E1-7B4FE8C6F4B4}"/>
          </ac:spMkLst>
        </pc:spChg>
        <pc:spChg chg="add del mod">
          <ac:chgData name="Paula Vázquez-Valero" userId="3a0e46d7-2099-40af-a155-aa45b68bfff3" providerId="ADAL" clId="{E9E16D5E-8C49-43D7-BFA7-354344F7380E}" dt="2024-05-15T10:15:46.474" v="973"/>
          <ac:spMkLst>
            <pc:docMk/>
            <pc:sldMk cId="3330517852" sldId="904"/>
            <ac:spMk id="14" creationId="{9833512C-F4E7-DC5D-10E0-A67F0C2B2DDE}"/>
          </ac:spMkLst>
        </pc:spChg>
        <pc:spChg chg="mod">
          <ac:chgData name="Paula Vázquez-Valero" userId="3a0e46d7-2099-40af-a155-aa45b68bfff3" providerId="ADAL" clId="{E9E16D5E-8C49-43D7-BFA7-354344F7380E}" dt="2024-05-15T10:15:45.889" v="972"/>
          <ac:spMkLst>
            <pc:docMk/>
            <pc:sldMk cId="3330517852" sldId="904"/>
            <ac:spMk id="20" creationId="{BA48FDEC-F89B-6493-4372-D800B75E31E4}"/>
          </ac:spMkLst>
        </pc:spChg>
        <pc:spChg chg="mod">
          <ac:chgData name="Paula Vázquez-Valero" userId="3a0e46d7-2099-40af-a155-aa45b68bfff3" providerId="ADAL" clId="{E9E16D5E-8C49-43D7-BFA7-354344F7380E}" dt="2024-05-15T10:15:45.889" v="972"/>
          <ac:spMkLst>
            <pc:docMk/>
            <pc:sldMk cId="3330517852" sldId="904"/>
            <ac:spMk id="23" creationId="{98A2837A-D5DF-2359-5CA4-84D075939760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27" creationId="{DEAE5418-E4C0-979C-2D55-37C1833B15E4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28" creationId="{0FD6D4CB-8823-8445-FC6F-7C3BC4F043A4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29" creationId="{B30FADD6-CD63-6946-95EE-B72716071DE7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0" creationId="{219FC3AC-EBC5-9D51-B5C7-726F329D4CD7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1" creationId="{C8579BD1-0900-142B-F7B9-4CAD60C779F5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2" creationId="{90AA6D5A-060D-4EBA-42C9-BA1B5472C771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3" creationId="{81690F15-E5E1-C46E-159E-A8883B46D0C0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4" creationId="{912C0B7D-A1DE-A067-B6E3-531DD753A708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5" creationId="{442EB7BF-2247-086C-34A2-7C9EF0E4338C}"/>
          </ac:spMkLst>
        </pc:spChg>
        <pc:spChg chg="add del mod">
          <ac:chgData name="Paula Vázquez-Valero" userId="3a0e46d7-2099-40af-a155-aa45b68bfff3" providerId="ADAL" clId="{E9E16D5E-8C49-43D7-BFA7-354344F7380E}" dt="2024-05-15T10:15:57.038" v="980" actId="21"/>
          <ac:spMkLst>
            <pc:docMk/>
            <pc:sldMk cId="3330517852" sldId="904"/>
            <ac:spMk id="36" creationId="{099BCD82-44E5-5A4C-0EBC-163171AC4E0E}"/>
          </ac:spMkLst>
        </pc:spChg>
        <pc:spChg chg="mod">
          <ac:chgData name="Paula Vázquez-Valero" userId="3a0e46d7-2099-40af-a155-aa45b68bfff3" providerId="ADAL" clId="{E9E16D5E-8C49-43D7-BFA7-354344F7380E}" dt="2024-05-15T10:15:54.160" v="978"/>
          <ac:spMkLst>
            <pc:docMk/>
            <pc:sldMk cId="3330517852" sldId="904"/>
            <ac:spMk id="38" creationId="{EDFDD357-0053-A67D-E701-8AC30D458688}"/>
          </ac:spMkLst>
        </pc:spChg>
        <pc:spChg chg="mod">
          <ac:chgData name="Paula Vázquez-Valero" userId="3a0e46d7-2099-40af-a155-aa45b68bfff3" providerId="ADAL" clId="{E9E16D5E-8C49-43D7-BFA7-354344F7380E}" dt="2024-05-15T10:15:54.160" v="978"/>
          <ac:spMkLst>
            <pc:docMk/>
            <pc:sldMk cId="3330517852" sldId="904"/>
            <ac:spMk id="41" creationId="{875761D2-1AF3-614E-4FAD-0B9D91F1417C}"/>
          </ac:spMkLst>
        </pc:spChg>
        <pc:spChg chg="mod">
          <ac:chgData name="Paula Vázquez-Valero" userId="3a0e46d7-2099-40af-a155-aa45b68bfff3" providerId="ADAL" clId="{E9E16D5E-8C49-43D7-BFA7-354344F7380E}" dt="2024-05-15T10:15:25.042" v="969" actId="207"/>
          <ac:spMkLst>
            <pc:docMk/>
            <pc:sldMk cId="3330517852" sldId="904"/>
            <ac:spMk id="45" creationId="{0659D931-9CE6-6501-BC2D-451DD1A6ACCB}"/>
          </ac:spMkLst>
        </pc:spChg>
        <pc:spChg chg="add mod">
          <ac:chgData name="Paula Vázquez-Valero" userId="3a0e46d7-2099-40af-a155-aa45b68bfff3" providerId="ADAL" clId="{E9E16D5E-8C49-43D7-BFA7-354344F7380E}" dt="2024-05-15T10:20:25.051" v="1132" actId="20577"/>
          <ac:spMkLst>
            <pc:docMk/>
            <pc:sldMk cId="3330517852" sldId="904"/>
            <ac:spMk id="55" creationId="{930E6E3C-4904-F7E4-2192-AE921ED73EE3}"/>
          </ac:spMkLst>
        </pc:spChg>
        <pc:spChg chg="add mod">
          <ac:chgData name="Paula Vázquez-Valero" userId="3a0e46d7-2099-40af-a155-aa45b68bfff3" providerId="ADAL" clId="{E9E16D5E-8C49-43D7-BFA7-354344F7380E}" dt="2024-05-15T10:28:38.566" v="1327"/>
          <ac:spMkLst>
            <pc:docMk/>
            <pc:sldMk cId="3330517852" sldId="904"/>
            <ac:spMk id="56" creationId="{93D94F5F-A125-2B7A-2B7C-CBD138BFA36B}"/>
          </ac:spMkLst>
        </pc:spChg>
        <pc:spChg chg="mod">
          <ac:chgData name="Paula Vázquez-Valero" userId="3a0e46d7-2099-40af-a155-aa45b68bfff3" providerId="ADAL" clId="{E9E16D5E-8C49-43D7-BFA7-354344F7380E}" dt="2024-05-15T10:15:28.461" v="970" actId="207"/>
          <ac:spMkLst>
            <pc:docMk/>
            <pc:sldMk cId="3330517852" sldId="904"/>
            <ac:spMk id="62" creationId="{8617C137-76BE-9341-74DA-CBC748B5D17D}"/>
          </ac:spMkLst>
        </pc:spChg>
        <pc:spChg chg="mod">
          <ac:chgData name="Paula Vázquez-Valero" userId="3a0e46d7-2099-40af-a155-aa45b68bfff3" providerId="ADAL" clId="{E9E16D5E-8C49-43D7-BFA7-354344F7380E}" dt="2024-05-15T10:16:29.337" v="1008" actId="20577"/>
          <ac:spMkLst>
            <pc:docMk/>
            <pc:sldMk cId="3330517852" sldId="904"/>
            <ac:spMk id="2051" creationId="{660CAC54-16A6-5EC8-F6B0-D162D2B358CA}"/>
          </ac:spMkLst>
        </pc:spChg>
        <pc:spChg chg="mod">
          <ac:chgData name="Paula Vázquez-Valero" userId="3a0e46d7-2099-40af-a155-aa45b68bfff3" providerId="ADAL" clId="{E9E16D5E-8C49-43D7-BFA7-354344F7380E}" dt="2024-05-15T10:16:21.681" v="1000" actId="1036"/>
          <ac:spMkLst>
            <pc:docMk/>
            <pc:sldMk cId="3330517852" sldId="904"/>
            <ac:spMk id="2053" creationId="{92110EBB-0968-3104-FB9C-07A23EF506E1}"/>
          </ac:spMkLst>
        </pc:spChg>
        <pc:spChg chg="del mod">
          <ac:chgData name="Paula Vázquez-Valero" userId="3a0e46d7-2099-40af-a155-aa45b68bfff3" providerId="ADAL" clId="{E9E16D5E-8C49-43D7-BFA7-354344F7380E}" dt="2024-05-15T10:28:39.661" v="1329"/>
          <ac:spMkLst>
            <pc:docMk/>
            <pc:sldMk cId="3330517852" sldId="904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0:20:22.531" v="1129" actId="478"/>
          <ac:spMkLst>
            <pc:docMk/>
            <pc:sldMk cId="3330517852" sldId="904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E9E16D5E-8C49-43D7-BFA7-354344F7380E}" dt="2024-05-15T10:18:47.681" v="1063" actId="478"/>
          <ac:spMkLst>
            <pc:docMk/>
            <pc:sldMk cId="3330517852" sldId="904"/>
            <ac:spMk id="2101" creationId="{BE81710F-107B-4120-1406-6AEB63AC37BE}"/>
          </ac:spMkLst>
        </pc:spChg>
        <pc:spChg chg="mod">
          <ac:chgData name="Paula Vázquez-Valero" userId="3a0e46d7-2099-40af-a155-aa45b68bfff3" providerId="ADAL" clId="{E9E16D5E-8C49-43D7-BFA7-354344F7380E}" dt="2024-05-15T10:19:44.671" v="1102" actId="1038"/>
          <ac:spMkLst>
            <pc:docMk/>
            <pc:sldMk cId="3330517852" sldId="904"/>
            <ac:spMk id="2104" creationId="{0D9E6D62-4C61-79C0-1C39-77C50922CAD5}"/>
          </ac:spMkLst>
        </pc:spChg>
        <pc:spChg chg="mod">
          <ac:chgData name="Paula Vázquez-Valero" userId="3a0e46d7-2099-40af-a155-aa45b68bfff3" providerId="ADAL" clId="{E9E16D5E-8C49-43D7-BFA7-354344F7380E}" dt="2024-05-15T10:19:53.541" v="1108" actId="1035"/>
          <ac:spMkLst>
            <pc:docMk/>
            <pc:sldMk cId="3330517852" sldId="904"/>
            <ac:spMk id="2107" creationId="{2DF1E05E-D1C3-208A-ABB9-849459C270C1}"/>
          </ac:spMkLst>
        </pc:spChg>
        <pc:spChg chg="mod">
          <ac:chgData name="Paula Vázquez-Valero" userId="3a0e46d7-2099-40af-a155-aa45b68bfff3" providerId="ADAL" clId="{E9E16D5E-8C49-43D7-BFA7-354344F7380E}" dt="2024-05-15T10:16:46.931" v="1020" actId="1035"/>
          <ac:spMkLst>
            <pc:docMk/>
            <pc:sldMk cId="3330517852" sldId="904"/>
            <ac:spMk id="2129" creationId="{C44DF758-468B-4A80-E059-C7F1C1BC78F5}"/>
          </ac:spMkLst>
        </pc:spChg>
        <pc:grpChg chg="mod">
          <ac:chgData name="Paula Vázquez-Valero" userId="3a0e46d7-2099-40af-a155-aa45b68bfff3" providerId="ADAL" clId="{E9E16D5E-8C49-43D7-BFA7-354344F7380E}" dt="2024-05-15T10:19:15.191" v="1086" actId="1036"/>
          <ac:grpSpMkLst>
            <pc:docMk/>
            <pc:sldMk cId="3330517852" sldId="904"/>
            <ac:grpSpMk id="15" creationId="{501AFFD0-A7C2-93D1-D651-03211E661261}"/>
          </ac:grpSpMkLst>
        </pc:grpChg>
        <pc:grpChg chg="add del mod">
          <ac:chgData name="Paula Vázquez-Valero" userId="3a0e46d7-2099-40af-a155-aa45b68bfff3" providerId="ADAL" clId="{E9E16D5E-8C49-43D7-BFA7-354344F7380E}" dt="2024-05-15T10:15:46.474" v="973"/>
          <ac:grpSpMkLst>
            <pc:docMk/>
            <pc:sldMk cId="3330517852" sldId="904"/>
            <ac:grpSpMk id="19" creationId="{D401763F-0477-EB45-53DF-477FEC903D21}"/>
          </ac:grpSpMkLst>
        </pc:grpChg>
        <pc:grpChg chg="add del mod">
          <ac:chgData name="Paula Vázquez-Valero" userId="3a0e46d7-2099-40af-a155-aa45b68bfff3" providerId="ADAL" clId="{E9E16D5E-8C49-43D7-BFA7-354344F7380E}" dt="2024-05-15T10:15:46.474" v="973"/>
          <ac:grpSpMkLst>
            <pc:docMk/>
            <pc:sldMk cId="3330517852" sldId="904"/>
            <ac:grpSpMk id="22" creationId="{31E05F93-427D-0194-173F-384126415290}"/>
          </ac:grpSpMkLst>
        </pc:grpChg>
        <pc:grpChg chg="add del mod">
          <ac:chgData name="Paula Vázquez-Valero" userId="3a0e46d7-2099-40af-a155-aa45b68bfff3" providerId="ADAL" clId="{E9E16D5E-8C49-43D7-BFA7-354344F7380E}" dt="2024-05-15T10:15:57.038" v="980" actId="21"/>
          <ac:grpSpMkLst>
            <pc:docMk/>
            <pc:sldMk cId="3330517852" sldId="904"/>
            <ac:grpSpMk id="37" creationId="{0CFACBC2-DA26-5501-4B1C-C555FF0DDE2C}"/>
          </ac:grpSpMkLst>
        </pc:grpChg>
        <pc:grpChg chg="add del mod">
          <ac:chgData name="Paula Vázquez-Valero" userId="3a0e46d7-2099-40af-a155-aa45b68bfff3" providerId="ADAL" clId="{E9E16D5E-8C49-43D7-BFA7-354344F7380E}" dt="2024-05-15T10:15:57.038" v="980" actId="21"/>
          <ac:grpSpMkLst>
            <pc:docMk/>
            <pc:sldMk cId="3330517852" sldId="904"/>
            <ac:grpSpMk id="40" creationId="{ABC01769-DEBD-A0B6-015E-3313377B1F62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0:19:21.060" v="1087" actId="14734"/>
          <ac:graphicFrameMkLst>
            <pc:docMk/>
            <pc:sldMk cId="3330517852" sldId="904"/>
            <ac:graphicFrameMk id="2094" creationId="{61B3C8C4-B6E4-3E99-9CEC-CBC5A3A23E99}"/>
          </ac:graphicFrameMkLst>
        </pc:graphicFrameChg>
        <pc:graphicFrameChg chg="mod ord modGraphic">
          <ac:chgData name="Paula Vázquez-Valero" userId="3a0e46d7-2099-40af-a155-aa45b68bfff3" providerId="ADAL" clId="{E9E16D5E-8C49-43D7-BFA7-354344F7380E}" dt="2024-05-15T10:19:32.653" v="1089" actId="167"/>
          <ac:graphicFrameMkLst>
            <pc:docMk/>
            <pc:sldMk cId="3330517852" sldId="904"/>
            <ac:graphicFrameMk id="2105" creationId="{C80F9B18-ACBD-C9DC-E6F1-15223359C0FB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0:20:13.981" v="1128" actId="20577"/>
          <ac:graphicFrameMkLst>
            <pc:docMk/>
            <pc:sldMk cId="3330517852" sldId="904"/>
            <ac:graphicFrameMk id="2110" creationId="{49867840-E381-8361-6F07-148662F79F13}"/>
          </ac:graphicFrameMkLst>
        </pc:graphicFrameChg>
        <pc:graphicFrameChg chg="modGraphic">
          <ac:chgData name="Paula Vázquez-Valero" userId="3a0e46d7-2099-40af-a155-aa45b68bfff3" providerId="ADAL" clId="{E9E16D5E-8C49-43D7-BFA7-354344F7380E}" dt="2024-05-15T10:19:10.731" v="1078" actId="14100"/>
          <ac:graphicFrameMkLst>
            <pc:docMk/>
            <pc:sldMk cId="3330517852" sldId="904"/>
            <ac:graphicFrameMk id="2126" creationId="{71BA64E7-CE0C-4B94-3EA3-180D37ECA0F7}"/>
          </ac:graphicFrameMkLst>
        </pc:graphicFrameChg>
        <pc:picChg chg="mod">
          <ac:chgData name="Paula Vázquez-Valero" userId="3a0e46d7-2099-40af-a155-aa45b68bfff3" providerId="ADAL" clId="{E9E16D5E-8C49-43D7-BFA7-354344F7380E}" dt="2024-05-15T10:15:45.889" v="972"/>
          <ac:picMkLst>
            <pc:docMk/>
            <pc:sldMk cId="3330517852" sldId="904"/>
            <ac:picMk id="21" creationId="{2B44F677-1A78-8888-25FA-7071448F8AC8}"/>
          </ac:picMkLst>
        </pc:picChg>
        <pc:picChg chg="mod">
          <ac:chgData name="Paula Vázquez-Valero" userId="3a0e46d7-2099-40af-a155-aa45b68bfff3" providerId="ADAL" clId="{E9E16D5E-8C49-43D7-BFA7-354344F7380E}" dt="2024-05-15T10:15:45.889" v="972"/>
          <ac:picMkLst>
            <pc:docMk/>
            <pc:sldMk cId="3330517852" sldId="904"/>
            <ac:picMk id="24" creationId="{F7EC7454-A0B2-86A2-D2C4-5040B2F02C08}"/>
          </ac:picMkLst>
        </pc:picChg>
        <pc:picChg chg="add del mod">
          <ac:chgData name="Paula Vázquez-Valero" userId="3a0e46d7-2099-40af-a155-aa45b68bfff3" providerId="ADAL" clId="{E9E16D5E-8C49-43D7-BFA7-354344F7380E}" dt="2024-05-15T10:15:46.474" v="973"/>
          <ac:picMkLst>
            <pc:docMk/>
            <pc:sldMk cId="3330517852" sldId="904"/>
            <ac:picMk id="25" creationId="{58C0DDD6-514E-9E23-FE0E-FB604065F781}"/>
          </ac:picMkLst>
        </pc:picChg>
        <pc:picChg chg="add del mod">
          <ac:chgData name="Paula Vázquez-Valero" userId="3a0e46d7-2099-40af-a155-aa45b68bfff3" providerId="ADAL" clId="{E9E16D5E-8C49-43D7-BFA7-354344F7380E}" dt="2024-05-15T10:15:52.931" v="977"/>
          <ac:picMkLst>
            <pc:docMk/>
            <pc:sldMk cId="3330517852" sldId="904"/>
            <ac:picMk id="26" creationId="{B2ABAB42-271D-E1B3-EAED-49D9019A64A8}"/>
          </ac:picMkLst>
        </pc:picChg>
        <pc:picChg chg="mod">
          <ac:chgData name="Paula Vázquez-Valero" userId="3a0e46d7-2099-40af-a155-aa45b68bfff3" providerId="ADAL" clId="{E9E16D5E-8C49-43D7-BFA7-354344F7380E}" dt="2024-05-15T10:15:54.160" v="978"/>
          <ac:picMkLst>
            <pc:docMk/>
            <pc:sldMk cId="3330517852" sldId="904"/>
            <ac:picMk id="39" creationId="{7E1F0711-1EB6-780F-B176-81E190687F9D}"/>
          </ac:picMkLst>
        </pc:picChg>
        <pc:picChg chg="mod">
          <ac:chgData name="Paula Vázquez-Valero" userId="3a0e46d7-2099-40af-a155-aa45b68bfff3" providerId="ADAL" clId="{E9E16D5E-8C49-43D7-BFA7-354344F7380E}" dt="2024-05-15T10:15:54.160" v="978"/>
          <ac:picMkLst>
            <pc:docMk/>
            <pc:sldMk cId="3330517852" sldId="904"/>
            <ac:picMk id="42" creationId="{AB3F7FFD-7F4B-B423-D0EA-B533C162EA1B}"/>
          </ac:picMkLst>
        </pc:picChg>
        <pc:picChg chg="add del mod">
          <ac:chgData name="Paula Vázquez-Valero" userId="3a0e46d7-2099-40af-a155-aa45b68bfff3" providerId="ADAL" clId="{E9E16D5E-8C49-43D7-BFA7-354344F7380E}" dt="2024-05-15T10:15:57.038" v="980" actId="21"/>
          <ac:picMkLst>
            <pc:docMk/>
            <pc:sldMk cId="3330517852" sldId="904"/>
            <ac:picMk id="43" creationId="{00A12FA1-C3E0-C907-2FE1-E9603EAAA8AA}"/>
          </ac:picMkLst>
        </pc:picChg>
        <pc:picChg chg="add mod">
          <ac:chgData name="Paula Vázquez-Valero" userId="3a0e46d7-2099-40af-a155-aa45b68bfff3" providerId="ADAL" clId="{E9E16D5E-8C49-43D7-BFA7-354344F7380E}" dt="2024-05-15T10:17:03.455" v="1033" actId="207"/>
          <ac:picMkLst>
            <pc:docMk/>
            <pc:sldMk cId="3330517852" sldId="904"/>
            <ac:picMk id="44" creationId="{24F05FFA-141B-CE36-DE96-DDA95BA0B0E2}"/>
          </ac:picMkLst>
        </pc:picChg>
        <pc:picChg chg="add mod ord">
          <ac:chgData name="Paula Vázquez-Valero" userId="3a0e46d7-2099-40af-a155-aa45b68bfff3" providerId="ADAL" clId="{E9E16D5E-8C49-43D7-BFA7-354344F7380E}" dt="2024-05-15T10:17:00.360" v="1032" actId="167"/>
          <ac:picMkLst>
            <pc:docMk/>
            <pc:sldMk cId="3330517852" sldId="904"/>
            <ac:picMk id="46" creationId="{8DA72C2E-F6D1-D6BB-A6B7-47391F7C461C}"/>
          </ac:picMkLst>
        </pc:picChg>
        <pc:picChg chg="add mod">
          <ac:chgData name="Paula Vázquez-Valero" userId="3a0e46d7-2099-40af-a155-aa45b68bfff3" providerId="ADAL" clId="{E9E16D5E-8C49-43D7-BFA7-354344F7380E}" dt="2024-05-15T10:19:48.591" v="1103" actId="1076"/>
          <ac:picMkLst>
            <pc:docMk/>
            <pc:sldMk cId="3330517852" sldId="904"/>
            <ac:picMk id="47" creationId="{66C8088E-2C2C-773A-CE3E-B25C3594B8BF}"/>
          </ac:picMkLst>
        </pc:picChg>
        <pc:picChg chg="add mod">
          <ac:chgData name="Paula Vázquez-Valero" userId="3a0e46d7-2099-40af-a155-aa45b68bfff3" providerId="ADAL" clId="{E9E16D5E-8C49-43D7-BFA7-354344F7380E}" dt="2024-05-15T10:20:22.711" v="1130"/>
          <ac:picMkLst>
            <pc:docMk/>
            <pc:sldMk cId="3330517852" sldId="904"/>
            <ac:picMk id="48" creationId="{E3C34632-2F25-A77E-3531-D4D98ECDC171}"/>
          </ac:picMkLst>
        </pc:picChg>
        <pc:picChg chg="del">
          <ac:chgData name="Paula Vázquez-Valero" userId="3a0e46d7-2099-40af-a155-aa45b68bfff3" providerId="ADAL" clId="{E9E16D5E-8C49-43D7-BFA7-354344F7380E}" dt="2024-05-15T10:15:45.620" v="971" actId="478"/>
          <ac:picMkLst>
            <pc:docMk/>
            <pc:sldMk cId="3330517852" sldId="904"/>
            <ac:picMk id="63" creationId="{F0609708-90DC-BB5D-E16D-DF9ED24BF3A4}"/>
          </ac:picMkLst>
        </pc:picChg>
        <pc:picChg chg="mod">
          <ac:chgData name="Paula Vázquez-Valero" userId="3a0e46d7-2099-40af-a155-aa45b68bfff3" providerId="ADAL" clId="{E9E16D5E-8C49-43D7-BFA7-354344F7380E}" dt="2024-05-15T10:16:48.621" v="1021" actId="1076"/>
          <ac:picMkLst>
            <pc:docMk/>
            <pc:sldMk cId="3330517852" sldId="904"/>
            <ac:picMk id="2054" creationId="{6F2D6973-4BAD-E42E-FB8B-349CCF332903}"/>
          </ac:picMkLst>
        </pc:picChg>
        <pc:picChg chg="del">
          <ac:chgData name="Paula Vázquez-Valero" userId="3a0e46d7-2099-40af-a155-aa45b68bfff3" providerId="ADAL" clId="{E9E16D5E-8C49-43D7-BFA7-354344F7380E}" dt="2024-05-15T10:16:04.930" v="983" actId="478"/>
          <ac:picMkLst>
            <pc:docMk/>
            <pc:sldMk cId="3330517852" sldId="904"/>
            <ac:picMk id="2055" creationId="{15484C97-0193-4DB5-3DDC-09628A2E6F48}"/>
          </ac:picMkLst>
        </pc:picChg>
        <pc:picChg chg="mod">
          <ac:chgData name="Paula Vázquez-Valero" userId="3a0e46d7-2099-40af-a155-aa45b68bfff3" providerId="ADAL" clId="{E9E16D5E-8C49-43D7-BFA7-354344F7380E}" dt="2024-05-15T10:19:15.191" v="1086" actId="1036"/>
          <ac:picMkLst>
            <pc:docMk/>
            <pc:sldMk cId="3330517852" sldId="904"/>
            <ac:picMk id="2056" creationId="{6BB7A0F7-3FFA-C8CA-951C-193FC252DDFE}"/>
          </ac:picMkLst>
        </pc:picChg>
        <pc:picChg chg="del">
          <ac:chgData name="Paula Vázquez-Valero" userId="3a0e46d7-2099-40af-a155-aa45b68bfff3" providerId="ADAL" clId="{E9E16D5E-8C49-43D7-BFA7-354344F7380E}" dt="2024-05-15T10:20:22.531" v="1129" actId="478"/>
          <ac:picMkLst>
            <pc:docMk/>
            <pc:sldMk cId="3330517852" sldId="904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0:19:30.057" v="1088" actId="21"/>
          <ac:picMkLst>
            <pc:docMk/>
            <pc:sldMk cId="3330517852" sldId="904"/>
            <ac:picMk id="2106" creationId="{17CD6178-69C3-768F-3252-79352E25F5F4}"/>
          </ac:picMkLst>
        </pc:picChg>
        <pc:picChg chg="mod">
          <ac:chgData name="Paula Vázquez-Valero" userId="3a0e46d7-2099-40af-a155-aa45b68bfff3" providerId="ADAL" clId="{E9E16D5E-8C49-43D7-BFA7-354344F7380E}" dt="2024-05-15T10:19:55.291" v="1113" actId="1036"/>
          <ac:picMkLst>
            <pc:docMk/>
            <pc:sldMk cId="3330517852" sldId="904"/>
            <ac:picMk id="2109" creationId="{CBC9581B-A76C-F559-7F3E-EF9BD0EA164F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0:28:35.041" v="1325" actId="1038"/>
        <pc:sldMkLst>
          <pc:docMk/>
          <pc:sldMk cId="486947906" sldId="905"/>
        </pc:sldMkLst>
        <pc:spChg chg="del mod">
          <ac:chgData name="Paula Vázquez-Valero" userId="3a0e46d7-2099-40af-a155-aa45b68bfff3" providerId="ADAL" clId="{E9E16D5E-8C49-43D7-BFA7-354344F7380E}" dt="2024-05-15T10:26:06.717" v="1152" actId="478"/>
          <ac:spMkLst>
            <pc:docMk/>
            <pc:sldMk cId="486947906" sldId="905"/>
            <ac:spMk id="5" creationId="{E8F62613-4E77-61C2-19B6-3A847D6E2B81}"/>
          </ac:spMkLst>
        </pc:spChg>
        <pc:spChg chg="add mod">
          <ac:chgData name="Paula Vázquez-Valero" userId="3a0e46d7-2099-40af-a155-aa45b68bfff3" providerId="ADAL" clId="{E9E16D5E-8C49-43D7-BFA7-354344F7380E}" dt="2024-05-15T10:26:12.601" v="1225" actId="1035"/>
          <ac:spMkLst>
            <pc:docMk/>
            <pc:sldMk cId="486947906" sldId="905"/>
            <ac:spMk id="12" creationId="{E49E9A60-ACB5-7A55-E014-63277CF9B184}"/>
          </ac:spMkLst>
        </pc:spChg>
        <pc:spChg chg="mod">
          <ac:chgData name="Paula Vázquez-Valero" userId="3a0e46d7-2099-40af-a155-aa45b68bfff3" providerId="ADAL" clId="{E9E16D5E-8C49-43D7-BFA7-354344F7380E}" dt="2024-05-15T10:26:06.941" v="1153"/>
          <ac:spMkLst>
            <pc:docMk/>
            <pc:sldMk cId="486947906" sldId="905"/>
            <ac:spMk id="14" creationId="{919A6078-467D-DB16-D305-7AC8134B1E0F}"/>
          </ac:spMkLst>
        </pc:spChg>
        <pc:spChg chg="mod">
          <ac:chgData name="Paula Vázquez-Valero" userId="3a0e46d7-2099-40af-a155-aa45b68bfff3" providerId="ADAL" clId="{E9E16D5E-8C49-43D7-BFA7-354344F7380E}" dt="2024-05-15T10:26:06.941" v="1153"/>
          <ac:spMkLst>
            <pc:docMk/>
            <pc:sldMk cId="486947906" sldId="905"/>
            <ac:spMk id="16" creationId="{E601F3E6-2355-1D98-5E54-921199D2482D}"/>
          </ac:spMkLst>
        </pc:spChg>
        <pc:spChg chg="mod">
          <ac:chgData name="Paula Vázquez-Valero" userId="3a0e46d7-2099-40af-a155-aa45b68bfff3" providerId="ADAL" clId="{E9E16D5E-8C49-43D7-BFA7-354344F7380E}" dt="2024-05-15T10:25:53.731" v="1151" actId="1038"/>
          <ac:spMkLst>
            <pc:docMk/>
            <pc:sldMk cId="486947906" sldId="905"/>
            <ac:spMk id="21" creationId="{70759B03-A7AA-F95C-4855-98E67B3AEC93}"/>
          </ac:spMkLst>
        </pc:spChg>
        <pc:spChg chg="mod">
          <ac:chgData name="Paula Vázquez-Valero" userId="3a0e46d7-2099-40af-a155-aa45b68bfff3" providerId="ADAL" clId="{E9E16D5E-8C49-43D7-BFA7-354344F7380E}" dt="2024-05-15T10:25:53.731" v="1151" actId="1038"/>
          <ac:spMkLst>
            <pc:docMk/>
            <pc:sldMk cId="486947906" sldId="905"/>
            <ac:spMk id="22" creationId="{AAD1F0D2-FB0B-473C-7EA5-C3C960F84330}"/>
          </ac:spMkLst>
        </pc:spChg>
        <pc:spChg chg="mod">
          <ac:chgData name="Paula Vázquez-Valero" userId="3a0e46d7-2099-40af-a155-aa45b68bfff3" providerId="ADAL" clId="{E9E16D5E-8C49-43D7-BFA7-354344F7380E}" dt="2024-05-15T10:25:53.731" v="1151" actId="1038"/>
          <ac:spMkLst>
            <pc:docMk/>
            <pc:sldMk cId="486947906" sldId="905"/>
            <ac:spMk id="23" creationId="{392DC343-41E1-93A5-246B-507198BCAE7F}"/>
          </ac:spMkLst>
        </pc:spChg>
        <pc:spChg chg="mod">
          <ac:chgData name="Paula Vázquez-Valero" userId="3a0e46d7-2099-40af-a155-aa45b68bfff3" providerId="ADAL" clId="{E9E16D5E-8C49-43D7-BFA7-354344F7380E}" dt="2024-05-15T10:27:52.561" v="1266" actId="1038"/>
          <ac:spMkLst>
            <pc:docMk/>
            <pc:sldMk cId="486947906" sldId="905"/>
            <ac:spMk id="24" creationId="{316FD798-4D0D-6999-3A0C-8882B7B11C21}"/>
          </ac:spMkLst>
        </pc:spChg>
        <pc:spChg chg="mod">
          <ac:chgData name="Paula Vázquez-Valero" userId="3a0e46d7-2099-40af-a155-aa45b68bfff3" providerId="ADAL" clId="{E9E16D5E-8C49-43D7-BFA7-354344F7380E}" dt="2024-05-15T10:27:52.561" v="1266" actId="1038"/>
          <ac:spMkLst>
            <pc:docMk/>
            <pc:sldMk cId="486947906" sldId="905"/>
            <ac:spMk id="26" creationId="{A216F295-9183-4D0F-B2FD-B66D1C91BAB9}"/>
          </ac:spMkLst>
        </pc:spChg>
        <pc:spChg chg="mod">
          <ac:chgData name="Paula Vázquez-Valero" userId="3a0e46d7-2099-40af-a155-aa45b68bfff3" providerId="ADAL" clId="{E9E16D5E-8C49-43D7-BFA7-354344F7380E}" dt="2024-05-15T10:27:52.561" v="1266" actId="1038"/>
          <ac:spMkLst>
            <pc:docMk/>
            <pc:sldMk cId="486947906" sldId="905"/>
            <ac:spMk id="27" creationId="{72604549-8098-889A-FA5B-624A0A8FEFB7}"/>
          </ac:spMkLst>
        </pc:spChg>
        <pc:spChg chg="add mod">
          <ac:chgData name="Paula Vázquez-Valero" userId="3a0e46d7-2099-40af-a155-aa45b68bfff3" providerId="ADAL" clId="{E9E16D5E-8C49-43D7-BFA7-354344F7380E}" dt="2024-05-15T10:28:05.905" v="1275" actId="1038"/>
          <ac:spMkLst>
            <pc:docMk/>
            <pc:sldMk cId="486947906" sldId="905"/>
            <ac:spMk id="29" creationId="{AC10AA4C-9A23-08E4-41BF-EE52D1838A61}"/>
          </ac:spMkLst>
        </pc:spChg>
        <pc:spChg chg="mod">
          <ac:chgData name="Paula Vázquez-Valero" userId="3a0e46d7-2099-40af-a155-aa45b68bfff3" providerId="ADAL" clId="{E9E16D5E-8C49-43D7-BFA7-354344F7380E}" dt="2024-05-15T10:28:12.707" v="1277" actId="207"/>
          <ac:spMkLst>
            <pc:docMk/>
            <pc:sldMk cId="486947906" sldId="905"/>
            <ac:spMk id="45" creationId="{0659D931-9CE6-6501-BC2D-451DD1A6ACCB}"/>
          </ac:spMkLst>
        </pc:spChg>
        <pc:spChg chg="mod">
          <ac:chgData name="Paula Vázquez-Valero" userId="3a0e46d7-2099-40af-a155-aa45b68bfff3" providerId="ADAL" clId="{E9E16D5E-8C49-43D7-BFA7-354344F7380E}" dt="2024-05-15T10:28:18.061" v="1278" actId="207"/>
          <ac:spMkLst>
            <pc:docMk/>
            <pc:sldMk cId="486947906" sldId="905"/>
            <ac:spMk id="62" creationId="{8617C137-76BE-9341-74DA-CBC748B5D17D}"/>
          </ac:spMkLst>
        </pc:spChg>
        <pc:spChg chg="mod">
          <ac:chgData name="Paula Vázquez-Valero" userId="3a0e46d7-2099-40af-a155-aa45b68bfff3" providerId="ADAL" clId="{E9E16D5E-8C49-43D7-BFA7-354344F7380E}" dt="2024-05-15T10:28:35.041" v="1325" actId="1038"/>
          <ac:spMkLst>
            <pc:docMk/>
            <pc:sldMk cId="486947906" sldId="905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0:28:01.881" v="1271" actId="478"/>
          <ac:spMkLst>
            <pc:docMk/>
            <pc:sldMk cId="486947906" sldId="905"/>
            <ac:spMk id="2089" creationId="{B2AFFFD7-5E0E-9D9C-D583-13787BA98ED2}"/>
          </ac:spMkLst>
        </pc:spChg>
        <pc:grpChg chg="del">
          <ac:chgData name="Paula Vázquez-Valero" userId="3a0e46d7-2099-40af-a155-aa45b68bfff3" providerId="ADAL" clId="{E9E16D5E-8C49-43D7-BFA7-354344F7380E}" dt="2024-05-15T10:26:06.717" v="1152" actId="478"/>
          <ac:grpSpMkLst>
            <pc:docMk/>
            <pc:sldMk cId="486947906" sldId="905"/>
            <ac:grpSpMk id="6" creationId="{F8DD9A01-1596-6DA3-7121-E54960626D57}"/>
          </ac:grpSpMkLst>
        </pc:grpChg>
        <pc:grpChg chg="add mod">
          <ac:chgData name="Paula Vázquez-Valero" userId="3a0e46d7-2099-40af-a155-aa45b68bfff3" providerId="ADAL" clId="{E9E16D5E-8C49-43D7-BFA7-354344F7380E}" dt="2024-05-15T10:26:12.601" v="1225" actId="1035"/>
          <ac:grpSpMkLst>
            <pc:docMk/>
            <pc:sldMk cId="486947906" sldId="905"/>
            <ac:grpSpMk id="13" creationId="{C405C561-5228-2D41-65F9-955721EDBBFB}"/>
          </ac:grpSpMkLst>
        </pc:grpChg>
        <pc:grpChg chg="mod">
          <ac:chgData name="Paula Vázquez-Valero" userId="3a0e46d7-2099-40af-a155-aa45b68bfff3" providerId="ADAL" clId="{E9E16D5E-8C49-43D7-BFA7-354344F7380E}" dt="2024-05-15T10:27:52.561" v="1266" actId="1038"/>
          <ac:grpSpMkLst>
            <pc:docMk/>
            <pc:sldMk cId="486947906" sldId="905"/>
            <ac:grpSpMk id="25" creationId="{31AD43E6-51A9-3571-5D15-F39D5AF5C597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0:25:50.371" v="1148"/>
          <ac:graphicFrameMkLst>
            <pc:docMk/>
            <pc:sldMk cId="486947906" sldId="905"/>
            <ac:graphicFrameMk id="4" creationId="{479FDC06-4FE9-FBD0-E655-DE4AAEFB6EB3}"/>
          </ac:graphicFrameMkLst>
        </pc:graphicFrameChg>
        <pc:picChg chg="del">
          <ac:chgData name="Paula Vázquez-Valero" userId="3a0e46d7-2099-40af-a155-aa45b68bfff3" providerId="ADAL" clId="{E9E16D5E-8C49-43D7-BFA7-354344F7380E}" dt="2024-05-15T10:26:06.717" v="1152" actId="478"/>
          <ac:picMkLst>
            <pc:docMk/>
            <pc:sldMk cId="486947906" sldId="905"/>
            <ac:picMk id="9" creationId="{373A5F96-29B0-95FF-1BBD-9509800A8F78}"/>
          </ac:picMkLst>
        </pc:picChg>
        <pc:picChg chg="mod">
          <ac:chgData name="Paula Vázquez-Valero" userId="3a0e46d7-2099-40af-a155-aa45b68bfff3" providerId="ADAL" clId="{E9E16D5E-8C49-43D7-BFA7-354344F7380E}" dt="2024-05-15T10:25:53.731" v="1151" actId="1038"/>
          <ac:picMkLst>
            <pc:docMk/>
            <pc:sldMk cId="486947906" sldId="905"/>
            <ac:picMk id="10" creationId="{EB2992BE-87C5-6595-8FC2-EB04A9F8C00F}"/>
          </ac:picMkLst>
        </pc:picChg>
        <pc:picChg chg="mod">
          <ac:chgData name="Paula Vázquez-Valero" userId="3a0e46d7-2099-40af-a155-aa45b68bfff3" providerId="ADAL" clId="{E9E16D5E-8C49-43D7-BFA7-354344F7380E}" dt="2024-05-15T10:25:53.731" v="1151" actId="1038"/>
          <ac:picMkLst>
            <pc:docMk/>
            <pc:sldMk cId="486947906" sldId="905"/>
            <ac:picMk id="11" creationId="{3FF57936-0208-CA90-B3C4-24E238372B38}"/>
          </ac:picMkLst>
        </pc:picChg>
        <pc:picChg chg="mod">
          <ac:chgData name="Paula Vázquez-Valero" userId="3a0e46d7-2099-40af-a155-aa45b68bfff3" providerId="ADAL" clId="{E9E16D5E-8C49-43D7-BFA7-354344F7380E}" dt="2024-05-15T10:26:06.941" v="1153"/>
          <ac:picMkLst>
            <pc:docMk/>
            <pc:sldMk cId="486947906" sldId="905"/>
            <ac:picMk id="15" creationId="{7A4904F8-693F-06B9-1E7B-47E7649CF9E7}"/>
          </ac:picMkLst>
        </pc:picChg>
        <pc:picChg chg="add del mod">
          <ac:chgData name="Paula Vázquez-Valero" userId="3a0e46d7-2099-40af-a155-aa45b68bfff3" providerId="ADAL" clId="{E9E16D5E-8C49-43D7-BFA7-354344F7380E}" dt="2024-05-15T10:27:46.861" v="1236" actId="21"/>
          <ac:picMkLst>
            <pc:docMk/>
            <pc:sldMk cId="486947906" sldId="905"/>
            <ac:picMk id="17" creationId="{520950C5-9952-6531-7239-BF4CB3F0BFEC}"/>
          </ac:picMkLst>
        </pc:picChg>
        <pc:picChg chg="add mod">
          <ac:chgData name="Paula Vázquez-Valero" userId="3a0e46d7-2099-40af-a155-aa45b68bfff3" providerId="ADAL" clId="{E9E16D5E-8C49-43D7-BFA7-354344F7380E}" dt="2024-05-15T10:27:56.296" v="1270" actId="1035"/>
          <ac:picMkLst>
            <pc:docMk/>
            <pc:sldMk cId="486947906" sldId="905"/>
            <ac:picMk id="18" creationId="{5C41A46B-7BB8-9C35-2DD1-E717177A884D}"/>
          </ac:picMkLst>
        </pc:picChg>
        <pc:picChg chg="add mod">
          <ac:chgData name="Paula Vázquez-Valero" userId="3a0e46d7-2099-40af-a155-aa45b68bfff3" providerId="ADAL" clId="{E9E16D5E-8C49-43D7-BFA7-354344F7380E}" dt="2024-05-15T10:28:02.061" v="1272"/>
          <ac:picMkLst>
            <pc:docMk/>
            <pc:sldMk cId="486947906" sldId="905"/>
            <ac:picMk id="19" creationId="{B1734655-B17D-00B4-C22F-4624EF7A7BF7}"/>
          </ac:picMkLst>
        </pc:picChg>
        <pc:picChg chg="mod">
          <ac:chgData name="Paula Vázquez-Valero" userId="3a0e46d7-2099-40af-a155-aa45b68bfff3" providerId="ADAL" clId="{E9E16D5E-8C49-43D7-BFA7-354344F7380E}" dt="2024-05-15T10:25:53.731" v="1151" actId="1038"/>
          <ac:picMkLst>
            <pc:docMk/>
            <pc:sldMk cId="486947906" sldId="905"/>
            <ac:picMk id="20" creationId="{5CAB8298-88F6-A933-CA00-38E6EAF12757}"/>
          </ac:picMkLst>
        </pc:picChg>
        <pc:picChg chg="add del mod">
          <ac:chgData name="Paula Vázquez-Valero" userId="3a0e46d7-2099-40af-a155-aa45b68bfff3" providerId="ADAL" clId="{E9E16D5E-8C49-43D7-BFA7-354344F7380E}" dt="2024-05-15T10:27:52.561" v="1266" actId="1038"/>
          <ac:picMkLst>
            <pc:docMk/>
            <pc:sldMk cId="486947906" sldId="905"/>
            <ac:picMk id="28" creationId="{32FFA9CE-7F06-6107-1D83-DB46EC868132}"/>
          </ac:picMkLst>
        </pc:picChg>
        <pc:picChg chg="del">
          <ac:chgData name="Paula Vázquez-Valero" userId="3a0e46d7-2099-40af-a155-aa45b68bfff3" providerId="ADAL" clId="{E9E16D5E-8C49-43D7-BFA7-354344F7380E}" dt="2024-05-15T10:27:35.156" v="1229" actId="478"/>
          <ac:picMkLst>
            <pc:docMk/>
            <pc:sldMk cId="486947906" sldId="905"/>
            <ac:picMk id="34" creationId="{623DCE89-4EC5-428B-3F6A-B6D71B445DB2}"/>
          </ac:picMkLst>
        </pc:picChg>
        <pc:picChg chg="del">
          <ac:chgData name="Paula Vázquez-Valero" userId="3a0e46d7-2099-40af-a155-aa45b68bfff3" providerId="ADAL" clId="{E9E16D5E-8C49-43D7-BFA7-354344F7380E}" dt="2024-05-15T10:28:01.881" v="1271" actId="478"/>
          <ac:picMkLst>
            <pc:docMk/>
            <pc:sldMk cId="486947906" sldId="905"/>
            <ac:picMk id="2079" creationId="{3A7B6A95-6AB8-3394-AD68-713D43E5E03D}"/>
          </ac:picMkLst>
        </pc:picChg>
      </pc:sldChg>
      <pc:sldChg chg="addSp delSp modSp mod ord delAnim modAnim">
        <pc:chgData name="Paula Vázquez-Valero" userId="3a0e46d7-2099-40af-a155-aa45b68bfff3" providerId="ADAL" clId="{E9E16D5E-8C49-43D7-BFA7-354344F7380E}" dt="2024-05-15T11:48:34.377" v="2690"/>
        <pc:sldMkLst>
          <pc:docMk/>
          <pc:sldMk cId="63653193" sldId="906"/>
        </pc:sldMkLst>
        <pc:spChg chg="mod">
          <ac:chgData name="Paula Vázquez-Valero" userId="3a0e46d7-2099-40af-a155-aa45b68bfff3" providerId="ADAL" clId="{E9E16D5E-8C49-43D7-BFA7-354344F7380E}" dt="2024-05-15T10:28:55.254" v="1338" actId="207"/>
          <ac:spMkLst>
            <pc:docMk/>
            <pc:sldMk cId="63653193" sldId="906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0:28:57.038" v="1339" actId="207"/>
          <ac:spMkLst>
            <pc:docMk/>
            <pc:sldMk cId="63653193" sldId="906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0:28:57.038" v="1339" actId="207"/>
          <ac:spMkLst>
            <pc:docMk/>
            <pc:sldMk cId="63653193" sldId="906"/>
            <ac:spMk id="10" creationId="{38B75A1D-D90E-6C57-7996-6744F0A058C3}"/>
          </ac:spMkLst>
        </pc:spChg>
        <pc:spChg chg="del">
          <ac:chgData name="Paula Vázquez-Valero" userId="3a0e46d7-2099-40af-a155-aa45b68bfff3" providerId="ADAL" clId="{E9E16D5E-8C49-43D7-BFA7-354344F7380E}" dt="2024-05-15T11:39:02.993" v="2288" actId="478"/>
          <ac:spMkLst>
            <pc:docMk/>
            <pc:sldMk cId="63653193" sldId="906"/>
            <ac:spMk id="17" creationId="{239C8CC4-8EC0-4E5C-C759-814534A309DE}"/>
          </ac:spMkLst>
        </pc:spChg>
        <pc:spChg chg="mod">
          <ac:chgData name="Paula Vázquez-Valero" userId="3a0e46d7-2099-40af-a155-aa45b68bfff3" providerId="ADAL" clId="{E9E16D5E-8C49-43D7-BFA7-354344F7380E}" dt="2024-05-15T11:37:35.167" v="2266" actId="113"/>
          <ac:spMkLst>
            <pc:docMk/>
            <pc:sldMk cId="63653193" sldId="906"/>
            <ac:spMk id="19" creationId="{DCE2B040-5373-3E00-09A2-0BF54673CB3C}"/>
          </ac:spMkLst>
        </pc:spChg>
        <pc:spChg chg="mod">
          <ac:chgData name="Paula Vázquez-Valero" userId="3a0e46d7-2099-40af-a155-aa45b68bfff3" providerId="ADAL" clId="{E9E16D5E-8C49-43D7-BFA7-354344F7380E}" dt="2024-05-15T11:15:44.669" v="1410" actId="14100"/>
          <ac:spMkLst>
            <pc:docMk/>
            <pc:sldMk cId="63653193" sldId="906"/>
            <ac:spMk id="29" creationId="{7C38F36E-DEC9-68F7-FE93-BF49A01A1268}"/>
          </ac:spMkLst>
        </pc:spChg>
        <pc:spChg chg="add mod">
          <ac:chgData name="Paula Vázquez-Valero" userId="3a0e46d7-2099-40af-a155-aa45b68bfff3" providerId="ADAL" clId="{E9E16D5E-8C49-43D7-BFA7-354344F7380E}" dt="2024-05-15T11:19:42.651" v="1572" actId="20577"/>
          <ac:spMkLst>
            <pc:docMk/>
            <pc:sldMk cId="63653193" sldId="906"/>
            <ac:spMk id="42" creationId="{578A1C99-2CA8-ABAB-D318-E90DF2352E8C}"/>
          </ac:spMkLst>
        </pc:spChg>
        <pc:spChg chg="add mod">
          <ac:chgData name="Paula Vázquez-Valero" userId="3a0e46d7-2099-40af-a155-aa45b68bfff3" providerId="ADAL" clId="{E9E16D5E-8C49-43D7-BFA7-354344F7380E}" dt="2024-05-15T11:48:34.377" v="2690"/>
          <ac:spMkLst>
            <pc:docMk/>
            <pc:sldMk cId="63653193" sldId="906"/>
            <ac:spMk id="58" creationId="{60245DC8-473C-C826-18DA-CC8971FB1796}"/>
          </ac:spMkLst>
        </pc:spChg>
        <pc:spChg chg="mod">
          <ac:chgData name="Paula Vázquez-Valero" userId="3a0e46d7-2099-40af-a155-aa45b68bfff3" providerId="ADAL" clId="{E9E16D5E-8C49-43D7-BFA7-354344F7380E}" dt="2024-05-15T11:15:49.094" v="1419" actId="1035"/>
          <ac:spMkLst>
            <pc:docMk/>
            <pc:sldMk cId="63653193" sldId="906"/>
            <ac:spMk id="59" creationId="{2DE0D2C0-CA9B-D0F6-0889-69E36B76ACD5}"/>
          </ac:spMkLst>
        </pc:spChg>
        <pc:spChg chg="mod">
          <ac:chgData name="Paula Vázquez-Valero" userId="3a0e46d7-2099-40af-a155-aa45b68bfff3" providerId="ADAL" clId="{E9E16D5E-8C49-43D7-BFA7-354344F7380E}" dt="2024-05-15T11:18:23.357" v="1546" actId="14100"/>
          <ac:spMkLst>
            <pc:docMk/>
            <pc:sldMk cId="63653193" sldId="906"/>
            <ac:spMk id="63" creationId="{AA4BDD2F-814A-1C48-2850-87394A3C45CB}"/>
          </ac:spMkLst>
        </pc:spChg>
        <pc:spChg chg="mod">
          <ac:chgData name="Paula Vázquez-Valero" userId="3a0e46d7-2099-40af-a155-aa45b68bfff3" providerId="ADAL" clId="{E9E16D5E-8C49-43D7-BFA7-354344F7380E}" dt="2024-05-15T11:18:16.923" v="1545" actId="1076"/>
          <ac:spMkLst>
            <pc:docMk/>
            <pc:sldMk cId="63653193" sldId="906"/>
            <ac:spMk id="2050" creationId="{23E1AC19-9A30-E3CA-517F-66C4A09DA504}"/>
          </ac:spMkLst>
        </pc:spChg>
        <pc:spChg chg="mod">
          <ac:chgData name="Paula Vázquez-Valero" userId="3a0e46d7-2099-40af-a155-aa45b68bfff3" providerId="ADAL" clId="{E9E16D5E-8C49-43D7-BFA7-354344F7380E}" dt="2024-05-15T11:18:16.923" v="1545" actId="1076"/>
          <ac:spMkLst>
            <pc:docMk/>
            <pc:sldMk cId="63653193" sldId="906"/>
            <ac:spMk id="2052" creationId="{8F2CB38F-08C5-B0FC-4A64-9E0F525CA397}"/>
          </ac:spMkLst>
        </pc:spChg>
        <pc:spChg chg="mod">
          <ac:chgData name="Paula Vázquez-Valero" userId="3a0e46d7-2099-40af-a155-aa45b68bfff3" providerId="ADAL" clId="{E9E16D5E-8C49-43D7-BFA7-354344F7380E}" dt="2024-05-15T11:27:27.951" v="1764" actId="14100"/>
          <ac:spMkLst>
            <pc:docMk/>
            <pc:sldMk cId="63653193" sldId="906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E9E16D5E-8C49-43D7-BFA7-354344F7380E}" dt="2024-05-15T11:19:31.332" v="1568" actId="20577"/>
          <ac:spMkLst>
            <pc:docMk/>
            <pc:sldMk cId="63653193" sldId="906"/>
            <ac:spMk id="2076" creationId="{0D593A26-D515-58CC-CF1D-F665E1E296FF}"/>
          </ac:spMkLst>
        </pc:spChg>
        <pc:spChg chg="mod">
          <ac:chgData name="Paula Vázquez-Valero" userId="3a0e46d7-2099-40af-a155-aa45b68bfff3" providerId="ADAL" clId="{E9E16D5E-8C49-43D7-BFA7-354344F7380E}" dt="2024-05-15T11:18:49.963" v="1550" actId="20577"/>
          <ac:spMkLst>
            <pc:docMk/>
            <pc:sldMk cId="63653193" sldId="906"/>
            <ac:spMk id="2082" creationId="{97C9C70B-23C0-E21F-0A4F-B44440A0115F}"/>
          </ac:spMkLst>
        </pc:spChg>
        <pc:spChg chg="mod">
          <ac:chgData name="Paula Vázquez-Valero" userId="3a0e46d7-2099-40af-a155-aa45b68bfff3" providerId="ADAL" clId="{E9E16D5E-8C49-43D7-BFA7-354344F7380E}" dt="2024-05-15T11:15:49.094" v="1419" actId="1035"/>
          <ac:spMkLst>
            <pc:docMk/>
            <pc:sldMk cId="63653193" sldId="906"/>
            <ac:spMk id="2083" creationId="{1FD40BD3-9454-C396-324F-5EDB52E9780E}"/>
          </ac:spMkLst>
        </pc:spChg>
        <pc:spChg chg="mod">
          <ac:chgData name="Paula Vázquez-Valero" userId="3a0e46d7-2099-40af-a155-aa45b68bfff3" providerId="ADAL" clId="{E9E16D5E-8C49-43D7-BFA7-354344F7380E}" dt="2024-05-15T11:17:07.732" v="1490" actId="20577"/>
          <ac:spMkLst>
            <pc:docMk/>
            <pc:sldMk cId="63653193" sldId="906"/>
            <ac:spMk id="2084" creationId="{02162FAE-5692-905C-EB03-2C831D6524BE}"/>
          </ac:spMkLst>
        </pc:spChg>
        <pc:spChg chg="mod">
          <ac:chgData name="Paula Vázquez-Valero" userId="3a0e46d7-2099-40af-a155-aa45b68bfff3" providerId="ADAL" clId="{E9E16D5E-8C49-43D7-BFA7-354344F7380E}" dt="2024-05-15T11:17:58.599" v="1530" actId="1076"/>
          <ac:spMkLst>
            <pc:docMk/>
            <pc:sldMk cId="63653193" sldId="906"/>
            <ac:spMk id="2085" creationId="{336A1B93-8714-B571-3520-6BFFE50FB328}"/>
          </ac:spMkLst>
        </pc:spChg>
        <pc:spChg chg="mod">
          <ac:chgData name="Paula Vázquez-Valero" userId="3a0e46d7-2099-40af-a155-aa45b68bfff3" providerId="ADAL" clId="{E9E16D5E-8C49-43D7-BFA7-354344F7380E}" dt="2024-05-15T11:17:42.486" v="1496" actId="1076"/>
          <ac:spMkLst>
            <pc:docMk/>
            <pc:sldMk cId="63653193" sldId="906"/>
            <ac:spMk id="2087" creationId="{F73616AD-B43B-81DA-4530-3EEDEAE1BF77}"/>
          </ac:spMkLst>
        </pc:spChg>
        <pc:spChg chg="del">
          <ac:chgData name="Paula Vázquez-Valero" userId="3a0e46d7-2099-40af-a155-aa45b68bfff3" providerId="ADAL" clId="{E9E16D5E-8C49-43D7-BFA7-354344F7380E}" dt="2024-05-15T11:48:34.176" v="2689" actId="478"/>
          <ac:spMkLst>
            <pc:docMk/>
            <pc:sldMk cId="63653193" sldId="906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1:19:37.229" v="1569" actId="478"/>
          <ac:spMkLst>
            <pc:docMk/>
            <pc:sldMk cId="63653193" sldId="906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E9E16D5E-8C49-43D7-BFA7-354344F7380E}" dt="2024-05-15T11:17:48.087" v="1497" actId="1076"/>
          <ac:spMkLst>
            <pc:docMk/>
            <pc:sldMk cId="63653193" sldId="906"/>
            <ac:spMk id="2091" creationId="{67D34B58-C22E-145E-5CF3-825CA8D1FC11}"/>
          </ac:spMkLst>
        </pc:spChg>
        <pc:spChg chg="mod">
          <ac:chgData name="Paula Vázquez-Valero" userId="3a0e46d7-2099-40af-a155-aa45b68bfff3" providerId="ADAL" clId="{E9E16D5E-8C49-43D7-BFA7-354344F7380E}" dt="2024-05-15T11:18:08.778" v="1544" actId="20577"/>
          <ac:spMkLst>
            <pc:docMk/>
            <pc:sldMk cId="63653193" sldId="906"/>
            <ac:spMk id="2092" creationId="{5C6C7BB3-9110-83C8-ABCD-D89EBE967661}"/>
          </ac:spMkLst>
        </pc:spChg>
        <pc:spChg chg="mod">
          <ac:chgData name="Paula Vázquez-Valero" userId="3a0e46d7-2099-40af-a155-aa45b68bfff3" providerId="ADAL" clId="{E9E16D5E-8C49-43D7-BFA7-354344F7380E}" dt="2024-05-15T11:17:55.585" v="1529" actId="1035"/>
          <ac:spMkLst>
            <pc:docMk/>
            <pc:sldMk cId="63653193" sldId="906"/>
            <ac:spMk id="2093" creationId="{40062B98-4DDC-606A-312F-FB18FE40500C}"/>
          </ac:spMkLst>
        </pc:spChg>
        <pc:spChg chg="mod">
          <ac:chgData name="Paula Vázquez-Valero" userId="3a0e46d7-2099-40af-a155-aa45b68bfff3" providerId="ADAL" clId="{E9E16D5E-8C49-43D7-BFA7-354344F7380E}" dt="2024-05-15T11:17:42.486" v="1496" actId="1076"/>
          <ac:spMkLst>
            <pc:docMk/>
            <pc:sldMk cId="63653193" sldId="906"/>
            <ac:spMk id="2096" creationId="{1D7409A9-FFEA-64AD-83BD-28AB058DE353}"/>
          </ac:spMkLst>
        </pc:spChg>
        <pc:grpChg chg="mod">
          <ac:chgData name="Paula Vázquez-Valero" userId="3a0e46d7-2099-40af-a155-aa45b68bfff3" providerId="ADAL" clId="{E9E16D5E-8C49-43D7-BFA7-354344F7380E}" dt="2024-05-15T11:15:49.094" v="1419" actId="1035"/>
          <ac:grpSpMkLst>
            <pc:docMk/>
            <pc:sldMk cId="63653193" sldId="906"/>
            <ac:grpSpMk id="57" creationId="{FB663850-457B-AB58-39E3-A184894DD6B5}"/>
          </ac:grpSpMkLst>
        </pc:grpChg>
        <pc:grpChg chg="mod">
          <ac:chgData name="Paula Vázquez-Valero" userId="3a0e46d7-2099-40af-a155-aa45b68bfff3" providerId="ADAL" clId="{E9E16D5E-8C49-43D7-BFA7-354344F7380E}" dt="2024-05-15T11:18:16.923" v="1545" actId="1076"/>
          <ac:grpSpMkLst>
            <pc:docMk/>
            <pc:sldMk cId="63653193" sldId="906"/>
            <ac:grpSpMk id="60" creationId="{5523B6BA-834A-D3DF-0977-A215460BAFF2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1:18:42.919" v="1548"/>
          <ac:graphicFrameMkLst>
            <pc:docMk/>
            <pc:sldMk cId="63653193" sldId="906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E9E16D5E-8C49-43D7-BFA7-354344F7380E}" dt="2024-05-15T11:15:49.094" v="1419" actId="1035"/>
          <ac:picMkLst>
            <pc:docMk/>
            <pc:sldMk cId="63653193" sldId="906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E9E16D5E-8C49-43D7-BFA7-354344F7380E}" dt="2024-05-15T11:15:20.399" v="1404" actId="478"/>
          <ac:picMkLst>
            <pc:docMk/>
            <pc:sldMk cId="63653193" sldId="906"/>
            <ac:picMk id="9" creationId="{CAF9A284-BA32-C276-A388-5FBA5D307A59}"/>
          </ac:picMkLst>
        </pc:picChg>
        <pc:picChg chg="add del mod">
          <ac:chgData name="Paula Vázquez-Valero" userId="3a0e46d7-2099-40af-a155-aa45b68bfff3" providerId="ADAL" clId="{E9E16D5E-8C49-43D7-BFA7-354344F7380E}" dt="2024-05-15T11:09:24.914" v="1342" actId="478"/>
          <ac:picMkLst>
            <pc:docMk/>
            <pc:sldMk cId="63653193" sldId="906"/>
            <ac:picMk id="13" creationId="{DCCF8682-3CE1-6C94-62C0-B41D1251F0A2}"/>
          </ac:picMkLst>
        </pc:picChg>
        <pc:picChg chg="del">
          <ac:chgData name="Paula Vázquez-Valero" userId="3a0e46d7-2099-40af-a155-aa45b68bfff3" providerId="ADAL" clId="{E9E16D5E-8C49-43D7-BFA7-354344F7380E}" dt="2024-05-15T11:39:02.993" v="2288" actId="478"/>
          <ac:picMkLst>
            <pc:docMk/>
            <pc:sldMk cId="63653193" sldId="906"/>
            <ac:picMk id="25" creationId="{04068FBE-2712-ABB2-71C9-A922BB9B679A}"/>
          </ac:picMkLst>
        </pc:picChg>
        <pc:picChg chg="add mod">
          <ac:chgData name="Paula Vázquez-Valero" userId="3a0e46d7-2099-40af-a155-aa45b68bfff3" providerId="ADAL" clId="{E9E16D5E-8C49-43D7-BFA7-354344F7380E}" dt="2024-05-15T11:15:23.622" v="1405" actId="1076"/>
          <ac:picMkLst>
            <pc:docMk/>
            <pc:sldMk cId="63653193" sldId="906"/>
            <ac:picMk id="32" creationId="{309A8DB4-5ADE-EBC4-BED5-55F4EADB08B6}"/>
          </ac:picMkLst>
        </pc:picChg>
        <pc:picChg chg="add del mod">
          <ac:chgData name="Paula Vázquez-Valero" userId="3a0e46d7-2099-40af-a155-aa45b68bfff3" providerId="ADAL" clId="{E9E16D5E-8C49-43D7-BFA7-354344F7380E}" dt="2024-05-15T11:15:12.846" v="1400" actId="21"/>
          <ac:picMkLst>
            <pc:docMk/>
            <pc:sldMk cId="63653193" sldId="906"/>
            <ac:picMk id="35" creationId="{8A250C8F-AAE1-5F4A-444B-06A55649FFEA}"/>
          </ac:picMkLst>
        </pc:picChg>
        <pc:picChg chg="del mod">
          <ac:chgData name="Paula Vázquez-Valero" userId="3a0e46d7-2099-40af-a155-aa45b68bfff3" providerId="ADAL" clId="{E9E16D5E-8C49-43D7-BFA7-354344F7380E}" dt="2024-05-15T11:37:44.314" v="2267" actId="478"/>
          <ac:picMkLst>
            <pc:docMk/>
            <pc:sldMk cId="63653193" sldId="906"/>
            <ac:picMk id="38" creationId="{81DD402B-0F1A-6501-EF52-FB0812CB913D}"/>
          </ac:picMkLst>
        </pc:picChg>
        <pc:picChg chg="add mod">
          <ac:chgData name="Paula Vázquez-Valero" userId="3a0e46d7-2099-40af-a155-aa45b68bfff3" providerId="ADAL" clId="{E9E16D5E-8C49-43D7-BFA7-354344F7380E}" dt="2024-05-15T11:38:59.262" v="2286" actId="1076"/>
          <ac:picMkLst>
            <pc:docMk/>
            <pc:sldMk cId="63653193" sldId="906"/>
            <ac:picMk id="39" creationId="{9BE3DB00-A7C2-FFEB-998B-9EC5959A68B7}"/>
          </ac:picMkLst>
        </pc:picChg>
        <pc:picChg chg="add mod">
          <ac:chgData name="Paula Vázquez-Valero" userId="3a0e46d7-2099-40af-a155-aa45b68bfff3" providerId="ADAL" clId="{E9E16D5E-8C49-43D7-BFA7-354344F7380E}" dt="2024-05-15T11:19:37.451" v="1570"/>
          <ac:picMkLst>
            <pc:docMk/>
            <pc:sldMk cId="63653193" sldId="906"/>
            <ac:picMk id="40" creationId="{4CA09D77-B3C0-DCCA-EA5B-55A4298E066C}"/>
          </ac:picMkLst>
        </pc:picChg>
        <pc:picChg chg="add del mod">
          <ac:chgData name="Paula Vázquez-Valero" userId="3a0e46d7-2099-40af-a155-aa45b68bfff3" providerId="ADAL" clId="{E9E16D5E-8C49-43D7-BFA7-354344F7380E}" dt="2024-05-15T11:38:51.652" v="2281" actId="21"/>
          <ac:picMkLst>
            <pc:docMk/>
            <pc:sldMk cId="63653193" sldId="906"/>
            <ac:picMk id="43" creationId="{021FF98B-86D3-D31A-6606-2EBCFE1BC04B}"/>
          </ac:picMkLst>
        </pc:picChg>
        <pc:picChg chg="add del mod">
          <ac:chgData name="Paula Vázquez-Valero" userId="3a0e46d7-2099-40af-a155-aa45b68bfff3" providerId="ADAL" clId="{E9E16D5E-8C49-43D7-BFA7-354344F7380E}" dt="2024-05-15T11:38:51.652" v="2281" actId="21"/>
          <ac:picMkLst>
            <pc:docMk/>
            <pc:sldMk cId="63653193" sldId="906"/>
            <ac:picMk id="44" creationId="{D7D76149-9923-02CC-2613-617A761CCB05}"/>
          </ac:picMkLst>
        </pc:picChg>
        <pc:picChg chg="add del mod">
          <ac:chgData name="Paula Vázquez-Valero" userId="3a0e46d7-2099-40af-a155-aa45b68bfff3" providerId="ADAL" clId="{E9E16D5E-8C49-43D7-BFA7-354344F7380E}" dt="2024-05-15T11:38:51.652" v="2281" actId="21"/>
          <ac:picMkLst>
            <pc:docMk/>
            <pc:sldMk cId="63653193" sldId="906"/>
            <ac:picMk id="45" creationId="{023F8C12-88DD-3256-1617-4E4F555D2899}"/>
          </ac:picMkLst>
        </pc:picChg>
        <pc:picChg chg="add del mod">
          <ac:chgData name="Paula Vázquez-Valero" userId="3a0e46d7-2099-40af-a155-aa45b68bfff3" providerId="ADAL" clId="{E9E16D5E-8C49-43D7-BFA7-354344F7380E}" dt="2024-05-15T11:38:51.652" v="2281" actId="21"/>
          <ac:picMkLst>
            <pc:docMk/>
            <pc:sldMk cId="63653193" sldId="906"/>
            <ac:picMk id="46" creationId="{CFB6C009-D603-50A2-2448-414121A09F55}"/>
          </ac:picMkLst>
        </pc:picChg>
        <pc:picChg chg="add mod">
          <ac:chgData name="Paula Vázquez-Valero" userId="3a0e46d7-2099-40af-a155-aa45b68bfff3" providerId="ADAL" clId="{E9E16D5E-8C49-43D7-BFA7-354344F7380E}" dt="2024-05-15T11:39:01.449" v="2287" actId="1076"/>
          <ac:picMkLst>
            <pc:docMk/>
            <pc:sldMk cId="63653193" sldId="906"/>
            <ac:picMk id="47" creationId="{06D4B53B-6B61-E4C4-BBDA-ED5B2BE3852A}"/>
          </ac:picMkLst>
        </pc:picChg>
        <pc:picChg chg="add del mod">
          <ac:chgData name="Paula Vázquez-Valero" userId="3a0e46d7-2099-40af-a155-aa45b68bfff3" providerId="ADAL" clId="{E9E16D5E-8C49-43D7-BFA7-354344F7380E}" dt="2024-05-15T11:39:15.786" v="2292" actId="478"/>
          <ac:picMkLst>
            <pc:docMk/>
            <pc:sldMk cId="63653193" sldId="906"/>
            <ac:picMk id="49" creationId="{6F25CA49-CA6D-B0E4-5EC7-4DF86D963B18}"/>
          </ac:picMkLst>
        </pc:picChg>
        <pc:picChg chg="mod">
          <ac:chgData name="Paula Vázquez-Valero" userId="3a0e46d7-2099-40af-a155-aa45b68bfff3" providerId="ADAL" clId="{E9E16D5E-8C49-43D7-BFA7-354344F7380E}" dt="2024-05-15T11:18:16.923" v="1545" actId="1076"/>
          <ac:picMkLst>
            <pc:docMk/>
            <pc:sldMk cId="63653193" sldId="906"/>
            <ac:picMk id="2049" creationId="{964D62D7-A84D-6595-7A79-3C83A26272F6}"/>
          </ac:picMkLst>
        </pc:picChg>
        <pc:picChg chg="del">
          <ac:chgData name="Paula Vázquez-Valero" userId="3a0e46d7-2099-40af-a155-aa45b68bfff3" providerId="ADAL" clId="{E9E16D5E-8C49-43D7-BFA7-354344F7380E}" dt="2024-05-15T11:19:37.229" v="1569" actId="478"/>
          <ac:picMkLst>
            <pc:docMk/>
            <pc:sldMk cId="63653193" sldId="906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1:15:30.538" v="1408" actId="478"/>
          <ac:picMkLst>
            <pc:docMk/>
            <pc:sldMk cId="63653193" sldId="906"/>
            <ac:picMk id="2136" creationId="{5219A700-F00A-16A0-DB6B-6F67289FF59F}"/>
          </ac:picMkLst>
        </pc:picChg>
        <pc:cxnChg chg="add del mod">
          <ac:chgData name="Paula Vázquez-Valero" userId="3a0e46d7-2099-40af-a155-aa45b68bfff3" providerId="ADAL" clId="{E9E16D5E-8C49-43D7-BFA7-354344F7380E}" dt="2024-05-15T11:09:24.914" v="1342" actId="478"/>
          <ac:cxnSpMkLst>
            <pc:docMk/>
            <pc:sldMk cId="63653193" sldId="906"/>
            <ac:cxnSpMk id="30" creationId="{FF7D02DB-6682-60D8-7608-8B7EA661E81C}"/>
          </ac:cxnSpMkLst>
        </pc:cxnChg>
        <pc:cxnChg chg="add del mod">
          <ac:chgData name="Paula Vázquez-Valero" userId="3a0e46d7-2099-40af-a155-aa45b68bfff3" providerId="ADAL" clId="{E9E16D5E-8C49-43D7-BFA7-354344F7380E}" dt="2024-05-15T11:09:24.914" v="1342" actId="478"/>
          <ac:cxnSpMkLst>
            <pc:docMk/>
            <pc:sldMk cId="63653193" sldId="906"/>
            <ac:cxnSpMk id="31" creationId="{98A18B1C-D53B-70AD-4F2C-5FE182340D5C}"/>
          </ac:cxnSpMkLst>
        </pc:cxnChg>
        <pc:cxnChg chg="add del mod">
          <ac:chgData name="Paula Vázquez-Valero" userId="3a0e46d7-2099-40af-a155-aa45b68bfff3" providerId="ADAL" clId="{E9E16D5E-8C49-43D7-BFA7-354344F7380E}" dt="2024-05-15T11:15:12.846" v="1400" actId="21"/>
          <ac:cxnSpMkLst>
            <pc:docMk/>
            <pc:sldMk cId="63653193" sldId="906"/>
            <ac:cxnSpMk id="36" creationId="{B52BEF51-C3DA-2EE3-A0B2-99C0EA7205E6}"/>
          </ac:cxnSpMkLst>
        </pc:cxnChg>
        <pc:cxnChg chg="add del mod">
          <ac:chgData name="Paula Vázquez-Valero" userId="3a0e46d7-2099-40af-a155-aa45b68bfff3" providerId="ADAL" clId="{E9E16D5E-8C49-43D7-BFA7-354344F7380E}" dt="2024-05-15T11:15:12.846" v="1400" actId="21"/>
          <ac:cxnSpMkLst>
            <pc:docMk/>
            <pc:sldMk cId="63653193" sldId="906"/>
            <ac:cxnSpMk id="37" creationId="{09C667D4-C459-6D52-3460-10897A8A8114}"/>
          </ac:cxnSpMkLst>
        </pc:cxnChg>
        <pc:cxnChg chg="mod">
          <ac:chgData name="Paula Vázquez-Valero" userId="3a0e46d7-2099-40af-a155-aa45b68bfff3" providerId="ADAL" clId="{E9E16D5E-8C49-43D7-BFA7-354344F7380E}" dt="2024-05-15T11:17:55.585" v="1529" actId="1035"/>
          <ac:cxnSpMkLst>
            <pc:docMk/>
            <pc:sldMk cId="63653193" sldId="906"/>
            <ac:cxnSpMk id="2095" creationId="{94313CF5-917C-FFB4-3F0A-EA1498E3E556}"/>
          </ac:cxnSpMkLst>
        </pc:cxnChg>
        <pc:cxnChg chg="mod">
          <ac:chgData name="Paula Vázquez-Valero" userId="3a0e46d7-2099-40af-a155-aa45b68bfff3" providerId="ADAL" clId="{E9E16D5E-8C49-43D7-BFA7-354344F7380E}" dt="2024-05-15T11:17:55.585" v="1529" actId="1035"/>
          <ac:cxnSpMkLst>
            <pc:docMk/>
            <pc:sldMk cId="63653193" sldId="906"/>
            <ac:cxnSpMk id="2098" creationId="{417CB1AD-F8EF-9FC3-0DA1-17FE6A1CF878}"/>
          </ac:cxnSpMkLst>
        </pc:cxnChg>
      </pc:sldChg>
      <pc:sldChg chg="addSp delSp modSp mod ord delAnim modAnim">
        <pc:chgData name="Paula Vázquez-Valero" userId="3a0e46d7-2099-40af-a155-aa45b68bfff3" providerId="ADAL" clId="{E9E16D5E-8C49-43D7-BFA7-354344F7380E}" dt="2024-05-15T11:48:37.227" v="2692"/>
        <pc:sldMkLst>
          <pc:docMk/>
          <pc:sldMk cId="586870838" sldId="907"/>
        </pc:sldMkLst>
        <pc:spChg chg="mod">
          <ac:chgData name="Paula Vázquez-Valero" userId="3a0e46d7-2099-40af-a155-aa45b68bfff3" providerId="ADAL" clId="{E9E16D5E-8C49-43D7-BFA7-354344F7380E}" dt="2024-05-15T11:20:53.866" v="1576" actId="208"/>
          <ac:spMkLst>
            <pc:docMk/>
            <pc:sldMk cId="586870838" sldId="907"/>
            <ac:spMk id="4" creationId="{276F1161-C2B5-D160-A222-F63E2F6FFC6C}"/>
          </ac:spMkLst>
        </pc:spChg>
        <pc:spChg chg="add del mod">
          <ac:chgData name="Paula Vázquez-Valero" userId="3a0e46d7-2099-40af-a155-aa45b68bfff3" providerId="ADAL" clId="{E9E16D5E-8C49-43D7-BFA7-354344F7380E}" dt="2024-05-15T11:25:15.390" v="1611" actId="21"/>
          <ac:spMkLst>
            <pc:docMk/>
            <pc:sldMk cId="586870838" sldId="907"/>
            <ac:spMk id="5" creationId="{591F8EBE-F691-7926-69AA-2D10067A9040}"/>
          </ac:spMkLst>
        </pc:spChg>
        <pc:spChg chg="add del mod">
          <ac:chgData name="Paula Vázquez-Valero" userId="3a0e46d7-2099-40af-a155-aa45b68bfff3" providerId="ADAL" clId="{E9E16D5E-8C49-43D7-BFA7-354344F7380E}" dt="2024-05-15T11:25:15.390" v="1611" actId="21"/>
          <ac:spMkLst>
            <pc:docMk/>
            <pc:sldMk cId="586870838" sldId="907"/>
            <ac:spMk id="6" creationId="{02214C19-397A-2C9E-F811-922D4334AAE5}"/>
          </ac:spMkLst>
        </pc:spChg>
        <pc:spChg chg="add del mod">
          <ac:chgData name="Paula Vázquez-Valero" userId="3a0e46d7-2099-40af-a155-aa45b68bfff3" providerId="ADAL" clId="{E9E16D5E-8C49-43D7-BFA7-354344F7380E}" dt="2024-05-15T11:25:15.390" v="1611" actId="21"/>
          <ac:spMkLst>
            <pc:docMk/>
            <pc:sldMk cId="586870838" sldId="907"/>
            <ac:spMk id="9" creationId="{624861C1-84E1-B887-3F69-1D6005F48E1B}"/>
          </ac:spMkLst>
        </pc:spChg>
        <pc:spChg chg="mod">
          <ac:chgData name="Paula Vázquez-Valero" userId="3a0e46d7-2099-40af-a155-aa45b68bfff3" providerId="ADAL" clId="{E9E16D5E-8C49-43D7-BFA7-354344F7380E}" dt="2024-05-15T11:20:57.541" v="1577" actId="207"/>
          <ac:spMkLst>
            <pc:docMk/>
            <pc:sldMk cId="586870838" sldId="907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15T11:25:15.390" v="1611" actId="21"/>
          <ac:spMkLst>
            <pc:docMk/>
            <pc:sldMk cId="586870838" sldId="907"/>
            <ac:spMk id="12" creationId="{D86204ED-4A79-DDFC-99A3-24A337882870}"/>
          </ac:spMkLst>
        </pc:spChg>
        <pc:spChg chg="add mod">
          <ac:chgData name="Paula Vázquez-Valero" userId="3a0e46d7-2099-40af-a155-aa45b68bfff3" providerId="ADAL" clId="{E9E16D5E-8C49-43D7-BFA7-354344F7380E}" dt="2024-05-15T11:27:23.846" v="1763" actId="14100"/>
          <ac:spMkLst>
            <pc:docMk/>
            <pc:sldMk cId="586870838" sldId="907"/>
            <ac:spMk id="16" creationId="{EC771F34-D51B-73C7-D3DD-3506E456EF5D}"/>
          </ac:spMkLst>
        </pc:spChg>
        <pc:spChg chg="add mod">
          <ac:chgData name="Paula Vázquez-Valero" userId="3a0e46d7-2099-40af-a155-aa45b68bfff3" providerId="ADAL" clId="{E9E16D5E-8C49-43D7-BFA7-354344F7380E}" dt="2024-05-15T11:27:33.856" v="1767" actId="20577"/>
          <ac:spMkLst>
            <pc:docMk/>
            <pc:sldMk cId="586870838" sldId="907"/>
            <ac:spMk id="18" creationId="{C2D6BA8A-6946-691F-5898-FE0FCB583032}"/>
          </ac:spMkLst>
        </pc:spChg>
        <pc:spChg chg="add mod">
          <ac:chgData name="Paula Vázquez-Valero" userId="3a0e46d7-2099-40af-a155-aa45b68bfff3" providerId="ADAL" clId="{E9E16D5E-8C49-43D7-BFA7-354344F7380E}" dt="2024-05-15T11:48:37.227" v="2692"/>
          <ac:spMkLst>
            <pc:docMk/>
            <pc:sldMk cId="586870838" sldId="907"/>
            <ac:spMk id="28" creationId="{4462C9A4-0990-8F00-6DE3-F0330FFE4E88}"/>
          </ac:spMkLst>
        </pc:spChg>
        <pc:spChg chg="del">
          <ac:chgData name="Paula Vázquez-Valero" userId="3a0e46d7-2099-40af-a155-aa45b68bfff3" providerId="ADAL" clId="{E9E16D5E-8C49-43D7-BFA7-354344F7380E}" dt="2024-05-15T11:48:37.029" v="2691" actId="478"/>
          <ac:spMkLst>
            <pc:docMk/>
            <pc:sldMk cId="586870838" sldId="907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1:27:31.691" v="1765" actId="478"/>
          <ac:spMkLst>
            <pc:docMk/>
            <pc:sldMk cId="586870838" sldId="907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E9E16D5E-8C49-43D7-BFA7-354344F7380E}" dt="2024-05-15T11:25:55.316" v="1634" actId="20577"/>
          <ac:spMkLst>
            <pc:docMk/>
            <pc:sldMk cId="586870838" sldId="907"/>
            <ac:spMk id="2137" creationId="{399F286E-CC91-B913-800A-E88CF38C83EA}"/>
          </ac:spMkLst>
        </pc:spChg>
        <pc:spChg chg="mod">
          <ac:chgData name="Paula Vázquez-Valero" userId="3a0e46d7-2099-40af-a155-aa45b68bfff3" providerId="ADAL" clId="{E9E16D5E-8C49-43D7-BFA7-354344F7380E}" dt="2024-05-15T11:25:58.867" v="1649" actId="20577"/>
          <ac:spMkLst>
            <pc:docMk/>
            <pc:sldMk cId="586870838" sldId="907"/>
            <ac:spMk id="2138" creationId="{54792CF9-4853-F36D-B156-1163636DFC06}"/>
          </ac:spMkLst>
        </pc:spChg>
        <pc:spChg chg="mod">
          <ac:chgData name="Paula Vázquez-Valero" userId="3a0e46d7-2099-40af-a155-aa45b68bfff3" providerId="ADAL" clId="{E9E16D5E-8C49-43D7-BFA7-354344F7380E}" dt="2024-05-15T11:26:10.260" v="1680" actId="20577"/>
          <ac:spMkLst>
            <pc:docMk/>
            <pc:sldMk cId="586870838" sldId="907"/>
            <ac:spMk id="2142" creationId="{E869EC35-E704-D20F-7E87-1FE7FD4D3040}"/>
          </ac:spMkLst>
        </pc:spChg>
        <pc:spChg chg="mod">
          <ac:chgData name="Paula Vázquez-Valero" userId="3a0e46d7-2099-40af-a155-aa45b68bfff3" providerId="ADAL" clId="{E9E16D5E-8C49-43D7-BFA7-354344F7380E}" dt="2024-05-15T11:26:01.276" v="1656" actId="20577"/>
          <ac:spMkLst>
            <pc:docMk/>
            <pc:sldMk cId="586870838" sldId="907"/>
            <ac:spMk id="2143" creationId="{2305217D-12A4-64E4-79BB-359E6863D424}"/>
          </ac:spMkLst>
        </pc:spChg>
        <pc:spChg chg="mod">
          <ac:chgData name="Paula Vázquez-Valero" userId="3a0e46d7-2099-40af-a155-aa45b68bfff3" providerId="ADAL" clId="{E9E16D5E-8C49-43D7-BFA7-354344F7380E}" dt="2024-05-15T11:26:20.096" v="1702" actId="20577"/>
          <ac:spMkLst>
            <pc:docMk/>
            <pc:sldMk cId="586870838" sldId="907"/>
            <ac:spMk id="2148" creationId="{56817C3C-372B-2A49-B741-7A69AEF76AD5}"/>
          </ac:spMkLst>
        </pc:spChg>
        <pc:spChg chg="mod">
          <ac:chgData name="Paula Vázquez-Valero" userId="3a0e46d7-2099-40af-a155-aa45b68bfff3" providerId="ADAL" clId="{E9E16D5E-8C49-43D7-BFA7-354344F7380E}" dt="2024-05-15T11:26:43.586" v="1743" actId="20577"/>
          <ac:spMkLst>
            <pc:docMk/>
            <pc:sldMk cId="586870838" sldId="907"/>
            <ac:spMk id="2152" creationId="{03CC64B0-455B-FB29-5F1F-BB0D45310D88}"/>
          </ac:spMkLst>
        </pc:spChg>
        <pc:graphicFrameChg chg="mod modGraphic">
          <ac:chgData name="Paula Vázquez-Valero" userId="3a0e46d7-2099-40af-a155-aa45b68bfff3" providerId="ADAL" clId="{E9E16D5E-8C49-43D7-BFA7-354344F7380E}" dt="2024-05-15T11:24:46.756" v="1601" actId="14100"/>
          <ac:graphicFrameMkLst>
            <pc:docMk/>
            <pc:sldMk cId="586870838" sldId="907"/>
            <ac:graphicFrameMk id="2090" creationId="{FBDBFBFC-E16D-5289-9AB9-AECC66DF6A5F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28:16.816" v="1787" actId="20577"/>
          <ac:graphicFrameMkLst>
            <pc:docMk/>
            <pc:sldMk cId="586870838" sldId="907"/>
            <ac:graphicFrameMk id="2151" creationId="{00524229-74DE-0AAD-EB6E-42E9BEFC50C4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1:27:05.310" v="1758" actId="1037"/>
          <ac:graphicFrameMkLst>
            <pc:docMk/>
            <pc:sldMk cId="586870838" sldId="907"/>
            <ac:graphicFrameMk id="2164" creationId="{74E1E991-976E-20EF-0A33-265AA2518A56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1:24:51.877" v="1608" actId="1036"/>
          <ac:picMkLst>
            <pc:docMk/>
            <pc:sldMk cId="586870838" sldId="907"/>
            <ac:picMk id="3" creationId="{E7F292E1-C397-86AB-F4C8-D47917B5561E}"/>
          </ac:picMkLst>
        </pc:picChg>
        <pc:picChg chg="add del mod">
          <ac:chgData name="Paula Vázquez-Valero" userId="3a0e46d7-2099-40af-a155-aa45b68bfff3" providerId="ADAL" clId="{E9E16D5E-8C49-43D7-BFA7-354344F7380E}" dt="2024-05-15T11:25:15.390" v="1611" actId="21"/>
          <ac:picMkLst>
            <pc:docMk/>
            <pc:sldMk cId="586870838" sldId="907"/>
            <ac:picMk id="7" creationId="{FD5810F4-959D-86DB-810C-700B69578330}"/>
          </ac:picMkLst>
        </pc:picChg>
        <pc:picChg chg="add del mod">
          <ac:chgData name="Paula Vázquez-Valero" userId="3a0e46d7-2099-40af-a155-aa45b68bfff3" providerId="ADAL" clId="{E9E16D5E-8C49-43D7-BFA7-354344F7380E}" dt="2024-05-15T11:25:15.390" v="1611" actId="21"/>
          <ac:picMkLst>
            <pc:docMk/>
            <pc:sldMk cId="586870838" sldId="907"/>
            <ac:picMk id="13" creationId="{7A690DBF-3F49-A0A4-01B2-FC251CE6803E}"/>
          </ac:picMkLst>
        </pc:picChg>
        <pc:picChg chg="add del mod">
          <ac:chgData name="Paula Vázquez-Valero" userId="3a0e46d7-2099-40af-a155-aa45b68bfff3" providerId="ADAL" clId="{E9E16D5E-8C49-43D7-BFA7-354344F7380E}" dt="2024-05-15T11:25:15.390" v="1611" actId="21"/>
          <ac:picMkLst>
            <pc:docMk/>
            <pc:sldMk cId="586870838" sldId="907"/>
            <ac:picMk id="14" creationId="{64B4BA17-FCA2-A387-96CE-0B6D5BE58CC6}"/>
          </ac:picMkLst>
        </pc:picChg>
        <pc:picChg chg="add mod">
          <ac:chgData name="Paula Vázquez-Valero" userId="3a0e46d7-2099-40af-a155-aa45b68bfff3" providerId="ADAL" clId="{E9E16D5E-8C49-43D7-BFA7-354344F7380E}" dt="2024-05-15T11:25:27.305" v="1620" actId="1076"/>
          <ac:picMkLst>
            <pc:docMk/>
            <pc:sldMk cId="586870838" sldId="907"/>
            <ac:picMk id="15" creationId="{A695D89D-1DBF-D268-B8A3-CD43B713A522}"/>
          </ac:picMkLst>
        </pc:picChg>
        <pc:picChg chg="add mod">
          <ac:chgData name="Paula Vázquez-Valero" userId="3a0e46d7-2099-40af-a155-aa45b68bfff3" providerId="ADAL" clId="{E9E16D5E-8C49-43D7-BFA7-354344F7380E}" dt="2024-05-15T11:27:31.909" v="1766"/>
          <ac:picMkLst>
            <pc:docMk/>
            <pc:sldMk cId="586870838" sldId="907"/>
            <ac:picMk id="17" creationId="{BBAF6DAF-718A-F57C-F242-742353ABC2AE}"/>
          </ac:picMkLst>
        </pc:picChg>
        <pc:picChg chg="add mod">
          <ac:chgData name="Paula Vázquez-Valero" userId="3a0e46d7-2099-40af-a155-aa45b68bfff3" providerId="ADAL" clId="{E9E16D5E-8C49-43D7-BFA7-354344F7380E}" dt="2024-05-15T11:28:37.180" v="1794" actId="1076"/>
          <ac:picMkLst>
            <pc:docMk/>
            <pc:sldMk cId="586870838" sldId="907"/>
            <ac:picMk id="19" creationId="{83D66F67-BD85-8E13-6DDD-8436E9B8379F}"/>
          </ac:picMkLst>
        </pc:picChg>
        <pc:picChg chg="add mod">
          <ac:chgData name="Paula Vázquez-Valero" userId="3a0e46d7-2099-40af-a155-aa45b68bfff3" providerId="ADAL" clId="{E9E16D5E-8C49-43D7-BFA7-354344F7380E}" dt="2024-05-15T11:28:09.616" v="1776" actId="1036"/>
          <ac:picMkLst>
            <pc:docMk/>
            <pc:sldMk cId="586870838" sldId="907"/>
            <ac:picMk id="20" creationId="{80252B01-3427-17C3-6039-0211852DF4D6}"/>
          </ac:picMkLst>
        </pc:picChg>
        <pc:picChg chg="add mod">
          <ac:chgData name="Paula Vázquez-Valero" userId="3a0e46d7-2099-40af-a155-aa45b68bfff3" providerId="ADAL" clId="{E9E16D5E-8C49-43D7-BFA7-354344F7380E}" dt="2024-05-15T11:28:39.706" v="1800" actId="1036"/>
          <ac:picMkLst>
            <pc:docMk/>
            <pc:sldMk cId="586870838" sldId="907"/>
            <ac:picMk id="21" creationId="{497B655F-499A-23FE-E1E8-A2CC49170F67}"/>
          </ac:picMkLst>
        </pc:picChg>
        <pc:picChg chg="add del mod">
          <ac:chgData name="Paula Vázquez-Valero" userId="3a0e46d7-2099-40af-a155-aa45b68bfff3" providerId="ADAL" clId="{E9E16D5E-8C49-43D7-BFA7-354344F7380E}" dt="2024-05-15T11:38:44.426" v="2279" actId="21"/>
          <ac:picMkLst>
            <pc:docMk/>
            <pc:sldMk cId="586870838" sldId="907"/>
            <ac:picMk id="22" creationId="{3AE7C5B8-0FC4-1EBF-3F9E-112A3754CEA6}"/>
          </ac:picMkLst>
        </pc:picChg>
        <pc:picChg chg="add del mod">
          <ac:chgData name="Paula Vázquez-Valero" userId="3a0e46d7-2099-40af-a155-aa45b68bfff3" providerId="ADAL" clId="{E9E16D5E-8C49-43D7-BFA7-354344F7380E}" dt="2024-05-15T11:38:44.426" v="2279" actId="21"/>
          <ac:picMkLst>
            <pc:docMk/>
            <pc:sldMk cId="586870838" sldId="907"/>
            <ac:picMk id="23" creationId="{51725C7A-DEE1-A7B6-7B27-E0B509EB2595}"/>
          </ac:picMkLst>
        </pc:picChg>
        <pc:picChg chg="add del mod">
          <ac:chgData name="Paula Vázquez-Valero" userId="3a0e46d7-2099-40af-a155-aa45b68bfff3" providerId="ADAL" clId="{E9E16D5E-8C49-43D7-BFA7-354344F7380E}" dt="2024-05-15T11:38:44.426" v="2279" actId="21"/>
          <ac:picMkLst>
            <pc:docMk/>
            <pc:sldMk cId="586870838" sldId="907"/>
            <ac:picMk id="24" creationId="{9C09B3B3-B6A7-A8F1-57BE-86536455B3B4}"/>
          </ac:picMkLst>
        </pc:picChg>
        <pc:picChg chg="add del mod">
          <ac:chgData name="Paula Vázquez-Valero" userId="3a0e46d7-2099-40af-a155-aa45b68bfff3" providerId="ADAL" clId="{E9E16D5E-8C49-43D7-BFA7-354344F7380E}" dt="2024-05-15T11:38:44.426" v="2279" actId="21"/>
          <ac:picMkLst>
            <pc:docMk/>
            <pc:sldMk cId="586870838" sldId="907"/>
            <ac:picMk id="25" creationId="{9680F036-8D2D-E97D-4D4D-33AB8294BA8F}"/>
          </ac:picMkLst>
        </pc:picChg>
        <pc:picChg chg="add del mod">
          <ac:chgData name="Paula Vázquez-Valero" userId="3a0e46d7-2099-40af-a155-aa45b68bfff3" providerId="ADAL" clId="{E9E16D5E-8C49-43D7-BFA7-354344F7380E}" dt="2024-05-15T11:39:11.916" v="2289" actId="21"/>
          <ac:picMkLst>
            <pc:docMk/>
            <pc:sldMk cId="586870838" sldId="907"/>
            <ac:picMk id="26" creationId="{8B947056-B930-762C-AF24-813587F51D33}"/>
          </ac:picMkLst>
        </pc:picChg>
        <pc:picChg chg="add del mod">
          <ac:chgData name="Paula Vázquez-Valero" userId="3a0e46d7-2099-40af-a155-aa45b68bfff3" providerId="ADAL" clId="{E9E16D5E-8C49-43D7-BFA7-354344F7380E}" dt="2024-05-15T11:39:12.686" v="2290" actId="478"/>
          <ac:picMkLst>
            <pc:docMk/>
            <pc:sldMk cId="586870838" sldId="907"/>
            <ac:picMk id="27" creationId="{00C387B2-1614-8B98-FDF7-7368DEEFC97A}"/>
          </ac:picMkLst>
        </pc:picChg>
        <pc:picChg chg="del mod">
          <ac:chgData name="Paula Vázquez-Valero" userId="3a0e46d7-2099-40af-a155-aa45b68bfff3" providerId="ADAL" clId="{E9E16D5E-8C49-43D7-BFA7-354344F7380E}" dt="2024-05-15T11:25:32.446" v="1621" actId="478"/>
          <ac:picMkLst>
            <pc:docMk/>
            <pc:sldMk cId="586870838" sldId="907"/>
            <ac:picMk id="2055" creationId="{3A2F53A4-65F2-352F-D18A-A1CD7FF6AE2A}"/>
          </ac:picMkLst>
        </pc:picChg>
        <pc:picChg chg="del">
          <ac:chgData name="Paula Vázquez-Valero" userId="3a0e46d7-2099-40af-a155-aa45b68bfff3" providerId="ADAL" clId="{E9E16D5E-8C49-43D7-BFA7-354344F7380E}" dt="2024-05-15T11:25:18.376" v="1613" actId="478"/>
          <ac:picMkLst>
            <pc:docMk/>
            <pc:sldMk cId="586870838" sldId="907"/>
            <ac:picMk id="2074" creationId="{2842C976-75E3-25B5-C1F5-103D43167BAF}"/>
          </ac:picMkLst>
        </pc:picChg>
        <pc:picChg chg="del">
          <ac:chgData name="Paula Vázquez-Valero" userId="3a0e46d7-2099-40af-a155-aa45b68bfff3" providerId="ADAL" clId="{E9E16D5E-8C49-43D7-BFA7-354344F7380E}" dt="2024-05-15T11:27:31.691" v="1765" actId="478"/>
          <ac:picMkLst>
            <pc:docMk/>
            <pc:sldMk cId="586870838" sldId="907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1:26:44.768" v="1744" actId="478"/>
          <ac:picMkLst>
            <pc:docMk/>
            <pc:sldMk cId="586870838" sldId="907"/>
            <ac:picMk id="2150" creationId="{CC80599D-DE82-469F-5B4E-77D558500B2E}"/>
          </ac:picMkLst>
        </pc:picChg>
        <pc:picChg chg="mod">
          <ac:chgData name="Paula Vázquez-Valero" userId="3a0e46d7-2099-40af-a155-aa45b68bfff3" providerId="ADAL" clId="{E9E16D5E-8C49-43D7-BFA7-354344F7380E}" dt="2024-05-15T11:28:33.438" v="1791" actId="1076"/>
          <ac:picMkLst>
            <pc:docMk/>
            <pc:sldMk cId="586870838" sldId="907"/>
            <ac:picMk id="2153" creationId="{59112637-0629-05AD-8A24-E20ECF9BB654}"/>
          </ac:picMkLst>
        </pc:picChg>
        <pc:picChg chg="del">
          <ac:chgData name="Paula Vázquez-Valero" userId="3a0e46d7-2099-40af-a155-aa45b68bfff3" providerId="ADAL" clId="{E9E16D5E-8C49-43D7-BFA7-354344F7380E}" dt="2024-05-15T11:26:39.516" v="1736" actId="478"/>
          <ac:picMkLst>
            <pc:docMk/>
            <pc:sldMk cId="586870838" sldId="907"/>
            <ac:picMk id="2165" creationId="{BD768550-A78E-3941-0DBA-7A7BDB030816}"/>
          </ac:picMkLst>
        </pc:picChg>
      </pc:sldChg>
      <pc:sldChg chg="addSp delSp modSp mod ord delAnim modAnim">
        <pc:chgData name="Paula Vázquez-Valero" userId="3a0e46d7-2099-40af-a155-aa45b68bfff3" providerId="ADAL" clId="{E9E16D5E-8C49-43D7-BFA7-354344F7380E}" dt="2024-05-15T11:48:40.501" v="2694"/>
        <pc:sldMkLst>
          <pc:docMk/>
          <pc:sldMk cId="3248331677" sldId="908"/>
        </pc:sldMkLst>
        <pc:spChg chg="mod">
          <ac:chgData name="Paula Vázquez-Valero" userId="3a0e46d7-2099-40af-a155-aa45b68bfff3" providerId="ADAL" clId="{E9E16D5E-8C49-43D7-BFA7-354344F7380E}" dt="2024-05-15T11:28:59.941" v="1806" actId="208"/>
          <ac:spMkLst>
            <pc:docMk/>
            <pc:sldMk cId="3248331677" sldId="908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E9E16D5E-8C49-43D7-BFA7-354344F7380E}" dt="2024-05-15T11:28:59.941" v="1806" actId="208"/>
          <ac:spMkLst>
            <pc:docMk/>
            <pc:sldMk cId="3248331677" sldId="908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1:29:04.426" v="1807" actId="207"/>
          <ac:spMkLst>
            <pc:docMk/>
            <pc:sldMk cId="3248331677" sldId="908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1:33:36.625" v="2078" actId="255"/>
          <ac:spMkLst>
            <pc:docMk/>
            <pc:sldMk cId="3248331677" sldId="908"/>
            <ac:spMk id="12" creationId="{89BC38A2-8195-CC33-A1A0-50D981978C50}"/>
          </ac:spMkLst>
        </pc:spChg>
        <pc:spChg chg="mod">
          <ac:chgData name="Paula Vázquez-Valero" userId="3a0e46d7-2099-40af-a155-aa45b68bfff3" providerId="ADAL" clId="{E9E16D5E-8C49-43D7-BFA7-354344F7380E}" dt="2024-05-15T11:33:54.586" v="2118" actId="20577"/>
          <ac:spMkLst>
            <pc:docMk/>
            <pc:sldMk cId="3248331677" sldId="908"/>
            <ac:spMk id="19" creationId="{ED07E71D-AAEC-0B79-1EDD-784F340D7F91}"/>
          </ac:spMkLst>
        </pc:spChg>
        <pc:spChg chg="add del mod">
          <ac:chgData name="Paula Vázquez-Valero" userId="3a0e46d7-2099-40af-a155-aa45b68bfff3" providerId="ADAL" clId="{E9E16D5E-8C49-43D7-BFA7-354344F7380E}" dt="2024-05-15T11:33:21.736" v="2066" actId="478"/>
          <ac:spMkLst>
            <pc:docMk/>
            <pc:sldMk cId="3248331677" sldId="908"/>
            <ac:spMk id="25" creationId="{BC0D7965-E005-3068-69A1-23F309BE3029}"/>
          </ac:spMkLst>
        </pc:spChg>
        <pc:spChg chg="add del mod">
          <ac:chgData name="Paula Vázquez-Valero" userId="3a0e46d7-2099-40af-a155-aa45b68bfff3" providerId="ADAL" clId="{E9E16D5E-8C49-43D7-BFA7-354344F7380E}" dt="2024-05-15T11:34:20.241" v="2128" actId="21"/>
          <ac:spMkLst>
            <pc:docMk/>
            <pc:sldMk cId="3248331677" sldId="908"/>
            <ac:spMk id="27" creationId="{0C2A520F-2DB7-2427-2F5B-209023B077F9}"/>
          </ac:spMkLst>
        </pc:spChg>
        <pc:spChg chg="add del mod">
          <ac:chgData name="Paula Vázquez-Valero" userId="3a0e46d7-2099-40af-a155-aa45b68bfff3" providerId="ADAL" clId="{E9E16D5E-8C49-43D7-BFA7-354344F7380E}" dt="2024-05-15T11:34:20.241" v="2128" actId="21"/>
          <ac:spMkLst>
            <pc:docMk/>
            <pc:sldMk cId="3248331677" sldId="908"/>
            <ac:spMk id="28" creationId="{376DBED7-1C2D-6661-19AE-1E1A27D7DB12}"/>
          </ac:spMkLst>
        </pc:spChg>
        <pc:spChg chg="add del mod">
          <ac:chgData name="Paula Vázquez-Valero" userId="3a0e46d7-2099-40af-a155-aa45b68bfff3" providerId="ADAL" clId="{E9E16D5E-8C49-43D7-BFA7-354344F7380E}" dt="2024-05-15T11:34:20.241" v="2128" actId="21"/>
          <ac:spMkLst>
            <pc:docMk/>
            <pc:sldMk cId="3248331677" sldId="908"/>
            <ac:spMk id="29" creationId="{7BA91D7B-A77A-D965-6D96-2808583BD216}"/>
          </ac:spMkLst>
        </pc:spChg>
        <pc:spChg chg="add del mod">
          <ac:chgData name="Paula Vázquez-Valero" userId="3a0e46d7-2099-40af-a155-aa45b68bfff3" providerId="ADAL" clId="{E9E16D5E-8C49-43D7-BFA7-354344F7380E}" dt="2024-05-15T11:34:20.241" v="2128" actId="21"/>
          <ac:spMkLst>
            <pc:docMk/>
            <pc:sldMk cId="3248331677" sldId="908"/>
            <ac:spMk id="30" creationId="{F0C684AF-A482-4FE3-E08B-1916616EE82B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33" creationId="{655ADA16-A570-C646-0001-2B508115950C}"/>
          </ac:spMkLst>
        </pc:spChg>
        <pc:spChg chg="add mod">
          <ac:chgData name="Paula Vázquez-Valero" userId="3a0e46d7-2099-40af-a155-aa45b68bfff3" providerId="ADAL" clId="{E9E16D5E-8C49-43D7-BFA7-354344F7380E}" dt="2024-05-15T11:36:49.971" v="2240" actId="20577"/>
          <ac:spMkLst>
            <pc:docMk/>
            <pc:sldMk cId="3248331677" sldId="908"/>
            <ac:spMk id="34" creationId="{8BFAD766-8576-E3CB-2199-A5C2D3E621BD}"/>
          </ac:spMkLst>
        </pc:spChg>
        <pc:spChg chg="add mod">
          <ac:chgData name="Paula Vázquez-Valero" userId="3a0e46d7-2099-40af-a155-aa45b68bfff3" providerId="ADAL" clId="{E9E16D5E-8C49-43D7-BFA7-354344F7380E}" dt="2024-05-15T11:48:40.501" v="2694"/>
          <ac:spMkLst>
            <pc:docMk/>
            <pc:sldMk cId="3248331677" sldId="908"/>
            <ac:spMk id="35" creationId="{6B9E22B8-FF3E-1669-B270-A55044A26B94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0" creationId="{0A64C731-765A-9101-B190-6531DE070C5A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1" creationId="{F33FFD11-1B89-F9D5-8443-A46E79B84851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2" creationId="{F0DE0615-B4B9-8A9B-5F90-172070417FFC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3" creationId="{328D13E5-A848-584B-C2F8-3FE82CE88BFA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4" creationId="{F76D1546-44F6-0866-AB47-8807864710A7}"/>
          </ac:spMkLst>
        </pc:spChg>
        <pc:spChg chg="mod">
          <ac:chgData name="Paula Vázquez-Valero" userId="3a0e46d7-2099-40af-a155-aa45b68bfff3" providerId="ADAL" clId="{E9E16D5E-8C49-43D7-BFA7-354344F7380E}" dt="2024-05-15T11:33:46.846" v="2110" actId="1036"/>
          <ac:spMkLst>
            <pc:docMk/>
            <pc:sldMk cId="3248331677" sldId="908"/>
            <ac:spMk id="45" creationId="{42566EFA-93ED-26D8-26CA-C41748ECFB64}"/>
          </ac:spMkLst>
        </pc:spChg>
        <pc:spChg chg="mod ord">
          <ac:chgData name="Paula Vázquez-Valero" userId="3a0e46d7-2099-40af-a155-aa45b68bfff3" providerId="ADAL" clId="{E9E16D5E-8C49-43D7-BFA7-354344F7380E}" dt="2024-05-15T11:33:33.588" v="2077" actId="255"/>
          <ac:spMkLst>
            <pc:docMk/>
            <pc:sldMk cId="3248331677" sldId="908"/>
            <ac:spMk id="52" creationId="{BD868656-7B91-704D-E449-746E008CA2BE}"/>
          </ac:spMkLst>
        </pc:spChg>
        <pc:spChg chg="mod">
          <ac:chgData name="Paula Vázquez-Valero" userId="3a0e46d7-2099-40af-a155-aa45b68bfff3" providerId="ADAL" clId="{E9E16D5E-8C49-43D7-BFA7-354344F7380E}" dt="2024-05-15T11:33:10.282" v="2061" actId="1035"/>
          <ac:spMkLst>
            <pc:docMk/>
            <pc:sldMk cId="3248331677" sldId="908"/>
            <ac:spMk id="53" creationId="{86D9DD77-5FAE-A372-4B8F-0B854487F75E}"/>
          </ac:spMkLst>
        </pc:spChg>
        <pc:spChg chg="mod">
          <ac:chgData name="Paula Vázquez-Valero" userId="3a0e46d7-2099-40af-a155-aa45b68bfff3" providerId="ADAL" clId="{E9E16D5E-8C49-43D7-BFA7-354344F7380E}" dt="2024-05-15T11:35:03.391" v="2180" actId="1035"/>
          <ac:spMkLst>
            <pc:docMk/>
            <pc:sldMk cId="3248331677" sldId="908"/>
            <ac:spMk id="2049" creationId="{A9A3FA0A-6BB7-EB8C-FDFB-72F7CF8A5F69}"/>
          </ac:spMkLst>
        </pc:spChg>
        <pc:spChg chg="mod">
          <ac:chgData name="Paula Vázquez-Valero" userId="3a0e46d7-2099-40af-a155-aa45b68bfff3" providerId="ADAL" clId="{E9E16D5E-8C49-43D7-BFA7-354344F7380E}" dt="2024-05-15T11:30:27.676" v="1911" actId="1035"/>
          <ac:spMkLst>
            <pc:docMk/>
            <pc:sldMk cId="3248331677" sldId="908"/>
            <ac:spMk id="2053" creationId="{0D8BF22C-F3AC-43B7-14F6-5BFBE05D1A7A}"/>
          </ac:spMkLst>
        </pc:spChg>
        <pc:spChg chg="mod">
          <ac:chgData name="Paula Vázquez-Valero" userId="3a0e46d7-2099-40af-a155-aa45b68bfff3" providerId="ADAL" clId="{E9E16D5E-8C49-43D7-BFA7-354344F7380E}" dt="2024-05-15T11:30:27.676" v="1911" actId="1035"/>
          <ac:spMkLst>
            <pc:docMk/>
            <pc:sldMk cId="3248331677" sldId="908"/>
            <ac:spMk id="2054" creationId="{F4D31F5B-53CA-B6A6-B507-35789430D9BF}"/>
          </ac:spMkLst>
        </pc:spChg>
        <pc:spChg chg="mod">
          <ac:chgData name="Paula Vázquez-Valero" userId="3a0e46d7-2099-40af-a155-aa45b68bfff3" providerId="ADAL" clId="{E9E16D5E-8C49-43D7-BFA7-354344F7380E}" dt="2024-05-15T11:32:43.866" v="2035" actId="1076"/>
          <ac:spMkLst>
            <pc:docMk/>
            <pc:sldMk cId="3248331677" sldId="908"/>
            <ac:spMk id="2057" creationId="{7F3CB67E-8517-3911-476B-12C12B4A10FB}"/>
          </ac:spMkLst>
        </pc:spChg>
        <pc:spChg chg="del">
          <ac:chgData name="Paula Vázquez-Valero" userId="3a0e46d7-2099-40af-a155-aa45b68bfff3" providerId="ADAL" clId="{E9E16D5E-8C49-43D7-BFA7-354344F7380E}" dt="2024-05-15T11:48:40.280" v="2693" actId="478"/>
          <ac:spMkLst>
            <pc:docMk/>
            <pc:sldMk cId="3248331677" sldId="908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1:35:09.026" v="2181" actId="478"/>
          <ac:spMkLst>
            <pc:docMk/>
            <pc:sldMk cId="3248331677" sldId="908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1:32:18.646" v="1981" actId="1035"/>
          <ac:grpSpMkLst>
            <pc:docMk/>
            <pc:sldMk cId="3248331677" sldId="908"/>
            <ac:grpSpMk id="20" creationId="{2FCB2A55-360F-7190-21DF-9F921F4D1CCF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1:33:46.846" v="2110" actId="1036"/>
          <ac:graphicFrameMkLst>
            <pc:docMk/>
            <pc:sldMk cId="3248331677" sldId="908"/>
            <ac:graphicFrameMk id="24" creationId="{8CC43C79-0636-5F84-1C12-BE3310CC998E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34:33.036" v="2149" actId="1035"/>
          <ac:graphicFrameMkLst>
            <pc:docMk/>
            <pc:sldMk cId="3248331677" sldId="908"/>
            <ac:graphicFrameMk id="46" creationId="{D3CED21E-D5CB-CED3-0F0C-2A4EDDEADFC0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35:03.391" v="2180" actId="1035"/>
          <ac:graphicFrameMkLst>
            <pc:docMk/>
            <pc:sldMk cId="3248331677" sldId="908"/>
            <ac:graphicFrameMk id="2048" creationId="{F76BFECB-D3BF-FB07-34D1-B42E3F41BB5C}"/>
          </ac:graphicFrameMkLst>
        </pc:graphicFrameChg>
        <pc:picChg chg="mod">
          <ac:chgData name="Paula Vázquez-Valero" userId="3a0e46d7-2099-40af-a155-aa45b68bfff3" providerId="ADAL" clId="{E9E16D5E-8C49-43D7-BFA7-354344F7380E}" dt="2024-05-15T11:33:40.619" v="2095" actId="1038"/>
          <ac:picMkLst>
            <pc:docMk/>
            <pc:sldMk cId="3248331677" sldId="908"/>
            <ac:picMk id="17" creationId="{244A4C62-C0D1-B6A6-07B0-42BC06A662E0}"/>
          </ac:picMkLst>
        </pc:picChg>
        <pc:picChg chg="add del mod">
          <ac:chgData name="Paula Vázquez-Valero" userId="3a0e46d7-2099-40af-a155-aa45b68bfff3" providerId="ADAL" clId="{E9E16D5E-8C49-43D7-BFA7-354344F7380E}" dt="2024-05-15T11:34:10.586" v="2124"/>
          <ac:picMkLst>
            <pc:docMk/>
            <pc:sldMk cId="3248331677" sldId="908"/>
            <ac:picMk id="26" creationId="{278DC6AD-B571-2AFD-969E-ACE1D217E2F5}"/>
          </ac:picMkLst>
        </pc:picChg>
        <pc:picChg chg="add mod">
          <ac:chgData name="Paula Vázquez-Valero" userId="3a0e46d7-2099-40af-a155-aa45b68bfff3" providerId="ADAL" clId="{E9E16D5E-8C49-43D7-BFA7-354344F7380E}" dt="2024-05-15T11:34:27.759" v="2131" actId="1076"/>
          <ac:picMkLst>
            <pc:docMk/>
            <pc:sldMk cId="3248331677" sldId="908"/>
            <ac:picMk id="31" creationId="{B0EB6121-83AF-7814-34EC-AEA4906E53E7}"/>
          </ac:picMkLst>
        </pc:picChg>
        <pc:picChg chg="add mod">
          <ac:chgData name="Paula Vázquez-Valero" userId="3a0e46d7-2099-40af-a155-aa45b68bfff3" providerId="ADAL" clId="{E9E16D5E-8C49-43D7-BFA7-354344F7380E}" dt="2024-05-15T11:35:09.201" v="2182"/>
          <ac:picMkLst>
            <pc:docMk/>
            <pc:sldMk cId="3248331677" sldId="908"/>
            <ac:picMk id="32" creationId="{CB1205B7-E6F9-1729-55AF-34C1FC5C8B12}"/>
          </ac:picMkLst>
        </pc:picChg>
        <pc:picChg chg="mod">
          <ac:chgData name="Paula Vázquez-Valero" userId="3a0e46d7-2099-40af-a155-aa45b68bfff3" providerId="ADAL" clId="{E9E16D5E-8C49-43D7-BFA7-354344F7380E}" dt="2024-05-15T11:33:43.706" v="2104" actId="1038"/>
          <ac:picMkLst>
            <pc:docMk/>
            <pc:sldMk cId="3248331677" sldId="908"/>
            <ac:picMk id="47" creationId="{EBAAD0A4-8221-C7C1-A6AD-0BCF15D14F53}"/>
          </ac:picMkLst>
        </pc:picChg>
        <pc:picChg chg="del">
          <ac:chgData name="Paula Vázquez-Valero" userId="3a0e46d7-2099-40af-a155-aa45b68bfff3" providerId="ADAL" clId="{E9E16D5E-8C49-43D7-BFA7-354344F7380E}" dt="2024-05-15T11:32:07.476" v="1971" actId="478"/>
          <ac:picMkLst>
            <pc:docMk/>
            <pc:sldMk cId="3248331677" sldId="908"/>
            <ac:picMk id="48" creationId="{950B4443-06DB-23F1-321A-B7F0CF422988}"/>
          </ac:picMkLst>
        </pc:picChg>
        <pc:picChg chg="del">
          <ac:chgData name="Paula Vázquez-Valero" userId="3a0e46d7-2099-40af-a155-aa45b68bfff3" providerId="ADAL" clId="{E9E16D5E-8C49-43D7-BFA7-354344F7380E}" dt="2024-05-15T11:32:07.476" v="1971" actId="478"/>
          <ac:picMkLst>
            <pc:docMk/>
            <pc:sldMk cId="3248331677" sldId="908"/>
            <ac:picMk id="49" creationId="{623CE623-B6D0-C31B-44EB-9A9C582B68B9}"/>
          </ac:picMkLst>
        </pc:picChg>
        <pc:picChg chg="del">
          <ac:chgData name="Paula Vázquez-Valero" userId="3a0e46d7-2099-40af-a155-aa45b68bfff3" providerId="ADAL" clId="{E9E16D5E-8C49-43D7-BFA7-354344F7380E}" dt="2024-05-15T11:35:09.026" v="2181" actId="478"/>
          <ac:picMkLst>
            <pc:docMk/>
            <pc:sldMk cId="3248331677" sldId="908"/>
            <ac:picMk id="2079" creationId="{3A7B6A95-6AB8-3394-AD68-713D43E5E03D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1:48:43.901" v="2698"/>
        <pc:sldMkLst>
          <pc:docMk/>
          <pc:sldMk cId="3629780864" sldId="909"/>
        </pc:sldMkLst>
        <pc:spChg chg="mod">
          <ac:chgData name="Paula Vázquez-Valero" userId="3a0e46d7-2099-40af-a155-aa45b68bfff3" providerId="ADAL" clId="{E9E16D5E-8C49-43D7-BFA7-354344F7380E}" dt="2024-05-15T11:37:12.876" v="2244" actId="208"/>
          <ac:spMkLst>
            <pc:docMk/>
            <pc:sldMk cId="3629780864" sldId="909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1:36:53.948" v="2242" actId="20577"/>
          <ac:spMkLst>
            <pc:docMk/>
            <pc:sldMk cId="3629780864" sldId="909"/>
            <ac:spMk id="6" creationId="{39BB06C6-DCE3-BC87-0656-9A769F6F1EB7}"/>
          </ac:spMkLst>
        </pc:spChg>
        <pc:spChg chg="add del mod">
          <ac:chgData name="Paula Vázquez-Valero" userId="3a0e46d7-2099-40af-a155-aa45b68bfff3" providerId="ADAL" clId="{E9E16D5E-8C49-43D7-BFA7-354344F7380E}" dt="2024-05-15T11:48:43.347" v="2696"/>
          <ac:spMkLst>
            <pc:docMk/>
            <pc:sldMk cId="3629780864" sldId="909"/>
            <ac:spMk id="7" creationId="{A1D02481-5EFB-3BBD-DF0D-C7A4936983C3}"/>
          </ac:spMkLst>
        </pc:spChg>
        <pc:spChg chg="mod">
          <ac:chgData name="Paula Vázquez-Valero" userId="3a0e46d7-2099-40af-a155-aa45b68bfff3" providerId="ADAL" clId="{E9E16D5E-8C49-43D7-BFA7-354344F7380E}" dt="2024-05-15T11:37:17.066" v="2245" actId="207"/>
          <ac:spMkLst>
            <pc:docMk/>
            <pc:sldMk cId="3629780864" sldId="909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1:48:43.901" v="2698"/>
          <ac:spMkLst>
            <pc:docMk/>
            <pc:sldMk cId="3629780864" sldId="909"/>
            <ac:spMk id="12" creationId="{A88A39C8-F794-40BE-82FE-DCB799659420}"/>
          </ac:spMkLst>
        </pc:spChg>
        <pc:spChg chg="mod">
          <ac:chgData name="Paula Vázquez-Valero" userId="3a0e46d7-2099-40af-a155-aa45b68bfff3" providerId="ADAL" clId="{E9E16D5E-8C49-43D7-BFA7-354344F7380E}" dt="2024-05-15T11:35:48.351" v="2197" actId="1076"/>
          <ac:spMkLst>
            <pc:docMk/>
            <pc:sldMk cId="3629780864" sldId="909"/>
            <ac:spMk id="32" creationId="{982C27E7-6F0D-7B7D-9F01-F2FD9F4378A7}"/>
          </ac:spMkLst>
        </pc:spChg>
        <pc:spChg chg="mod">
          <ac:chgData name="Paula Vázquez-Valero" userId="3a0e46d7-2099-40af-a155-aa45b68bfff3" providerId="ADAL" clId="{E9E16D5E-8C49-43D7-BFA7-354344F7380E}" dt="2024-05-15T11:35:53.726" v="2221" actId="1035"/>
          <ac:spMkLst>
            <pc:docMk/>
            <pc:sldMk cId="3629780864" sldId="909"/>
            <ac:spMk id="34" creationId="{D33DF1D8-8325-4279-BE39-012B582CAC97}"/>
          </ac:spMkLst>
        </pc:spChg>
        <pc:spChg chg="mod">
          <ac:chgData name="Paula Vázquez-Valero" userId="3a0e46d7-2099-40af-a155-aa45b68bfff3" providerId="ADAL" clId="{E9E16D5E-8C49-43D7-BFA7-354344F7380E}" dt="2024-05-15T11:35:53.726" v="2221" actId="1035"/>
          <ac:spMkLst>
            <pc:docMk/>
            <pc:sldMk cId="3629780864" sldId="909"/>
            <ac:spMk id="36" creationId="{F0A58A99-7CEF-F20E-B422-DA9F9CCBAF83}"/>
          </ac:spMkLst>
        </pc:spChg>
        <pc:spChg chg="mod">
          <ac:chgData name="Paula Vázquez-Valero" userId="3a0e46d7-2099-40af-a155-aa45b68bfff3" providerId="ADAL" clId="{E9E16D5E-8C49-43D7-BFA7-354344F7380E}" dt="2024-05-15T11:35:53.726" v="2221" actId="1035"/>
          <ac:spMkLst>
            <pc:docMk/>
            <pc:sldMk cId="3629780864" sldId="909"/>
            <ac:spMk id="37" creationId="{27FDE225-E6C1-65D7-79A7-7CA5A2A74633}"/>
          </ac:spMkLst>
        </pc:spChg>
        <pc:spChg chg="del">
          <ac:chgData name="Paula Vázquez-Valero" userId="3a0e46d7-2099-40af-a155-aa45b68bfff3" providerId="ADAL" clId="{E9E16D5E-8C49-43D7-BFA7-354344F7380E}" dt="2024-05-15T11:48:43.617" v="2697" actId="478"/>
          <ac:spMkLst>
            <pc:docMk/>
            <pc:sldMk cId="3629780864" sldId="909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1:36:20.376" v="2227" actId="478"/>
          <ac:spMkLst>
            <pc:docMk/>
            <pc:sldMk cId="3629780864" sldId="909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1:35:53.726" v="2221" actId="1035"/>
          <ac:grpSpMkLst>
            <pc:docMk/>
            <pc:sldMk cId="3629780864" sldId="909"/>
            <ac:grpSpMk id="35" creationId="{781548CD-43E6-4F90-C7D1-6DA72B6D2B5A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1:35:44.886" v="2196"/>
          <ac:graphicFrameMkLst>
            <pc:docMk/>
            <pc:sldMk cId="3629780864" sldId="909"/>
            <ac:graphicFrameMk id="13" creationId="{855E11C2-F58C-ECB7-04AF-E09E5937ED52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1:36:10.356" v="2226" actId="1076"/>
          <ac:picMkLst>
            <pc:docMk/>
            <pc:sldMk cId="3629780864" sldId="909"/>
            <ac:picMk id="3" creationId="{F328CCB1-DDBF-DB9D-C5B5-8EC86DD8150A}"/>
          </ac:picMkLst>
        </pc:picChg>
        <pc:picChg chg="add mod">
          <ac:chgData name="Paula Vázquez-Valero" userId="3a0e46d7-2099-40af-a155-aa45b68bfff3" providerId="ADAL" clId="{E9E16D5E-8C49-43D7-BFA7-354344F7380E}" dt="2024-05-15T11:36:20.716" v="2228"/>
          <ac:picMkLst>
            <pc:docMk/>
            <pc:sldMk cId="3629780864" sldId="909"/>
            <ac:picMk id="5" creationId="{27C8A5B8-EDD3-D893-6FC3-A32B328464FC}"/>
          </ac:picMkLst>
        </pc:picChg>
        <pc:picChg chg="mod">
          <ac:chgData name="Paula Vázquez-Valero" userId="3a0e46d7-2099-40af-a155-aa45b68bfff3" providerId="ADAL" clId="{E9E16D5E-8C49-43D7-BFA7-354344F7380E}" dt="2024-05-15T11:35:48.351" v="2197" actId="1076"/>
          <ac:picMkLst>
            <pc:docMk/>
            <pc:sldMk cId="3629780864" sldId="909"/>
            <ac:picMk id="29" creationId="{09630515-E498-31C3-CF8A-FF4923272EA2}"/>
          </ac:picMkLst>
        </pc:picChg>
        <pc:picChg chg="mod">
          <ac:chgData name="Paula Vázquez-Valero" userId="3a0e46d7-2099-40af-a155-aa45b68bfff3" providerId="ADAL" clId="{E9E16D5E-8C49-43D7-BFA7-354344F7380E}" dt="2024-05-15T11:35:53.726" v="2221" actId="1035"/>
          <ac:picMkLst>
            <pc:docMk/>
            <pc:sldMk cId="3629780864" sldId="909"/>
            <ac:picMk id="38" creationId="{0EF6B062-AA54-8B6B-C84A-90F352A5B2EC}"/>
          </ac:picMkLst>
        </pc:picChg>
        <pc:picChg chg="del">
          <ac:chgData name="Paula Vázquez-Valero" userId="3a0e46d7-2099-40af-a155-aa45b68bfff3" providerId="ADAL" clId="{E9E16D5E-8C49-43D7-BFA7-354344F7380E}" dt="2024-05-15T11:35:54.411" v="2222" actId="478"/>
          <ac:picMkLst>
            <pc:docMk/>
            <pc:sldMk cId="3629780864" sldId="909"/>
            <ac:picMk id="2055" creationId="{ABBCEE7D-5566-5112-715F-6D05A3451E6A}"/>
          </ac:picMkLst>
        </pc:picChg>
        <pc:picChg chg="del">
          <ac:chgData name="Paula Vázquez-Valero" userId="3a0e46d7-2099-40af-a155-aa45b68bfff3" providerId="ADAL" clId="{E9E16D5E-8C49-43D7-BFA7-354344F7380E}" dt="2024-05-15T11:36:20.376" v="2227" actId="478"/>
          <ac:picMkLst>
            <pc:docMk/>
            <pc:sldMk cId="3629780864" sldId="909"/>
            <ac:picMk id="2079" creationId="{3A7B6A95-6AB8-3394-AD68-713D43E5E03D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22T20:18:00.163" v="17217" actId="1076"/>
        <pc:sldMkLst>
          <pc:docMk/>
          <pc:sldMk cId="3985694584" sldId="910"/>
        </pc:sldMkLst>
        <pc:spChg chg="mod">
          <ac:chgData name="Paula Vázquez-Valero" userId="3a0e46d7-2099-40af-a155-aa45b68bfff3" providerId="ADAL" clId="{E9E16D5E-8C49-43D7-BFA7-354344F7380E}" dt="2024-05-15T11:37:22.636" v="2249" actId="208"/>
          <ac:spMkLst>
            <pc:docMk/>
            <pc:sldMk cId="3985694584" sldId="910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1:47:09.461" v="2584" actId="14100"/>
          <ac:spMkLst>
            <pc:docMk/>
            <pc:sldMk cId="3985694584" sldId="910"/>
            <ac:spMk id="5" creationId="{EBE43184-B53B-5E5B-8AB2-9F66A55C64A6}"/>
          </ac:spMkLst>
        </pc:spChg>
        <pc:spChg chg="mod">
          <ac:chgData name="Paula Vázquez-Valero" userId="3a0e46d7-2099-40af-a155-aa45b68bfff3" providerId="ADAL" clId="{E9E16D5E-8C49-43D7-BFA7-354344F7380E}" dt="2024-05-15T11:46:21.916" v="2526" actId="14100"/>
          <ac:spMkLst>
            <pc:docMk/>
            <pc:sldMk cId="3985694584" sldId="910"/>
            <ac:spMk id="6" creationId="{B7586F5F-CA7E-68D9-EAD1-CC36A2FBAC91}"/>
          </ac:spMkLst>
        </pc:spChg>
        <pc:spChg chg="mod">
          <ac:chgData name="Paula Vázquez-Valero" userId="3a0e46d7-2099-40af-a155-aa45b68bfff3" providerId="ADAL" clId="{E9E16D5E-8C49-43D7-BFA7-354344F7380E}" dt="2024-05-15T11:37:25.378" v="2250" actId="207"/>
          <ac:spMkLst>
            <pc:docMk/>
            <pc:sldMk cId="3985694584" sldId="910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1:47:29.717" v="2641" actId="1037"/>
          <ac:spMkLst>
            <pc:docMk/>
            <pc:sldMk cId="3985694584" sldId="910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E9E16D5E-8C49-43D7-BFA7-354344F7380E}" dt="2024-05-15T11:47:44.036" v="2665" actId="255"/>
          <ac:spMkLst>
            <pc:docMk/>
            <pc:sldMk cId="3985694584" sldId="910"/>
            <ac:spMk id="19" creationId="{DCE2B040-5373-3E00-09A2-0BF54673CB3C}"/>
          </ac:spMkLst>
        </pc:spChg>
        <pc:spChg chg="mod">
          <ac:chgData name="Paula Vázquez-Valero" userId="3a0e46d7-2099-40af-a155-aa45b68bfff3" providerId="ADAL" clId="{E9E16D5E-8C49-43D7-BFA7-354344F7380E}" dt="2024-05-15T11:47:29.717" v="2641" actId="1037"/>
          <ac:spMkLst>
            <pc:docMk/>
            <pc:sldMk cId="3985694584" sldId="910"/>
            <ac:spMk id="20" creationId="{BBD66BFE-4714-5E15-82D9-A4843B37830B}"/>
          </ac:spMkLst>
        </pc:spChg>
        <pc:spChg chg="add mod">
          <ac:chgData name="Paula Vázquez-Valero" userId="3a0e46d7-2099-40af-a155-aa45b68bfff3" providerId="ADAL" clId="{E9E16D5E-8C49-43D7-BFA7-354344F7380E}" dt="2024-05-15T11:45:08.490" v="2458" actId="1076"/>
          <ac:spMkLst>
            <pc:docMk/>
            <pc:sldMk cId="3985694584" sldId="910"/>
            <ac:spMk id="23" creationId="{7D1CDB9D-F291-F378-CD32-49216243782C}"/>
          </ac:spMkLst>
        </pc:spChg>
        <pc:spChg chg="add del mod">
          <ac:chgData name="Paula Vázquez-Valero" userId="3a0e46d7-2099-40af-a155-aa45b68bfff3" providerId="ADAL" clId="{E9E16D5E-8C49-43D7-BFA7-354344F7380E}" dt="2024-05-15T11:48:46.966" v="2700"/>
          <ac:spMkLst>
            <pc:docMk/>
            <pc:sldMk cId="3985694584" sldId="910"/>
            <ac:spMk id="26" creationId="{667D70CA-0B92-5A24-860B-68A1D8901BBB}"/>
          </ac:spMkLst>
        </pc:spChg>
        <pc:spChg chg="mod">
          <ac:chgData name="Paula Vázquez-Valero" userId="3a0e46d7-2099-40af-a155-aa45b68bfff3" providerId="ADAL" clId="{E9E16D5E-8C49-43D7-BFA7-354344F7380E}" dt="2024-05-15T11:45:04.106" v="2456" actId="1037"/>
          <ac:spMkLst>
            <pc:docMk/>
            <pc:sldMk cId="3985694584" sldId="910"/>
            <ac:spMk id="29" creationId="{7C38F36E-DEC9-68F7-FE93-BF49A01A1268}"/>
          </ac:spMkLst>
        </pc:spChg>
        <pc:spChg chg="add mod">
          <ac:chgData name="Paula Vázquez-Valero" userId="3a0e46d7-2099-40af-a155-aa45b68bfff3" providerId="ADAL" clId="{E9E16D5E-8C49-43D7-BFA7-354344F7380E}" dt="2024-05-15T11:48:47.438" v="2702"/>
          <ac:spMkLst>
            <pc:docMk/>
            <pc:sldMk cId="3985694584" sldId="910"/>
            <ac:spMk id="30" creationId="{E496D901-1F10-A9F2-1E54-D7D7DE2852F9}"/>
          </ac:spMkLst>
        </pc:spChg>
        <pc:spChg chg="mod">
          <ac:chgData name="Paula Vázquez-Valero" userId="3a0e46d7-2099-40af-a155-aa45b68bfff3" providerId="ADAL" clId="{E9E16D5E-8C49-43D7-BFA7-354344F7380E}" dt="2024-05-15T11:44:59.028" v="2452" actId="1037"/>
          <ac:spMkLst>
            <pc:docMk/>
            <pc:sldMk cId="3985694584" sldId="910"/>
            <ac:spMk id="34" creationId="{CD411CC2-1E36-652C-AFC7-F62D955F6975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35" creationId="{36EB001A-390A-3BB9-D717-140AE0EDA1C0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36" creationId="{C08973C5-B335-255B-5A3D-8F06107BBB1A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39" creationId="{2ABD4295-9215-1A27-742D-F42ACB38A60A}"/>
          </ac:spMkLst>
        </pc:spChg>
        <pc:spChg chg="add del mod">
          <ac:chgData name="Paula Vázquez-Valero" userId="3a0e46d7-2099-40af-a155-aa45b68bfff3" providerId="ADAL" clId="{E9E16D5E-8C49-43D7-BFA7-354344F7380E}" dt="2024-05-15T11:47:53.547" v="2682" actId="1038"/>
          <ac:spMkLst>
            <pc:docMk/>
            <pc:sldMk cId="3985694584" sldId="910"/>
            <ac:spMk id="41" creationId="{46FE0136-E7A6-A00A-3F92-421B5DB38E0E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42" creationId="{4F2E0728-136D-CB9B-141B-6B2032721C4E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43" creationId="{9AA67B90-3D2F-B8C0-A927-6462F2B0D798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44" creationId="{19C9F65C-7405-EF97-A5E2-630BE79FE1C7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45" creationId="{C00C7168-54FF-4434-5C4C-6687921E0074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46" creationId="{A0736674-03AF-EEC3-6528-C082CD114900}"/>
          </ac:spMkLst>
        </pc:spChg>
        <pc:spChg chg="add mod">
          <ac:chgData name="Paula Vázquez-Valero" userId="3a0e46d7-2099-40af-a155-aa45b68bfff3" providerId="ADAL" clId="{E9E16D5E-8C49-43D7-BFA7-354344F7380E}" dt="2024-05-15T11:50:28.721" v="2875" actId="20577"/>
          <ac:spMkLst>
            <pc:docMk/>
            <pc:sldMk cId="3985694584" sldId="910"/>
            <ac:spMk id="48" creationId="{73EFCAD7-2368-3D25-73B9-00C19ECFBF3B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63" creationId="{AA4BDD2F-814A-1C48-2850-87394A3C45CB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2050" creationId="{23E1AC19-9A30-E3CA-517F-66C4A09DA504}"/>
          </ac:spMkLst>
        </pc:spChg>
        <pc:spChg chg="mod">
          <ac:chgData name="Paula Vázquez-Valero" userId="3a0e46d7-2099-40af-a155-aa45b68bfff3" providerId="ADAL" clId="{E9E16D5E-8C49-43D7-BFA7-354344F7380E}" dt="2024-05-15T11:50:39.335" v="2898" actId="1035"/>
          <ac:spMkLst>
            <pc:docMk/>
            <pc:sldMk cId="3985694584" sldId="910"/>
            <ac:spMk id="2052" creationId="{8F2CB38F-08C5-B0FC-4A64-9E0F525CA397}"/>
          </ac:spMkLst>
        </pc:spChg>
        <pc:spChg chg="mod">
          <ac:chgData name="Paula Vázquez-Valero" userId="3a0e46d7-2099-40af-a155-aa45b68bfff3" providerId="ADAL" clId="{E9E16D5E-8C49-43D7-BFA7-354344F7380E}" dt="2024-05-15T11:44:59.886" v="2453" actId="1035"/>
          <ac:spMkLst>
            <pc:docMk/>
            <pc:sldMk cId="3985694584" sldId="910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E9E16D5E-8C49-43D7-BFA7-354344F7380E}" dt="2024-05-15T11:48:47.157" v="2701" actId="478"/>
          <ac:spMkLst>
            <pc:docMk/>
            <pc:sldMk cId="3985694584" sldId="910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1:50:27.226" v="2872" actId="478"/>
          <ac:spMkLst>
            <pc:docMk/>
            <pc:sldMk cId="3985694584" sldId="910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1:46:47.791" v="2579" actId="14100"/>
          <ac:grpSpMkLst>
            <pc:docMk/>
            <pc:sldMk cId="3985694584" sldId="910"/>
            <ac:grpSpMk id="24" creationId="{FC061796-F242-942A-C65B-00B3BB3D8337}"/>
          </ac:grpSpMkLst>
        </pc:grpChg>
        <pc:grpChg chg="mod">
          <ac:chgData name="Paula Vázquez-Valero" userId="3a0e46d7-2099-40af-a155-aa45b68bfff3" providerId="ADAL" clId="{E9E16D5E-8C49-43D7-BFA7-354344F7380E}" dt="2024-05-15T11:50:39.335" v="2898" actId="1035"/>
          <ac:grpSpMkLst>
            <pc:docMk/>
            <pc:sldMk cId="3985694584" sldId="910"/>
            <ac:grpSpMk id="37" creationId="{AB185C53-A559-5DC7-440B-7CBBE39E6A6D}"/>
          </ac:grpSpMkLst>
        </pc:grpChg>
        <pc:grpChg chg="mod">
          <ac:chgData name="Paula Vázquez-Valero" userId="3a0e46d7-2099-40af-a155-aa45b68bfff3" providerId="ADAL" clId="{E9E16D5E-8C49-43D7-BFA7-354344F7380E}" dt="2024-05-15T11:50:39.335" v="2898" actId="1035"/>
          <ac:grpSpMkLst>
            <pc:docMk/>
            <pc:sldMk cId="3985694584" sldId="910"/>
            <ac:grpSpMk id="60" creationId="{5523B6BA-834A-D3DF-0977-A215460BAFF2}"/>
          </ac:grpSpMkLst>
        </pc:grpChg>
        <pc:grpChg chg="mod">
          <ac:chgData name="Paula Vázquez-Valero" userId="3a0e46d7-2099-40af-a155-aa45b68bfff3" providerId="ADAL" clId="{E9E16D5E-8C49-43D7-BFA7-354344F7380E}" dt="2024-05-15T11:44:59.028" v="2452" actId="1037"/>
          <ac:grpSpMkLst>
            <pc:docMk/>
            <pc:sldMk cId="3985694584" sldId="910"/>
            <ac:grpSpMk id="2066" creationId="{3A2915D3-0743-8061-A1D7-540FA8AFF5F2}"/>
          </ac:grpSpMkLst>
        </pc:grpChg>
        <pc:graphicFrameChg chg="mod">
          <ac:chgData name="Paula Vázquez-Valero" userId="3a0e46d7-2099-40af-a155-aa45b68bfff3" providerId="ADAL" clId="{E9E16D5E-8C49-43D7-BFA7-354344F7380E}" dt="2024-05-15T11:44:59.028" v="2452" actId="1037"/>
          <ac:graphicFrameMkLst>
            <pc:docMk/>
            <pc:sldMk cId="3985694584" sldId="910"/>
            <ac:graphicFrameMk id="33" creationId="{52D83F1A-2C5D-6F45-5037-448D1BF4B389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50:39.335" v="2898" actId="1035"/>
          <ac:graphicFrameMkLst>
            <pc:docMk/>
            <pc:sldMk cId="3985694584" sldId="910"/>
            <ac:graphicFrameMk id="47" creationId="{6385F67C-F28F-0A07-BF6C-F3F44721E576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50:39.335" v="2898" actId="1035"/>
          <ac:graphicFrameMkLst>
            <pc:docMk/>
            <pc:sldMk cId="3985694584" sldId="910"/>
            <ac:graphicFrameMk id="49" creationId="{50A1EA59-065C-2BAE-2C62-C667950835A8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1:44:11.316" v="2423" actId="14734"/>
          <ac:graphicFrameMkLst>
            <pc:docMk/>
            <pc:sldMk cId="3985694584" sldId="910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E9E16D5E-8C49-43D7-BFA7-354344F7380E}" dt="2024-05-15T11:42:56.220" v="2322" actId="478"/>
          <ac:picMkLst>
            <pc:docMk/>
            <pc:sldMk cId="3985694584" sldId="910"/>
            <ac:picMk id="9" creationId="{CAF9A284-BA32-C276-A388-5FBA5D307A59}"/>
          </ac:picMkLst>
        </pc:picChg>
        <pc:picChg chg="add del mod">
          <ac:chgData name="Paula Vázquez-Valero" userId="3a0e46d7-2099-40af-a155-aa45b68bfff3" providerId="ADAL" clId="{E9E16D5E-8C49-43D7-BFA7-354344F7380E}" dt="2024-05-15T11:42:42.546" v="2316" actId="21"/>
          <ac:picMkLst>
            <pc:docMk/>
            <pc:sldMk cId="3985694584" sldId="910"/>
            <ac:picMk id="13" creationId="{70F47D1C-EB29-F9E9-CFE3-0777E4038551}"/>
          </ac:picMkLst>
        </pc:picChg>
        <pc:picChg chg="add del mod">
          <ac:chgData name="Paula Vázquez-Valero" userId="3a0e46d7-2099-40af-a155-aa45b68bfff3" providerId="ADAL" clId="{E9E16D5E-8C49-43D7-BFA7-354344F7380E}" dt="2024-05-15T11:42:42.546" v="2316" actId="21"/>
          <ac:picMkLst>
            <pc:docMk/>
            <pc:sldMk cId="3985694584" sldId="910"/>
            <ac:picMk id="14" creationId="{65A87F32-78F5-1F8F-0BA6-BEFB18BDEB12}"/>
          </ac:picMkLst>
        </pc:picChg>
        <pc:picChg chg="add mod">
          <ac:chgData name="Paula Vázquez-Valero" userId="3a0e46d7-2099-40af-a155-aa45b68bfff3" providerId="ADAL" clId="{E9E16D5E-8C49-43D7-BFA7-354344F7380E}" dt="2024-05-22T20:18:00.163" v="17217" actId="1076"/>
          <ac:picMkLst>
            <pc:docMk/>
            <pc:sldMk cId="3985694584" sldId="910"/>
            <ac:picMk id="15" creationId="{DB6109D4-055C-ABFC-A6B3-0D3C315FCE74}"/>
          </ac:picMkLst>
        </pc:picChg>
        <pc:picChg chg="add mod">
          <ac:chgData name="Paula Vázquez-Valero" userId="3a0e46d7-2099-40af-a155-aa45b68bfff3" providerId="ADAL" clId="{E9E16D5E-8C49-43D7-BFA7-354344F7380E}" dt="2024-05-15T11:46:00.197" v="2521" actId="1035"/>
          <ac:picMkLst>
            <pc:docMk/>
            <pc:sldMk cId="3985694584" sldId="910"/>
            <ac:picMk id="17" creationId="{821EC6F6-E60D-F29C-08D4-9DB336317E01}"/>
          </ac:picMkLst>
        </pc:picChg>
        <pc:picChg chg="add mod">
          <ac:chgData name="Paula Vázquez-Valero" userId="3a0e46d7-2099-40af-a155-aa45b68bfff3" providerId="ADAL" clId="{E9E16D5E-8C49-43D7-BFA7-354344F7380E}" dt="2024-05-15T11:45:54.476" v="2516" actId="1076"/>
          <ac:picMkLst>
            <pc:docMk/>
            <pc:sldMk cId="3985694584" sldId="910"/>
            <ac:picMk id="25" creationId="{64101E0E-4CD4-571C-4F43-9456622627FA}"/>
          </ac:picMkLst>
        </pc:picChg>
        <pc:picChg chg="mod">
          <ac:chgData name="Paula Vázquez-Valero" userId="3a0e46d7-2099-40af-a155-aa45b68bfff3" providerId="ADAL" clId="{E9E16D5E-8C49-43D7-BFA7-354344F7380E}" dt="2024-05-15T11:44:59.028" v="2452" actId="1037"/>
          <ac:picMkLst>
            <pc:docMk/>
            <pc:sldMk cId="3985694584" sldId="910"/>
            <ac:picMk id="32" creationId="{044B91B9-2721-D7AA-2F80-9FA10FAE77AD}"/>
          </ac:picMkLst>
        </pc:picChg>
        <pc:picChg chg="add mod">
          <ac:chgData name="Paula Vázquez-Valero" userId="3a0e46d7-2099-40af-a155-aa45b68bfff3" providerId="ADAL" clId="{E9E16D5E-8C49-43D7-BFA7-354344F7380E}" dt="2024-05-15T11:50:27.387" v="2873"/>
          <ac:picMkLst>
            <pc:docMk/>
            <pc:sldMk cId="3985694584" sldId="910"/>
            <ac:picMk id="38" creationId="{9957AA1C-D181-1FCF-ECCC-33EAD7E931F7}"/>
          </ac:picMkLst>
        </pc:picChg>
        <pc:picChg chg="mod">
          <ac:chgData name="Paula Vázquez-Valero" userId="3a0e46d7-2099-40af-a155-aa45b68bfff3" providerId="ADAL" clId="{E9E16D5E-8C49-43D7-BFA7-354344F7380E}" dt="2024-05-15T11:50:39.335" v="2898" actId="1035"/>
          <ac:picMkLst>
            <pc:docMk/>
            <pc:sldMk cId="3985694584" sldId="910"/>
            <ac:picMk id="40" creationId="{386E9B6B-193B-BB12-18C8-1EC68E2FF0AF}"/>
          </ac:picMkLst>
        </pc:picChg>
        <pc:picChg chg="mod">
          <ac:chgData name="Paula Vázquez-Valero" userId="3a0e46d7-2099-40af-a155-aa45b68bfff3" providerId="ADAL" clId="{E9E16D5E-8C49-43D7-BFA7-354344F7380E}" dt="2024-05-15T11:50:39.335" v="2898" actId="1035"/>
          <ac:picMkLst>
            <pc:docMk/>
            <pc:sldMk cId="3985694584" sldId="910"/>
            <ac:picMk id="2049" creationId="{964D62D7-A84D-6595-7A79-3C83A26272F6}"/>
          </ac:picMkLst>
        </pc:picChg>
        <pc:picChg chg="del">
          <ac:chgData name="Paula Vázquez-Valero" userId="3a0e46d7-2099-40af-a155-aa45b68bfff3" providerId="ADAL" clId="{E9E16D5E-8C49-43D7-BFA7-354344F7380E}" dt="2024-05-15T11:50:27.226" v="2872" actId="478"/>
          <ac:picMkLst>
            <pc:docMk/>
            <pc:sldMk cId="3985694584" sldId="910"/>
            <ac:picMk id="2079" creationId="{3A7B6A95-6AB8-3394-AD68-713D43E5E03D}"/>
          </ac:picMkLst>
        </pc:picChg>
      </pc:sldChg>
      <pc:sldChg chg="addSp delSp modSp mod ord delAnim modAnim">
        <pc:chgData name="Paula Vázquez-Valero" userId="3a0e46d7-2099-40af-a155-aa45b68bfff3" providerId="ADAL" clId="{E9E16D5E-8C49-43D7-BFA7-354344F7380E}" dt="2024-05-22T20:18:07.397" v="17219"/>
        <pc:sldMkLst>
          <pc:docMk/>
          <pc:sldMk cId="3546166531" sldId="913"/>
        </pc:sldMkLst>
        <pc:spChg chg="add mod">
          <ac:chgData name="Paula Vázquez-Valero" userId="3a0e46d7-2099-40af-a155-aa45b68bfff3" providerId="ADAL" clId="{E9E16D5E-8C49-43D7-BFA7-354344F7380E}" dt="2024-05-15T11:51:34.966" v="2910" actId="14100"/>
          <ac:spMkLst>
            <pc:docMk/>
            <pc:sldMk cId="3546166531" sldId="913"/>
            <ac:spMk id="3" creationId="{F3AE12BE-363A-66FD-3CFD-41E79B000F74}"/>
          </ac:spMkLst>
        </pc:spChg>
        <pc:spChg chg="mod">
          <ac:chgData name="Paula Vázquez-Valero" userId="3a0e46d7-2099-40af-a155-aa45b68bfff3" providerId="ADAL" clId="{E9E16D5E-8C49-43D7-BFA7-354344F7380E}" dt="2024-05-15T11:48:25.046" v="2687" actId="207"/>
          <ac:spMkLst>
            <pc:docMk/>
            <pc:sldMk cId="3546166531" sldId="913"/>
            <ac:spMk id="4" creationId="{276F1161-C2B5-D160-A222-F63E2F6FFC6C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6" creationId="{CC8BCDB2-3251-D414-6E17-3317DB86C457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7" creationId="{7CF34E0B-827E-42BA-E3DB-6573AA8441EA}"/>
          </ac:spMkLst>
        </pc:spChg>
        <pc:spChg chg="add del mod">
          <ac:chgData name="Paula Vázquez-Valero" userId="3a0e46d7-2099-40af-a155-aa45b68bfff3" providerId="ADAL" clId="{E9E16D5E-8C49-43D7-BFA7-354344F7380E}" dt="2024-05-22T20:18:07.397" v="17219"/>
          <ac:spMkLst>
            <pc:docMk/>
            <pc:sldMk cId="3546166531" sldId="913"/>
            <ac:spMk id="7" creationId="{CE20C690-18CE-2155-0E25-EDE0DFCB4F34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9" creationId="{E5C2F204-B5F6-98BA-C1C7-6136F67354A5}"/>
          </ac:spMkLst>
        </pc:spChg>
        <pc:spChg chg="mod">
          <ac:chgData name="Paula Vázquez-Valero" userId="3a0e46d7-2099-40af-a155-aa45b68bfff3" providerId="ADAL" clId="{E9E16D5E-8C49-43D7-BFA7-354344F7380E}" dt="2024-05-15T11:48:27.157" v="2688" actId="207"/>
          <ac:spMkLst>
            <pc:docMk/>
            <pc:sldMk cId="3546166531" sldId="913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2" creationId="{57468C00-3CF2-2582-6B20-BE96B9AF4E56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4" creationId="{D9C20544-E277-3337-7DAF-866662C32A21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5" creationId="{6C07DA84-960B-9E95-5CCB-37C0EA133496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6" creationId="{5EA0A4EC-9B3C-0682-DF41-87E387CF7728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7" creationId="{47BDE8F3-FC5F-01DB-CDE5-A272EDB6DCC3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8" creationId="{11D2AEDC-C08E-29A2-3DAF-A7DF9ECD3488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19" creationId="{DDC60083-9982-764C-0B36-25B12870DA60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20" creationId="{39BB45BA-D653-AA19-34AB-1211C64E56B6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21" creationId="{1694DAD7-8F6D-C63B-0D36-4D47610C06DB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22" creationId="{6A5AB4D3-A987-687A-14BE-5974225A61C7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23" creationId="{44820928-93AF-374E-C649-0E89B602938B}"/>
          </ac:spMkLst>
        </pc:spChg>
        <pc:spChg chg="add del mod">
          <ac:chgData name="Paula Vázquez-Valero" userId="3a0e46d7-2099-40af-a155-aa45b68bfff3" providerId="ADAL" clId="{E9E16D5E-8C49-43D7-BFA7-354344F7380E}" dt="2024-05-15T11:51:41.417" v="2911" actId="21"/>
          <ac:spMkLst>
            <pc:docMk/>
            <pc:sldMk cId="3546166531" sldId="913"/>
            <ac:spMk id="24" creationId="{9055F164-466B-C27D-4B9C-5ADE2B563D98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27" creationId="{D09E851E-D2AE-FE1B-4868-39A6FE0E6E92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28" creationId="{E3745FE3-63C8-B194-2311-58C176BE7788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29" creationId="{2E3AD961-4B2B-80E7-6F3C-0686B4FFF4EA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0" creationId="{7F3AB40B-5EBC-EF2C-3E73-68CBF542C944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1" creationId="{E14D13F1-3756-3F74-97C2-0C08FAC09132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2" creationId="{D99CC276-837B-15D6-495D-6C136D617189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3" creationId="{37C063C7-0509-D7A3-1AB7-9F3F27E1E4B0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4" creationId="{B96F7901-4746-8815-0F0D-CBFB73F53246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5" creationId="{579E111C-382F-C7A0-BDA9-11CEF3E9A875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6" creationId="{B1D46712-ABED-7AA8-401C-4EC1D60C3DE8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7" creationId="{A44ADD10-53DC-2372-BE4B-4FD7D125ADE2}"/>
          </ac:spMkLst>
        </pc:spChg>
        <pc:spChg chg="add del mod">
          <ac:chgData name="Paula Vázquez-Valero" userId="3a0e46d7-2099-40af-a155-aa45b68bfff3" providerId="ADAL" clId="{E9E16D5E-8C49-43D7-BFA7-354344F7380E}" dt="2024-05-15T11:53:56.422" v="3007" actId="21"/>
          <ac:spMkLst>
            <pc:docMk/>
            <pc:sldMk cId="3546166531" sldId="913"/>
            <ac:spMk id="38" creationId="{257770F4-0F39-D753-ACD2-886C55A4EC7A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41" creationId="{CE34208E-00E1-5CF5-1508-C37F922582AA}"/>
          </ac:spMkLst>
        </pc:spChg>
        <pc:spChg chg="add mod">
          <ac:chgData name="Paula Vázquez-Valero" userId="3a0e46d7-2099-40af-a155-aa45b68bfff3" providerId="ADAL" clId="{E9E16D5E-8C49-43D7-BFA7-354344F7380E}" dt="2024-05-15T11:56:32.879" v="3061" actId="1076"/>
          <ac:spMkLst>
            <pc:docMk/>
            <pc:sldMk cId="3546166531" sldId="913"/>
            <ac:spMk id="43" creationId="{865F8E6A-E8E5-48BA-1B82-DB0ABC1A4EE5}"/>
          </ac:spMkLst>
        </pc:spChg>
        <pc:spChg chg="add del mod">
          <ac:chgData name="Paula Vázquez-Valero" userId="3a0e46d7-2099-40af-a155-aa45b68bfff3" providerId="ADAL" clId="{E9E16D5E-8C49-43D7-BFA7-354344F7380E}" dt="2024-05-15T11:55:58.267" v="3048" actId="478"/>
          <ac:spMkLst>
            <pc:docMk/>
            <pc:sldMk cId="3546166531" sldId="913"/>
            <ac:spMk id="47" creationId="{F4DD926D-4742-0950-E34B-4A7A4E1220A2}"/>
          </ac:spMkLst>
        </pc:spChg>
        <pc:spChg chg="add del mod">
          <ac:chgData name="Paula Vázquez-Valero" userId="3a0e46d7-2099-40af-a155-aa45b68bfff3" providerId="ADAL" clId="{E9E16D5E-8C49-43D7-BFA7-354344F7380E}" dt="2024-05-15T11:56:19.977" v="3057" actId="21"/>
          <ac:spMkLst>
            <pc:docMk/>
            <pc:sldMk cId="3546166531" sldId="913"/>
            <ac:spMk id="48" creationId="{49C83D54-2D2C-5780-318F-7C9DF8B84991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50" creationId="{BF6F6313-A6EA-6E3C-8D50-EE92F482007F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51" creationId="{3DE9A4D6-92D1-AE62-CE75-1E31E4607388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53" creationId="{B3729A7F-7069-41F8-E800-8386B48A19E4}"/>
          </ac:spMkLst>
        </pc:spChg>
        <pc:spChg chg="mod">
          <ac:chgData name="Paula Vázquez-Valero" userId="3a0e46d7-2099-40af-a155-aa45b68bfff3" providerId="ADAL" clId="{E9E16D5E-8C49-43D7-BFA7-354344F7380E}" dt="2024-05-15T11:57:08.842" v="3079" actId="207"/>
          <ac:spMkLst>
            <pc:docMk/>
            <pc:sldMk cId="3546166531" sldId="913"/>
            <ac:spMk id="55" creationId="{8F75CA9B-1CBA-C2ED-724E-C59501DE3192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58" creationId="{B967BF99-40BA-194F-9A5B-0DEC71923898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59" creationId="{9A5D5FA2-968E-AD57-56F0-77F319D97867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60" creationId="{A242554B-87F1-5CA8-28AD-C62BA9871543}"/>
          </ac:spMkLst>
        </pc:spChg>
        <pc:spChg chg="add del mod">
          <ac:chgData name="Paula Vázquez-Valero" userId="3a0e46d7-2099-40af-a155-aa45b68bfff3" providerId="ADAL" clId="{E9E16D5E-8C49-43D7-BFA7-354344F7380E}" dt="2024-05-15T11:57:25.527" v="3082" actId="21"/>
          <ac:spMkLst>
            <pc:docMk/>
            <pc:sldMk cId="3546166531" sldId="913"/>
            <ac:spMk id="61" creationId="{15F59B1B-44C4-6F27-1EBB-C5CF5F6F496D}"/>
          </ac:spMkLst>
        </pc:spChg>
        <pc:spChg chg="mod">
          <ac:chgData name="Paula Vázquez-Valero" userId="3a0e46d7-2099-40af-a155-aa45b68bfff3" providerId="ADAL" clId="{E9E16D5E-8C49-43D7-BFA7-354344F7380E}" dt="2024-05-15T11:57:08.842" v="3079" actId="207"/>
          <ac:spMkLst>
            <pc:docMk/>
            <pc:sldMk cId="3546166531" sldId="913"/>
            <ac:spMk id="2049" creationId="{850C32A9-ACB3-2129-B097-849607EEFD89}"/>
          </ac:spMkLst>
        </pc:spChg>
        <pc:spChg chg="mod">
          <ac:chgData name="Paula Vázquez-Valero" userId="3a0e46d7-2099-40af-a155-aa45b68bfff3" providerId="ADAL" clId="{E9E16D5E-8C49-43D7-BFA7-354344F7380E}" dt="2024-05-15T11:54:25.207" v="3021" actId="20577"/>
          <ac:spMkLst>
            <pc:docMk/>
            <pc:sldMk cId="3546166531" sldId="913"/>
            <ac:spMk id="2053" creationId="{49BBDB30-7772-F768-7BE3-BF6655D04A41}"/>
          </ac:spMkLst>
        </pc:spChg>
        <pc:spChg chg="del">
          <ac:chgData name="Paula Vázquez-Valero" userId="3a0e46d7-2099-40af-a155-aa45b68bfff3" providerId="ADAL" clId="{E9E16D5E-8C49-43D7-BFA7-354344F7380E}" dt="2024-05-15T11:54:45.957" v="3031" actId="478"/>
          <ac:spMkLst>
            <pc:docMk/>
            <pc:sldMk cId="3546166531" sldId="913"/>
            <ac:spMk id="2054" creationId="{9B2C3883-D4A4-EDFB-51CF-7CA3675DDFC0}"/>
          </ac:spMkLst>
        </pc:spChg>
        <pc:spChg chg="mod">
          <ac:chgData name="Paula Vázquez-Valero" userId="3a0e46d7-2099-40af-a155-aa45b68bfff3" providerId="ADAL" clId="{E9E16D5E-8C49-43D7-BFA7-354344F7380E}" dt="2024-05-15T11:54:22.042" v="3020" actId="1036"/>
          <ac:spMkLst>
            <pc:docMk/>
            <pc:sldMk cId="3546166531" sldId="913"/>
            <ac:spMk id="2059" creationId="{B82EE9DA-D113-1C57-F6A2-269A9EB7E808}"/>
          </ac:spMkLst>
        </pc:spChg>
        <pc:spChg chg="add 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067" creationId="{D5716120-3031-1CF6-AA9F-2D1C395BB41D}"/>
          </ac:spMkLst>
        </pc:spChg>
        <pc:spChg chg="mod">
          <ac:chgData name="Paula Vázquez-Valero" userId="3a0e46d7-2099-40af-a155-aa45b68bfff3" providerId="ADAL" clId="{E9E16D5E-8C49-43D7-BFA7-354344F7380E}" dt="2024-05-15T11:52:52.907" v="2999" actId="1038"/>
          <ac:spMkLst>
            <pc:docMk/>
            <pc:sldMk cId="3546166531" sldId="913"/>
            <ac:spMk id="2069" creationId="{DFCAB2BB-18E6-191C-9FBD-B97F991638CC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72" creationId="{3F3C26E9-281E-0F5D-FF5D-F71A1EF708A9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81" creationId="{5F4C18F9-DBEF-350C-CF98-B5FE7F15D63B}"/>
          </ac:spMkLst>
        </pc:spChg>
        <pc:spChg chg="add mod">
          <ac:chgData name="Paula Vázquez-Valero" userId="3a0e46d7-2099-40af-a155-aa45b68bfff3" providerId="ADAL" clId="{E9E16D5E-8C49-43D7-BFA7-354344F7380E}" dt="2024-05-15T11:59:57.247" v="3237" actId="20577"/>
          <ac:spMkLst>
            <pc:docMk/>
            <pc:sldMk cId="3546166531" sldId="913"/>
            <ac:spMk id="2085" creationId="{75ACA29D-47FD-7973-0EC9-38EDE133B401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87" creationId="{4ADE8440-D127-13B8-FE77-2A17008ED71A}"/>
          </ac:spMkLst>
        </pc:spChg>
        <pc:spChg chg="del">
          <ac:chgData name="Paula Vázquez-Valero" userId="3a0e46d7-2099-40af-a155-aa45b68bfff3" providerId="ADAL" clId="{E9E16D5E-8C49-43D7-BFA7-354344F7380E}" dt="2024-05-15T11:48:50.296" v="2703" actId="478"/>
          <ac:spMkLst>
            <pc:docMk/>
            <pc:sldMk cId="3546166531" sldId="913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00:44.327" v="3248" actId="478"/>
          <ac:spMkLst>
            <pc:docMk/>
            <pc:sldMk cId="3546166531" sldId="913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90" creationId="{034F1894-25FD-48A5-BC62-FFD30EC49794}"/>
          </ac:spMkLst>
        </pc:spChg>
        <pc:spChg chg="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092" creationId="{6BA4C83F-F7DD-84A3-D3A1-56E24E40E37F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96" creationId="{68AE01FC-C000-A555-26B5-08F371F23B01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97" creationId="{F8D07EA7-F0C9-283A-706C-0D5D1D94856D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98" creationId="{2040CD76-42BE-77BB-96AE-DE384F699824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099" creationId="{2B3802A4-8DC9-4C11-7954-E09932880371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00" creationId="{4C43AE13-70FC-E7D2-89FC-FB337CF66389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01" creationId="{6F3B7D78-6F64-7C35-FFA0-494CF128A54C}"/>
          </ac:spMkLst>
        </pc:spChg>
        <pc:spChg chg="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102" creationId="{B39FCFFC-41C0-E95B-657C-BD1BCA7B21EA}"/>
          </ac:spMkLst>
        </pc:spChg>
        <pc:spChg chg="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104" creationId="{ADCBAB1F-9525-4864-23EA-9A67071607B4}"/>
          </ac:spMkLst>
        </pc:spChg>
        <pc:spChg chg="add 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106" creationId="{D96B7A96-6DAA-2649-BEEE-4B8ABC4D3BF0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13" creationId="{A9DBE61F-0B2B-88BB-A6D6-885F55CC5CBC}"/>
          </ac:spMkLst>
        </pc:spChg>
        <pc:spChg chg="add mod">
          <ac:chgData name="Paula Vázquez-Valero" userId="3a0e46d7-2099-40af-a155-aa45b68bfff3" providerId="ADAL" clId="{E9E16D5E-8C49-43D7-BFA7-354344F7380E}" dt="2024-05-15T11:57:53.197" v="3105" actId="1076"/>
          <ac:spMkLst>
            <pc:docMk/>
            <pc:sldMk cId="3546166531" sldId="913"/>
            <ac:spMk id="2116" creationId="{01A5AFCB-901C-DC41-B67B-23535936285F}"/>
          </ac:spMkLst>
        </pc:spChg>
        <pc:spChg chg="add del mod">
          <ac:chgData name="Paula Vázquez-Valero" userId="3a0e46d7-2099-40af-a155-aa45b68bfff3" providerId="ADAL" clId="{E9E16D5E-8C49-43D7-BFA7-354344F7380E}" dt="2024-05-15T11:58:02.877" v="3107" actId="478"/>
          <ac:spMkLst>
            <pc:docMk/>
            <pc:sldMk cId="3546166531" sldId="913"/>
            <ac:spMk id="2118" creationId="{ECD03F12-6118-83A4-6B67-A9BCDCE6DB77}"/>
          </ac:spMkLst>
        </pc:spChg>
        <pc:spChg chg="add mod">
          <ac:chgData name="Paula Vázquez-Valero" userId="3a0e46d7-2099-40af-a155-aa45b68bfff3" providerId="ADAL" clId="{E9E16D5E-8C49-43D7-BFA7-354344F7380E}" dt="2024-05-15T11:59:45.607" v="3225" actId="1076"/>
          <ac:spMkLst>
            <pc:docMk/>
            <pc:sldMk cId="3546166531" sldId="913"/>
            <ac:spMk id="2119" creationId="{65D68DB9-AAEC-C104-4CDB-FCBBB9EECA86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24" creationId="{5F682D49-2AF1-C250-D0E2-7C5DD7432492}"/>
          </ac:spMkLst>
        </pc:spChg>
        <pc:spChg chg="add mod">
          <ac:chgData name="Paula Vázquez-Valero" userId="3a0e46d7-2099-40af-a155-aa45b68bfff3" providerId="ADAL" clId="{E9E16D5E-8C49-43D7-BFA7-354344F7380E}" dt="2024-05-15T12:00:47.857" v="3251" actId="20577"/>
          <ac:spMkLst>
            <pc:docMk/>
            <pc:sldMk cId="3546166531" sldId="913"/>
            <ac:spMk id="2129" creationId="{375E18C4-CE20-0508-8084-A43FEE111715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35" creationId="{BF16C88F-D372-97B3-BA9C-F3888ECB3EB7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37" creationId="{DCF948A8-EA8A-77EC-3884-D3862D6B7630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38" creationId="{7C19CC6D-0C40-38A3-50C9-23A573E3D54A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39" creationId="{6D6DCEB1-E169-1A2F-E7AA-2BDE854F9C9B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0" creationId="{261B14F9-7736-93C7-4DAB-A8997EB801DD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1" creationId="{40B42149-E42A-144A-E7C9-672814A4EA35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2" creationId="{E09AB043-76E6-AD64-9CD0-6B2ED78C99D2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3" creationId="{2831148E-9F9A-756F-CC16-926DBF605160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4" creationId="{C78A922C-7C86-8C3E-056C-431ED280D623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5" creationId="{A723950D-B872-1EFA-E260-F86B30F3C150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6" creationId="{DB009670-C2E0-F8A2-F8A6-836C3D6BD7E6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7" creationId="{11803314-5A1D-67E8-1C20-E2658A8348D7}"/>
          </ac:spMkLst>
        </pc:spChg>
        <pc:spChg chg="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8" creationId="{E09E91BF-52C8-F747-A352-5DAA3EFB0AF8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49" creationId="{B1812155-9D0D-260E-A845-A2295A83BF04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50" creationId="{76F33FB4-108F-52F0-E9E3-B68C87A9F8D9}"/>
          </ac:spMkLst>
        </pc:spChg>
        <pc:spChg chg="add del">
          <ac:chgData name="Paula Vázquez-Valero" userId="3a0e46d7-2099-40af-a155-aa45b68bfff3" providerId="ADAL" clId="{E9E16D5E-8C49-43D7-BFA7-354344F7380E}" dt="2024-05-15T11:56:55.027" v="3074" actId="21"/>
          <ac:spMkLst>
            <pc:docMk/>
            <pc:sldMk cId="3546166531" sldId="913"/>
            <ac:spMk id="2152" creationId="{F114092A-4607-50FA-9819-2E08523B07A9}"/>
          </ac:spMkLst>
        </pc:spChg>
        <pc:grpChg chg="add del mod">
          <ac:chgData name="Paula Vázquez-Valero" userId="3a0e46d7-2099-40af-a155-aa45b68bfff3" providerId="ADAL" clId="{E9E16D5E-8C49-43D7-BFA7-354344F7380E}" dt="2024-05-15T11:57:25.527" v="3082" actId="21"/>
          <ac:grpSpMkLst>
            <pc:docMk/>
            <pc:sldMk cId="3546166531" sldId="913"/>
            <ac:grpSpMk id="54" creationId="{E82BBD73-38DE-F7F7-FF76-0DF6C35B9B89}"/>
          </ac:grpSpMkLst>
        </pc:grpChg>
        <pc:grpChg chg="add del mod">
          <ac:chgData name="Paula Vázquez-Valero" userId="3a0e46d7-2099-40af-a155-aa45b68bfff3" providerId="ADAL" clId="{E9E16D5E-8C49-43D7-BFA7-354344F7380E}" dt="2024-05-15T11:57:34.797" v="3086" actId="478"/>
          <ac:grpSpMkLst>
            <pc:docMk/>
            <pc:sldMk cId="3546166531" sldId="913"/>
            <ac:grpSpMk id="63" creationId="{34A869F3-0DB4-67B3-7103-38467DB7557B}"/>
          </ac:grpSpMkLst>
        </pc:grpChg>
        <pc:grpChg chg="add del">
          <ac:chgData name="Paula Vázquez-Valero" userId="3a0e46d7-2099-40af-a155-aa45b68bfff3" providerId="ADAL" clId="{E9E16D5E-8C49-43D7-BFA7-354344F7380E}" dt="2024-05-15T11:56:55.027" v="3074" actId="21"/>
          <ac:grpSpMkLst>
            <pc:docMk/>
            <pc:sldMk cId="3546166531" sldId="913"/>
            <ac:grpSpMk id="2074" creationId="{BE419221-8C62-3663-0D91-F1F66358B092}"/>
          </ac:grpSpMkLst>
        </pc:grpChg>
        <pc:grpChg chg="add del">
          <ac:chgData name="Paula Vázquez-Valero" userId="3a0e46d7-2099-40af-a155-aa45b68bfff3" providerId="ADAL" clId="{E9E16D5E-8C49-43D7-BFA7-354344F7380E}" dt="2024-05-15T11:56:55.027" v="3074" actId="21"/>
          <ac:grpSpMkLst>
            <pc:docMk/>
            <pc:sldMk cId="3546166531" sldId="913"/>
            <ac:grpSpMk id="2077" creationId="{5FCC175C-B7B9-90E5-80CE-B87B7FE07F4B}"/>
          </ac:grpSpMkLst>
        </pc:grpChg>
        <pc:grpChg chg="add mod">
          <ac:chgData name="Paula Vázquez-Valero" userId="3a0e46d7-2099-40af-a155-aa45b68bfff3" providerId="ADAL" clId="{E9E16D5E-8C49-43D7-BFA7-354344F7380E}" dt="2024-05-15T11:57:53.197" v="3105" actId="1076"/>
          <ac:grpSpMkLst>
            <pc:docMk/>
            <pc:sldMk cId="3546166531" sldId="913"/>
            <ac:grpSpMk id="2091" creationId="{2553AF28-0DC7-0B74-B16A-B8E703436429}"/>
          </ac:grpSpMkLst>
        </pc:grpChg>
        <pc:grpChg chg="add mod">
          <ac:chgData name="Paula Vázquez-Valero" userId="3a0e46d7-2099-40af-a155-aa45b68bfff3" providerId="ADAL" clId="{E9E16D5E-8C49-43D7-BFA7-354344F7380E}" dt="2024-05-15T11:57:53.197" v="3105" actId="1076"/>
          <ac:grpSpMkLst>
            <pc:docMk/>
            <pc:sldMk cId="3546166531" sldId="913"/>
            <ac:grpSpMk id="2103" creationId="{A475D0FC-1BEA-943C-90BB-2B15F3CE0738}"/>
          </ac:grpSpMkLst>
        </pc:grpChg>
        <pc:grpChg chg="add del">
          <ac:chgData name="Paula Vázquez-Valero" userId="3a0e46d7-2099-40af-a155-aa45b68bfff3" providerId="ADAL" clId="{E9E16D5E-8C49-43D7-BFA7-354344F7380E}" dt="2024-05-15T11:56:55.027" v="3074" actId="21"/>
          <ac:grpSpMkLst>
            <pc:docMk/>
            <pc:sldMk cId="3546166531" sldId="913"/>
            <ac:grpSpMk id="2107" creationId="{138CB3BC-0C71-9D61-930F-48B07574B326}"/>
          </ac:grpSpMkLst>
        </pc:grpChg>
        <pc:grpChg chg="add del">
          <ac:chgData name="Paula Vázquez-Valero" userId="3a0e46d7-2099-40af-a155-aa45b68bfff3" providerId="ADAL" clId="{E9E16D5E-8C49-43D7-BFA7-354344F7380E}" dt="2024-05-15T11:56:55.027" v="3074" actId="21"/>
          <ac:grpSpMkLst>
            <pc:docMk/>
            <pc:sldMk cId="3546166531" sldId="913"/>
            <ac:grpSpMk id="2110" creationId="{CE329086-8190-1D47-757C-B9A0EE566422}"/>
          </ac:grpSpMkLst>
        </pc:grpChg>
        <pc:grpChg chg="add del">
          <ac:chgData name="Paula Vázquez-Valero" userId="3a0e46d7-2099-40af-a155-aa45b68bfff3" providerId="ADAL" clId="{E9E16D5E-8C49-43D7-BFA7-354344F7380E}" dt="2024-05-15T11:56:55.027" v="3074" actId="21"/>
          <ac:grpSpMkLst>
            <pc:docMk/>
            <pc:sldMk cId="3546166531" sldId="913"/>
            <ac:grpSpMk id="2131" creationId="{EA3AEA3E-EC92-B1C8-26DF-EAF7010F54B3}"/>
          </ac:grpSpMkLst>
        </pc:grpChg>
        <pc:graphicFrameChg chg="modGraphic">
          <ac:chgData name="Paula Vázquez-Valero" userId="3a0e46d7-2099-40af-a155-aa45b68bfff3" providerId="ADAL" clId="{E9E16D5E-8C49-43D7-BFA7-354344F7380E}" dt="2024-05-15T11:52:40.846" v="2976" actId="20577"/>
          <ac:graphicFrameMkLst>
            <pc:docMk/>
            <pc:sldMk cId="3546166531" sldId="913"/>
            <ac:graphicFrameMk id="62" creationId="{38B7287F-52C1-AAF1-B767-B87A2ED0C298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1:56:55.027" v="3074" actId="21"/>
          <ac:graphicFrameMkLst>
            <pc:docMk/>
            <pc:sldMk cId="3546166531" sldId="913"/>
            <ac:graphicFrameMk id="2070" creationId="{CE9BC0CE-56C8-A644-DAC6-1E453D13C1F8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1:56:55.027" v="3074" actId="21"/>
          <ac:graphicFrameMkLst>
            <pc:docMk/>
            <pc:sldMk cId="3546166531" sldId="913"/>
            <ac:graphicFrameMk id="2071" creationId="{6F49DF8B-0E00-5F34-F5AD-3975143655F5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1:58:50.717" v="3204" actId="255"/>
          <ac:graphicFrameMkLst>
            <pc:docMk/>
            <pc:sldMk cId="3546166531" sldId="913"/>
            <ac:graphicFrameMk id="2073" creationId="{688EA92A-760A-77B8-9D3F-C3E4BBF0AE77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15T11:57:53.197" v="3105" actId="1076"/>
          <ac:graphicFrameMkLst>
            <pc:docMk/>
            <pc:sldMk cId="3546166531" sldId="913"/>
            <ac:graphicFrameMk id="2083" creationId="{A8613A97-7E79-420A-B534-EEAF0C1E5115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1:56:55.027" v="3074" actId="21"/>
          <ac:graphicFrameMkLst>
            <pc:docMk/>
            <pc:sldMk cId="3546166531" sldId="913"/>
            <ac:graphicFrameMk id="2086" creationId="{44337EE4-3C3D-7C2C-98D6-D95C0263080E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1:56:55.027" v="3074" actId="21"/>
          <ac:graphicFrameMkLst>
            <pc:docMk/>
            <pc:sldMk cId="3546166531" sldId="913"/>
            <ac:graphicFrameMk id="2094" creationId="{7FEE04C9-D5A9-DA9B-528C-38F27216467B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1:58:58.777" v="3215" actId="20577"/>
          <ac:graphicFrameMkLst>
            <pc:docMk/>
            <pc:sldMk cId="3546166531" sldId="913"/>
            <ac:graphicFrameMk id="2115" creationId="{AF320C05-4748-043C-839D-E4D42D95D56D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1:51:41.417" v="2911" actId="21"/>
          <ac:picMkLst>
            <pc:docMk/>
            <pc:sldMk cId="3546166531" sldId="913"/>
            <ac:picMk id="5" creationId="{92584724-E7C2-B4A5-2F1F-E9D3E6ADD662}"/>
          </ac:picMkLst>
        </pc:picChg>
        <pc:picChg chg="add del mod">
          <ac:chgData name="Paula Vázquez-Valero" userId="3a0e46d7-2099-40af-a155-aa45b68bfff3" providerId="ADAL" clId="{E9E16D5E-8C49-43D7-BFA7-354344F7380E}" dt="2024-05-22T20:18:07.397" v="17219"/>
          <ac:picMkLst>
            <pc:docMk/>
            <pc:sldMk cId="3546166531" sldId="913"/>
            <ac:picMk id="5" creationId="{A04EFE31-15AC-A8C0-B3AD-561DD239146B}"/>
          </ac:picMkLst>
        </pc:picChg>
        <pc:picChg chg="add del mod">
          <ac:chgData name="Paula Vázquez-Valero" userId="3a0e46d7-2099-40af-a155-aa45b68bfff3" providerId="ADAL" clId="{E9E16D5E-8C49-43D7-BFA7-354344F7380E}" dt="2024-05-22T20:18:07.397" v="17219"/>
          <ac:picMkLst>
            <pc:docMk/>
            <pc:sldMk cId="3546166531" sldId="913"/>
            <ac:picMk id="6" creationId="{84C216C3-8416-30FF-77F2-F24F6B298012}"/>
          </ac:picMkLst>
        </pc:picChg>
        <pc:picChg chg="del">
          <ac:chgData name="Paula Vázquez-Valero" userId="3a0e46d7-2099-40af-a155-aa45b68bfff3" providerId="ADAL" clId="{E9E16D5E-8C49-43D7-BFA7-354344F7380E}" dt="2024-05-15T11:52:16.956" v="2949" actId="478"/>
          <ac:picMkLst>
            <pc:docMk/>
            <pc:sldMk cId="3546166531" sldId="913"/>
            <ac:picMk id="13" creationId="{46799B98-6B33-F6F1-6C0B-1B27A6196D52}"/>
          </ac:picMkLst>
        </pc:picChg>
        <pc:picChg chg="add del mod modCrop">
          <ac:chgData name="Paula Vázquez-Valero" userId="3a0e46d7-2099-40af-a155-aa45b68bfff3" providerId="ADAL" clId="{E9E16D5E-8C49-43D7-BFA7-354344F7380E}" dt="2024-05-15T11:53:33.897" v="3000" actId="478"/>
          <ac:picMkLst>
            <pc:docMk/>
            <pc:sldMk cId="3546166531" sldId="913"/>
            <ac:picMk id="25" creationId="{97295436-400F-E7B6-DAC8-C044F835F2A6}"/>
          </ac:picMkLst>
        </pc:picChg>
        <pc:picChg chg="add del mod">
          <ac:chgData name="Paula Vázquez-Valero" userId="3a0e46d7-2099-40af-a155-aa45b68bfff3" providerId="ADAL" clId="{E9E16D5E-8C49-43D7-BFA7-354344F7380E}" dt="2024-05-15T11:53:56.422" v="3007" actId="21"/>
          <ac:picMkLst>
            <pc:docMk/>
            <pc:sldMk cId="3546166531" sldId="913"/>
            <ac:picMk id="26" creationId="{F86913D1-5FBF-8F39-9F1D-D1FFB50E5504}"/>
          </ac:picMkLst>
        </pc:picChg>
        <pc:picChg chg="add mod modCrop">
          <ac:chgData name="Paula Vázquez-Valero" userId="3a0e46d7-2099-40af-a155-aa45b68bfff3" providerId="ADAL" clId="{E9E16D5E-8C49-43D7-BFA7-354344F7380E}" dt="2024-05-15T11:54:55.397" v="3032" actId="1076"/>
          <ac:picMkLst>
            <pc:docMk/>
            <pc:sldMk cId="3546166531" sldId="913"/>
            <ac:picMk id="39" creationId="{280D840E-2696-5D42-618F-D1451D797E63}"/>
          </ac:picMkLst>
        </pc:picChg>
        <pc:picChg chg="add del mod modCrop">
          <ac:chgData name="Paula Vázquez-Valero" userId="3a0e46d7-2099-40af-a155-aa45b68bfff3" providerId="ADAL" clId="{E9E16D5E-8C49-43D7-BFA7-354344F7380E}" dt="2024-05-15T11:55:25.727" v="3039" actId="21"/>
          <ac:picMkLst>
            <pc:docMk/>
            <pc:sldMk cId="3546166531" sldId="913"/>
            <ac:picMk id="44" creationId="{2D555D02-E948-BD98-D41B-37711DAA416D}"/>
          </ac:picMkLst>
        </pc:picChg>
        <pc:picChg chg="add mod">
          <ac:chgData name="Paula Vázquez-Valero" userId="3a0e46d7-2099-40af-a155-aa45b68bfff3" providerId="ADAL" clId="{E9E16D5E-8C49-43D7-BFA7-354344F7380E}" dt="2024-05-15T11:55:43.564" v="3045" actId="1076"/>
          <ac:picMkLst>
            <pc:docMk/>
            <pc:sldMk cId="3546166531" sldId="913"/>
            <ac:picMk id="45" creationId="{6580C82E-8454-AC07-DA1E-62EC46A05A62}"/>
          </ac:picMkLst>
        </pc:picChg>
        <pc:picChg chg="add del mod">
          <ac:chgData name="Paula Vázquez-Valero" userId="3a0e46d7-2099-40af-a155-aa45b68bfff3" providerId="ADAL" clId="{E9E16D5E-8C49-43D7-BFA7-354344F7380E}" dt="2024-05-15T11:56:19.977" v="3057" actId="21"/>
          <ac:picMkLst>
            <pc:docMk/>
            <pc:sldMk cId="3546166531" sldId="913"/>
            <ac:picMk id="46" creationId="{FEB30EA2-485A-AF45-A90D-09804F916F68}"/>
          </ac:picMkLst>
        </pc:picChg>
        <pc:picChg chg="add mod">
          <ac:chgData name="Paula Vázquez-Valero" userId="3a0e46d7-2099-40af-a155-aa45b68bfff3" providerId="ADAL" clId="{E9E16D5E-8C49-43D7-BFA7-354344F7380E}" dt="2024-05-15T11:56:38.897" v="3071" actId="1038"/>
          <ac:picMkLst>
            <pc:docMk/>
            <pc:sldMk cId="3546166531" sldId="913"/>
            <ac:picMk id="49" creationId="{F20AE5D7-3F44-B2F1-876C-70E41D77C45D}"/>
          </ac:picMkLst>
        </pc:picChg>
        <pc:picChg chg="add del mod">
          <ac:chgData name="Paula Vázquez-Valero" userId="3a0e46d7-2099-40af-a155-aa45b68bfff3" providerId="ADAL" clId="{E9E16D5E-8C49-43D7-BFA7-354344F7380E}" dt="2024-05-15T11:57:25.527" v="3082" actId="21"/>
          <ac:picMkLst>
            <pc:docMk/>
            <pc:sldMk cId="3546166531" sldId="913"/>
            <ac:picMk id="52" creationId="{8D1A547A-6BCC-BAC6-40D9-C255F31F63E0}"/>
          </ac:picMkLst>
        </pc:picChg>
        <pc:picChg chg="mod">
          <ac:chgData name="Paula Vázquez-Valero" userId="3a0e46d7-2099-40af-a155-aa45b68bfff3" providerId="ADAL" clId="{E9E16D5E-8C49-43D7-BFA7-354344F7380E}" dt="2024-05-15T11:57:04.192" v="3077"/>
          <ac:picMkLst>
            <pc:docMk/>
            <pc:sldMk cId="3546166531" sldId="913"/>
            <ac:picMk id="56" creationId="{969F427D-66EB-340F-8067-62FFBA897F97}"/>
          </ac:picMkLst>
        </pc:picChg>
        <pc:picChg chg="mod">
          <ac:chgData name="Paula Vázquez-Valero" userId="3a0e46d7-2099-40af-a155-aa45b68bfff3" providerId="ADAL" clId="{E9E16D5E-8C49-43D7-BFA7-354344F7380E}" dt="2024-05-15T11:57:04.192" v="3077"/>
          <ac:picMkLst>
            <pc:docMk/>
            <pc:sldMk cId="3546166531" sldId="913"/>
            <ac:picMk id="57" creationId="{CFFDA095-FE5A-046F-8A70-676FD5119E16}"/>
          </ac:picMkLst>
        </pc:picChg>
        <pc:picChg chg="mod">
          <ac:chgData name="Paula Vázquez-Valero" userId="3a0e46d7-2099-40af-a155-aa45b68bfff3" providerId="ADAL" clId="{E9E16D5E-8C49-43D7-BFA7-354344F7380E}" dt="2024-05-15T11:57:04.192" v="3077"/>
          <ac:picMkLst>
            <pc:docMk/>
            <pc:sldMk cId="3546166531" sldId="913"/>
            <ac:picMk id="2050" creationId="{D1C0A7EF-BC74-4F48-44C3-72118CAF1FCE}"/>
          </ac:picMkLst>
        </pc:picChg>
        <pc:picChg chg="del mod">
          <ac:chgData name="Paula Vázquez-Valero" userId="3a0e46d7-2099-40af-a155-aa45b68bfff3" providerId="ADAL" clId="{E9E16D5E-8C49-43D7-BFA7-354344F7380E}" dt="2024-05-15T11:55:25.727" v="3039" actId="21"/>
          <ac:picMkLst>
            <pc:docMk/>
            <pc:sldMk cId="3546166531" sldId="913"/>
            <ac:picMk id="2051" creationId="{11D9F249-6B71-C0F8-87E0-0FC938A3F74F}"/>
          </ac:picMkLst>
        </pc:picChg>
        <pc:picChg chg="mod">
          <ac:chgData name="Paula Vázquez-Valero" userId="3a0e46d7-2099-40af-a155-aa45b68bfff3" providerId="ADAL" clId="{E9E16D5E-8C49-43D7-BFA7-354344F7380E}" dt="2024-05-15T11:57:04.192" v="3077"/>
          <ac:picMkLst>
            <pc:docMk/>
            <pc:sldMk cId="3546166531" sldId="913"/>
            <ac:picMk id="2052" creationId="{25AD17E8-9E42-5E0E-17BA-414BE7EDF052}"/>
          </ac:picMkLst>
        </pc:picChg>
        <pc:picChg chg="del">
          <ac:chgData name="Paula Vázquez-Valero" userId="3a0e46d7-2099-40af-a155-aa45b68bfff3" providerId="ADAL" clId="{E9E16D5E-8C49-43D7-BFA7-354344F7380E}" dt="2024-05-15T11:51:51.607" v="2914" actId="478"/>
          <ac:picMkLst>
            <pc:docMk/>
            <pc:sldMk cId="3546166531" sldId="913"/>
            <ac:picMk id="2060" creationId="{43C12CB4-F10A-3E6F-6B9A-EFBE8E061076}"/>
          </ac:picMkLst>
        </pc:picChg>
        <pc:picChg chg="add mod">
          <ac:chgData name="Paula Vázquez-Valero" userId="3a0e46d7-2099-40af-a155-aa45b68bfff3" providerId="ADAL" clId="{E9E16D5E-8C49-43D7-BFA7-354344F7380E}" dt="2024-05-15T11:57:46.108" v="3103" actId="1036"/>
          <ac:picMkLst>
            <pc:docMk/>
            <pc:sldMk cId="3546166531" sldId="913"/>
            <ac:picMk id="2066" creationId="{503F12FA-434F-DC62-92C3-C9B0B92C930E}"/>
          </ac:picMkLst>
        </pc:picChg>
        <pc:picChg chg="del">
          <ac:chgData name="Paula Vázquez-Valero" userId="3a0e46d7-2099-40af-a155-aa45b68bfff3" providerId="ADAL" clId="{E9E16D5E-8C49-43D7-BFA7-354344F7380E}" dt="2024-05-15T12:00:44.327" v="3248" actId="478"/>
          <ac:picMkLst>
            <pc:docMk/>
            <pc:sldMk cId="3546166531" sldId="913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082" creationId="{1364DB94-DB29-25B9-9E84-75E97E3D294F}"/>
          </ac:picMkLst>
        </pc:picChg>
        <pc:picChg chg="del">
          <ac:chgData name="Paula Vázquez-Valero" userId="3a0e46d7-2099-40af-a155-aa45b68bfff3" providerId="ADAL" clId="{E9E16D5E-8C49-43D7-BFA7-354344F7380E}" dt="2024-05-15T11:54:45.957" v="3031" actId="478"/>
          <ac:picMkLst>
            <pc:docMk/>
            <pc:sldMk cId="3546166531" sldId="913"/>
            <ac:picMk id="2084" creationId="{5F9F6AC8-F3E2-BF71-71D3-DF17DE06786F}"/>
          </ac:picMkLst>
        </pc:picChg>
        <pc:picChg chg="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093" creationId="{B8A20CC2-2EC5-8556-CFE3-A797FF42323E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095" creationId="{7CBDBE06-1658-B0E2-4EBA-301663FA0C06}"/>
          </ac:picMkLst>
        </pc:picChg>
        <pc:picChg chg="mod">
          <ac:chgData name="Paula Vázquez-Valero" userId="3a0e46d7-2099-40af-a155-aa45b68bfff3" providerId="ADAL" clId="{E9E16D5E-8C49-43D7-BFA7-354344F7380E}" dt="2024-05-15T11:57:53.197" v="3105" actId="1076"/>
          <ac:picMkLst>
            <pc:docMk/>
            <pc:sldMk cId="3546166531" sldId="913"/>
            <ac:picMk id="2105" creationId="{6BD567E5-EE02-D937-7659-A1E71E65B548}"/>
          </ac:picMkLst>
        </pc:picChg>
        <pc:picChg chg="add mod">
          <ac:chgData name="Paula Vázquez-Valero" userId="3a0e46d7-2099-40af-a155-aa45b68bfff3" providerId="ADAL" clId="{E9E16D5E-8C49-43D7-BFA7-354344F7380E}" dt="2024-05-15T11:57:53.197" v="3105" actId="1076"/>
          <ac:picMkLst>
            <pc:docMk/>
            <pc:sldMk cId="3546166531" sldId="913"/>
            <ac:picMk id="2114" creationId="{91E053D6-B393-86DC-C0B0-4FA35352D439}"/>
          </ac:picMkLst>
        </pc:picChg>
        <pc:picChg chg="add mod">
          <ac:chgData name="Paula Vázquez-Valero" userId="3a0e46d7-2099-40af-a155-aa45b68bfff3" providerId="ADAL" clId="{E9E16D5E-8C49-43D7-BFA7-354344F7380E}" dt="2024-05-15T11:57:53.197" v="3105" actId="1076"/>
          <ac:picMkLst>
            <pc:docMk/>
            <pc:sldMk cId="3546166531" sldId="913"/>
            <ac:picMk id="2117" creationId="{70FCB9A7-0B3B-2C3E-B5D4-1499C462EEFD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0" creationId="{6401EBF6-4774-FFA5-4C1D-81E43CBC8EC9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1" creationId="{786B27C3-2B9D-2560-8C65-F79699210408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2" creationId="{D9A48B71-8840-C524-745D-99D8E0858DCE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3" creationId="{DF094DEF-6366-D6D3-6489-591721311DFC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5" creationId="{5083E919-74AF-2E9D-4A10-570845F73685}"/>
          </ac:picMkLst>
        </pc:picChg>
        <pc:picChg chg="add del">
          <ac:chgData name="Paula Vázquez-Valero" userId="3a0e46d7-2099-40af-a155-aa45b68bfff3" providerId="ADAL" clId="{E9E16D5E-8C49-43D7-BFA7-354344F7380E}" dt="2024-05-15T11:56:55.027" v="3074" actId="21"/>
          <ac:picMkLst>
            <pc:docMk/>
            <pc:sldMk cId="3546166531" sldId="913"/>
            <ac:picMk id="2126" creationId="{6027DA3A-1AD2-194D-1BED-A6A72D5C2849}"/>
          </ac:picMkLst>
        </pc:picChg>
        <pc:picChg chg="add mod">
          <ac:chgData name="Paula Vázquez-Valero" userId="3a0e46d7-2099-40af-a155-aa45b68bfff3" providerId="ADAL" clId="{E9E16D5E-8C49-43D7-BFA7-354344F7380E}" dt="2024-05-15T11:59:52.347" v="3231" actId="1038"/>
          <ac:picMkLst>
            <pc:docMk/>
            <pc:sldMk cId="3546166531" sldId="913"/>
            <ac:picMk id="2127" creationId="{27EBF8BA-B602-EBB0-7257-94C910881095}"/>
          </ac:picMkLst>
        </pc:picChg>
        <pc:picChg chg="add mod">
          <ac:chgData name="Paula Vázquez-Valero" userId="3a0e46d7-2099-40af-a155-aa45b68bfff3" providerId="ADAL" clId="{E9E16D5E-8C49-43D7-BFA7-354344F7380E}" dt="2024-05-15T12:00:44.497" v="3249"/>
          <ac:picMkLst>
            <pc:docMk/>
            <pc:sldMk cId="3546166531" sldId="913"/>
            <ac:picMk id="2128" creationId="{4BC252BB-7AC7-F63C-3EE7-BDBCA2BC362F}"/>
          </ac:picMkLst>
        </pc:picChg>
      </pc:sldChg>
      <pc:sldChg chg="addSp delSp modSp del mod ord delAnim">
        <pc:chgData name="Paula Vázquez-Valero" userId="3a0e46d7-2099-40af-a155-aa45b68bfff3" providerId="ADAL" clId="{E9E16D5E-8C49-43D7-BFA7-354344F7380E}" dt="2024-05-15T12:13:03.187" v="3863" actId="47"/>
        <pc:sldMkLst>
          <pc:docMk/>
          <pc:sldMk cId="3827067932" sldId="914"/>
        </pc:sldMkLst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3" creationId="{B1050348-3728-C259-92D8-0FAAAEDAFCCD}"/>
          </ac:spMkLst>
        </pc:spChg>
        <pc:spChg chg="mod">
          <ac:chgData name="Paula Vázquez-Valero" userId="3a0e46d7-2099-40af-a155-aa45b68bfff3" providerId="ADAL" clId="{E9E16D5E-8C49-43D7-BFA7-354344F7380E}" dt="2024-05-15T12:07:53.032" v="3618" actId="207"/>
          <ac:spMkLst>
            <pc:docMk/>
            <pc:sldMk cId="3827067932" sldId="914"/>
            <ac:spMk id="4" creationId="{276F1161-C2B5-D160-A222-F63E2F6FFC6C}"/>
          </ac:spMkLst>
        </pc:spChg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5" creationId="{7F794737-197B-D818-AEE2-E8AFC7D9C3BC}"/>
          </ac:spMkLst>
        </pc:spChg>
        <pc:spChg chg="add mod">
          <ac:chgData name="Paula Vázquez-Valero" userId="3a0e46d7-2099-40af-a155-aa45b68bfff3" providerId="ADAL" clId="{E9E16D5E-8C49-43D7-BFA7-354344F7380E}" dt="2024-05-15T12:07:50.419" v="3616"/>
          <ac:spMkLst>
            <pc:docMk/>
            <pc:sldMk cId="3827067932" sldId="914"/>
            <ac:spMk id="6" creationId="{13920EE9-3FB9-264A-5A6B-058D5B8A7E4E}"/>
          </ac:spMkLst>
        </pc:spChg>
        <pc:spChg chg="add mod">
          <ac:chgData name="Paula Vázquez-Valero" userId="3a0e46d7-2099-40af-a155-aa45b68bfff3" providerId="ADAL" clId="{E9E16D5E-8C49-43D7-BFA7-354344F7380E}" dt="2024-05-15T12:07:59.871" v="3621" actId="20577"/>
          <ac:spMkLst>
            <pc:docMk/>
            <pc:sldMk cId="3827067932" sldId="914"/>
            <ac:spMk id="9" creationId="{D4CE91AA-C92A-2748-5565-076B6BC19067}"/>
          </ac:spMkLst>
        </pc:spChg>
        <pc:spChg chg="mod">
          <ac:chgData name="Paula Vázquez-Valero" userId="3a0e46d7-2099-40af-a155-aa45b68bfff3" providerId="ADAL" clId="{E9E16D5E-8C49-43D7-BFA7-354344F7380E}" dt="2024-05-15T12:07:56.717" v="3619" actId="207"/>
          <ac:spMkLst>
            <pc:docMk/>
            <pc:sldMk cId="3827067932" sldId="914"/>
            <ac:spMk id="10" creationId="{38B75A1D-D90E-6C57-7996-6744F0A058C3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60" creationId="{89EB81F0-91C5-E280-DFB3-2732A2F6F198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61" creationId="{308E207C-A21F-44FA-55DD-8400C30CD86F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63" creationId="{2DA93809-83B7-36C6-05C8-75DCC45472D6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085" creationId="{297702EF-FEF6-F835-F173-0EC8F0D71D4D}"/>
          </ac:spMkLst>
        </pc:spChg>
        <pc:spChg chg="del">
          <ac:chgData name="Paula Vázquez-Valero" userId="3a0e46d7-2099-40af-a155-aa45b68bfff3" providerId="ADAL" clId="{E9E16D5E-8C49-43D7-BFA7-354344F7380E}" dt="2024-05-15T12:07:49.081" v="3614" actId="478"/>
          <ac:spMkLst>
            <pc:docMk/>
            <pc:sldMk cId="3827067932" sldId="914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07:50.165" v="3615" actId="478"/>
          <ac:spMkLst>
            <pc:docMk/>
            <pc:sldMk cId="3827067932" sldId="914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091" creationId="{242813AB-CCA8-F080-4169-124E253FDA92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092" creationId="{BD515CC3-502D-9023-53DA-3D05C28A0A03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102" creationId="{2342DD35-594C-C4C6-6FD7-9A6C65CFA9DF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103" creationId="{4D7E98FC-E407-688D-3DAF-74BB41A242FA}"/>
          </ac:spMkLst>
        </pc:spChg>
        <pc:spChg chg="del">
          <ac:chgData name="Paula Vázquez-Valero" userId="3a0e46d7-2099-40af-a155-aa45b68bfff3" providerId="ADAL" clId="{E9E16D5E-8C49-43D7-BFA7-354344F7380E}" dt="2024-05-15T12:07:42.107" v="3613" actId="478"/>
          <ac:spMkLst>
            <pc:docMk/>
            <pc:sldMk cId="3827067932" sldId="914"/>
            <ac:spMk id="2104" creationId="{233D2A55-45D8-6E33-E6C5-812524A4EE17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14" creationId="{911BDC35-8D99-E272-80FD-4030A96CE2EA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15" creationId="{315D9276-99CC-1F27-7F2D-CD14B00D2F51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17" creationId="{D3F3E09E-5163-766B-3B77-7D17B98712F3}"/>
          </ac:spMkLst>
        </pc:spChg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2119" creationId="{0AFEEC63-42C3-59A4-FC6E-030FDFDC95B4}"/>
          </ac:spMkLst>
        </pc:spChg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2178" creationId="{75807516-B31F-8E72-E446-44EC86903730}"/>
          </ac:spMkLst>
        </pc:spChg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2180" creationId="{8D4D1D85-02AB-F808-F3BD-E6975B3DD5AF}"/>
          </ac:spMkLst>
        </pc:spChg>
        <pc:spChg chg="del mod">
          <ac:chgData name="Paula Vázquez-Valero" userId="3a0e46d7-2099-40af-a155-aa45b68bfff3" providerId="ADAL" clId="{E9E16D5E-8C49-43D7-BFA7-354344F7380E}" dt="2024-05-15T12:08:51.027" v="3670" actId="478"/>
          <ac:spMkLst>
            <pc:docMk/>
            <pc:sldMk cId="3827067932" sldId="914"/>
            <ac:spMk id="2182" creationId="{6A027DC3-AB5B-9F2C-B0FD-02FF16A4B3F5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85" creationId="{402D342F-4A42-D2E8-BCEF-4EAE1C2080E1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87" creationId="{17CB3996-A760-7737-9A51-01102138F079}"/>
          </ac:spMkLst>
        </pc:spChg>
        <pc:spChg chg="mod">
          <ac:chgData name="Paula Vázquez-Valero" userId="3a0e46d7-2099-40af-a155-aa45b68bfff3" providerId="ADAL" clId="{E9E16D5E-8C49-43D7-BFA7-354344F7380E}" dt="2024-05-15T12:08:08.622" v="3669" actId="1036"/>
          <ac:spMkLst>
            <pc:docMk/>
            <pc:sldMk cId="3827067932" sldId="914"/>
            <ac:spMk id="2188" creationId="{69B1F41C-DEFA-1C81-E1B3-325752B09465}"/>
          </ac:spMkLst>
        </pc:spChg>
        <pc:grpChg chg="del mod">
          <ac:chgData name="Paula Vázquez-Valero" userId="3a0e46d7-2099-40af-a155-aa45b68bfff3" providerId="ADAL" clId="{E9E16D5E-8C49-43D7-BFA7-354344F7380E}" dt="2024-05-15T12:08:51.027" v="3670" actId="478"/>
          <ac:grpSpMkLst>
            <pc:docMk/>
            <pc:sldMk cId="3827067932" sldId="914"/>
            <ac:grpSpMk id="2106" creationId="{5555D56F-A594-CF1F-54F7-50679C9809BE}"/>
          </ac:grpSpMkLst>
        </pc:grpChg>
        <pc:grpChg chg="del mod">
          <ac:chgData name="Paula Vázquez-Valero" userId="3a0e46d7-2099-40af-a155-aa45b68bfff3" providerId="ADAL" clId="{E9E16D5E-8C49-43D7-BFA7-354344F7380E}" dt="2024-05-15T12:12:55.107" v="3860" actId="478"/>
          <ac:grpSpMkLst>
            <pc:docMk/>
            <pc:sldMk cId="3827067932" sldId="914"/>
            <ac:grpSpMk id="2116" creationId="{29227911-3A52-4092-1221-5CCFD219F15C}"/>
          </ac:grpSpMkLst>
        </pc:grpChg>
        <pc:grpChg chg="del mod">
          <ac:chgData name="Paula Vázquez-Valero" userId="3a0e46d7-2099-40af-a155-aa45b68bfff3" providerId="ADAL" clId="{E9E16D5E-8C49-43D7-BFA7-354344F7380E}" dt="2024-05-15T12:08:51.027" v="3670" actId="478"/>
          <ac:grpSpMkLst>
            <pc:docMk/>
            <pc:sldMk cId="3827067932" sldId="914"/>
            <ac:grpSpMk id="2184" creationId="{0E5E6048-DB8B-04B1-9237-3882C005F4E5}"/>
          </ac:grpSpMkLst>
        </pc:grpChg>
        <pc:graphicFrameChg chg="del">
          <ac:chgData name="Paula Vázquez-Valero" userId="3a0e46d7-2099-40af-a155-aa45b68bfff3" providerId="ADAL" clId="{E9E16D5E-8C49-43D7-BFA7-354344F7380E}" dt="2024-05-15T12:07:42.107" v="3613" actId="478"/>
          <ac:graphicFrameMkLst>
            <pc:docMk/>
            <pc:sldMk cId="3827067932" sldId="914"/>
            <ac:graphicFrameMk id="58" creationId="{3B9217FC-70C1-A6B8-8660-F466E47F6664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15T12:08:51.027" v="3670" actId="478"/>
          <ac:graphicFrameMkLst>
            <pc:docMk/>
            <pc:sldMk cId="3827067932" sldId="914"/>
            <ac:graphicFrameMk id="2105" creationId="{13EA20E2-6475-FB0E-472C-5186954E87F5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15T12:08:51.027" v="3670" actId="478"/>
          <ac:graphicFrameMkLst>
            <pc:docMk/>
            <pc:sldMk cId="3827067932" sldId="914"/>
            <ac:graphicFrameMk id="2177" creationId="{88A424E4-8CE2-F20F-4992-AFDF30BF205E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2:07:50.419" v="3616"/>
          <ac:picMkLst>
            <pc:docMk/>
            <pc:sldMk cId="3827067932" sldId="914"/>
            <ac:picMk id="7" creationId="{CB7A5ACB-2DA9-A92F-6022-67296E1FF7F7}"/>
          </ac:picMkLst>
        </pc:picChg>
        <pc:picChg chg="del">
          <ac:chgData name="Paula Vázquez-Valero" userId="3a0e46d7-2099-40af-a155-aa45b68bfff3" providerId="ADAL" clId="{E9E16D5E-8C49-43D7-BFA7-354344F7380E}" dt="2024-05-15T12:07:50.165" v="3615" actId="478"/>
          <ac:picMkLst>
            <pc:docMk/>
            <pc:sldMk cId="3827067932" sldId="914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E9E16D5E-8C49-43D7-BFA7-354344F7380E}" dt="2024-05-15T12:08:08.622" v="3669" actId="1036"/>
          <ac:picMkLst>
            <pc:docMk/>
            <pc:sldMk cId="3827067932" sldId="914"/>
            <ac:picMk id="2118" creationId="{00C57D8F-AA05-37FC-1B0E-4BB7F5670B59}"/>
          </ac:picMkLst>
        </pc:picChg>
        <pc:picChg chg="del mod">
          <ac:chgData name="Paula Vázquez-Valero" userId="3a0e46d7-2099-40af-a155-aa45b68bfff3" providerId="ADAL" clId="{E9E16D5E-8C49-43D7-BFA7-354344F7380E}" dt="2024-05-15T12:08:51.027" v="3670" actId="478"/>
          <ac:picMkLst>
            <pc:docMk/>
            <pc:sldMk cId="3827067932" sldId="914"/>
            <ac:picMk id="2183" creationId="{45970A43-A964-DE03-5FF9-5BCAB5C66723}"/>
          </ac:picMkLst>
        </pc:picChg>
        <pc:picChg chg="mod">
          <ac:chgData name="Paula Vázquez-Valero" userId="3a0e46d7-2099-40af-a155-aa45b68bfff3" providerId="ADAL" clId="{E9E16D5E-8C49-43D7-BFA7-354344F7380E}" dt="2024-05-15T12:08:08.622" v="3669" actId="1036"/>
          <ac:picMkLst>
            <pc:docMk/>
            <pc:sldMk cId="3827067932" sldId="914"/>
            <ac:picMk id="2186" creationId="{664CE8A9-2A36-37D7-12BA-EB84F7C6B85A}"/>
          </ac:picMkLst>
        </pc:picChg>
      </pc:sldChg>
      <pc:sldChg chg="addSp delSp modSp mod ord addAnim delAnim modAnim">
        <pc:chgData name="Paula Vázquez-Valero" userId="3a0e46d7-2099-40af-a155-aa45b68bfff3" providerId="ADAL" clId="{E9E16D5E-8C49-43D7-BFA7-354344F7380E}" dt="2024-05-15T16:02:55.118" v="8383" actId="1036"/>
        <pc:sldMkLst>
          <pc:docMk/>
          <pc:sldMk cId="3174018607" sldId="915"/>
        </pc:sldMkLst>
        <pc:spChg chg="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3" creationId="{64A8D8A6-C53A-5B58-E2B3-3612A35B9013}"/>
          </ac:spMkLst>
        </pc:spChg>
        <pc:spChg chg="mod">
          <ac:chgData name="Paula Vázquez-Valero" userId="3a0e46d7-2099-40af-a155-aa45b68bfff3" providerId="ADAL" clId="{E9E16D5E-8C49-43D7-BFA7-354344F7380E}" dt="2024-05-15T12:00:25.647" v="3243" actId="207"/>
          <ac:spMkLst>
            <pc:docMk/>
            <pc:sldMk cId="3174018607" sldId="915"/>
            <ac:spMk id="4" creationId="{276F1161-C2B5-D160-A222-F63E2F6FFC6C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5" creationId="{C1351EB5-24FF-5D5A-E46B-172A37AFEF69}"/>
          </ac:spMkLst>
        </pc:spChg>
        <pc:spChg chg="mod">
          <ac:chgData name="Paula Vázquez-Valero" userId="3a0e46d7-2099-40af-a155-aa45b68bfff3" providerId="ADAL" clId="{E9E16D5E-8C49-43D7-BFA7-354344F7380E}" dt="2024-05-15T12:00:29.533" v="3244" actId="207"/>
          <ac:spMkLst>
            <pc:docMk/>
            <pc:sldMk cId="3174018607" sldId="915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2:00:29.533" v="3244" actId="207"/>
          <ac:spMkLst>
            <pc:docMk/>
            <pc:sldMk cId="3174018607" sldId="915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15T16:02:52.330" v="8379" actId="21"/>
          <ac:spMkLst>
            <pc:docMk/>
            <pc:sldMk cId="3174018607" sldId="915"/>
            <ac:spMk id="13" creationId="{BCC9F01E-CD6B-9FA6-F06C-6313394D6226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14" creationId="{A443AC77-9A75-A924-9697-CBB1D686CB14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15" creationId="{D6F59337-3368-759F-C1A2-DB4B5D856F92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17" creationId="{F42641F8-BF69-A9E9-31D9-EE9D3A5B5C93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18" creationId="{56E72A95-74EA-E1C3-EEB2-109C1B65C7E1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19" creationId="{49FFEEC7-AF17-D30E-1265-98F81218548D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0" creationId="{712D5E01-1D4C-4F87-33F9-D5F04B1B925A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2" creationId="{04ED533C-B820-D52B-E47F-827965EDA030}"/>
          </ac:spMkLst>
        </pc:spChg>
        <pc:spChg chg="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3" creationId="{DAD6AB58-632E-A4C3-822A-3D4024940A21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4" creationId="{5628EF5C-4A9D-82A6-3A3B-690E8F46AA64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6" creationId="{5C977CD7-15DD-CC81-EF34-77608D5CC044}"/>
          </ac:spMkLst>
        </pc:spChg>
        <pc:spChg chg="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7" creationId="{15BB12C1-E0A5-4F8A-6177-83ACC7260B8C}"/>
          </ac:spMkLst>
        </pc:spChg>
        <pc:spChg chg="mod">
          <ac:chgData name="Paula Vázquez-Valero" userId="3a0e46d7-2099-40af-a155-aa45b68bfff3" providerId="ADAL" clId="{E9E16D5E-8C49-43D7-BFA7-354344F7380E}" dt="2024-05-15T12:04:40.737" v="3572" actId="1035"/>
          <ac:spMkLst>
            <pc:docMk/>
            <pc:sldMk cId="3174018607" sldId="915"/>
            <ac:spMk id="31" creationId="{98592CE2-9C7C-5639-A29E-663C308B55A7}"/>
          </ac:spMkLst>
        </pc:spChg>
        <pc:spChg chg="mod">
          <ac:chgData name="Paula Vázquez-Valero" userId="3a0e46d7-2099-40af-a155-aa45b68bfff3" providerId="ADAL" clId="{E9E16D5E-8C49-43D7-BFA7-354344F7380E}" dt="2024-05-15T16:02:55.118" v="8383" actId="1036"/>
          <ac:spMkLst>
            <pc:docMk/>
            <pc:sldMk cId="3174018607" sldId="915"/>
            <ac:spMk id="32" creationId="{E5A5BC4A-C3CF-A9B2-7BAB-15B7534FA293}"/>
          </ac:spMkLst>
        </pc:spChg>
        <pc:spChg chg="add mod">
          <ac:chgData name="Paula Vázquez-Valero" userId="3a0e46d7-2099-40af-a155-aa45b68bfff3" providerId="ADAL" clId="{E9E16D5E-8C49-43D7-BFA7-354344F7380E}" dt="2024-05-15T12:00:57.377" v="3253"/>
          <ac:spMkLst>
            <pc:docMk/>
            <pc:sldMk cId="3174018607" sldId="915"/>
            <ac:spMk id="34" creationId="{67C87920-86F4-E9C0-C5F0-DC3E8FE8C47F}"/>
          </ac:spMkLst>
        </pc:spChg>
        <pc:spChg chg="add mod">
          <ac:chgData name="Paula Vázquez-Valero" userId="3a0e46d7-2099-40af-a155-aa45b68bfff3" providerId="ADAL" clId="{E9E16D5E-8C49-43D7-BFA7-354344F7380E}" dt="2024-05-15T12:00:59.797" v="3255" actId="20577"/>
          <ac:spMkLst>
            <pc:docMk/>
            <pc:sldMk cId="3174018607" sldId="915"/>
            <ac:spMk id="36" creationId="{C49D8F0F-BB1E-AA7D-C8FF-BA909C49CEE2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37" creationId="{27FA3D0A-040E-46B0-1DE5-AB46726D8F2A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0" creationId="{5BBCF9F5-04AE-97D4-BA30-0169E32F15CB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1" creationId="{8BA3A0BD-9186-CB2F-F708-8B2CE754308E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2" creationId="{214DAAB6-D19C-ED2C-B262-0662A5445A37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3" creationId="{E72ACE2A-8EC2-6149-C298-96C3B00FED3E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4" creationId="{83FF1A48-F5C7-A747-9FA4-D369BA7A9DEB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5" creationId="{D8CB2F36-F96A-C236-E1D8-1ADB462E5C64}"/>
          </ac:spMkLst>
        </pc:spChg>
        <pc:spChg chg="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47" creationId="{1A5FCD08-B3FF-1DC1-910C-33620418E2C8}"/>
          </ac:spMkLst>
        </pc:spChg>
        <pc:spChg chg="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53" creationId="{D5B488D8-7411-66FC-7DCC-A385F7FCD7A8}"/>
          </ac:spMkLst>
        </pc:spChg>
        <pc:spChg chg="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55" creationId="{D6D5D9F2-59C7-6B84-0218-F86B188E13C4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57" creationId="{5897B8AD-CEB9-CC1F-FA67-04BBB02F10FA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62" creationId="{C03CE733-559F-E3B4-95BC-B6F9D7A8E1D1}"/>
          </ac:spMkLst>
        </pc:spChg>
        <pc:spChg chg="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0" creationId="{EDA9E804-385F-F2B4-3FAB-2806D4C5BF21}"/>
          </ac:spMkLst>
        </pc:spChg>
        <pc:spChg chg="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2" creationId="{F90A6C1F-A8C9-F61F-6046-8176D54C6C5F}"/>
          </ac:spMkLst>
        </pc:spChg>
        <pc:spChg chg="add del mod">
          <ac:chgData name="Paula Vázquez-Valero" userId="3a0e46d7-2099-40af-a155-aa45b68bfff3" providerId="ADAL" clId="{E9E16D5E-8C49-43D7-BFA7-354344F7380E}" dt="2024-05-15T12:04:20.767" v="3510" actId="478"/>
          <ac:spMkLst>
            <pc:docMk/>
            <pc:sldMk cId="3174018607" sldId="915"/>
            <ac:spMk id="2053" creationId="{3ADEEC40-40AF-02AE-8D7B-5B9AFD15502C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4" creationId="{F279177C-4FF3-4EFC-5E2E-54FD694CEE09}"/>
          </ac:spMkLst>
        </pc:spChg>
        <pc:spChg chg="add mod">
          <ac:chgData name="Paula Vázquez-Valero" userId="3a0e46d7-2099-40af-a155-aa45b68bfff3" providerId="ADAL" clId="{E9E16D5E-8C49-43D7-BFA7-354344F7380E}" dt="2024-05-15T12:04:16.277" v="3509" actId="1076"/>
          <ac:spMkLst>
            <pc:docMk/>
            <pc:sldMk cId="3174018607" sldId="915"/>
            <ac:spMk id="2055" creationId="{1EF77947-93DE-4DD4-6A99-20DEE535271C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6" creationId="{5A8701A9-227F-F8EB-7B14-EFED56F876DF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7" creationId="{01F51EC4-6DF1-4514-CD09-454C7F43AAE8}"/>
          </ac:spMkLst>
        </pc:spChg>
        <pc:spChg chg="add mod">
          <ac:chgData name="Paula Vázquez-Valero" userId="3a0e46d7-2099-40af-a155-aa45b68bfff3" providerId="ADAL" clId="{E9E16D5E-8C49-43D7-BFA7-354344F7380E}" dt="2024-05-15T12:04:14.107" v="3508" actId="14100"/>
          <ac:spMkLst>
            <pc:docMk/>
            <pc:sldMk cId="3174018607" sldId="915"/>
            <ac:spMk id="2058" creationId="{A8EDFC90-5DDE-9C1D-942F-1897A9BF6235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59" creationId="{3E461996-5E60-3D97-7028-D9528C65EFBD}"/>
          </ac:spMkLst>
        </pc:spChg>
        <pc:spChg chg="mod">
          <ac:chgData name="Paula Vázquez-Valero" userId="3a0e46d7-2099-40af-a155-aa45b68bfff3" providerId="ADAL" clId="{E9E16D5E-8C49-43D7-BFA7-354344F7380E}" dt="2024-05-15T12:04:40.737" v="3572" actId="1035"/>
          <ac:spMkLst>
            <pc:docMk/>
            <pc:sldMk cId="3174018607" sldId="915"/>
            <ac:spMk id="2060" creationId="{59D7A1BE-294D-D967-3714-130DFE0CB2FB}"/>
          </ac:spMkLst>
        </pc:spChg>
        <pc:spChg chg="add mod">
          <ac:chgData name="Paula Vázquez-Valero" userId="3a0e46d7-2099-40af-a155-aa45b68bfff3" providerId="ADAL" clId="{E9E16D5E-8C49-43D7-BFA7-354344F7380E}" dt="2024-05-15T12:03:57.357" v="3502" actId="1037"/>
          <ac:spMkLst>
            <pc:docMk/>
            <pc:sldMk cId="3174018607" sldId="915"/>
            <ac:spMk id="2061" creationId="{D50E2DA2-EB41-9352-63A6-92FB175BA802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2" creationId="{FB3B3AC5-C5FE-E09C-1654-8F67ABD769F0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3" creationId="{2725E4D6-C284-0E91-4BAD-D7A90B10EB1F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4" creationId="{B4F0827D-69C8-0E8F-09F8-50CC36335056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5" creationId="{FA0B4218-4771-54AA-1213-6B7177F707C7}"/>
          </ac:spMkLst>
        </pc:spChg>
        <pc:spChg chg="add mod">
          <ac:chgData name="Paula Vázquez-Valero" userId="3a0e46d7-2099-40af-a155-aa45b68bfff3" providerId="ADAL" clId="{E9E16D5E-8C49-43D7-BFA7-354344F7380E}" dt="2024-05-15T12:04:11.987" v="3507" actId="14100"/>
          <ac:spMkLst>
            <pc:docMk/>
            <pc:sldMk cId="3174018607" sldId="915"/>
            <ac:spMk id="2066" creationId="{EE613D8C-159E-B702-B49D-C2056E077720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7" creationId="{E31393F2-F182-2835-8197-9712EE9F699D}"/>
          </ac:spMkLst>
        </pc:spChg>
        <pc:spChg chg="add mod">
          <ac:chgData name="Paula Vázquez-Valero" userId="3a0e46d7-2099-40af-a155-aa45b68bfff3" providerId="ADAL" clId="{E9E16D5E-8C49-43D7-BFA7-354344F7380E}" dt="2024-05-15T12:02:22.150" v="3462" actId="1037"/>
          <ac:spMkLst>
            <pc:docMk/>
            <pc:sldMk cId="3174018607" sldId="915"/>
            <ac:spMk id="2068" creationId="{B6B206B1-E879-5EF9-2B9D-540E5433D09F}"/>
          </ac:spMkLst>
        </pc:spChg>
        <pc:spChg chg="del mod">
          <ac:chgData name="Paula Vázquez-Valero" userId="3a0e46d7-2099-40af-a155-aa45b68bfff3" providerId="ADAL" clId="{E9E16D5E-8C49-43D7-BFA7-354344F7380E}" dt="2024-05-15T12:00:37.827" v="3247" actId="478"/>
          <ac:spMkLst>
            <pc:docMk/>
            <pc:sldMk cId="3174018607" sldId="915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00:57.112" v="3252" actId="478"/>
          <ac:spMkLst>
            <pc:docMk/>
            <pc:sldMk cId="3174018607" sldId="915"/>
            <ac:spMk id="2089" creationId="{B2AFFFD7-5E0E-9D9C-D583-13787BA98ED2}"/>
          </ac:spMkLst>
        </pc:spChg>
        <pc:spChg chg="add del">
          <ac:chgData name="Paula Vázquez-Valero" userId="3a0e46d7-2099-40af-a155-aa45b68bfff3" providerId="ADAL" clId="{E9E16D5E-8C49-43D7-BFA7-354344F7380E}" dt="2024-05-15T12:01:15.789" v="3258" actId="21"/>
          <ac:spMkLst>
            <pc:docMk/>
            <pc:sldMk cId="3174018607" sldId="915"/>
            <ac:spMk id="2093" creationId="{A881330E-5732-6B60-0FB6-923DBBC95B28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095" creationId="{A6320EE2-ECD1-9B86-C903-1E91295979FF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096" creationId="{70C64476-5D67-E254-C291-E8FF6D3D3A1D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097" creationId="{E89F6D04-AAB9-79DE-7B62-B5CA5C944D4E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098" creationId="{F3509D61-3AEC-6A59-B37D-6F90FAF9B472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099" creationId="{67CF7A2E-B21F-6C3F-ED00-97DBA16857FF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100" creationId="{2E5B9099-CEEC-6A6F-3D3C-78D30935404F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101" creationId="{1341BE9D-2BA3-D357-1A10-E414E4DADD73}"/>
          </ac:spMkLst>
        </pc:spChg>
        <pc:spChg chg="add del mod">
          <ac:chgData name="Paula Vázquez-Valero" userId="3a0e46d7-2099-40af-a155-aa45b68bfff3" providerId="ADAL" clId="{E9E16D5E-8C49-43D7-BFA7-354344F7380E}" dt="2024-05-15T12:05:20.367" v="3586"/>
          <ac:spMkLst>
            <pc:docMk/>
            <pc:sldMk cId="3174018607" sldId="915"/>
            <ac:spMk id="2102" creationId="{7F9B69ED-07F0-B198-4D30-35F31F13214F}"/>
          </ac:spMkLst>
        </pc:spChg>
        <pc:spChg chg="add del mod">
          <ac:chgData name="Paula Vázquez-Valero" userId="3a0e46d7-2099-40af-a155-aa45b68bfff3" providerId="ADAL" clId="{E9E16D5E-8C49-43D7-BFA7-354344F7380E}" dt="2024-05-15T12:05:20.367" v="3588"/>
          <ac:spMkLst>
            <pc:docMk/>
            <pc:sldMk cId="3174018607" sldId="915"/>
            <ac:spMk id="2103" creationId="{10B687C6-9F51-67D0-D747-81D2F49D2DE7}"/>
          </ac:spMkLst>
        </pc:spChg>
        <pc:spChg chg="add del mod">
          <ac:chgData name="Paula Vázquez-Valero" userId="3a0e46d7-2099-40af-a155-aa45b68bfff3" providerId="ADAL" clId="{E9E16D5E-8C49-43D7-BFA7-354344F7380E}" dt="2024-05-15T12:05:20.377" v="3590"/>
          <ac:spMkLst>
            <pc:docMk/>
            <pc:sldMk cId="3174018607" sldId="915"/>
            <ac:spMk id="2104" creationId="{DAEAF0E7-14FB-DE12-8C4E-D9CB5FB0F6E4}"/>
          </ac:spMkLst>
        </pc:spChg>
        <pc:spChg chg="add del mod">
          <ac:chgData name="Paula Vázquez-Valero" userId="3a0e46d7-2099-40af-a155-aa45b68bfff3" providerId="ADAL" clId="{E9E16D5E-8C49-43D7-BFA7-354344F7380E}" dt="2024-05-15T12:05:25.587" v="3597"/>
          <ac:spMkLst>
            <pc:docMk/>
            <pc:sldMk cId="3174018607" sldId="915"/>
            <ac:spMk id="2105" creationId="{61444A0B-B2A4-98D5-9AFC-B4C927A8C9BB}"/>
          </ac:spMkLst>
        </pc:spChg>
        <pc:spChg chg="add del mod">
          <ac:chgData name="Paula Vázquez-Valero" userId="3a0e46d7-2099-40af-a155-aa45b68bfff3" providerId="ADAL" clId="{E9E16D5E-8C49-43D7-BFA7-354344F7380E}" dt="2024-05-15T12:05:20.377" v="3592"/>
          <ac:spMkLst>
            <pc:docMk/>
            <pc:sldMk cId="3174018607" sldId="915"/>
            <ac:spMk id="2106" creationId="{BE5B8AC1-97C2-AC84-122F-FAF591C1BC59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107" creationId="{27750815-6297-F30A-C87E-EF32FE5B531F}"/>
          </ac:spMkLst>
        </pc:spChg>
        <pc:spChg chg="add del mod">
          <ac:chgData name="Paula Vázquez-Valero" userId="3a0e46d7-2099-40af-a155-aa45b68bfff3" providerId="ADAL" clId="{E9E16D5E-8C49-43D7-BFA7-354344F7380E}" dt="2024-05-15T12:05:31.837" v="3606" actId="21"/>
          <ac:spMkLst>
            <pc:docMk/>
            <pc:sldMk cId="3174018607" sldId="915"/>
            <ac:spMk id="2108" creationId="{4D8E7C0C-FEC1-6B31-E972-8A431839A429}"/>
          </ac:spMkLst>
        </pc:spChg>
        <pc:spChg chg="add mod ord">
          <ac:chgData name="Paula Vázquez-Valero" userId="3a0e46d7-2099-40af-a155-aa45b68bfff3" providerId="ADAL" clId="{E9E16D5E-8C49-43D7-BFA7-354344F7380E}" dt="2024-05-15T12:09:27.290" v="3683" actId="167"/>
          <ac:spMkLst>
            <pc:docMk/>
            <pc:sldMk cId="3174018607" sldId="915"/>
            <ac:spMk id="2111" creationId="{61EA5240-AB26-042D-D2EA-3E5799DC417A}"/>
          </ac:spMkLst>
        </pc:spChg>
        <pc:spChg chg="add mod">
          <ac:chgData name="Paula Vázquez-Valero" userId="3a0e46d7-2099-40af-a155-aa45b68bfff3" providerId="ADAL" clId="{E9E16D5E-8C49-43D7-BFA7-354344F7380E}" dt="2024-05-15T12:09:38.047" v="3685" actId="403"/>
          <ac:spMkLst>
            <pc:docMk/>
            <pc:sldMk cId="3174018607" sldId="915"/>
            <ac:spMk id="2112" creationId="{283426C3-8353-E1AC-8091-DAF0B56AA708}"/>
          </ac:spMkLst>
        </pc:spChg>
        <pc:spChg chg="mod">
          <ac:chgData name="Paula Vázquez-Valero" userId="3a0e46d7-2099-40af-a155-aa45b68bfff3" providerId="ADAL" clId="{E9E16D5E-8C49-43D7-BFA7-354344F7380E}" dt="2024-05-15T12:09:07.617" v="3671"/>
          <ac:spMkLst>
            <pc:docMk/>
            <pc:sldMk cId="3174018607" sldId="915"/>
            <ac:spMk id="2114" creationId="{2BE1B897-3967-FA2D-509E-2C1050DE2F56}"/>
          </ac:spMkLst>
        </pc:spChg>
        <pc:spChg chg="mod">
          <ac:chgData name="Paula Vázquez-Valero" userId="3a0e46d7-2099-40af-a155-aa45b68bfff3" providerId="ADAL" clId="{E9E16D5E-8C49-43D7-BFA7-354344F7380E}" dt="2024-05-15T12:09:07.617" v="3671"/>
          <ac:spMkLst>
            <pc:docMk/>
            <pc:sldMk cId="3174018607" sldId="915"/>
            <ac:spMk id="2116" creationId="{25E82B32-06B0-C199-4627-226264F1700E}"/>
          </ac:spMkLst>
        </pc:spChg>
        <pc:spChg chg="add mod">
          <ac:chgData name="Paula Vázquez-Valero" userId="3a0e46d7-2099-40af-a155-aa45b68bfff3" providerId="ADAL" clId="{E9E16D5E-8C49-43D7-BFA7-354344F7380E}" dt="2024-05-15T12:10:21.707" v="3737" actId="255"/>
          <ac:spMkLst>
            <pc:docMk/>
            <pc:sldMk cId="3174018607" sldId="915"/>
            <ac:spMk id="2117" creationId="{F05CC187-5A0B-EC76-B254-01D1AC798F0C}"/>
          </ac:spMkLst>
        </pc:spChg>
        <pc:spChg chg="add mod">
          <ac:chgData name="Paula Vázquez-Valero" userId="3a0e46d7-2099-40af-a155-aa45b68bfff3" providerId="ADAL" clId="{E9E16D5E-8C49-43D7-BFA7-354344F7380E}" dt="2024-05-15T12:10:25.797" v="3738" actId="1076"/>
          <ac:spMkLst>
            <pc:docMk/>
            <pc:sldMk cId="3174018607" sldId="915"/>
            <ac:spMk id="2118" creationId="{A5677DDC-95AA-DC53-7480-5756DAA91025}"/>
          </ac:spMkLst>
        </pc:spChg>
        <pc:spChg chg="add del mod">
          <ac:chgData name="Paula Vázquez-Valero" userId="3a0e46d7-2099-40af-a155-aa45b68bfff3" providerId="ADAL" clId="{E9E16D5E-8C49-43D7-BFA7-354344F7380E}" dt="2024-05-15T12:12:48.037" v="3859" actId="478"/>
          <ac:spMkLst>
            <pc:docMk/>
            <pc:sldMk cId="3174018607" sldId="915"/>
            <ac:spMk id="2120" creationId="{BD4E5D57-DDC7-32F2-5EA2-E10D1C1119F6}"/>
          </ac:spMkLst>
        </pc:spChg>
        <pc:spChg chg="add del mod">
          <ac:chgData name="Paula Vázquez-Valero" userId="3a0e46d7-2099-40af-a155-aa45b68bfff3" providerId="ADAL" clId="{E9E16D5E-8C49-43D7-BFA7-354344F7380E}" dt="2024-05-15T12:12:48.037" v="3859" actId="478"/>
          <ac:spMkLst>
            <pc:docMk/>
            <pc:sldMk cId="3174018607" sldId="915"/>
            <ac:spMk id="2122" creationId="{D68EC951-C016-8244-BFC1-60256A706275}"/>
          </ac:spMkLst>
        </pc:spChg>
        <pc:spChg chg="add del mod">
          <ac:chgData name="Paula Vázquez-Valero" userId="3a0e46d7-2099-40af-a155-aa45b68bfff3" providerId="ADAL" clId="{E9E16D5E-8C49-43D7-BFA7-354344F7380E}" dt="2024-05-15T12:12:48.037" v="3859" actId="478"/>
          <ac:spMkLst>
            <pc:docMk/>
            <pc:sldMk cId="3174018607" sldId="915"/>
            <ac:spMk id="2123" creationId="{0310595C-55CC-150D-B868-880D0838A400}"/>
          </ac:spMkLst>
        </pc:spChg>
        <pc:spChg chg="add del mod">
          <ac:chgData name="Paula Vázquez-Valero" userId="3a0e46d7-2099-40af-a155-aa45b68bfff3" providerId="ADAL" clId="{E9E16D5E-8C49-43D7-BFA7-354344F7380E}" dt="2024-05-15T12:12:48.037" v="3859" actId="478"/>
          <ac:spMkLst>
            <pc:docMk/>
            <pc:sldMk cId="3174018607" sldId="915"/>
            <ac:spMk id="2125" creationId="{192CACE0-FE3F-41C3-0201-FA24CB49FB9E}"/>
          </ac:spMkLst>
        </pc:spChg>
        <pc:spChg chg="add mod">
          <ac:chgData name="Paula Vázquez-Valero" userId="3a0e46d7-2099-40af-a155-aa45b68bfff3" providerId="ADAL" clId="{E9E16D5E-8C49-43D7-BFA7-354344F7380E}" dt="2024-05-15T12:10:46.367" v="3759" actId="1076"/>
          <ac:spMkLst>
            <pc:docMk/>
            <pc:sldMk cId="3174018607" sldId="915"/>
            <ac:spMk id="2129" creationId="{64527D53-8390-7A36-C4BD-84D4D2FCCFE5}"/>
          </ac:spMkLst>
        </pc:spChg>
        <pc:spChg chg="add mod">
          <ac:chgData name="Paula Vázquez-Valero" userId="3a0e46d7-2099-40af-a155-aa45b68bfff3" providerId="ADAL" clId="{E9E16D5E-8C49-43D7-BFA7-354344F7380E}" dt="2024-05-15T12:10:58.037" v="3766" actId="20577"/>
          <ac:spMkLst>
            <pc:docMk/>
            <pc:sldMk cId="3174018607" sldId="915"/>
            <ac:spMk id="2130" creationId="{FD386138-81A7-797E-403D-279CA809223A}"/>
          </ac:spMkLst>
        </pc:spChg>
        <pc:spChg chg="add mod">
          <ac:chgData name="Paula Vázquez-Valero" userId="3a0e46d7-2099-40af-a155-aa45b68bfff3" providerId="ADAL" clId="{E9E16D5E-8C49-43D7-BFA7-354344F7380E}" dt="2024-05-15T12:11:07.477" v="3789" actId="20577"/>
          <ac:spMkLst>
            <pc:docMk/>
            <pc:sldMk cId="3174018607" sldId="915"/>
            <ac:spMk id="2132" creationId="{5054B429-AD00-CF85-4EE4-4AFAA5CB511D}"/>
          </ac:spMkLst>
        </pc:spChg>
        <pc:spChg chg="add mod">
          <ac:chgData name="Paula Vázquez-Valero" userId="3a0e46d7-2099-40af-a155-aa45b68bfff3" providerId="ADAL" clId="{E9E16D5E-8C49-43D7-BFA7-354344F7380E}" dt="2024-05-15T12:11:22.097" v="3793" actId="20577"/>
          <ac:spMkLst>
            <pc:docMk/>
            <pc:sldMk cId="3174018607" sldId="915"/>
            <ac:spMk id="2133" creationId="{B243E205-AC15-6C8B-3B84-EB0840B03CD0}"/>
          </ac:spMkLst>
        </pc:spChg>
        <pc:spChg chg="add mod">
          <ac:chgData name="Paula Vázquez-Valero" userId="3a0e46d7-2099-40af-a155-aa45b68bfff3" providerId="ADAL" clId="{E9E16D5E-8C49-43D7-BFA7-354344F7380E}" dt="2024-05-15T12:11:38.477" v="3819" actId="1076"/>
          <ac:spMkLst>
            <pc:docMk/>
            <pc:sldMk cId="3174018607" sldId="915"/>
            <ac:spMk id="2135" creationId="{34C9CDF0-DE9A-8671-4030-D9A69D3CAFA2}"/>
          </ac:spMkLst>
        </pc:spChg>
        <pc:spChg chg="add mod">
          <ac:chgData name="Paula Vázquez-Valero" userId="3a0e46d7-2099-40af-a155-aa45b68bfff3" providerId="ADAL" clId="{E9E16D5E-8C49-43D7-BFA7-354344F7380E}" dt="2024-05-15T12:11:41.352" v="3825" actId="20577"/>
          <ac:spMkLst>
            <pc:docMk/>
            <pc:sldMk cId="3174018607" sldId="915"/>
            <ac:spMk id="2136" creationId="{9B0AA4F9-0275-9639-6E37-7BE175E51068}"/>
          </ac:spMkLst>
        </pc:spChg>
        <pc:spChg chg="add mod">
          <ac:chgData name="Paula Vázquez-Valero" userId="3a0e46d7-2099-40af-a155-aa45b68bfff3" providerId="ADAL" clId="{E9E16D5E-8C49-43D7-BFA7-354344F7380E}" dt="2024-05-15T12:11:53.071" v="3846" actId="14100"/>
          <ac:spMkLst>
            <pc:docMk/>
            <pc:sldMk cId="3174018607" sldId="915"/>
            <ac:spMk id="2138" creationId="{7C3CCAB8-ED55-1B58-A4D2-062E2C7157E8}"/>
          </ac:spMkLst>
        </pc:spChg>
        <pc:spChg chg="add mod">
          <ac:chgData name="Paula Vázquez-Valero" userId="3a0e46d7-2099-40af-a155-aa45b68bfff3" providerId="ADAL" clId="{E9E16D5E-8C49-43D7-BFA7-354344F7380E}" dt="2024-05-15T12:12:35.747" v="3857" actId="14100"/>
          <ac:spMkLst>
            <pc:docMk/>
            <pc:sldMk cId="3174018607" sldId="915"/>
            <ac:spMk id="2139" creationId="{3FB4E642-303F-EA43-4D99-21BFC5B1DB33}"/>
          </ac:spMkLst>
        </pc:spChg>
        <pc:spChg chg="add del mod">
          <ac:chgData name="Paula Vázquez-Valero" userId="3a0e46d7-2099-40af-a155-aa45b68bfff3" providerId="ADAL" clId="{E9E16D5E-8C49-43D7-BFA7-354344F7380E}" dt="2024-05-15T12:12:42.567" v="3858" actId="478"/>
          <ac:spMkLst>
            <pc:docMk/>
            <pc:sldMk cId="3174018607" sldId="915"/>
            <ac:spMk id="2140" creationId="{4F9EF358-34F6-8BD2-9E2B-C405DB49E272}"/>
          </ac:spMkLst>
        </pc:spChg>
        <pc:grpChg chg="add del">
          <ac:chgData name="Paula Vázquez-Valero" userId="3a0e46d7-2099-40af-a155-aa45b68bfff3" providerId="ADAL" clId="{E9E16D5E-8C49-43D7-BFA7-354344F7380E}" dt="2024-05-15T12:01:15.789" v="3258" actId="21"/>
          <ac:grpSpMkLst>
            <pc:docMk/>
            <pc:sldMk cId="3174018607" sldId="915"/>
            <ac:grpSpMk id="6" creationId="{EEFCBB2C-E7C7-1CBB-7665-6905421146F8}"/>
          </ac:grpSpMkLst>
        </pc:grpChg>
        <pc:grpChg chg="add del mod">
          <ac:chgData name="Paula Vázquez-Valero" userId="3a0e46d7-2099-40af-a155-aa45b68bfff3" providerId="ADAL" clId="{E9E16D5E-8C49-43D7-BFA7-354344F7380E}" dt="2024-05-15T16:02:52.330" v="8379" actId="21"/>
          <ac:grpSpMkLst>
            <pc:docMk/>
            <pc:sldMk cId="3174018607" sldId="915"/>
            <ac:grpSpMk id="29" creationId="{FAA180D1-1803-5079-64B8-76AF6462BAE6}"/>
          </ac:grpSpMkLst>
        </pc:grpChg>
        <pc:grpChg chg="add mod">
          <ac:chgData name="Paula Vázquez-Valero" userId="3a0e46d7-2099-40af-a155-aa45b68bfff3" providerId="ADAL" clId="{E9E16D5E-8C49-43D7-BFA7-354344F7380E}" dt="2024-05-15T12:02:22.150" v="3462" actId="1037"/>
          <ac:grpSpMkLst>
            <pc:docMk/>
            <pc:sldMk cId="3174018607" sldId="915"/>
            <ac:grpSpMk id="46" creationId="{8EC7C7ED-81A2-F4E9-F8CE-90DB746E8395}"/>
          </ac:grpSpMkLst>
        </pc:grpChg>
        <pc:grpChg chg="add del">
          <ac:chgData name="Paula Vázquez-Valero" userId="3a0e46d7-2099-40af-a155-aa45b68bfff3" providerId="ADAL" clId="{E9E16D5E-8C49-43D7-BFA7-354344F7380E}" dt="2024-05-15T12:01:15.789" v="3258" actId="21"/>
          <ac:grpSpMkLst>
            <pc:docMk/>
            <pc:sldMk cId="3174018607" sldId="915"/>
            <ac:grpSpMk id="48" creationId="{6314D419-13AD-E40B-6083-6645CEC335F0}"/>
          </ac:grpSpMkLst>
        </pc:grpChg>
        <pc:grpChg chg="add mod">
          <ac:chgData name="Paula Vázquez-Valero" userId="3a0e46d7-2099-40af-a155-aa45b68bfff3" providerId="ADAL" clId="{E9E16D5E-8C49-43D7-BFA7-354344F7380E}" dt="2024-05-15T12:02:22.150" v="3462" actId="1037"/>
          <ac:grpSpMkLst>
            <pc:docMk/>
            <pc:sldMk cId="3174018607" sldId="915"/>
            <ac:grpSpMk id="54" creationId="{CF736039-8D26-B62A-4C3E-91DFC30C766A}"/>
          </ac:grpSpMkLst>
        </pc:grpChg>
        <pc:grpChg chg="add mod">
          <ac:chgData name="Paula Vázquez-Valero" userId="3a0e46d7-2099-40af-a155-aa45b68bfff3" providerId="ADAL" clId="{E9E16D5E-8C49-43D7-BFA7-354344F7380E}" dt="2024-05-15T12:02:22.150" v="3462" actId="1037"/>
          <ac:grpSpMkLst>
            <pc:docMk/>
            <pc:sldMk cId="3174018607" sldId="915"/>
            <ac:grpSpMk id="2049" creationId="{DA256C76-CD77-AF1B-B128-E4AAB251882E}"/>
          </ac:grpSpMkLst>
        </pc:grpChg>
        <pc:grpChg chg="add del">
          <ac:chgData name="Paula Vázquez-Valero" userId="3a0e46d7-2099-40af-a155-aa45b68bfff3" providerId="ADAL" clId="{E9E16D5E-8C49-43D7-BFA7-354344F7380E}" dt="2024-05-15T12:01:15.789" v="3258" actId="21"/>
          <ac:grpSpMkLst>
            <pc:docMk/>
            <pc:sldMk cId="3174018607" sldId="915"/>
            <ac:grpSpMk id="2087" creationId="{7B9D0953-4EE6-D510-7A86-1C5FB518F04C}"/>
          </ac:grpSpMkLst>
        </pc:grpChg>
        <pc:grpChg chg="add mod">
          <ac:chgData name="Paula Vázquez-Valero" userId="3a0e46d7-2099-40af-a155-aa45b68bfff3" providerId="ADAL" clId="{E9E16D5E-8C49-43D7-BFA7-354344F7380E}" dt="2024-05-15T12:09:41.577" v="3686" actId="1076"/>
          <ac:grpSpMkLst>
            <pc:docMk/>
            <pc:sldMk cId="3174018607" sldId="915"/>
            <ac:grpSpMk id="2113" creationId="{BD7757BF-F52B-E4C0-CA68-3EEC27C6EC92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2:04:50.769" v="3575" actId="255"/>
          <ac:graphicFrameMkLst>
            <pc:docMk/>
            <pc:sldMk cId="3174018607" sldId="915"/>
            <ac:graphicFrameMk id="33" creationId="{3725DBCD-8685-3EE9-62B7-7F7DD877BEFF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2:02:40.892" v="3466" actId="255"/>
          <ac:graphicFrameMkLst>
            <pc:docMk/>
            <pc:sldMk cId="3174018607" sldId="915"/>
            <ac:graphicFrameMk id="38" creationId="{1DDC06FA-09F9-649A-615B-FCDE17243205}"/>
          </ac:graphicFrameMkLst>
        </pc:graphicFrameChg>
        <pc:picChg chg="add del">
          <ac:chgData name="Paula Vázquez-Valero" userId="3a0e46d7-2099-40af-a155-aa45b68bfff3" providerId="ADAL" clId="{E9E16D5E-8C49-43D7-BFA7-354344F7380E}" dt="2024-05-15T12:01:15.789" v="3258" actId="21"/>
          <ac:picMkLst>
            <pc:docMk/>
            <pc:sldMk cId="3174018607" sldId="915"/>
            <ac:picMk id="16" creationId="{EEE1F0E5-1272-B0BC-834D-AE522F5D74D0}"/>
          </ac:picMkLst>
        </pc:picChg>
        <pc:picChg chg="add del">
          <ac:chgData name="Paula Vázquez-Valero" userId="3a0e46d7-2099-40af-a155-aa45b68bfff3" providerId="ADAL" clId="{E9E16D5E-8C49-43D7-BFA7-354344F7380E}" dt="2024-05-15T12:01:15.789" v="3258" actId="21"/>
          <ac:picMkLst>
            <pc:docMk/>
            <pc:sldMk cId="3174018607" sldId="915"/>
            <ac:picMk id="21" creationId="{D3F94573-4DBF-929C-378C-10A40479F070}"/>
          </ac:picMkLst>
        </pc:picChg>
        <pc:picChg chg="add del">
          <ac:chgData name="Paula Vázquez-Valero" userId="3a0e46d7-2099-40af-a155-aa45b68bfff3" providerId="ADAL" clId="{E9E16D5E-8C49-43D7-BFA7-354344F7380E}" dt="2024-05-15T12:01:15.789" v="3258" actId="21"/>
          <ac:picMkLst>
            <pc:docMk/>
            <pc:sldMk cId="3174018607" sldId="915"/>
            <ac:picMk id="25" creationId="{2DDD2FEB-210B-ED05-69D0-C99DFBD0172C}"/>
          </ac:picMkLst>
        </pc:picChg>
        <pc:picChg chg="add del mod">
          <ac:chgData name="Paula Vázquez-Valero" userId="3a0e46d7-2099-40af-a155-aa45b68bfff3" providerId="ADAL" clId="{E9E16D5E-8C49-43D7-BFA7-354344F7380E}" dt="2024-05-15T16:02:52.330" v="8379" actId="21"/>
          <ac:picMkLst>
            <pc:docMk/>
            <pc:sldMk cId="3174018607" sldId="915"/>
            <ac:picMk id="28" creationId="{2134DD13-BF26-1D46-2A78-7194AF8E397F}"/>
          </ac:picMkLst>
        </pc:picChg>
        <pc:picChg chg="mod">
          <ac:chgData name="Paula Vázquez-Valero" userId="3a0e46d7-2099-40af-a155-aa45b68bfff3" providerId="ADAL" clId="{E9E16D5E-8C49-43D7-BFA7-354344F7380E}" dt="2024-05-15T12:04:40.737" v="3572" actId="1035"/>
          <ac:picMkLst>
            <pc:docMk/>
            <pc:sldMk cId="3174018607" sldId="915"/>
            <ac:picMk id="30" creationId="{B93D7606-D5EC-80B4-8B42-45F54433CA07}"/>
          </ac:picMkLst>
        </pc:picChg>
        <pc:picChg chg="add mod">
          <ac:chgData name="Paula Vázquez-Valero" userId="3a0e46d7-2099-40af-a155-aa45b68bfff3" providerId="ADAL" clId="{E9E16D5E-8C49-43D7-BFA7-354344F7380E}" dt="2024-05-15T12:00:57.377" v="3253"/>
          <ac:picMkLst>
            <pc:docMk/>
            <pc:sldMk cId="3174018607" sldId="915"/>
            <ac:picMk id="35" creationId="{3E655446-0F6D-9019-D91B-FC0BD273AFBD}"/>
          </ac:picMkLst>
        </pc:picChg>
        <pc:picChg chg="add mod">
          <ac:chgData name="Paula Vázquez-Valero" userId="3a0e46d7-2099-40af-a155-aa45b68bfff3" providerId="ADAL" clId="{E9E16D5E-8C49-43D7-BFA7-354344F7380E}" dt="2024-05-15T12:02:27.907" v="3463" actId="1076"/>
          <ac:picMkLst>
            <pc:docMk/>
            <pc:sldMk cId="3174018607" sldId="915"/>
            <ac:picMk id="39" creationId="{3EA1455A-970D-37FF-BD3E-5B6FEF99C87A}"/>
          </ac:picMkLst>
        </pc:picChg>
        <pc:picChg chg="mod">
          <ac:chgData name="Paula Vázquez-Valero" userId="3a0e46d7-2099-40af-a155-aa45b68bfff3" providerId="ADAL" clId="{E9E16D5E-8C49-43D7-BFA7-354344F7380E}" dt="2024-05-15T12:02:22.150" v="3462" actId="1037"/>
          <ac:picMkLst>
            <pc:docMk/>
            <pc:sldMk cId="3174018607" sldId="915"/>
            <ac:picMk id="56" creationId="{07CD8995-7EA9-48BF-F4B9-776CAC41C888}"/>
          </ac:picMkLst>
        </pc:picChg>
        <pc:picChg chg="add del mod">
          <ac:chgData name="Paula Vázquez-Valero" userId="3a0e46d7-2099-40af-a155-aa45b68bfff3" providerId="ADAL" clId="{E9E16D5E-8C49-43D7-BFA7-354344F7380E}" dt="2024-05-15T12:02:42.997" v="3467" actId="478"/>
          <ac:picMkLst>
            <pc:docMk/>
            <pc:sldMk cId="3174018607" sldId="915"/>
            <ac:picMk id="58" creationId="{019A3093-1C25-84F9-194A-8BD219394A87}"/>
          </ac:picMkLst>
        </pc:picChg>
        <pc:picChg chg="add del mod">
          <ac:chgData name="Paula Vázquez-Valero" userId="3a0e46d7-2099-40af-a155-aa45b68bfff3" providerId="ADAL" clId="{E9E16D5E-8C49-43D7-BFA7-354344F7380E}" dt="2024-05-15T12:02:44.757" v="3468" actId="478"/>
          <ac:picMkLst>
            <pc:docMk/>
            <pc:sldMk cId="3174018607" sldId="915"/>
            <ac:picMk id="59" creationId="{4C9E8DC0-F460-440C-CFB1-B0CD9282B329}"/>
          </ac:picMkLst>
        </pc:picChg>
        <pc:picChg chg="add mod">
          <ac:chgData name="Paula Vázquez-Valero" userId="3a0e46d7-2099-40af-a155-aa45b68bfff3" providerId="ADAL" clId="{E9E16D5E-8C49-43D7-BFA7-354344F7380E}" dt="2024-05-15T12:02:22.150" v="3462" actId="1037"/>
          <ac:picMkLst>
            <pc:docMk/>
            <pc:sldMk cId="3174018607" sldId="915"/>
            <ac:picMk id="60" creationId="{6133C342-DBF8-9591-0116-625DFC6472E1}"/>
          </ac:picMkLst>
        </pc:picChg>
        <pc:picChg chg="add mod">
          <ac:chgData name="Paula Vázquez-Valero" userId="3a0e46d7-2099-40af-a155-aa45b68bfff3" providerId="ADAL" clId="{E9E16D5E-8C49-43D7-BFA7-354344F7380E}" dt="2024-05-15T12:02:22.150" v="3462" actId="1037"/>
          <ac:picMkLst>
            <pc:docMk/>
            <pc:sldMk cId="3174018607" sldId="915"/>
            <ac:picMk id="61" creationId="{24E654D9-3CE9-E49A-F40B-A5479D65A6E3}"/>
          </ac:picMkLst>
        </pc:picChg>
        <pc:picChg chg="add del mod">
          <ac:chgData name="Paula Vázquez-Valero" userId="3a0e46d7-2099-40af-a155-aa45b68bfff3" providerId="ADAL" clId="{E9E16D5E-8C49-43D7-BFA7-354344F7380E}" dt="2024-05-15T12:02:51.467" v="3469" actId="478"/>
          <ac:picMkLst>
            <pc:docMk/>
            <pc:sldMk cId="3174018607" sldId="915"/>
            <ac:picMk id="63" creationId="{D843DFC8-B14C-7817-65CA-53C04396EE29}"/>
          </ac:picMkLst>
        </pc:picChg>
        <pc:picChg chg="add del mod">
          <ac:chgData name="Paula Vázquez-Valero" userId="3a0e46d7-2099-40af-a155-aa45b68bfff3" providerId="ADAL" clId="{E9E16D5E-8C49-43D7-BFA7-354344F7380E}" dt="2024-05-15T12:02:52.813" v="3470" actId="478"/>
          <ac:picMkLst>
            <pc:docMk/>
            <pc:sldMk cId="3174018607" sldId="915"/>
            <ac:picMk id="2048" creationId="{0DF2C1D6-9898-1099-94D1-A3765DF33D21}"/>
          </ac:picMkLst>
        </pc:picChg>
        <pc:picChg chg="mod">
          <ac:chgData name="Paula Vázquez-Valero" userId="3a0e46d7-2099-40af-a155-aa45b68bfff3" providerId="ADAL" clId="{E9E16D5E-8C49-43D7-BFA7-354344F7380E}" dt="2024-05-15T12:02:22.150" v="3462" actId="1037"/>
          <ac:picMkLst>
            <pc:docMk/>
            <pc:sldMk cId="3174018607" sldId="915"/>
            <ac:picMk id="2051" creationId="{088A763E-541E-6773-4FFA-0C7CDFF0AA46}"/>
          </ac:picMkLst>
        </pc:picChg>
        <pc:picChg chg="add mod">
          <ac:chgData name="Paula Vázquez-Valero" userId="3a0e46d7-2099-40af-a155-aa45b68bfff3" providerId="ADAL" clId="{E9E16D5E-8C49-43D7-BFA7-354344F7380E}" dt="2024-05-15T12:03:23.057" v="3479" actId="1076"/>
          <ac:picMkLst>
            <pc:docMk/>
            <pc:sldMk cId="3174018607" sldId="915"/>
            <ac:picMk id="2069" creationId="{F76E53C4-3A4C-C81E-5DCB-FE9E0FE690BD}"/>
          </ac:picMkLst>
        </pc:picChg>
        <pc:picChg chg="add mod">
          <ac:chgData name="Paula Vázquez-Valero" userId="3a0e46d7-2099-40af-a155-aa45b68bfff3" providerId="ADAL" clId="{E9E16D5E-8C49-43D7-BFA7-354344F7380E}" dt="2024-05-15T12:03:13.897" v="3478" actId="1076"/>
          <ac:picMkLst>
            <pc:docMk/>
            <pc:sldMk cId="3174018607" sldId="915"/>
            <ac:picMk id="2070" creationId="{612A906B-716E-ECC3-70D2-FB1D7628848D}"/>
          </ac:picMkLst>
        </pc:picChg>
        <pc:picChg chg="add mod">
          <ac:chgData name="Paula Vázquez-Valero" userId="3a0e46d7-2099-40af-a155-aa45b68bfff3" providerId="ADAL" clId="{E9E16D5E-8C49-43D7-BFA7-354344F7380E}" dt="2024-05-15T12:03:11.367" v="3477" actId="1076"/>
          <ac:picMkLst>
            <pc:docMk/>
            <pc:sldMk cId="3174018607" sldId="915"/>
            <ac:picMk id="2071" creationId="{066F61A9-E9B7-0CD0-A012-26A9D471FE1F}"/>
          </ac:picMkLst>
        </pc:picChg>
        <pc:picChg chg="add mod">
          <ac:chgData name="Paula Vázquez-Valero" userId="3a0e46d7-2099-40af-a155-aa45b68bfff3" providerId="ADAL" clId="{E9E16D5E-8C49-43D7-BFA7-354344F7380E}" dt="2024-05-15T12:03:09.427" v="3476" actId="1076"/>
          <ac:picMkLst>
            <pc:docMk/>
            <pc:sldMk cId="3174018607" sldId="915"/>
            <ac:picMk id="2072" creationId="{D4C1A304-42A7-A51C-4B22-78BE3C6DEAFC}"/>
          </ac:picMkLst>
        </pc:picChg>
        <pc:picChg chg="add mod">
          <ac:chgData name="Paula Vázquez-Valero" userId="3a0e46d7-2099-40af-a155-aa45b68bfff3" providerId="ADAL" clId="{E9E16D5E-8C49-43D7-BFA7-354344F7380E}" dt="2024-05-15T12:03:40.137" v="3484" actId="1035"/>
          <ac:picMkLst>
            <pc:docMk/>
            <pc:sldMk cId="3174018607" sldId="915"/>
            <ac:picMk id="2073" creationId="{BB4ADDC5-C944-1C14-EA7A-4A84CCC5685A}"/>
          </ac:picMkLst>
        </pc:picChg>
        <pc:picChg chg="add mod">
          <ac:chgData name="Paula Vázquez-Valero" userId="3a0e46d7-2099-40af-a155-aa45b68bfff3" providerId="ADAL" clId="{E9E16D5E-8C49-43D7-BFA7-354344F7380E}" dt="2024-05-15T12:03:57.357" v="3502" actId="1037"/>
          <ac:picMkLst>
            <pc:docMk/>
            <pc:sldMk cId="3174018607" sldId="915"/>
            <ac:picMk id="2074" creationId="{E12347A0-BAA2-3EAB-33AB-B1B91F3CC012}"/>
          </ac:picMkLst>
        </pc:picChg>
        <pc:picChg chg="add del mod">
          <ac:chgData name="Paula Vázquez-Valero" userId="3a0e46d7-2099-40af-a155-aa45b68bfff3" providerId="ADAL" clId="{E9E16D5E-8C49-43D7-BFA7-354344F7380E}" dt="2024-05-15T12:05:27.117" v="3603" actId="21"/>
          <ac:picMkLst>
            <pc:docMk/>
            <pc:sldMk cId="3174018607" sldId="915"/>
            <ac:picMk id="2075" creationId="{0B8EC577-320E-6FBA-143C-D65236D1BF9A}"/>
          </ac:picMkLst>
        </pc:picChg>
        <pc:picChg chg="add mod">
          <ac:chgData name="Paula Vázquez-Valero" userId="3a0e46d7-2099-40af-a155-aa45b68bfff3" providerId="ADAL" clId="{E9E16D5E-8C49-43D7-BFA7-354344F7380E}" dt="2024-05-15T12:04:09.107" v="3506" actId="1076"/>
          <ac:picMkLst>
            <pc:docMk/>
            <pc:sldMk cId="3174018607" sldId="915"/>
            <ac:picMk id="2076" creationId="{19D67606-EF30-5F3B-A508-B7D347E0CF71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77" creationId="{9F8DEE45-0452-DC77-D69E-B9CF42E207AA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78" creationId="{80C4E4F0-903B-9E92-5886-F0AD8256E0AB}"/>
          </ac:picMkLst>
        </pc:picChg>
        <pc:picChg chg="del">
          <ac:chgData name="Paula Vázquez-Valero" userId="3a0e46d7-2099-40af-a155-aa45b68bfff3" providerId="ADAL" clId="{E9E16D5E-8C49-43D7-BFA7-354344F7380E}" dt="2024-05-15T12:00:57.112" v="3252" actId="478"/>
          <ac:picMkLst>
            <pc:docMk/>
            <pc:sldMk cId="3174018607" sldId="915"/>
            <ac:picMk id="2079" creationId="{3A7B6A95-6AB8-3394-AD68-713D43E5E03D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80" creationId="{649F8676-7F8D-ADCB-C67D-7E9D95D8ACC6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81" creationId="{D161117C-504B-8EDB-8A5A-A2211FC2FF61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82" creationId="{9C30C912-7A08-AC07-58D8-6E032DB7980A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083" creationId="{CE241510-3ACC-732D-1A23-DDC58860A9AD}"/>
          </ac:picMkLst>
        </pc:picChg>
        <pc:picChg chg="del mod">
          <ac:chgData name="Paula Vázquez-Valero" userId="3a0e46d7-2099-40af-a155-aa45b68bfff3" providerId="ADAL" clId="{E9E16D5E-8C49-43D7-BFA7-354344F7380E}" dt="2024-05-15T12:05:09.157" v="3576" actId="478"/>
          <ac:picMkLst>
            <pc:docMk/>
            <pc:sldMk cId="3174018607" sldId="915"/>
            <ac:picMk id="2084" creationId="{B2A21552-8A02-3C49-0175-7ABA93B620A4}"/>
          </ac:picMkLst>
        </pc:picChg>
        <pc:picChg chg="del mod">
          <ac:chgData name="Paula Vázquez-Valero" userId="3a0e46d7-2099-40af-a155-aa45b68bfff3" providerId="ADAL" clId="{E9E16D5E-8C49-43D7-BFA7-354344F7380E}" dt="2024-05-15T12:05:09.157" v="3576" actId="478"/>
          <ac:picMkLst>
            <pc:docMk/>
            <pc:sldMk cId="3174018607" sldId="915"/>
            <ac:picMk id="2085" creationId="{397EDB73-CA9A-D94F-6B9D-9ADA184E4031}"/>
          </ac:picMkLst>
        </pc:picChg>
        <pc:picChg chg="del mod">
          <ac:chgData name="Paula Vázquez-Valero" userId="3a0e46d7-2099-40af-a155-aa45b68bfff3" providerId="ADAL" clId="{E9E16D5E-8C49-43D7-BFA7-354344F7380E}" dt="2024-05-15T12:05:09.157" v="3576" actId="478"/>
          <ac:picMkLst>
            <pc:docMk/>
            <pc:sldMk cId="3174018607" sldId="915"/>
            <ac:picMk id="2086" creationId="{AFAD272E-1A7B-B3D0-0811-6F91D066C990}"/>
          </ac:picMkLst>
        </pc:picChg>
        <pc:picChg chg="add del">
          <ac:chgData name="Paula Vázquez-Valero" userId="3a0e46d7-2099-40af-a155-aa45b68bfff3" providerId="ADAL" clId="{E9E16D5E-8C49-43D7-BFA7-354344F7380E}" dt="2024-05-15T12:01:15.789" v="3258" actId="21"/>
          <ac:picMkLst>
            <pc:docMk/>
            <pc:sldMk cId="3174018607" sldId="915"/>
            <ac:picMk id="2094" creationId="{FBC5BE2C-C0E5-A357-2A8E-8254A13BCDCE}"/>
          </ac:picMkLst>
        </pc:picChg>
        <pc:picChg chg="add del mod">
          <ac:chgData name="Paula Vázquez-Valero" userId="3a0e46d7-2099-40af-a155-aa45b68bfff3" providerId="ADAL" clId="{E9E16D5E-8C49-43D7-BFA7-354344F7380E}" dt="2024-05-15T12:05:31.837" v="3606" actId="21"/>
          <ac:picMkLst>
            <pc:docMk/>
            <pc:sldMk cId="3174018607" sldId="915"/>
            <ac:picMk id="2109" creationId="{FB9CBF34-5B92-7CC7-7AC1-C7A10D18C1B5}"/>
          </ac:picMkLst>
        </pc:picChg>
        <pc:picChg chg="add mod">
          <ac:chgData name="Paula Vázquez-Valero" userId="3a0e46d7-2099-40af-a155-aa45b68bfff3" providerId="ADAL" clId="{E9E16D5E-8C49-43D7-BFA7-354344F7380E}" dt="2024-05-15T12:05:38.207" v="3610" actId="14100"/>
          <ac:picMkLst>
            <pc:docMk/>
            <pc:sldMk cId="3174018607" sldId="915"/>
            <ac:picMk id="2110" creationId="{BB095F12-6ADF-F15E-2B44-B89B4186F7D6}"/>
          </ac:picMkLst>
        </pc:picChg>
        <pc:picChg chg="mod">
          <ac:chgData name="Paula Vázquez-Valero" userId="3a0e46d7-2099-40af-a155-aa45b68bfff3" providerId="ADAL" clId="{E9E16D5E-8C49-43D7-BFA7-354344F7380E}" dt="2024-05-15T12:09:07.617" v="3671"/>
          <ac:picMkLst>
            <pc:docMk/>
            <pc:sldMk cId="3174018607" sldId="915"/>
            <ac:picMk id="2115" creationId="{869E9B67-E0A3-221F-4835-17263018FE91}"/>
          </ac:picMkLst>
        </pc:picChg>
        <pc:picChg chg="add mod">
          <ac:chgData name="Paula Vázquez-Valero" userId="3a0e46d7-2099-40af-a155-aa45b68bfff3" providerId="ADAL" clId="{E9E16D5E-8C49-43D7-BFA7-354344F7380E}" dt="2024-05-15T12:10:46.367" v="3759" actId="1076"/>
          <ac:picMkLst>
            <pc:docMk/>
            <pc:sldMk cId="3174018607" sldId="915"/>
            <ac:picMk id="2119" creationId="{4773A563-4EF0-6A75-603B-60A2E4DBA7B9}"/>
          </ac:picMkLst>
        </pc:picChg>
        <pc:picChg chg="add del mod">
          <ac:chgData name="Paula Vázquez-Valero" userId="3a0e46d7-2099-40af-a155-aa45b68bfff3" providerId="ADAL" clId="{E9E16D5E-8C49-43D7-BFA7-354344F7380E}" dt="2024-05-15T12:12:48.037" v="3859" actId="478"/>
          <ac:picMkLst>
            <pc:docMk/>
            <pc:sldMk cId="3174018607" sldId="915"/>
            <ac:picMk id="2121" creationId="{EA9FE69E-B874-78FA-08E5-83CD3A6CE800}"/>
          </ac:picMkLst>
        </pc:picChg>
        <pc:picChg chg="add del mod">
          <ac:chgData name="Paula Vázquez-Valero" userId="3a0e46d7-2099-40af-a155-aa45b68bfff3" providerId="ADAL" clId="{E9E16D5E-8C49-43D7-BFA7-354344F7380E}" dt="2024-05-15T12:12:48.037" v="3859" actId="478"/>
          <ac:picMkLst>
            <pc:docMk/>
            <pc:sldMk cId="3174018607" sldId="915"/>
            <ac:picMk id="2124" creationId="{C0CCFE09-4440-5928-0458-26FB3B091AC2}"/>
          </ac:picMkLst>
        </pc:picChg>
        <pc:picChg chg="add del mod">
          <ac:chgData name="Paula Vázquez-Valero" userId="3a0e46d7-2099-40af-a155-aa45b68bfff3" providerId="ADAL" clId="{E9E16D5E-8C49-43D7-BFA7-354344F7380E}" dt="2024-05-15T12:12:48.037" v="3859" actId="478"/>
          <ac:picMkLst>
            <pc:docMk/>
            <pc:sldMk cId="3174018607" sldId="915"/>
            <ac:picMk id="2126" creationId="{A10D3C1A-EA75-AB02-9FA4-788AB802993D}"/>
          </ac:picMkLst>
        </pc:picChg>
        <pc:picChg chg="add del mod">
          <ac:chgData name="Paula Vázquez-Valero" userId="3a0e46d7-2099-40af-a155-aa45b68bfff3" providerId="ADAL" clId="{E9E16D5E-8C49-43D7-BFA7-354344F7380E}" dt="2024-05-15T12:12:48.037" v="3859" actId="478"/>
          <ac:picMkLst>
            <pc:docMk/>
            <pc:sldMk cId="3174018607" sldId="915"/>
            <ac:picMk id="2127" creationId="{13DFB5E8-5D6D-1778-1796-6F991CA222F4}"/>
          </ac:picMkLst>
        </pc:picChg>
        <pc:picChg chg="add del mod">
          <ac:chgData name="Paula Vázquez-Valero" userId="3a0e46d7-2099-40af-a155-aa45b68bfff3" providerId="ADAL" clId="{E9E16D5E-8C49-43D7-BFA7-354344F7380E}" dt="2024-05-15T12:10:15.817" v="3736" actId="478"/>
          <ac:picMkLst>
            <pc:docMk/>
            <pc:sldMk cId="3174018607" sldId="915"/>
            <ac:picMk id="2128" creationId="{0C944371-9F4E-A29B-A799-EDAE280C4348}"/>
          </ac:picMkLst>
        </pc:picChg>
        <pc:picChg chg="add mod">
          <ac:chgData name="Paula Vázquez-Valero" userId="3a0e46d7-2099-40af-a155-aa45b68bfff3" providerId="ADAL" clId="{E9E16D5E-8C49-43D7-BFA7-354344F7380E}" dt="2024-05-15T12:10:49.364" v="3761" actId="1076"/>
          <ac:picMkLst>
            <pc:docMk/>
            <pc:sldMk cId="3174018607" sldId="915"/>
            <ac:picMk id="2131" creationId="{21304D07-5198-3D8A-16E6-2822B1DACF1C}"/>
          </ac:picMkLst>
        </pc:picChg>
        <pc:picChg chg="add mod">
          <ac:chgData name="Paula Vázquez-Valero" userId="3a0e46d7-2099-40af-a155-aa45b68bfff3" providerId="ADAL" clId="{E9E16D5E-8C49-43D7-BFA7-354344F7380E}" dt="2024-05-15T12:11:38.477" v="3819" actId="1076"/>
          <ac:picMkLst>
            <pc:docMk/>
            <pc:sldMk cId="3174018607" sldId="915"/>
            <ac:picMk id="2134" creationId="{E23D1968-A419-6C03-56F1-BDC212A58A0F}"/>
          </ac:picMkLst>
        </pc:picChg>
        <pc:picChg chg="add mod">
          <ac:chgData name="Paula Vázquez-Valero" userId="3a0e46d7-2099-40af-a155-aa45b68bfff3" providerId="ADAL" clId="{E9E16D5E-8C49-43D7-BFA7-354344F7380E}" dt="2024-05-15T12:11:32.557" v="3816" actId="1076"/>
          <ac:picMkLst>
            <pc:docMk/>
            <pc:sldMk cId="3174018607" sldId="915"/>
            <ac:picMk id="2137" creationId="{AF831C26-73AB-9F37-962A-E504A4E50169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2:19:41.487" v="3948"/>
        <pc:sldMkLst>
          <pc:docMk/>
          <pc:sldMk cId="4085935018" sldId="917"/>
        </pc:sldMkLst>
        <pc:spChg chg="mod">
          <ac:chgData name="Paula Vázquez-Valero" userId="3a0e46d7-2099-40af-a155-aa45b68bfff3" providerId="ADAL" clId="{E9E16D5E-8C49-43D7-BFA7-354344F7380E}" dt="2024-05-15T12:13:39.577" v="3875" actId="207"/>
          <ac:spMkLst>
            <pc:docMk/>
            <pc:sldMk cId="4085935018" sldId="917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2:13:25.757" v="3869"/>
          <ac:spMkLst>
            <pc:docMk/>
            <pc:sldMk cId="4085935018" sldId="917"/>
            <ac:spMk id="5" creationId="{0B3A7965-C6E3-60B4-5897-9CEF0FB7FB1B}"/>
          </ac:spMkLst>
        </pc:spChg>
        <pc:spChg chg="add mod">
          <ac:chgData name="Paula Vázquez-Valero" userId="3a0e46d7-2099-40af-a155-aa45b68bfff3" providerId="ADAL" clId="{E9E16D5E-8C49-43D7-BFA7-354344F7380E}" dt="2024-05-15T12:13:30.222" v="3871" actId="20577"/>
          <ac:spMkLst>
            <pc:docMk/>
            <pc:sldMk cId="4085935018" sldId="917"/>
            <ac:spMk id="7" creationId="{632C0F0A-8888-2C7D-0CDB-30EA1859A604}"/>
          </ac:spMkLst>
        </pc:spChg>
        <pc:spChg chg="mod">
          <ac:chgData name="Paula Vázquez-Valero" userId="3a0e46d7-2099-40af-a155-aa45b68bfff3" providerId="ADAL" clId="{E9E16D5E-8C49-43D7-BFA7-354344F7380E}" dt="2024-05-15T12:13:42.807" v="3876" actId="207"/>
          <ac:spMkLst>
            <pc:docMk/>
            <pc:sldMk cId="4085935018" sldId="917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2:13:42.807" v="3876" actId="207"/>
          <ac:spMkLst>
            <pc:docMk/>
            <pc:sldMk cId="4085935018" sldId="917"/>
            <ac:spMk id="10" creationId="{38B75A1D-D90E-6C57-7996-6744F0A058C3}"/>
          </ac:spMkLst>
        </pc:spChg>
        <pc:spChg chg="del">
          <ac:chgData name="Paula Vázquez-Valero" userId="3a0e46d7-2099-40af-a155-aa45b68bfff3" providerId="ADAL" clId="{E9E16D5E-8C49-43D7-BFA7-354344F7380E}" dt="2024-05-15T12:13:15.267" v="3864" actId="478"/>
          <ac:spMkLst>
            <pc:docMk/>
            <pc:sldMk cId="4085935018" sldId="917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13:21.347" v="3866" actId="478"/>
          <ac:spMkLst>
            <pc:docMk/>
            <pc:sldMk cId="4085935018" sldId="917"/>
            <ac:spMk id="2089" creationId="{B2AFFFD7-5E0E-9D9C-D583-13787BA98ED2}"/>
          </ac:spMkLst>
        </pc:spChg>
        <pc:graphicFrameChg chg="mod modGraphic">
          <ac:chgData name="Paula Vázquez-Valero" userId="3a0e46d7-2099-40af-a155-aa45b68bfff3" providerId="ADAL" clId="{E9E16D5E-8C49-43D7-BFA7-354344F7380E}" dt="2024-05-15T12:19:41.487" v="3948"/>
          <ac:graphicFrameMkLst>
            <pc:docMk/>
            <pc:sldMk cId="4085935018" sldId="917"/>
            <ac:graphicFrameMk id="51" creationId="{9CBA2C75-1B72-9D0D-E40A-F9CE90EB0D56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2:13:25.757" v="3869"/>
          <ac:picMkLst>
            <pc:docMk/>
            <pc:sldMk cId="4085935018" sldId="917"/>
            <ac:picMk id="6" creationId="{4B0418FC-4D20-35A0-3A13-2DFA01A22864}"/>
          </ac:picMkLst>
        </pc:picChg>
        <pc:picChg chg="add del mod">
          <ac:chgData name="Paula Vázquez-Valero" userId="3a0e46d7-2099-40af-a155-aa45b68bfff3" providerId="ADAL" clId="{E9E16D5E-8C49-43D7-BFA7-354344F7380E}" dt="2024-05-15T12:14:21.767" v="3888" actId="21"/>
          <ac:picMkLst>
            <pc:docMk/>
            <pc:sldMk cId="4085935018" sldId="917"/>
            <ac:picMk id="9" creationId="{CE664445-96AE-1E10-6733-7D8510EC4493}"/>
          </ac:picMkLst>
        </pc:picChg>
        <pc:picChg chg="add del mod">
          <ac:chgData name="Paula Vázquez-Valero" userId="3a0e46d7-2099-40af-a155-aa45b68bfff3" providerId="ADAL" clId="{E9E16D5E-8C49-43D7-BFA7-354344F7380E}" dt="2024-05-15T12:14:21.767" v="3888" actId="21"/>
          <ac:picMkLst>
            <pc:docMk/>
            <pc:sldMk cId="4085935018" sldId="917"/>
            <ac:picMk id="12" creationId="{BFA41CED-278D-0C23-F880-ED73EDEC2C82}"/>
          </ac:picMkLst>
        </pc:picChg>
        <pc:picChg chg="add mod">
          <ac:chgData name="Paula Vázquez-Valero" userId="3a0e46d7-2099-40af-a155-aa45b68bfff3" providerId="ADAL" clId="{E9E16D5E-8C49-43D7-BFA7-354344F7380E}" dt="2024-05-15T12:16:07.357" v="3936" actId="1037"/>
          <ac:picMkLst>
            <pc:docMk/>
            <pc:sldMk cId="4085935018" sldId="917"/>
            <ac:picMk id="13" creationId="{9EF46425-5F09-90A5-AA9F-3F47FB1D20C9}"/>
          </ac:picMkLst>
        </pc:picChg>
        <pc:picChg chg="add mod ord">
          <ac:chgData name="Paula Vázquez-Valero" userId="3a0e46d7-2099-40af-a155-aa45b68bfff3" providerId="ADAL" clId="{E9E16D5E-8C49-43D7-BFA7-354344F7380E}" dt="2024-05-15T12:15:01.899" v="3899" actId="167"/>
          <ac:picMkLst>
            <pc:docMk/>
            <pc:sldMk cId="4085935018" sldId="917"/>
            <ac:picMk id="14" creationId="{2297BF4E-D4CD-AEF3-7718-61639E77A7E2}"/>
          </ac:picMkLst>
        </pc:picChg>
        <pc:picChg chg="add del mod">
          <ac:chgData name="Paula Vázquez-Valero" userId="3a0e46d7-2099-40af-a155-aa45b68bfff3" providerId="ADAL" clId="{E9E16D5E-8C49-43D7-BFA7-354344F7380E}" dt="2024-05-15T12:15:49.859" v="3919" actId="21"/>
          <ac:picMkLst>
            <pc:docMk/>
            <pc:sldMk cId="4085935018" sldId="917"/>
            <ac:picMk id="15" creationId="{EA7DF648-6CD7-999C-58AC-3ED8E76527CE}"/>
          </ac:picMkLst>
        </pc:picChg>
        <pc:picChg chg="del">
          <ac:chgData name="Paula Vázquez-Valero" userId="3a0e46d7-2099-40af-a155-aa45b68bfff3" providerId="ADAL" clId="{E9E16D5E-8C49-43D7-BFA7-354344F7380E}" dt="2024-05-15T12:14:19.037" v="3885" actId="478"/>
          <ac:picMkLst>
            <pc:docMk/>
            <pc:sldMk cId="4085935018" sldId="917"/>
            <ac:picMk id="2058" creationId="{389101B0-9502-0DCB-0983-69136DC5A90C}"/>
          </ac:picMkLst>
        </pc:picChg>
        <pc:picChg chg="del">
          <ac:chgData name="Paula Vázquez-Valero" userId="3a0e46d7-2099-40af-a155-aa45b68bfff3" providerId="ADAL" clId="{E9E16D5E-8C49-43D7-BFA7-354344F7380E}" dt="2024-05-15T12:14:17.977" v="3884" actId="478"/>
          <ac:picMkLst>
            <pc:docMk/>
            <pc:sldMk cId="4085935018" sldId="917"/>
            <ac:picMk id="2059" creationId="{3A3A8929-F1B2-E28E-4F30-25CD19E7466A}"/>
          </ac:picMkLst>
        </pc:picChg>
        <pc:picChg chg="del">
          <ac:chgData name="Paula Vázquez-Valero" userId="3a0e46d7-2099-40af-a155-aa45b68bfff3" providerId="ADAL" clId="{E9E16D5E-8C49-43D7-BFA7-354344F7380E}" dt="2024-05-15T12:14:52.178" v="3894" actId="478"/>
          <ac:picMkLst>
            <pc:docMk/>
            <pc:sldMk cId="4085935018" sldId="917"/>
            <ac:picMk id="2064" creationId="{2A821581-BD94-AD34-A508-09DDB53BE2C8}"/>
          </ac:picMkLst>
        </pc:picChg>
        <pc:picChg chg="del">
          <ac:chgData name="Paula Vázquez-Valero" userId="3a0e46d7-2099-40af-a155-aa45b68bfff3" providerId="ADAL" clId="{E9E16D5E-8C49-43D7-BFA7-354344F7380E}" dt="2024-05-15T12:14:53.207" v="3895" actId="478"/>
          <ac:picMkLst>
            <pc:docMk/>
            <pc:sldMk cId="4085935018" sldId="917"/>
            <ac:picMk id="2066" creationId="{6107463C-E7C2-6F48-95CE-6963C91B7D07}"/>
          </ac:picMkLst>
        </pc:picChg>
        <pc:picChg chg="del">
          <ac:chgData name="Paula Vázquez-Valero" userId="3a0e46d7-2099-40af-a155-aa45b68bfff3" providerId="ADAL" clId="{E9E16D5E-8C49-43D7-BFA7-354344F7380E}" dt="2024-05-15T12:13:21.347" v="3866" actId="478"/>
          <ac:picMkLst>
            <pc:docMk/>
            <pc:sldMk cId="4085935018" sldId="917"/>
            <ac:picMk id="2079" creationId="{3A7B6A95-6AB8-3394-AD68-713D43E5E03D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2:16:28.852" v="3942" actId="20577"/>
        <pc:sldMkLst>
          <pc:docMk/>
          <pc:sldMk cId="960218434" sldId="918"/>
        </pc:sldMkLst>
        <pc:spChg chg="add mod">
          <ac:chgData name="Paula Vázquez-Valero" userId="3a0e46d7-2099-40af-a155-aa45b68bfff3" providerId="ADAL" clId="{E9E16D5E-8C49-43D7-BFA7-354344F7380E}" dt="2024-05-15T12:13:24.011" v="3868"/>
          <ac:spMkLst>
            <pc:docMk/>
            <pc:sldMk cId="960218434" sldId="918"/>
            <ac:spMk id="3" creationId="{8079CBAE-98AA-B704-D948-2C68CC4C564F}"/>
          </ac:spMkLst>
        </pc:spChg>
        <pc:spChg chg="mod">
          <ac:chgData name="Paula Vázquez-Valero" userId="3a0e46d7-2099-40af-a155-aa45b68bfff3" providerId="ADAL" clId="{E9E16D5E-8C49-43D7-BFA7-354344F7380E}" dt="2024-05-15T12:13:48.528" v="3880" actId="207"/>
          <ac:spMkLst>
            <pc:docMk/>
            <pc:sldMk cId="960218434" sldId="918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2:13:51.207" v="3881" actId="207"/>
          <ac:spMkLst>
            <pc:docMk/>
            <pc:sldMk cId="960218434" sldId="918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2:13:34.228" v="3873" actId="20577"/>
          <ac:spMkLst>
            <pc:docMk/>
            <pc:sldMk cId="960218434" sldId="918"/>
            <ac:spMk id="28" creationId="{0BCC33DA-DACF-5016-331A-7AB8BD507060}"/>
          </ac:spMkLst>
        </pc:spChg>
        <pc:spChg chg="del">
          <ac:chgData name="Paula Vázquez-Valero" userId="3a0e46d7-2099-40af-a155-aa45b68bfff3" providerId="ADAL" clId="{E9E16D5E-8C49-43D7-BFA7-354344F7380E}" dt="2024-05-15T12:13:18.487" v="3865" actId="478"/>
          <ac:spMkLst>
            <pc:docMk/>
            <pc:sldMk cId="960218434" sldId="918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13:23.448" v="3867" actId="478"/>
          <ac:spMkLst>
            <pc:docMk/>
            <pc:sldMk cId="960218434" sldId="918"/>
            <ac:spMk id="2089" creationId="{B2AFFFD7-5E0E-9D9C-D583-13787BA98ED2}"/>
          </ac:spMkLst>
        </pc:spChg>
        <pc:graphicFrameChg chg="mod modGraphic">
          <ac:chgData name="Paula Vázquez-Valero" userId="3a0e46d7-2099-40af-a155-aa45b68bfff3" providerId="ADAL" clId="{E9E16D5E-8C49-43D7-BFA7-354344F7380E}" dt="2024-05-15T12:16:28.852" v="3942" actId="20577"/>
          <ac:graphicFrameMkLst>
            <pc:docMk/>
            <pc:sldMk cId="960218434" sldId="918"/>
            <ac:graphicFrameMk id="19" creationId="{EEB63242-E7B6-4BF9-A072-E352C7E936CC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2:13:24.011" v="3868"/>
          <ac:picMkLst>
            <pc:docMk/>
            <pc:sldMk cId="960218434" sldId="918"/>
            <ac:picMk id="27" creationId="{23C129B7-DF72-2330-EA5D-BBEE98955DC8}"/>
          </ac:picMkLst>
        </pc:picChg>
        <pc:picChg chg="add mod ord">
          <ac:chgData name="Paula Vázquez-Valero" userId="3a0e46d7-2099-40af-a155-aa45b68bfff3" providerId="ADAL" clId="{E9E16D5E-8C49-43D7-BFA7-354344F7380E}" dt="2024-05-15T12:15:56.227" v="3930" actId="1037"/>
          <ac:picMkLst>
            <pc:docMk/>
            <pc:sldMk cId="960218434" sldId="918"/>
            <ac:picMk id="29" creationId="{954C4437-C2E3-B742-FB24-9A24437E999C}"/>
          </ac:picMkLst>
        </pc:picChg>
        <pc:picChg chg="add del mod">
          <ac:chgData name="Paula Vázquez-Valero" userId="3a0e46d7-2099-40af-a155-aa45b68bfff3" providerId="ADAL" clId="{E9E16D5E-8C49-43D7-BFA7-354344F7380E}" dt="2024-05-15T12:15:37.877" v="3911" actId="21"/>
          <ac:picMkLst>
            <pc:docMk/>
            <pc:sldMk cId="960218434" sldId="918"/>
            <ac:picMk id="30" creationId="{0CBC121C-0A0B-C23C-95B2-11D69B866244}"/>
          </ac:picMkLst>
        </pc:picChg>
        <pc:picChg chg="mod">
          <ac:chgData name="Paula Vázquez-Valero" userId="3a0e46d7-2099-40af-a155-aa45b68bfff3" providerId="ADAL" clId="{E9E16D5E-8C49-43D7-BFA7-354344F7380E}" dt="2024-05-15T12:15:58.356" v="3931" actId="1076"/>
          <ac:picMkLst>
            <pc:docMk/>
            <pc:sldMk cId="960218434" sldId="918"/>
            <ac:picMk id="31" creationId="{61E310FD-DD98-2CC8-6008-3FB440120039}"/>
          </ac:picMkLst>
        </pc:picChg>
        <pc:picChg chg="del">
          <ac:chgData name="Paula Vázquez-Valero" userId="3a0e46d7-2099-40af-a155-aa45b68bfff3" providerId="ADAL" clId="{E9E16D5E-8C49-43D7-BFA7-354344F7380E}" dt="2024-05-15T12:15:13.248" v="3900" actId="478"/>
          <ac:picMkLst>
            <pc:docMk/>
            <pc:sldMk cId="960218434" sldId="918"/>
            <ac:picMk id="32" creationId="{71EAE328-08F6-84FD-2E80-446875B71EAF}"/>
          </ac:picMkLst>
        </pc:picChg>
        <pc:picChg chg="del">
          <ac:chgData name="Paula Vázquez-Valero" userId="3a0e46d7-2099-40af-a155-aa45b68bfff3" providerId="ADAL" clId="{E9E16D5E-8C49-43D7-BFA7-354344F7380E}" dt="2024-05-15T12:15:13.248" v="3900" actId="478"/>
          <ac:picMkLst>
            <pc:docMk/>
            <pc:sldMk cId="960218434" sldId="918"/>
            <ac:picMk id="33" creationId="{2202C91C-395F-75CE-E069-8FAE3670F92B}"/>
          </ac:picMkLst>
        </pc:picChg>
        <pc:picChg chg="del">
          <ac:chgData name="Paula Vázquez-Valero" userId="3a0e46d7-2099-40af-a155-aa45b68bfff3" providerId="ADAL" clId="{E9E16D5E-8C49-43D7-BFA7-354344F7380E}" dt="2024-05-15T12:15:26.447" v="3907" actId="478"/>
          <ac:picMkLst>
            <pc:docMk/>
            <pc:sldMk cId="960218434" sldId="918"/>
            <ac:picMk id="40" creationId="{29B58441-FABE-B046-4A3F-E4CEEC5D62F8}"/>
          </ac:picMkLst>
        </pc:picChg>
        <pc:picChg chg="del">
          <ac:chgData name="Paula Vázquez-Valero" userId="3a0e46d7-2099-40af-a155-aa45b68bfff3" providerId="ADAL" clId="{E9E16D5E-8C49-43D7-BFA7-354344F7380E}" dt="2024-05-15T12:15:27.708" v="3908" actId="478"/>
          <ac:picMkLst>
            <pc:docMk/>
            <pc:sldMk cId="960218434" sldId="918"/>
            <ac:picMk id="41" creationId="{20E049FD-604B-4B97-EA2B-5DEC48A37F21}"/>
          </ac:picMkLst>
        </pc:picChg>
        <pc:picChg chg="add del mod">
          <ac:chgData name="Paula Vázquez-Valero" userId="3a0e46d7-2099-40af-a155-aa45b68bfff3" providerId="ADAL" clId="{E9E16D5E-8C49-43D7-BFA7-354344F7380E}" dt="2024-05-15T12:15:37.877" v="3911" actId="21"/>
          <ac:picMkLst>
            <pc:docMk/>
            <pc:sldMk cId="960218434" sldId="918"/>
            <ac:picMk id="47" creationId="{45805762-A340-966D-B7CA-E039843BE72E}"/>
          </ac:picMkLst>
        </pc:picChg>
        <pc:picChg chg="add del mod">
          <ac:chgData name="Paula Vázquez-Valero" userId="3a0e46d7-2099-40af-a155-aa45b68bfff3" providerId="ADAL" clId="{E9E16D5E-8C49-43D7-BFA7-354344F7380E}" dt="2024-05-15T12:15:43.417" v="3915" actId="21"/>
          <ac:picMkLst>
            <pc:docMk/>
            <pc:sldMk cId="960218434" sldId="918"/>
            <ac:picMk id="48" creationId="{1B665575-B64A-DDE9-8A95-8DEE8C612F08}"/>
          </ac:picMkLst>
        </pc:picChg>
        <pc:picChg chg="add mod">
          <ac:chgData name="Paula Vázquez-Valero" userId="3a0e46d7-2099-40af-a155-aa45b68bfff3" providerId="ADAL" clId="{E9E16D5E-8C49-43D7-BFA7-354344F7380E}" dt="2024-05-15T12:16:01.212" v="3932" actId="14100"/>
          <ac:picMkLst>
            <pc:docMk/>
            <pc:sldMk cId="960218434" sldId="918"/>
            <ac:picMk id="49" creationId="{695E1303-BD9C-6E6C-5BDB-68D729CFE073}"/>
          </ac:picMkLst>
        </pc:picChg>
        <pc:picChg chg="del">
          <ac:chgData name="Paula Vázquez-Valero" userId="3a0e46d7-2099-40af-a155-aa45b68bfff3" providerId="ADAL" clId="{E9E16D5E-8C49-43D7-BFA7-354344F7380E}" dt="2024-05-15T12:13:23.448" v="3867" actId="478"/>
          <ac:picMkLst>
            <pc:docMk/>
            <pc:sldMk cId="960218434" sldId="918"/>
            <ac:picMk id="2079" creationId="{3A7B6A95-6AB8-3394-AD68-713D43E5E03D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2:26:14.698" v="4235" actId="20577"/>
        <pc:sldMkLst>
          <pc:docMk/>
          <pc:sldMk cId="2669773403" sldId="919"/>
        </pc:sldMkLst>
        <pc:spChg chg="mod">
          <ac:chgData name="Paula Vázquez-Valero" userId="3a0e46d7-2099-40af-a155-aa45b68bfff3" providerId="ADAL" clId="{E9E16D5E-8C49-43D7-BFA7-354344F7380E}" dt="2024-05-15T12:25:46.957" v="4211" actId="208"/>
          <ac:spMkLst>
            <pc:docMk/>
            <pc:sldMk cId="2669773403" sldId="919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2:25:49.497" v="4212" actId="207"/>
          <ac:spMkLst>
            <pc:docMk/>
            <pc:sldMk cId="2669773403" sldId="919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2:25:49.497" v="4212" actId="207"/>
          <ac:spMkLst>
            <pc:docMk/>
            <pc:sldMk cId="2669773403" sldId="919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17" creationId="{D1C4AE04-0521-1798-A7BD-2F229B7D4FBF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23" creationId="{AEA2ECE6-BA73-8104-38D0-004CD43C4193}"/>
          </ac:spMkLst>
        </pc:spChg>
        <pc:spChg chg="mod">
          <ac:chgData name="Paula Vázquez-Valero" userId="3a0e46d7-2099-40af-a155-aa45b68bfff3" providerId="ADAL" clId="{E9E16D5E-8C49-43D7-BFA7-354344F7380E}" dt="2024-05-15T12:24:57.778" v="4117" actId="14100"/>
          <ac:spMkLst>
            <pc:docMk/>
            <pc:sldMk cId="2669773403" sldId="919"/>
            <ac:spMk id="26" creationId="{7D29A9B4-E7ED-BAC4-A96C-F1FE2A2E2172}"/>
          </ac:spMkLst>
        </pc:spChg>
        <pc:spChg chg="mod">
          <ac:chgData name="Paula Vázquez-Valero" userId="3a0e46d7-2099-40af-a155-aa45b68bfff3" providerId="ADAL" clId="{E9E16D5E-8C49-43D7-BFA7-354344F7380E}" dt="2024-05-15T12:25:14.141" v="4168" actId="20577"/>
          <ac:spMkLst>
            <pc:docMk/>
            <pc:sldMk cId="2669773403" sldId="919"/>
            <ac:spMk id="30" creationId="{E574B14B-A7FE-36DA-261A-4AEAC14D4936}"/>
          </ac:spMkLst>
        </pc:spChg>
        <pc:spChg chg="mod">
          <ac:chgData name="Paula Vázquez-Valero" userId="3a0e46d7-2099-40af-a155-aa45b68bfff3" providerId="ADAL" clId="{E9E16D5E-8C49-43D7-BFA7-354344F7380E}" dt="2024-05-15T12:21:01.618" v="3960" actId="1076"/>
          <ac:spMkLst>
            <pc:docMk/>
            <pc:sldMk cId="2669773403" sldId="919"/>
            <ac:spMk id="34" creationId="{010B8810-A94C-5F13-CD5E-236E4A97D11C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35" creationId="{36EB001A-390A-3BB9-D717-140AE0EDA1C0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36" creationId="{C08973C5-B335-255B-5A3D-8F06107BBB1A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38" creationId="{A79DCEFC-E414-7F54-7414-133CF961AC29}"/>
          </ac:spMkLst>
        </pc:spChg>
        <pc:spChg chg="mod">
          <ac:chgData name="Paula Vázquez-Valero" userId="3a0e46d7-2099-40af-a155-aa45b68bfff3" providerId="ADAL" clId="{E9E16D5E-8C49-43D7-BFA7-354344F7380E}" dt="2024-05-15T12:26:14.698" v="4235" actId="20577"/>
          <ac:spMkLst>
            <pc:docMk/>
            <pc:sldMk cId="2669773403" sldId="919"/>
            <ac:spMk id="41" creationId="{46FE0136-E7A6-A00A-3F92-421B5DB38E0E}"/>
          </ac:spMkLst>
        </pc:spChg>
        <pc:spChg chg="add mod">
          <ac:chgData name="Paula Vázquez-Valero" userId="3a0e46d7-2099-40af-a155-aa45b68bfff3" providerId="ADAL" clId="{E9E16D5E-8C49-43D7-BFA7-354344F7380E}" dt="2024-05-15T12:21:41.719" v="3999" actId="1582"/>
          <ac:spMkLst>
            <pc:docMk/>
            <pc:sldMk cId="2669773403" sldId="919"/>
            <ac:spMk id="43" creationId="{FA38E6E9-725E-6AF2-EADE-85788B13E14D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45" creationId="{C00C7168-54FF-4434-5C4C-6687921E0074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48" creationId="{4BCB16EF-E760-7282-BAB7-BE4D864F2A7D}"/>
          </ac:spMkLst>
        </pc:spChg>
        <pc:spChg chg="mod">
          <ac:chgData name="Paula Vázquez-Valero" userId="3a0e46d7-2099-40af-a155-aa45b68bfff3" providerId="ADAL" clId="{E9E16D5E-8C49-43D7-BFA7-354344F7380E}" dt="2024-05-15T12:24:18.975" v="4078" actId="1035"/>
          <ac:spMkLst>
            <pc:docMk/>
            <pc:sldMk cId="2669773403" sldId="919"/>
            <ac:spMk id="50" creationId="{DB1E547A-579C-22DC-B75A-6FEBF727C513}"/>
          </ac:spMkLst>
        </pc:spChg>
        <pc:spChg chg="mod">
          <ac:chgData name="Paula Vázquez-Valero" userId="3a0e46d7-2099-40af-a155-aa45b68bfff3" providerId="ADAL" clId="{E9E16D5E-8C49-43D7-BFA7-354344F7380E}" dt="2024-05-15T12:25:05.481" v="4141" actId="20577"/>
          <ac:spMkLst>
            <pc:docMk/>
            <pc:sldMk cId="2669773403" sldId="919"/>
            <ac:spMk id="53" creationId="{633DB2AB-F61E-81C7-11B1-E55457965BC7}"/>
          </ac:spMkLst>
        </pc:spChg>
        <pc:spChg chg="mod">
          <ac:chgData name="Paula Vázquez-Valero" userId="3a0e46d7-2099-40af-a155-aa45b68bfff3" providerId="ADAL" clId="{E9E16D5E-8C49-43D7-BFA7-354344F7380E}" dt="2024-05-15T12:21:18.708" v="3988"/>
          <ac:spMkLst>
            <pc:docMk/>
            <pc:sldMk cId="2669773403" sldId="919"/>
            <ac:spMk id="54" creationId="{E5FA7D85-1CB3-6B71-CD0D-49D7625A5460}"/>
          </ac:spMkLst>
        </pc:spChg>
        <pc:spChg chg="add del mod">
          <ac:chgData name="Paula Vázquez-Valero" userId="3a0e46d7-2099-40af-a155-aa45b68bfff3" providerId="ADAL" clId="{E9E16D5E-8C49-43D7-BFA7-354344F7380E}" dt="2024-05-15T12:26:00.523" v="4215"/>
          <ac:spMkLst>
            <pc:docMk/>
            <pc:sldMk cId="2669773403" sldId="919"/>
            <ac:spMk id="55" creationId="{9FA8E04C-D1A1-3247-8F0E-7B1C703CE994}"/>
          </ac:spMkLst>
        </pc:spChg>
        <pc:spChg chg="add del mod">
          <ac:chgData name="Paula Vázquez-Valero" userId="3a0e46d7-2099-40af-a155-aa45b68bfff3" providerId="ADAL" clId="{E9E16D5E-8C49-43D7-BFA7-354344F7380E}" dt="2024-05-15T12:26:00.523" v="4215"/>
          <ac:spMkLst>
            <pc:docMk/>
            <pc:sldMk cId="2669773403" sldId="919"/>
            <ac:spMk id="60" creationId="{94DD7F2D-86E4-F220-06D3-20CB0F5276FA}"/>
          </ac:spMkLst>
        </pc:spChg>
        <pc:spChg chg="mod">
          <ac:chgData name="Paula Vázquez-Valero" userId="3a0e46d7-2099-40af-a155-aa45b68bfff3" providerId="ADAL" clId="{E9E16D5E-8C49-43D7-BFA7-354344F7380E}" dt="2024-05-15T12:25:18.248" v="4172" actId="20577"/>
          <ac:spMkLst>
            <pc:docMk/>
            <pc:sldMk cId="2669773403" sldId="919"/>
            <ac:spMk id="62" creationId="{7C6A90A4-A572-F887-1DD3-DEC01A548313}"/>
          </ac:spMkLst>
        </pc:spChg>
        <pc:spChg chg="add mod">
          <ac:chgData name="Paula Vázquez-Valero" userId="3a0e46d7-2099-40af-a155-aa45b68bfff3" providerId="ADAL" clId="{E9E16D5E-8C49-43D7-BFA7-354344F7380E}" dt="2024-05-15T12:26:01.158" v="4217"/>
          <ac:spMkLst>
            <pc:docMk/>
            <pc:sldMk cId="2669773403" sldId="919"/>
            <ac:spMk id="63" creationId="{7183798E-785E-294E-9314-E65019CD8D1F}"/>
          </ac:spMkLst>
        </pc:spChg>
        <pc:spChg chg="mod">
          <ac:chgData name="Paula Vázquez-Valero" userId="3a0e46d7-2099-40af-a155-aa45b68bfff3" providerId="ADAL" clId="{E9E16D5E-8C49-43D7-BFA7-354344F7380E}" dt="2024-05-15T12:25:28.373" v="4186" actId="20577"/>
          <ac:spMkLst>
            <pc:docMk/>
            <pc:sldMk cId="2669773403" sldId="919"/>
            <ac:spMk id="2048" creationId="{2CD9C18B-18C1-9EDF-C8F5-3576B8CD2B55}"/>
          </ac:spMkLst>
        </pc:spChg>
        <pc:spChg chg="add mod">
          <ac:chgData name="Paula Vázquez-Valero" userId="3a0e46d7-2099-40af-a155-aa45b68bfff3" providerId="ADAL" clId="{E9E16D5E-8C49-43D7-BFA7-354344F7380E}" dt="2024-05-15T12:26:08.558" v="4226" actId="20577"/>
          <ac:spMkLst>
            <pc:docMk/>
            <pc:sldMk cId="2669773403" sldId="919"/>
            <ac:spMk id="2050" creationId="{2B4AB9EE-8211-5320-69FD-9713DC77D30B}"/>
          </ac:spMkLst>
        </pc:spChg>
        <pc:spChg chg="mod">
          <ac:chgData name="Paula Vázquez-Valero" userId="3a0e46d7-2099-40af-a155-aa45b68bfff3" providerId="ADAL" clId="{E9E16D5E-8C49-43D7-BFA7-354344F7380E}" dt="2024-05-15T12:25:41.797" v="4208" actId="20577"/>
          <ac:spMkLst>
            <pc:docMk/>
            <pc:sldMk cId="2669773403" sldId="919"/>
            <ac:spMk id="2051" creationId="{9FC73C3B-3811-B192-B277-4E10F1E5D12D}"/>
          </ac:spMkLst>
        </pc:spChg>
        <pc:spChg chg="add del mod">
          <ac:chgData name="Paula Vázquez-Valero" userId="3a0e46d7-2099-40af-a155-aa45b68bfff3" providerId="ADAL" clId="{E9E16D5E-8C49-43D7-BFA7-354344F7380E}" dt="2024-05-15T12:24:33.278" v="4084" actId="478"/>
          <ac:spMkLst>
            <pc:docMk/>
            <pc:sldMk cId="2669773403" sldId="919"/>
            <ac:spMk id="2059" creationId="{24A2C9F9-74ED-AD8F-8377-10726746B57D}"/>
          </ac:spMkLst>
        </pc:spChg>
        <pc:spChg chg="del mod">
          <ac:chgData name="Paula Vázquez-Valero" userId="3a0e46d7-2099-40af-a155-aa45b68bfff3" providerId="ADAL" clId="{E9E16D5E-8C49-43D7-BFA7-354344F7380E}" dt="2024-05-15T12:21:18.468" v="3987" actId="478"/>
          <ac:spMkLst>
            <pc:docMk/>
            <pc:sldMk cId="2669773403" sldId="919"/>
            <ac:spMk id="2061" creationId="{5A86543E-9EE5-B34D-9CBD-2F6B12B6AB14}"/>
          </ac:spMkLst>
        </pc:spChg>
        <pc:spChg chg="del">
          <ac:chgData name="Paula Vázquez-Valero" userId="3a0e46d7-2099-40af-a155-aa45b68bfff3" providerId="ADAL" clId="{E9E16D5E-8C49-43D7-BFA7-354344F7380E}" dt="2024-05-15T12:25:57.477" v="4213" actId="478"/>
          <ac:spMkLst>
            <pc:docMk/>
            <pc:sldMk cId="2669773403" sldId="919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25:57.477" v="4213" actId="478"/>
          <ac:spMkLst>
            <pc:docMk/>
            <pc:sldMk cId="2669773403" sldId="919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E9E16D5E-8C49-43D7-BFA7-354344F7380E}" dt="2024-05-15T12:21:08.012" v="3962" actId="21"/>
          <ac:grpSpMkLst>
            <pc:docMk/>
            <pc:sldMk cId="2669773403" sldId="919"/>
            <ac:grpSpMk id="31" creationId="{C32FA76A-0272-336C-C985-2C88454F1AF5}"/>
          </ac:grpSpMkLst>
        </pc:grpChg>
        <pc:grpChg chg="mod">
          <ac:chgData name="Paula Vázquez-Valero" userId="3a0e46d7-2099-40af-a155-aa45b68bfff3" providerId="ADAL" clId="{E9E16D5E-8C49-43D7-BFA7-354344F7380E}" dt="2024-05-15T12:24:18.975" v="4078" actId="1035"/>
          <ac:grpSpMkLst>
            <pc:docMk/>
            <pc:sldMk cId="2669773403" sldId="919"/>
            <ac:grpSpMk id="37" creationId="{AB185C53-A559-5DC7-440B-7CBBE39E6A6D}"/>
          </ac:grpSpMkLst>
        </pc:grpChg>
        <pc:grpChg chg="add del mod">
          <ac:chgData name="Paula Vázquez-Valero" userId="3a0e46d7-2099-40af-a155-aa45b68bfff3" providerId="ADAL" clId="{E9E16D5E-8C49-43D7-BFA7-354344F7380E}" dt="2024-05-15T12:21:19.802" v="3989"/>
          <ac:grpSpMkLst>
            <pc:docMk/>
            <pc:sldMk cId="2669773403" sldId="919"/>
            <ac:grpSpMk id="46" creationId="{5420A6A5-17CF-64B1-0195-5DEB48C2915C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2:24:23.313" v="4080" actId="14734"/>
          <ac:graphicFrameMkLst>
            <pc:docMk/>
            <pc:sldMk cId="2669773403" sldId="919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E9E16D5E-8C49-43D7-BFA7-354344F7380E}" dt="2024-05-15T12:24:28.272" v="4082" actId="1076"/>
          <ac:picMkLst>
            <pc:docMk/>
            <pc:sldMk cId="2669773403" sldId="919"/>
            <ac:picMk id="9" creationId="{CAF9A284-BA32-C276-A388-5FBA5D307A59}"/>
          </ac:picMkLst>
        </pc:picChg>
        <pc:picChg chg="del">
          <ac:chgData name="Paula Vázquez-Valero" userId="3a0e46d7-2099-40af-a155-aa45b68bfff3" providerId="ADAL" clId="{E9E16D5E-8C49-43D7-BFA7-354344F7380E}" dt="2024-05-15T12:20:20.807" v="3958" actId="478"/>
          <ac:picMkLst>
            <pc:docMk/>
            <pc:sldMk cId="2669773403" sldId="919"/>
            <ac:picMk id="14" creationId="{5DBCEF99-3105-04F2-D9C4-8B5E3D3CDDA8}"/>
          </ac:picMkLst>
        </pc:picChg>
        <pc:picChg chg="del">
          <ac:chgData name="Paula Vázquez-Valero" userId="3a0e46d7-2099-40af-a155-aa45b68bfff3" providerId="ADAL" clId="{E9E16D5E-8C49-43D7-BFA7-354344F7380E}" dt="2024-05-15T12:20:20.807" v="3958" actId="478"/>
          <ac:picMkLst>
            <pc:docMk/>
            <pc:sldMk cId="2669773403" sldId="919"/>
            <ac:picMk id="15" creationId="{B64B003E-1C56-4B0A-0931-86BF623CF775}"/>
          </ac:picMkLst>
        </pc:picChg>
        <pc:picChg chg="mod">
          <ac:chgData name="Paula Vázquez-Valero" userId="3a0e46d7-2099-40af-a155-aa45b68bfff3" providerId="ADAL" clId="{E9E16D5E-8C49-43D7-BFA7-354344F7380E}" dt="2024-05-15T12:24:18.975" v="4078" actId="1035"/>
          <ac:picMkLst>
            <pc:docMk/>
            <pc:sldMk cId="2669773403" sldId="919"/>
            <ac:picMk id="25" creationId="{DE8F8403-6F0A-DD6A-CD72-21179F3AA28C}"/>
          </ac:picMkLst>
        </pc:picChg>
        <pc:picChg chg="mod">
          <ac:chgData name="Paula Vázquez-Valero" userId="3a0e46d7-2099-40af-a155-aa45b68bfff3" providerId="ADAL" clId="{E9E16D5E-8C49-43D7-BFA7-354344F7380E}" dt="2024-05-15T12:21:01.618" v="3960" actId="1076"/>
          <ac:picMkLst>
            <pc:docMk/>
            <pc:sldMk cId="2669773403" sldId="919"/>
            <ac:picMk id="32" creationId="{61BA5828-D8B4-D7B5-859A-9EE6D682EEE4}"/>
          </ac:picMkLst>
        </pc:picChg>
        <pc:picChg chg="mod">
          <ac:chgData name="Paula Vázquez-Valero" userId="3a0e46d7-2099-40af-a155-aa45b68bfff3" providerId="ADAL" clId="{E9E16D5E-8C49-43D7-BFA7-354344F7380E}" dt="2024-05-15T12:21:01.618" v="3960" actId="1076"/>
          <ac:picMkLst>
            <pc:docMk/>
            <pc:sldMk cId="2669773403" sldId="919"/>
            <ac:picMk id="33" creationId="{735DA67A-CA61-3AD2-B381-FE8F942E65CF}"/>
          </ac:picMkLst>
        </pc:picChg>
        <pc:picChg chg="add mod">
          <ac:chgData name="Paula Vázquez-Valero" userId="3a0e46d7-2099-40af-a155-aa45b68bfff3" providerId="ADAL" clId="{E9E16D5E-8C49-43D7-BFA7-354344F7380E}" dt="2024-05-15T12:21:21.673" v="3990" actId="1076"/>
          <ac:picMkLst>
            <pc:docMk/>
            <pc:sldMk cId="2669773403" sldId="919"/>
            <ac:picMk id="44" creationId="{412D3714-673E-9B24-9C69-9D290BA05149}"/>
          </ac:picMkLst>
        </pc:picChg>
        <pc:picChg chg="mod">
          <ac:chgData name="Paula Vázquez-Valero" userId="3a0e46d7-2099-40af-a155-aa45b68bfff3" providerId="ADAL" clId="{E9E16D5E-8C49-43D7-BFA7-354344F7380E}" dt="2024-05-15T12:21:18.708" v="3988"/>
          <ac:picMkLst>
            <pc:docMk/>
            <pc:sldMk cId="2669773403" sldId="919"/>
            <ac:picMk id="47" creationId="{CE321D6B-1E73-81A0-FDFF-9CFAAD9D9353}"/>
          </ac:picMkLst>
        </pc:picChg>
        <pc:picChg chg="mod">
          <ac:chgData name="Paula Vázquez-Valero" userId="3a0e46d7-2099-40af-a155-aa45b68bfff3" providerId="ADAL" clId="{E9E16D5E-8C49-43D7-BFA7-354344F7380E}" dt="2024-05-15T12:21:18.708" v="3988"/>
          <ac:picMkLst>
            <pc:docMk/>
            <pc:sldMk cId="2669773403" sldId="919"/>
            <ac:picMk id="49" creationId="{962FA350-8FCA-1FBD-E288-356F41E21249}"/>
          </ac:picMkLst>
        </pc:picChg>
        <pc:picChg chg="add del mod">
          <ac:chgData name="Paula Vázquez-Valero" userId="3a0e46d7-2099-40af-a155-aa45b68bfff3" providerId="ADAL" clId="{E9E16D5E-8C49-43D7-BFA7-354344F7380E}" dt="2024-05-15T12:26:00.523" v="4215"/>
          <ac:picMkLst>
            <pc:docMk/>
            <pc:sldMk cId="2669773403" sldId="919"/>
            <ac:picMk id="58" creationId="{9BB62998-BA74-014B-ADCF-6D72262C9C9E}"/>
          </ac:picMkLst>
        </pc:picChg>
        <pc:picChg chg="mod">
          <ac:chgData name="Paula Vázquez-Valero" userId="3a0e46d7-2099-40af-a155-aa45b68bfff3" providerId="ADAL" clId="{E9E16D5E-8C49-43D7-BFA7-354344F7380E}" dt="2024-05-15T12:24:18.975" v="4078" actId="1035"/>
          <ac:picMkLst>
            <pc:docMk/>
            <pc:sldMk cId="2669773403" sldId="919"/>
            <ac:picMk id="61" creationId="{3F153B19-E8D1-5BAE-9021-31212B82AD54}"/>
          </ac:picMkLst>
        </pc:picChg>
        <pc:picChg chg="add mod">
          <ac:chgData name="Paula Vázquez-Valero" userId="3a0e46d7-2099-40af-a155-aa45b68bfff3" providerId="ADAL" clId="{E9E16D5E-8C49-43D7-BFA7-354344F7380E}" dt="2024-05-15T12:26:01.158" v="4217"/>
          <ac:picMkLst>
            <pc:docMk/>
            <pc:sldMk cId="2669773403" sldId="919"/>
            <ac:picMk id="2049" creationId="{2EF5D1C5-8B48-4AC6-57F5-08DEED4165BE}"/>
          </ac:picMkLst>
        </pc:picChg>
        <pc:picChg chg="add del mod">
          <ac:chgData name="Paula Vázquez-Valero" userId="3a0e46d7-2099-40af-a155-aa45b68bfff3" providerId="ADAL" clId="{E9E16D5E-8C49-43D7-BFA7-354344F7380E}" dt="2024-05-15T12:24:33.278" v="4084" actId="478"/>
          <ac:picMkLst>
            <pc:docMk/>
            <pc:sldMk cId="2669773403" sldId="919"/>
            <ac:picMk id="2058" creationId="{8D387F7B-15D4-1A47-ACD9-1DCD397F5A2A}"/>
          </ac:picMkLst>
        </pc:picChg>
        <pc:picChg chg="add del mod">
          <ac:chgData name="Paula Vázquez-Valero" userId="3a0e46d7-2099-40af-a155-aa45b68bfff3" providerId="ADAL" clId="{E9E16D5E-8C49-43D7-BFA7-354344F7380E}" dt="2024-05-15T12:24:33.278" v="4084" actId="478"/>
          <ac:picMkLst>
            <pc:docMk/>
            <pc:sldMk cId="2669773403" sldId="919"/>
            <ac:picMk id="2060" creationId="{35A876E2-7B61-570B-EEAA-030D67F5223B}"/>
          </ac:picMkLst>
        </pc:picChg>
        <pc:picChg chg="del">
          <ac:chgData name="Paula Vázquez-Valero" userId="3a0e46d7-2099-40af-a155-aa45b68bfff3" providerId="ADAL" clId="{E9E16D5E-8C49-43D7-BFA7-354344F7380E}" dt="2024-05-15T12:26:00.790" v="4216" actId="478"/>
          <ac:picMkLst>
            <pc:docMk/>
            <pc:sldMk cId="2669773403" sldId="919"/>
            <ac:picMk id="2079" creationId="{3A7B6A95-6AB8-3394-AD68-713D43E5E03D}"/>
          </ac:picMkLst>
        </pc:picChg>
      </pc:sldChg>
      <pc:sldChg chg="addSp delSp modSp mod ord delAnim modAnim">
        <pc:chgData name="Paula Vázquez-Valero" userId="3a0e46d7-2099-40af-a155-aa45b68bfff3" providerId="ADAL" clId="{E9E16D5E-8C49-43D7-BFA7-354344F7380E}" dt="2024-05-15T12:38:10.908" v="4756" actId="20577"/>
        <pc:sldMkLst>
          <pc:docMk/>
          <pc:sldMk cId="1593281154" sldId="920"/>
        </pc:sldMkLst>
        <pc:spChg chg="mod">
          <ac:chgData name="Paula Vázquez-Valero" userId="3a0e46d7-2099-40af-a155-aa45b68bfff3" providerId="ADAL" clId="{E9E16D5E-8C49-43D7-BFA7-354344F7380E}" dt="2024-05-15T12:37:47.838" v="4750" actId="207"/>
          <ac:spMkLst>
            <pc:docMk/>
            <pc:sldMk cId="1593281154" sldId="920"/>
            <ac:spMk id="4" creationId="{276F1161-C2B5-D160-A222-F63E2F6FFC6C}"/>
          </ac:spMkLst>
        </pc:spChg>
        <pc:spChg chg="add del mod">
          <ac:chgData name="Paula Vázquez-Valero" userId="3a0e46d7-2099-40af-a155-aa45b68bfff3" providerId="ADAL" clId="{E9E16D5E-8C49-43D7-BFA7-354344F7380E}" dt="2024-05-15T12:32:36.398" v="4563" actId="21"/>
          <ac:spMkLst>
            <pc:docMk/>
            <pc:sldMk cId="1593281154" sldId="920"/>
            <ac:spMk id="5" creationId="{8FE0785E-E8F3-1B05-01F7-694518A07FC7}"/>
          </ac:spMkLst>
        </pc:spChg>
        <pc:spChg chg="add del mod">
          <ac:chgData name="Paula Vázquez-Valero" userId="3a0e46d7-2099-40af-a155-aa45b68bfff3" providerId="ADAL" clId="{E9E16D5E-8C49-43D7-BFA7-354344F7380E}" dt="2024-05-15T12:33:38.630" v="4573" actId="478"/>
          <ac:spMkLst>
            <pc:docMk/>
            <pc:sldMk cId="1593281154" sldId="920"/>
            <ac:spMk id="7" creationId="{039B68B0-DF1C-BABD-F52B-2F1CF164D9E1}"/>
          </ac:spMkLst>
        </pc:spChg>
        <pc:spChg chg="mod">
          <ac:chgData name="Paula Vázquez-Valero" userId="3a0e46d7-2099-40af-a155-aa45b68bfff3" providerId="ADAL" clId="{E9E16D5E-8C49-43D7-BFA7-354344F7380E}" dt="2024-05-15T12:37:51.088" v="4751" actId="207"/>
          <ac:spMkLst>
            <pc:docMk/>
            <pc:sldMk cId="1593281154" sldId="920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2:37:51.088" v="4751" actId="207"/>
          <ac:spMkLst>
            <pc:docMk/>
            <pc:sldMk cId="1593281154" sldId="920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15T12:34:07.218" v="4585" actId="21"/>
          <ac:spMkLst>
            <pc:docMk/>
            <pc:sldMk cId="1593281154" sldId="920"/>
            <ac:spMk id="13" creationId="{9DEDFBF5-8843-021B-C3EA-A906231C0A82}"/>
          </ac:spMkLst>
        </pc:spChg>
        <pc:spChg chg="add mod">
          <ac:chgData name="Paula Vázquez-Valero" userId="3a0e46d7-2099-40af-a155-aa45b68bfff3" providerId="ADAL" clId="{E9E16D5E-8C49-43D7-BFA7-354344F7380E}" dt="2024-05-15T12:35:46.614" v="4624" actId="1076"/>
          <ac:spMkLst>
            <pc:docMk/>
            <pc:sldMk cId="1593281154" sldId="920"/>
            <ac:spMk id="19" creationId="{D9036256-C032-97E9-A1E6-A76CA6CE333F}"/>
          </ac:spMkLst>
        </pc:spChg>
        <pc:spChg chg="add mod">
          <ac:chgData name="Paula Vázquez-Valero" userId="3a0e46d7-2099-40af-a155-aa45b68bfff3" providerId="ADAL" clId="{E9E16D5E-8C49-43D7-BFA7-354344F7380E}" dt="2024-05-15T12:38:04.383" v="4754"/>
          <ac:spMkLst>
            <pc:docMk/>
            <pc:sldMk cId="1593281154" sldId="920"/>
            <ac:spMk id="28" creationId="{47889684-4024-F839-5B05-C3433BF73A58}"/>
          </ac:spMkLst>
        </pc:spChg>
        <pc:spChg chg="add mod">
          <ac:chgData name="Paula Vázquez-Valero" userId="3a0e46d7-2099-40af-a155-aa45b68bfff3" providerId="ADAL" clId="{E9E16D5E-8C49-43D7-BFA7-354344F7380E}" dt="2024-05-15T12:38:10.908" v="4756" actId="20577"/>
          <ac:spMkLst>
            <pc:docMk/>
            <pc:sldMk cId="1593281154" sldId="920"/>
            <ac:spMk id="30" creationId="{35D04CD2-C6EF-C976-B68E-74C0778D580F}"/>
          </ac:spMkLst>
        </pc:spChg>
        <pc:spChg chg="del">
          <ac:chgData name="Paula Vázquez-Valero" userId="3a0e46d7-2099-40af-a155-aa45b68bfff3" providerId="ADAL" clId="{E9E16D5E-8C49-43D7-BFA7-354344F7380E}" dt="2024-05-15T12:38:02.758" v="4752" actId="478"/>
          <ac:spMkLst>
            <pc:docMk/>
            <pc:sldMk cId="1593281154" sldId="920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38:04.078" v="4753" actId="478"/>
          <ac:spMkLst>
            <pc:docMk/>
            <pc:sldMk cId="1593281154" sldId="920"/>
            <ac:spMk id="2089" creationId="{B2AFFFD7-5E0E-9D9C-D583-13787BA98ED2}"/>
          </ac:spMkLst>
        </pc:spChg>
        <pc:spChg chg="del mod">
          <ac:chgData name="Paula Vázquez-Valero" userId="3a0e46d7-2099-40af-a155-aa45b68bfff3" providerId="ADAL" clId="{E9E16D5E-8C49-43D7-BFA7-354344F7380E}" dt="2024-05-15T12:35:11.448" v="4611" actId="478"/>
          <ac:spMkLst>
            <pc:docMk/>
            <pc:sldMk cId="1593281154" sldId="920"/>
            <ac:spMk id="2144" creationId="{703A18A6-D24E-EE70-4F00-C26DC31D9CAC}"/>
          </ac:spMkLst>
        </pc:spChg>
        <pc:spChg chg="mod">
          <ac:chgData name="Paula Vázquez-Valero" userId="3a0e46d7-2099-40af-a155-aa45b68bfff3" providerId="ADAL" clId="{E9E16D5E-8C49-43D7-BFA7-354344F7380E}" dt="2024-05-15T12:35:51.938" v="4625" actId="1076"/>
          <ac:spMkLst>
            <pc:docMk/>
            <pc:sldMk cId="1593281154" sldId="920"/>
            <ac:spMk id="2145" creationId="{EA651331-67D8-C13F-7C82-A2F6B286193C}"/>
          </ac:spMkLst>
        </pc:spChg>
        <pc:spChg chg="add del mod">
          <ac:chgData name="Paula Vázquez-Valero" userId="3a0e46d7-2099-40af-a155-aa45b68bfff3" providerId="ADAL" clId="{E9E16D5E-8C49-43D7-BFA7-354344F7380E}" dt="2024-05-15T12:36:55.138" v="4684" actId="1037"/>
          <ac:spMkLst>
            <pc:docMk/>
            <pc:sldMk cId="1593281154" sldId="920"/>
            <ac:spMk id="2147" creationId="{F2A570B7-5125-3C4F-CBFD-04FCA98F41D1}"/>
          </ac:spMkLst>
        </pc:spChg>
        <pc:spChg chg="add del mod">
          <ac:chgData name="Paula Vázquez-Valero" userId="3a0e46d7-2099-40af-a155-aa45b68bfff3" providerId="ADAL" clId="{E9E16D5E-8C49-43D7-BFA7-354344F7380E}" dt="2024-05-15T12:37:01.142" v="4710" actId="1038"/>
          <ac:spMkLst>
            <pc:docMk/>
            <pc:sldMk cId="1593281154" sldId="920"/>
            <ac:spMk id="2156" creationId="{38FAA60D-7E2E-63BF-D22D-BEE0D6A16CED}"/>
          </ac:spMkLst>
        </pc:spChg>
        <pc:spChg chg="add del mod">
          <ac:chgData name="Paula Vázquez-Valero" userId="3a0e46d7-2099-40af-a155-aa45b68bfff3" providerId="ADAL" clId="{E9E16D5E-8C49-43D7-BFA7-354344F7380E}" dt="2024-05-15T12:37:01.142" v="4710" actId="1038"/>
          <ac:spMkLst>
            <pc:docMk/>
            <pc:sldMk cId="1593281154" sldId="920"/>
            <ac:spMk id="2157" creationId="{5D2567D2-1903-9725-5425-1EC5BCA1E3D4}"/>
          </ac:spMkLst>
        </pc:spChg>
        <pc:spChg chg="mod">
          <ac:chgData name="Paula Vázquez-Valero" userId="3a0e46d7-2099-40af-a155-aa45b68bfff3" providerId="ADAL" clId="{E9E16D5E-8C49-43D7-BFA7-354344F7380E}" dt="2024-05-15T12:36:22.199" v="4647" actId="1076"/>
          <ac:spMkLst>
            <pc:docMk/>
            <pc:sldMk cId="1593281154" sldId="920"/>
            <ac:spMk id="2158" creationId="{E6C88F06-359D-168A-EFCC-252C86D902C5}"/>
          </ac:spMkLst>
        </pc:spChg>
        <pc:spChg chg="mod">
          <ac:chgData name="Paula Vázquez-Valero" userId="3a0e46d7-2099-40af-a155-aa45b68bfff3" providerId="ADAL" clId="{E9E16D5E-8C49-43D7-BFA7-354344F7380E}" dt="2024-05-15T12:37:01.142" v="4710" actId="1038"/>
          <ac:spMkLst>
            <pc:docMk/>
            <pc:sldMk cId="1593281154" sldId="920"/>
            <ac:spMk id="2159" creationId="{AFCF8A46-8296-7A8D-76B8-07EB7FD4AE12}"/>
          </ac:spMkLst>
        </pc:spChg>
        <pc:spChg chg="mod">
          <ac:chgData name="Paula Vázquez-Valero" userId="3a0e46d7-2099-40af-a155-aa45b68bfff3" providerId="ADAL" clId="{E9E16D5E-8C49-43D7-BFA7-354344F7380E}" dt="2024-05-15T12:36:22.199" v="4647" actId="1076"/>
          <ac:spMkLst>
            <pc:docMk/>
            <pc:sldMk cId="1593281154" sldId="920"/>
            <ac:spMk id="2272" creationId="{1E1CEBE7-3249-CC3C-14D2-DE4A541E3A97}"/>
          </ac:spMkLst>
        </pc:spChg>
        <pc:spChg chg="mod">
          <ac:chgData name="Paula Vázquez-Valero" userId="3a0e46d7-2099-40af-a155-aa45b68bfff3" providerId="ADAL" clId="{E9E16D5E-8C49-43D7-BFA7-354344F7380E}" dt="2024-05-15T12:37:31.684" v="4746" actId="20577"/>
          <ac:spMkLst>
            <pc:docMk/>
            <pc:sldMk cId="1593281154" sldId="920"/>
            <ac:spMk id="2294" creationId="{83C4363D-3447-BA52-ECA1-7E5B1BDC5F6B}"/>
          </ac:spMkLst>
        </pc:spChg>
        <pc:spChg chg="mod">
          <ac:chgData name="Paula Vázquez-Valero" userId="3a0e46d7-2099-40af-a155-aa45b68bfff3" providerId="ADAL" clId="{E9E16D5E-8C49-43D7-BFA7-354344F7380E}" dt="2024-05-15T12:37:37.423" v="4748" actId="14100"/>
          <ac:spMkLst>
            <pc:docMk/>
            <pc:sldMk cId="1593281154" sldId="920"/>
            <ac:spMk id="2295" creationId="{E5B787D0-5240-6D94-5E67-A54AC498D844}"/>
          </ac:spMkLst>
        </pc:spChg>
        <pc:spChg chg="mod">
          <ac:chgData name="Paula Vázquez-Valero" userId="3a0e46d7-2099-40af-a155-aa45b68bfff3" providerId="ADAL" clId="{E9E16D5E-8C49-43D7-BFA7-354344F7380E}" dt="2024-05-15T12:37:26.018" v="4741" actId="20577"/>
          <ac:spMkLst>
            <pc:docMk/>
            <pc:sldMk cId="1593281154" sldId="920"/>
            <ac:spMk id="2297" creationId="{8B766917-304C-D1B3-7072-FF34F6EB5C2C}"/>
          </ac:spMkLst>
        </pc:spChg>
        <pc:grpChg chg="mod">
          <ac:chgData name="Paula Vázquez-Valero" userId="3a0e46d7-2099-40af-a155-aa45b68bfff3" providerId="ADAL" clId="{E9E16D5E-8C49-43D7-BFA7-354344F7380E}" dt="2024-05-15T12:36:11.688" v="4645" actId="1038"/>
          <ac:grpSpMkLst>
            <pc:docMk/>
            <pc:sldMk cId="1593281154" sldId="920"/>
            <ac:grpSpMk id="2299" creationId="{A962BA17-C77A-0D35-98A8-EF0749384811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2:31:28.933" v="4557" actId="255"/>
          <ac:graphicFrameMkLst>
            <pc:docMk/>
            <pc:sldMk cId="1593281154" sldId="920"/>
            <ac:graphicFrameMk id="2115" creationId="{E36D2730-3D01-ECF5-8228-22B2C48FF45C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2:32:42.010" v="4566" actId="1076"/>
          <ac:picMkLst>
            <pc:docMk/>
            <pc:sldMk cId="1593281154" sldId="920"/>
            <ac:picMk id="6" creationId="{0AB4F733-5854-F430-13C6-A14317703670}"/>
          </ac:picMkLst>
        </pc:picChg>
        <pc:picChg chg="add mod">
          <ac:chgData name="Paula Vázquez-Valero" userId="3a0e46d7-2099-40af-a155-aa45b68bfff3" providerId="ADAL" clId="{E9E16D5E-8C49-43D7-BFA7-354344F7380E}" dt="2024-05-15T12:34:03.784" v="4584" actId="1076"/>
          <ac:picMkLst>
            <pc:docMk/>
            <pc:sldMk cId="1593281154" sldId="920"/>
            <ac:picMk id="9" creationId="{F27FE26A-E0C7-222A-6774-AAEF51C1456D}"/>
          </ac:picMkLst>
        </pc:picChg>
        <pc:picChg chg="add mod">
          <ac:chgData name="Paula Vázquez-Valero" userId="3a0e46d7-2099-40af-a155-aa45b68bfff3" providerId="ADAL" clId="{E9E16D5E-8C49-43D7-BFA7-354344F7380E}" dt="2024-05-15T12:34:21.188" v="4591" actId="1076"/>
          <ac:picMkLst>
            <pc:docMk/>
            <pc:sldMk cId="1593281154" sldId="920"/>
            <ac:picMk id="12" creationId="{1B8747AD-10FA-5A14-4DD5-6DC45D13EF6D}"/>
          </ac:picMkLst>
        </pc:picChg>
        <pc:picChg chg="add mod">
          <ac:chgData name="Paula Vázquez-Valero" userId="3a0e46d7-2099-40af-a155-aa45b68bfff3" providerId="ADAL" clId="{E9E16D5E-8C49-43D7-BFA7-354344F7380E}" dt="2024-05-15T12:34:32.973" v="4598" actId="1036"/>
          <ac:picMkLst>
            <pc:docMk/>
            <pc:sldMk cId="1593281154" sldId="920"/>
            <ac:picMk id="14" creationId="{C455D621-DD56-5F57-DD38-2B8F62D8A5E4}"/>
          </ac:picMkLst>
        </pc:picChg>
        <pc:picChg chg="add mod">
          <ac:chgData name="Paula Vázquez-Valero" userId="3a0e46d7-2099-40af-a155-aa45b68bfff3" providerId="ADAL" clId="{E9E16D5E-8C49-43D7-BFA7-354344F7380E}" dt="2024-05-15T12:33:44.610" v="4576" actId="1076"/>
          <ac:picMkLst>
            <pc:docMk/>
            <pc:sldMk cId="1593281154" sldId="920"/>
            <ac:picMk id="15" creationId="{223FBF51-8EE5-3A67-E9DC-AEADDBE34165}"/>
          </ac:picMkLst>
        </pc:picChg>
        <pc:picChg chg="add del mod">
          <ac:chgData name="Paula Vázquez-Valero" userId="3a0e46d7-2099-40af-a155-aa45b68bfff3" providerId="ADAL" clId="{E9E16D5E-8C49-43D7-BFA7-354344F7380E}" dt="2024-05-15T12:35:28.208" v="4618" actId="478"/>
          <ac:picMkLst>
            <pc:docMk/>
            <pc:sldMk cId="1593281154" sldId="920"/>
            <ac:picMk id="16" creationId="{7703456D-7CD8-95C3-2FCB-1F81B9AD95B9}"/>
          </ac:picMkLst>
        </pc:picChg>
        <pc:picChg chg="add del mod">
          <ac:chgData name="Paula Vázquez-Valero" userId="3a0e46d7-2099-40af-a155-aa45b68bfff3" providerId="ADAL" clId="{E9E16D5E-8C49-43D7-BFA7-354344F7380E}" dt="2024-05-15T12:35:28.208" v="4618" actId="478"/>
          <ac:picMkLst>
            <pc:docMk/>
            <pc:sldMk cId="1593281154" sldId="920"/>
            <ac:picMk id="17" creationId="{518D192D-4602-FAF4-ACDE-9AB2CC284DD4}"/>
          </ac:picMkLst>
        </pc:picChg>
        <pc:picChg chg="add mod">
          <ac:chgData name="Paula Vázquez-Valero" userId="3a0e46d7-2099-40af-a155-aa45b68bfff3" providerId="ADAL" clId="{E9E16D5E-8C49-43D7-BFA7-354344F7380E}" dt="2024-05-15T12:34:38.998" v="4601" actId="1076"/>
          <ac:picMkLst>
            <pc:docMk/>
            <pc:sldMk cId="1593281154" sldId="920"/>
            <ac:picMk id="18" creationId="{1C429C77-BDA0-55D6-C3F5-546C19845EBF}"/>
          </ac:picMkLst>
        </pc:picChg>
        <pc:picChg chg="add del mod">
          <ac:chgData name="Paula Vázquez-Valero" userId="3a0e46d7-2099-40af-a155-aa45b68bfff3" providerId="ADAL" clId="{E9E16D5E-8C49-43D7-BFA7-354344F7380E}" dt="2024-05-15T12:35:28.208" v="4618" actId="478"/>
          <ac:picMkLst>
            <pc:docMk/>
            <pc:sldMk cId="1593281154" sldId="920"/>
            <ac:picMk id="20" creationId="{4CCED4B0-CED2-5764-1055-27EB816D9CFB}"/>
          </ac:picMkLst>
        </pc:picChg>
        <pc:picChg chg="add mod">
          <ac:chgData name="Paula Vázquez-Valero" userId="3a0e46d7-2099-40af-a155-aa45b68bfff3" providerId="ADAL" clId="{E9E16D5E-8C49-43D7-BFA7-354344F7380E}" dt="2024-05-15T12:33:52.365" v="4580" actId="14100"/>
          <ac:picMkLst>
            <pc:docMk/>
            <pc:sldMk cId="1593281154" sldId="920"/>
            <ac:picMk id="22" creationId="{9F5EDF29-4D0F-A001-B84B-12C3720C4A5E}"/>
          </ac:picMkLst>
        </pc:picChg>
        <pc:picChg chg="add mod">
          <ac:chgData name="Paula Vázquez-Valero" userId="3a0e46d7-2099-40af-a155-aa45b68bfff3" providerId="ADAL" clId="{E9E16D5E-8C49-43D7-BFA7-354344F7380E}" dt="2024-05-15T12:34:12.479" v="4588" actId="1076"/>
          <ac:picMkLst>
            <pc:docMk/>
            <pc:sldMk cId="1593281154" sldId="920"/>
            <ac:picMk id="23" creationId="{D0BA8358-705B-D688-74E4-422A54759DB3}"/>
          </ac:picMkLst>
        </pc:picChg>
        <pc:picChg chg="add mod">
          <ac:chgData name="Paula Vázquez-Valero" userId="3a0e46d7-2099-40af-a155-aa45b68bfff3" providerId="ADAL" clId="{E9E16D5E-8C49-43D7-BFA7-354344F7380E}" dt="2024-05-15T12:34:58.890" v="4604" actId="1076"/>
          <ac:picMkLst>
            <pc:docMk/>
            <pc:sldMk cId="1593281154" sldId="920"/>
            <ac:picMk id="24" creationId="{2D9014AC-F6EE-8331-0099-82597DC55BD1}"/>
          </ac:picMkLst>
        </pc:picChg>
        <pc:picChg chg="add del mod">
          <ac:chgData name="Paula Vázquez-Valero" userId="3a0e46d7-2099-40af-a155-aa45b68bfff3" providerId="ADAL" clId="{E9E16D5E-8C49-43D7-BFA7-354344F7380E}" dt="2024-05-15T12:35:05.845" v="4606" actId="21"/>
          <ac:picMkLst>
            <pc:docMk/>
            <pc:sldMk cId="1593281154" sldId="920"/>
            <ac:picMk id="25" creationId="{1A5A19AD-FB70-D2D2-A4B7-A4C9F4925661}"/>
          </ac:picMkLst>
        </pc:picChg>
        <pc:picChg chg="add del mod">
          <ac:chgData name="Paula Vázquez-Valero" userId="3a0e46d7-2099-40af-a155-aa45b68bfff3" providerId="ADAL" clId="{E9E16D5E-8C49-43D7-BFA7-354344F7380E}" dt="2024-05-15T12:35:05.845" v="4606" actId="21"/>
          <ac:picMkLst>
            <pc:docMk/>
            <pc:sldMk cId="1593281154" sldId="920"/>
            <ac:picMk id="26" creationId="{9F5FD835-9E57-4C29-66CF-C87E4D5F6A41}"/>
          </ac:picMkLst>
        </pc:picChg>
        <pc:picChg chg="add mod">
          <ac:chgData name="Paula Vázquez-Valero" userId="3a0e46d7-2099-40af-a155-aa45b68bfff3" providerId="ADAL" clId="{E9E16D5E-8C49-43D7-BFA7-354344F7380E}" dt="2024-05-15T12:35:15.783" v="4613" actId="1076"/>
          <ac:picMkLst>
            <pc:docMk/>
            <pc:sldMk cId="1593281154" sldId="920"/>
            <ac:picMk id="27" creationId="{A1A38A95-F3A6-E34C-5784-B44DD7AE2CB1}"/>
          </ac:picMkLst>
        </pc:picChg>
        <pc:picChg chg="add mod">
          <ac:chgData name="Paula Vázquez-Valero" userId="3a0e46d7-2099-40af-a155-aa45b68bfff3" providerId="ADAL" clId="{E9E16D5E-8C49-43D7-BFA7-354344F7380E}" dt="2024-05-15T12:38:04.383" v="4754"/>
          <ac:picMkLst>
            <pc:docMk/>
            <pc:sldMk cId="1593281154" sldId="920"/>
            <ac:picMk id="29" creationId="{6B7B0BF0-7E8F-F2AA-CA62-24ED465D547F}"/>
          </ac:picMkLst>
        </pc:picChg>
        <pc:picChg chg="del">
          <ac:chgData name="Paula Vázquez-Valero" userId="3a0e46d7-2099-40af-a155-aa45b68bfff3" providerId="ADAL" clId="{E9E16D5E-8C49-43D7-BFA7-354344F7380E}" dt="2024-05-15T12:38:04.078" v="4753" actId="478"/>
          <ac:picMkLst>
            <pc:docMk/>
            <pc:sldMk cId="1593281154" sldId="920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2:32:30.171" v="4562" actId="478"/>
          <ac:picMkLst>
            <pc:docMk/>
            <pc:sldMk cId="1593281154" sldId="920"/>
            <ac:picMk id="2142" creationId="{5F03EDEB-47C3-C442-468B-AC39A87DFCE8}"/>
          </ac:picMkLst>
        </pc:picChg>
        <pc:picChg chg="del">
          <ac:chgData name="Paula Vázquez-Valero" userId="3a0e46d7-2099-40af-a155-aa45b68bfff3" providerId="ADAL" clId="{E9E16D5E-8C49-43D7-BFA7-354344F7380E}" dt="2024-05-15T12:32:44.868" v="4567" actId="478"/>
          <ac:picMkLst>
            <pc:docMk/>
            <pc:sldMk cId="1593281154" sldId="920"/>
            <ac:picMk id="2143" creationId="{42FC625A-D9A1-39C9-388A-5DDBF076B0C8}"/>
          </ac:picMkLst>
        </pc:picChg>
        <pc:picChg chg="mod">
          <ac:chgData name="Paula Vázquez-Valero" userId="3a0e46d7-2099-40af-a155-aa45b68bfff3" providerId="ADAL" clId="{E9E16D5E-8C49-43D7-BFA7-354344F7380E}" dt="2024-05-15T12:35:51.938" v="4625" actId="1076"/>
          <ac:picMkLst>
            <pc:docMk/>
            <pc:sldMk cId="1593281154" sldId="920"/>
            <ac:picMk id="2146" creationId="{BE9CB849-5F7D-023B-4F8D-D85EE49CC58B}"/>
          </ac:picMkLst>
        </pc:picChg>
        <pc:picChg chg="add del mod">
          <ac:chgData name="Paula Vázquez-Valero" userId="3a0e46d7-2099-40af-a155-aa45b68bfff3" providerId="ADAL" clId="{E9E16D5E-8C49-43D7-BFA7-354344F7380E}" dt="2024-05-15T12:37:01.142" v="4710" actId="1038"/>
          <ac:picMkLst>
            <pc:docMk/>
            <pc:sldMk cId="1593281154" sldId="920"/>
            <ac:picMk id="2149" creationId="{54E3CE3D-A50A-BF48-B9DB-9B293B6F87DD}"/>
          </ac:picMkLst>
        </pc:picChg>
        <pc:picChg chg="add del mod">
          <ac:chgData name="Paula Vázquez-Valero" userId="3a0e46d7-2099-40af-a155-aa45b68bfff3" providerId="ADAL" clId="{E9E16D5E-8C49-43D7-BFA7-354344F7380E}" dt="2024-05-15T12:37:01.142" v="4710" actId="1038"/>
          <ac:picMkLst>
            <pc:docMk/>
            <pc:sldMk cId="1593281154" sldId="920"/>
            <ac:picMk id="2150" creationId="{9DB2B080-32B0-9571-3B4E-E637D63E6D74}"/>
          </ac:picMkLst>
        </pc:picChg>
        <pc:picChg chg="add del mod">
          <ac:chgData name="Paula Vázquez-Valero" userId="3a0e46d7-2099-40af-a155-aa45b68bfff3" providerId="ADAL" clId="{E9E16D5E-8C49-43D7-BFA7-354344F7380E}" dt="2024-05-15T12:37:01.142" v="4710" actId="1038"/>
          <ac:picMkLst>
            <pc:docMk/>
            <pc:sldMk cId="1593281154" sldId="920"/>
            <ac:picMk id="2152" creationId="{5D848197-5163-DAC1-BA5A-548DAFF0EC14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2:31:06.063" v="4552" actId="20577"/>
        <pc:sldMkLst>
          <pc:docMk/>
          <pc:sldMk cId="2206822849" sldId="921"/>
        </pc:sldMkLst>
        <pc:spChg chg="mod">
          <ac:chgData name="Paula Vázquez-Valero" userId="3a0e46d7-2099-40af-a155-aa45b68bfff3" providerId="ADAL" clId="{E9E16D5E-8C49-43D7-BFA7-354344F7380E}" dt="2024-05-15T12:30:52.162" v="4545" actId="208"/>
          <ac:spMkLst>
            <pc:docMk/>
            <pc:sldMk cId="2206822849" sldId="921"/>
            <ac:spMk id="4" creationId="{276F1161-C2B5-D160-A222-F63E2F6FFC6C}"/>
          </ac:spMkLst>
        </pc:spChg>
        <pc:spChg chg="del mod">
          <ac:chgData name="Paula Vázquez-Valero" userId="3a0e46d7-2099-40af-a155-aa45b68bfff3" providerId="ADAL" clId="{E9E16D5E-8C49-43D7-BFA7-354344F7380E}" dt="2024-05-15T12:30:43.680" v="4540" actId="478"/>
          <ac:spMkLst>
            <pc:docMk/>
            <pc:sldMk cId="2206822849" sldId="921"/>
            <ac:spMk id="5" creationId="{21D250B2-1B5F-AF64-1E37-FD7FF4D9405B}"/>
          </ac:spMkLst>
        </pc:spChg>
        <pc:spChg chg="add mod">
          <ac:chgData name="Paula Vázquez-Valero" userId="3a0e46d7-2099-40af-a155-aa45b68bfff3" providerId="ADAL" clId="{E9E16D5E-8C49-43D7-BFA7-354344F7380E}" dt="2024-05-15T12:31:04.068" v="4550"/>
          <ac:spMkLst>
            <pc:docMk/>
            <pc:sldMk cId="2206822849" sldId="921"/>
            <ac:spMk id="7" creationId="{267B1B85-DE60-D829-D9F1-7BF26888A0BD}"/>
          </ac:spMkLst>
        </pc:spChg>
        <pc:spChg chg="mod">
          <ac:chgData name="Paula Vázquez-Valero" userId="3a0e46d7-2099-40af-a155-aa45b68bfff3" providerId="ADAL" clId="{E9E16D5E-8C49-43D7-BFA7-354344F7380E}" dt="2024-05-15T12:30:55.962" v="4547" actId="207"/>
          <ac:spMkLst>
            <pc:docMk/>
            <pc:sldMk cId="2206822849" sldId="921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2:30:55.962" v="4547" actId="207"/>
          <ac:spMkLst>
            <pc:docMk/>
            <pc:sldMk cId="2206822849" sldId="921"/>
            <ac:spMk id="10" creationId="{38B75A1D-D90E-6C57-7996-6744F0A058C3}"/>
          </ac:spMkLst>
        </pc:spChg>
        <pc:spChg chg="del mod">
          <ac:chgData name="Paula Vázquez-Valero" userId="3a0e46d7-2099-40af-a155-aa45b68bfff3" providerId="ADAL" clId="{E9E16D5E-8C49-43D7-BFA7-354344F7380E}" dt="2024-05-15T12:30:43.680" v="4540" actId="478"/>
          <ac:spMkLst>
            <pc:docMk/>
            <pc:sldMk cId="2206822849" sldId="921"/>
            <ac:spMk id="12" creationId="{4F4FC1F2-A761-0EA5-FCA5-8E90BB8CAC35}"/>
          </ac:spMkLst>
        </pc:spChg>
        <pc:spChg chg="add mod">
          <ac:chgData name="Paula Vázquez-Valero" userId="3a0e46d7-2099-40af-a155-aa45b68bfff3" providerId="ADAL" clId="{E9E16D5E-8C49-43D7-BFA7-354344F7380E}" dt="2024-05-15T12:31:06.063" v="4552" actId="20577"/>
          <ac:spMkLst>
            <pc:docMk/>
            <pc:sldMk cId="2206822849" sldId="921"/>
            <ac:spMk id="14" creationId="{B6896D8F-19EA-EA8B-3705-B02F1DFACAEF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49" creationId="{6F843448-8799-3F5C-67DD-BDB6427A476D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54" creationId="{3E3A521B-E1A2-5303-24E6-F0502FDAF67D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55" creationId="{EE611372-85C5-1856-CEFE-A18614272C04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58" creationId="{18B749F8-7B0C-0EE3-F617-D2503AF20960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60" creationId="{706DF7CB-B893-6B11-C558-406F68B48626}"/>
          </ac:spMkLst>
        </pc:spChg>
        <pc:spChg chg="mod">
          <ac:chgData name="Paula Vázquez-Valero" userId="3a0e46d7-2099-40af-a155-aa45b68bfff3" providerId="ADAL" clId="{E9E16D5E-8C49-43D7-BFA7-354344F7380E}" dt="2024-05-15T12:27:15.108" v="4302" actId="1037"/>
          <ac:spMkLst>
            <pc:docMk/>
            <pc:sldMk cId="2206822849" sldId="921"/>
            <ac:spMk id="63" creationId="{CAE436AD-F7F9-91B0-B4B7-027ED0C3D435}"/>
          </ac:spMkLst>
        </pc:spChg>
        <pc:spChg chg="mod">
          <ac:chgData name="Paula Vázquez-Valero" userId="3a0e46d7-2099-40af-a155-aa45b68bfff3" providerId="ADAL" clId="{E9E16D5E-8C49-43D7-BFA7-354344F7380E}" dt="2024-05-15T12:27:20.221" v="4309" actId="1035"/>
          <ac:spMkLst>
            <pc:docMk/>
            <pc:sldMk cId="2206822849" sldId="921"/>
            <ac:spMk id="2049" creationId="{14967D94-284A-CF65-4BD0-E5457701D5ED}"/>
          </ac:spMkLst>
        </pc:spChg>
        <pc:spChg chg="mod">
          <ac:chgData name="Paula Vázquez-Valero" userId="3a0e46d7-2099-40af-a155-aa45b68bfff3" providerId="ADAL" clId="{E9E16D5E-8C49-43D7-BFA7-354344F7380E}" dt="2024-05-15T12:26:30.317" v="4248"/>
          <ac:spMkLst>
            <pc:docMk/>
            <pc:sldMk cId="2206822849" sldId="921"/>
            <ac:spMk id="2053" creationId="{87EDEB41-DEE1-D93E-2262-5FDA1C6CDEEF}"/>
          </ac:spMkLst>
        </pc:spChg>
        <pc:spChg chg="del">
          <ac:chgData name="Paula Vázquez-Valero" userId="3a0e46d7-2099-40af-a155-aa45b68bfff3" providerId="ADAL" clId="{E9E16D5E-8C49-43D7-BFA7-354344F7380E}" dt="2024-05-15T12:31:03.168" v="4548" actId="478"/>
          <ac:spMkLst>
            <pc:docMk/>
            <pc:sldMk cId="2206822849" sldId="921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31:03.168" v="4548" actId="478"/>
          <ac:spMkLst>
            <pc:docMk/>
            <pc:sldMk cId="2206822849" sldId="921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E9E16D5E-8C49-43D7-BFA7-354344F7380E}" dt="2024-05-15T12:27:46.554" v="4343" actId="20577"/>
          <ac:spMkLst>
            <pc:docMk/>
            <pc:sldMk cId="2206822849" sldId="921"/>
            <ac:spMk id="2094" creationId="{44EE05F3-956D-13FC-3910-3437D6603331}"/>
          </ac:spMkLst>
        </pc:spChg>
        <pc:spChg chg="mod">
          <ac:chgData name="Paula Vázquez-Valero" userId="3a0e46d7-2099-40af-a155-aa45b68bfff3" providerId="ADAL" clId="{E9E16D5E-8C49-43D7-BFA7-354344F7380E}" dt="2024-05-15T12:27:57.427" v="4371" actId="20577"/>
          <ac:spMkLst>
            <pc:docMk/>
            <pc:sldMk cId="2206822849" sldId="921"/>
            <ac:spMk id="2096" creationId="{43B9EF13-FC25-8F04-37EC-BE04BDF865F3}"/>
          </ac:spMkLst>
        </pc:spChg>
        <pc:spChg chg="mod">
          <ac:chgData name="Paula Vázquez-Valero" userId="3a0e46d7-2099-40af-a155-aa45b68bfff3" providerId="ADAL" clId="{E9E16D5E-8C49-43D7-BFA7-354344F7380E}" dt="2024-05-15T12:28:16.121" v="4397" actId="20577"/>
          <ac:spMkLst>
            <pc:docMk/>
            <pc:sldMk cId="2206822849" sldId="921"/>
            <ac:spMk id="2098" creationId="{17D481CD-C2D1-9AC5-9059-796EE62330AA}"/>
          </ac:spMkLst>
        </pc:spChg>
        <pc:spChg chg="mod">
          <ac:chgData name="Paula Vázquez-Valero" userId="3a0e46d7-2099-40af-a155-aa45b68bfff3" providerId="ADAL" clId="{E9E16D5E-8C49-43D7-BFA7-354344F7380E}" dt="2024-05-15T12:28:25.368" v="4412" actId="20577"/>
          <ac:spMkLst>
            <pc:docMk/>
            <pc:sldMk cId="2206822849" sldId="921"/>
            <ac:spMk id="2099" creationId="{6A6B7712-0302-9EB1-F381-B97E5572A8EF}"/>
          </ac:spMkLst>
        </pc:spChg>
        <pc:spChg chg="mod">
          <ac:chgData name="Paula Vázquez-Valero" userId="3a0e46d7-2099-40af-a155-aa45b68bfff3" providerId="ADAL" clId="{E9E16D5E-8C49-43D7-BFA7-354344F7380E}" dt="2024-05-15T12:28:48.745" v="4433" actId="20577"/>
          <ac:spMkLst>
            <pc:docMk/>
            <pc:sldMk cId="2206822849" sldId="921"/>
            <ac:spMk id="2103" creationId="{CB8EB4AA-84E3-A547-923E-453A95F80038}"/>
          </ac:spMkLst>
        </pc:spChg>
        <pc:spChg chg="mod">
          <ac:chgData name="Paula Vázquez-Valero" userId="3a0e46d7-2099-40af-a155-aa45b68bfff3" providerId="ADAL" clId="{E9E16D5E-8C49-43D7-BFA7-354344F7380E}" dt="2024-05-15T12:29:01.300" v="4476" actId="1036"/>
          <ac:spMkLst>
            <pc:docMk/>
            <pc:sldMk cId="2206822849" sldId="921"/>
            <ac:spMk id="2104" creationId="{22E2C249-24CF-B9D7-AA5A-6BF4AE213857}"/>
          </ac:spMkLst>
        </pc:spChg>
        <pc:spChg chg="mod">
          <ac:chgData name="Paula Vázquez-Valero" userId="3a0e46d7-2099-40af-a155-aa45b68bfff3" providerId="ADAL" clId="{E9E16D5E-8C49-43D7-BFA7-354344F7380E}" dt="2024-05-15T12:30:07.738" v="4499" actId="20577"/>
          <ac:spMkLst>
            <pc:docMk/>
            <pc:sldMk cId="2206822849" sldId="921"/>
            <ac:spMk id="2105" creationId="{ACD28FBC-BF7A-DC94-BA01-8085E4F17C9A}"/>
          </ac:spMkLst>
        </pc:spChg>
        <pc:spChg chg="del">
          <ac:chgData name="Paula Vázquez-Valero" userId="3a0e46d7-2099-40af-a155-aa45b68bfff3" providerId="ADAL" clId="{E9E16D5E-8C49-43D7-BFA7-354344F7380E}" dt="2024-05-15T12:30:28.798" v="4528" actId="478"/>
          <ac:spMkLst>
            <pc:docMk/>
            <pc:sldMk cId="2206822849" sldId="921"/>
            <ac:spMk id="2110" creationId="{396B794C-EABE-FD4A-85E5-79399F8B2BA5}"/>
          </ac:spMkLst>
        </pc:spChg>
        <pc:spChg chg="mod">
          <ac:chgData name="Paula Vázquez-Valero" userId="3a0e46d7-2099-40af-a155-aa45b68bfff3" providerId="ADAL" clId="{E9E16D5E-8C49-43D7-BFA7-354344F7380E}" dt="2024-05-15T12:30:32.084" v="4530" actId="113"/>
          <ac:spMkLst>
            <pc:docMk/>
            <pc:sldMk cId="2206822849" sldId="921"/>
            <ac:spMk id="2112" creationId="{E58CEA54-9A4C-6B53-8BE5-FAA85A740D9F}"/>
          </ac:spMkLst>
        </pc:spChg>
        <pc:graphicFrameChg chg="mod">
          <ac:chgData name="Paula Vázquez-Valero" userId="3a0e46d7-2099-40af-a155-aa45b68bfff3" providerId="ADAL" clId="{E9E16D5E-8C49-43D7-BFA7-354344F7380E}" dt="2024-05-15T12:26:40.295" v="4252"/>
          <ac:graphicFrameMkLst>
            <pc:docMk/>
            <pc:sldMk cId="2206822849" sldId="921"/>
            <ac:graphicFrameMk id="46" creationId="{7D60BAC3-9C2C-AB4B-25C7-DF2677B4B99D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2:27:26.633" v="4311" actId="14100"/>
          <ac:graphicFrameMkLst>
            <pc:docMk/>
            <pc:sldMk cId="2206822849" sldId="921"/>
            <ac:graphicFrameMk id="2048" creationId="{B5440AB5-573D-0A87-4F2E-62E2A9E27EE9}"/>
          </ac:graphicFrameMkLst>
        </pc:graphicFrameChg>
        <pc:graphicFrameChg chg="mod ord modGraphic">
          <ac:chgData name="Paula Vázquez-Valero" userId="3a0e46d7-2099-40af-a155-aa45b68bfff3" providerId="ADAL" clId="{E9E16D5E-8C49-43D7-BFA7-354344F7380E}" dt="2024-05-15T12:27:28.932" v="4312" actId="14100"/>
          <ac:graphicFrameMkLst>
            <pc:docMk/>
            <pc:sldMk cId="2206822849" sldId="921"/>
            <ac:graphicFrameMk id="2050" creationId="{DE2D29AC-36DC-343F-2844-CB4151E8FB19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2:30:10.223" v="4500" actId="21"/>
          <ac:picMkLst>
            <pc:docMk/>
            <pc:sldMk cId="2206822849" sldId="921"/>
            <ac:picMk id="3" creationId="{60EE8B41-38C8-351C-BC1C-17F6A5CE7C9C}"/>
          </ac:picMkLst>
        </pc:picChg>
        <pc:picChg chg="add mod">
          <ac:chgData name="Paula Vázquez-Valero" userId="3a0e46d7-2099-40af-a155-aa45b68bfff3" providerId="ADAL" clId="{E9E16D5E-8C49-43D7-BFA7-354344F7380E}" dt="2024-05-15T12:30:45.433" v="4543" actId="1038"/>
          <ac:picMkLst>
            <pc:docMk/>
            <pc:sldMk cId="2206822849" sldId="921"/>
            <ac:picMk id="6" creationId="{1CA0D700-B1B6-D0F1-2FC5-9931630A0FBE}"/>
          </ac:picMkLst>
        </pc:picChg>
        <pc:picChg chg="add mod">
          <ac:chgData name="Paula Vázquez-Valero" userId="3a0e46d7-2099-40af-a155-aa45b68bfff3" providerId="ADAL" clId="{E9E16D5E-8C49-43D7-BFA7-354344F7380E}" dt="2024-05-15T12:31:04.068" v="4550"/>
          <ac:picMkLst>
            <pc:docMk/>
            <pc:sldMk cId="2206822849" sldId="921"/>
            <ac:picMk id="13" creationId="{2B74A492-DA04-923D-640D-406D2DA152D6}"/>
          </ac:picMkLst>
        </pc:picChg>
        <pc:picChg chg="mod">
          <ac:chgData name="Paula Vázquez-Valero" userId="3a0e46d7-2099-40af-a155-aa45b68bfff3" providerId="ADAL" clId="{E9E16D5E-8C49-43D7-BFA7-354344F7380E}" dt="2024-05-15T12:27:23.258" v="4310" actId="1076"/>
          <ac:picMkLst>
            <pc:docMk/>
            <pc:sldMk cId="2206822849" sldId="921"/>
            <ac:picMk id="47" creationId="{B997DE5B-E2D9-49D6-E898-46569225BCD6}"/>
          </ac:picMkLst>
        </pc:picChg>
        <pc:picChg chg="del">
          <ac:chgData name="Paula Vázquez-Valero" userId="3a0e46d7-2099-40af-a155-aa45b68bfff3" providerId="ADAL" clId="{E9E16D5E-8C49-43D7-BFA7-354344F7380E}" dt="2024-05-15T12:31:03.818" v="4549" actId="478"/>
          <ac:picMkLst>
            <pc:docMk/>
            <pc:sldMk cId="2206822849" sldId="921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2:29:50.532" v="4487" actId="478"/>
          <ac:picMkLst>
            <pc:docMk/>
            <pc:sldMk cId="2206822849" sldId="921"/>
            <ac:picMk id="2113" creationId="{0571C525-B513-F42F-8A82-0242D3E78ED4}"/>
          </ac:picMkLst>
        </pc:picChg>
      </pc:sldChg>
      <pc:sldChg chg="addSp delSp modSp mod ord addAnim delAnim modAnim">
        <pc:chgData name="Paula Vázquez-Valero" userId="3a0e46d7-2099-40af-a155-aa45b68bfff3" providerId="ADAL" clId="{E9E16D5E-8C49-43D7-BFA7-354344F7380E}" dt="2024-05-15T12:47:26.898" v="5214" actId="1035"/>
        <pc:sldMkLst>
          <pc:docMk/>
          <pc:sldMk cId="568219727" sldId="922"/>
        </pc:sldMkLst>
        <pc:spChg chg="mod">
          <ac:chgData name="Paula Vázquez-Valero" userId="3a0e46d7-2099-40af-a155-aa45b68bfff3" providerId="ADAL" clId="{E9E16D5E-8C49-43D7-BFA7-354344F7380E}" dt="2024-05-15T12:47:00.880" v="5205" actId="208"/>
          <ac:spMkLst>
            <pc:docMk/>
            <pc:sldMk cId="568219727" sldId="922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2:42:38.628" v="4975" actId="20577"/>
          <ac:spMkLst>
            <pc:docMk/>
            <pc:sldMk cId="568219727" sldId="922"/>
            <ac:spMk id="5" creationId="{EBE216E6-9CB0-0536-A138-D2ECFC3075A1}"/>
          </ac:spMkLst>
        </pc:spChg>
        <pc:spChg chg="mod">
          <ac:chgData name="Paula Vázquez-Valero" userId="3a0e46d7-2099-40af-a155-aa45b68bfff3" providerId="ADAL" clId="{E9E16D5E-8C49-43D7-BFA7-354344F7380E}" dt="2024-05-15T12:47:05.728" v="5206" actId="207"/>
          <ac:spMkLst>
            <pc:docMk/>
            <pc:sldMk cId="568219727" sldId="922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2:43:57.344" v="5117" actId="1036"/>
          <ac:spMkLst>
            <pc:docMk/>
            <pc:sldMk cId="568219727" sldId="922"/>
            <ac:spMk id="17" creationId="{142C3585-9080-0441-6E0E-33B59787B1DE}"/>
          </ac:spMkLst>
        </pc:spChg>
        <pc:spChg chg="mod">
          <ac:chgData name="Paula Vázquez-Valero" userId="3a0e46d7-2099-40af-a155-aa45b68bfff3" providerId="ADAL" clId="{E9E16D5E-8C49-43D7-BFA7-354344F7380E}" dt="2024-05-15T12:43:55.788" v="5113" actId="1036"/>
          <ac:spMkLst>
            <pc:docMk/>
            <pc:sldMk cId="568219727" sldId="922"/>
            <ac:spMk id="18" creationId="{5FADE2B3-03EC-6F37-4C83-4E3635576701}"/>
          </ac:spMkLst>
        </pc:spChg>
        <pc:spChg chg="mod">
          <ac:chgData name="Paula Vázquez-Valero" userId="3a0e46d7-2099-40af-a155-aa45b68bfff3" providerId="ADAL" clId="{E9E16D5E-8C49-43D7-BFA7-354344F7380E}" dt="2024-05-15T12:43:53.158" v="5104" actId="1036"/>
          <ac:spMkLst>
            <pc:docMk/>
            <pc:sldMk cId="568219727" sldId="922"/>
            <ac:spMk id="19" creationId="{C8089F28-C841-DCC9-9B3A-4070EC904184}"/>
          </ac:spMkLst>
        </pc:spChg>
        <pc:spChg chg="mod">
          <ac:chgData name="Paula Vázquez-Valero" userId="3a0e46d7-2099-40af-a155-aa45b68bfff3" providerId="ADAL" clId="{E9E16D5E-8C49-43D7-BFA7-354344F7380E}" dt="2024-05-15T12:43:53.158" v="5104" actId="1036"/>
          <ac:spMkLst>
            <pc:docMk/>
            <pc:sldMk cId="568219727" sldId="922"/>
            <ac:spMk id="20" creationId="{4CE108EB-F1A6-A2D0-458A-DD61AFC1B1FB}"/>
          </ac:spMkLst>
        </pc:spChg>
        <pc:spChg chg="mod">
          <ac:chgData name="Paula Vázquez-Valero" userId="3a0e46d7-2099-40af-a155-aa45b68bfff3" providerId="ADAL" clId="{E9E16D5E-8C49-43D7-BFA7-354344F7380E}" dt="2024-05-15T12:43:50.050" v="5094" actId="1036"/>
          <ac:spMkLst>
            <pc:docMk/>
            <pc:sldMk cId="568219727" sldId="922"/>
            <ac:spMk id="21" creationId="{32E7DD61-7E74-F671-C40F-5B60474988DB}"/>
          </ac:spMkLst>
        </pc:spChg>
        <pc:spChg chg="mod">
          <ac:chgData name="Paula Vázquez-Valero" userId="3a0e46d7-2099-40af-a155-aa45b68bfff3" providerId="ADAL" clId="{E9E16D5E-8C49-43D7-BFA7-354344F7380E}" dt="2024-05-15T12:43:47.398" v="5081" actId="1036"/>
          <ac:spMkLst>
            <pc:docMk/>
            <pc:sldMk cId="568219727" sldId="922"/>
            <ac:spMk id="22" creationId="{472DD32D-FBAA-D5F7-6A5A-3D2EDBCB6FE0}"/>
          </ac:spMkLst>
        </pc:spChg>
        <pc:spChg chg="del mod">
          <ac:chgData name="Paula Vázquez-Valero" userId="3a0e46d7-2099-40af-a155-aa45b68bfff3" providerId="ADAL" clId="{E9E16D5E-8C49-43D7-BFA7-354344F7380E}" dt="2024-05-15T12:42:58.789" v="4999" actId="478"/>
          <ac:spMkLst>
            <pc:docMk/>
            <pc:sldMk cId="568219727" sldId="922"/>
            <ac:spMk id="23" creationId="{AB30925F-354B-7B56-FCF2-4B1F1EE38F40}"/>
          </ac:spMkLst>
        </pc:spChg>
        <pc:spChg chg="add mod">
          <ac:chgData name="Paula Vázquez-Valero" userId="3a0e46d7-2099-40af-a155-aa45b68bfff3" providerId="ADAL" clId="{E9E16D5E-8C49-43D7-BFA7-354344F7380E}" dt="2024-05-15T12:39:27.058" v="4834" actId="20577"/>
          <ac:spMkLst>
            <pc:docMk/>
            <pc:sldMk cId="568219727" sldId="922"/>
            <ac:spMk id="26" creationId="{F5166AF8-67D0-67C3-264B-F0DF892DF330}"/>
          </ac:spMkLst>
        </pc:spChg>
        <pc:spChg chg="mod">
          <ac:chgData name="Paula Vázquez-Valero" userId="3a0e46d7-2099-40af-a155-aa45b68bfff3" providerId="ADAL" clId="{E9E16D5E-8C49-43D7-BFA7-354344F7380E}" dt="2024-05-15T12:38:52.928" v="4785"/>
          <ac:spMkLst>
            <pc:docMk/>
            <pc:sldMk cId="568219727" sldId="922"/>
            <ac:spMk id="29" creationId="{089C258B-C1A6-026F-5E7C-6BA6D01E4501}"/>
          </ac:spMkLst>
        </pc:spChg>
        <pc:spChg chg="mod">
          <ac:chgData name="Paula Vázquez-Valero" userId="3a0e46d7-2099-40af-a155-aa45b68bfff3" providerId="ADAL" clId="{E9E16D5E-8C49-43D7-BFA7-354344F7380E}" dt="2024-05-15T12:46:50.140" v="5203" actId="20577"/>
          <ac:spMkLst>
            <pc:docMk/>
            <pc:sldMk cId="568219727" sldId="922"/>
            <ac:spMk id="32" creationId="{4D2012EC-36D6-BDB7-F50C-A5F5F8FC4036}"/>
          </ac:spMkLst>
        </pc:spChg>
        <pc:spChg chg="mod">
          <ac:chgData name="Paula Vázquez-Valero" userId="3a0e46d7-2099-40af-a155-aa45b68bfff3" providerId="ADAL" clId="{E9E16D5E-8C49-43D7-BFA7-354344F7380E}" dt="2024-05-15T12:38:52.928" v="4785"/>
          <ac:spMkLst>
            <pc:docMk/>
            <pc:sldMk cId="568219727" sldId="922"/>
            <ac:spMk id="33" creationId="{AFCA6CC8-3649-381A-BFE3-7FCA1375D6D0}"/>
          </ac:spMkLst>
        </pc:spChg>
        <pc:spChg chg="mod">
          <ac:chgData name="Paula Vázquez-Valero" userId="3a0e46d7-2099-40af-a155-aa45b68bfff3" providerId="ADAL" clId="{E9E16D5E-8C49-43D7-BFA7-354344F7380E}" dt="2024-05-15T12:44:13.593" v="5127" actId="20577"/>
          <ac:spMkLst>
            <pc:docMk/>
            <pc:sldMk cId="568219727" sldId="922"/>
            <ac:spMk id="34" creationId="{146378BB-BF33-97B2-8AF0-95484D07270A}"/>
          </ac:spMkLst>
        </pc:spChg>
        <pc:spChg chg="del">
          <ac:chgData name="Paula Vázquez-Valero" userId="3a0e46d7-2099-40af-a155-aa45b68bfff3" providerId="ADAL" clId="{E9E16D5E-8C49-43D7-BFA7-354344F7380E}" dt="2024-05-15T12:38:30.128" v="4759" actId="478"/>
          <ac:spMkLst>
            <pc:docMk/>
            <pc:sldMk cId="568219727" sldId="922"/>
            <ac:spMk id="36" creationId="{C1AD7FB1-69E8-C999-A54E-93C2BE2E5A50}"/>
          </ac:spMkLst>
        </pc:spChg>
        <pc:spChg chg="del">
          <ac:chgData name="Paula Vázquez-Valero" userId="3a0e46d7-2099-40af-a155-aa45b68bfff3" providerId="ADAL" clId="{E9E16D5E-8C49-43D7-BFA7-354344F7380E}" dt="2024-05-15T12:38:30.128" v="4759" actId="478"/>
          <ac:spMkLst>
            <pc:docMk/>
            <pc:sldMk cId="568219727" sldId="922"/>
            <ac:spMk id="41" creationId="{1B737556-3B1A-763A-785F-1E0726B563B4}"/>
          </ac:spMkLst>
        </pc:spChg>
        <pc:spChg chg="del">
          <ac:chgData name="Paula Vázquez-Valero" userId="3a0e46d7-2099-40af-a155-aa45b68bfff3" providerId="ADAL" clId="{E9E16D5E-8C49-43D7-BFA7-354344F7380E}" dt="2024-05-15T12:38:30.128" v="4759" actId="478"/>
          <ac:spMkLst>
            <pc:docMk/>
            <pc:sldMk cId="568219727" sldId="922"/>
            <ac:spMk id="47" creationId="{9143918A-E601-4837-982A-7FBCBE485A52}"/>
          </ac:spMkLst>
        </pc:spChg>
        <pc:spChg chg="del">
          <ac:chgData name="Paula Vázquez-Valero" userId="3a0e46d7-2099-40af-a155-aa45b68bfff3" providerId="ADAL" clId="{E9E16D5E-8C49-43D7-BFA7-354344F7380E}" dt="2024-05-15T12:38:30.128" v="4759" actId="478"/>
          <ac:spMkLst>
            <pc:docMk/>
            <pc:sldMk cId="568219727" sldId="922"/>
            <ac:spMk id="50" creationId="{0FBAEA94-92E3-075D-D6B7-ACBF81D78048}"/>
          </ac:spMkLst>
        </pc:spChg>
        <pc:spChg chg="add del mod">
          <ac:chgData name="Paula Vázquez-Valero" userId="3a0e46d7-2099-40af-a155-aa45b68bfff3" providerId="ADAL" clId="{E9E16D5E-8C49-43D7-BFA7-354344F7380E}" dt="2024-05-15T12:39:32.233" v="4835" actId="21"/>
          <ac:spMkLst>
            <pc:docMk/>
            <pc:sldMk cId="568219727" sldId="922"/>
            <ac:spMk id="55" creationId="{20646465-5A64-8F18-3BB8-3A1CBE3A7F0D}"/>
          </ac:spMkLst>
        </pc:spChg>
        <pc:spChg chg="add del mod">
          <ac:chgData name="Paula Vázquez-Valero" userId="3a0e46d7-2099-40af-a155-aa45b68bfff3" providerId="ADAL" clId="{E9E16D5E-8C49-43D7-BFA7-354344F7380E}" dt="2024-05-15T12:40:10.620" v="4863" actId="21"/>
          <ac:spMkLst>
            <pc:docMk/>
            <pc:sldMk cId="568219727" sldId="922"/>
            <ac:spMk id="56" creationId="{8636B0B1-EE47-E239-BA7B-99DD7AEA4BC4}"/>
          </ac:spMkLst>
        </pc:spChg>
        <pc:spChg chg="add del mod">
          <ac:chgData name="Paula Vázquez-Valero" userId="3a0e46d7-2099-40af-a155-aa45b68bfff3" providerId="ADAL" clId="{E9E16D5E-8C49-43D7-BFA7-354344F7380E}" dt="2024-05-15T12:40:01.670" v="4855" actId="21"/>
          <ac:spMkLst>
            <pc:docMk/>
            <pc:sldMk cId="568219727" sldId="922"/>
            <ac:spMk id="57" creationId="{3FAE38E9-8128-9D40-F3F4-3652DF325F4E}"/>
          </ac:spMkLst>
        </pc:spChg>
        <pc:spChg chg="add del mod">
          <ac:chgData name="Paula Vázquez-Valero" userId="3a0e46d7-2099-40af-a155-aa45b68bfff3" providerId="ADAL" clId="{E9E16D5E-8C49-43D7-BFA7-354344F7380E}" dt="2024-05-15T12:39:32.233" v="4835" actId="21"/>
          <ac:spMkLst>
            <pc:docMk/>
            <pc:sldMk cId="568219727" sldId="922"/>
            <ac:spMk id="58" creationId="{BABE8E54-7282-1597-64A5-B1F9A7F972F4}"/>
          </ac:spMkLst>
        </pc:spChg>
        <pc:spChg chg="add del mod">
          <ac:chgData name="Paula Vázquez-Valero" userId="3a0e46d7-2099-40af-a155-aa45b68bfff3" providerId="ADAL" clId="{E9E16D5E-8C49-43D7-BFA7-354344F7380E}" dt="2024-05-15T12:39:54.342" v="4850" actId="21"/>
          <ac:spMkLst>
            <pc:docMk/>
            <pc:sldMk cId="568219727" sldId="922"/>
            <ac:spMk id="59" creationId="{5B825782-E398-091C-9472-AE78CFFD51FB}"/>
          </ac:spMkLst>
        </pc:spChg>
        <pc:spChg chg="add del mod">
          <ac:chgData name="Paula Vázquez-Valero" userId="3a0e46d7-2099-40af-a155-aa45b68bfff3" providerId="ADAL" clId="{E9E16D5E-8C49-43D7-BFA7-354344F7380E}" dt="2024-05-15T12:40:29.200" v="4875" actId="21"/>
          <ac:spMkLst>
            <pc:docMk/>
            <pc:sldMk cId="568219727" sldId="922"/>
            <ac:spMk id="60" creationId="{61E6895B-F66C-AD93-071B-4729FDEA1A29}"/>
          </ac:spMkLst>
        </pc:spChg>
        <pc:spChg chg="add del mod">
          <ac:chgData name="Paula Vázquez-Valero" userId="3a0e46d7-2099-40af-a155-aa45b68bfff3" providerId="ADAL" clId="{E9E16D5E-8C49-43D7-BFA7-354344F7380E}" dt="2024-05-15T12:40:17.264" v="4868" actId="21"/>
          <ac:spMkLst>
            <pc:docMk/>
            <pc:sldMk cId="568219727" sldId="922"/>
            <ac:spMk id="61" creationId="{7F5320E6-74F3-01CE-F78B-E4C59975C513}"/>
          </ac:spMkLst>
        </pc:spChg>
        <pc:spChg chg="add del mod">
          <ac:chgData name="Paula Vázquez-Valero" userId="3a0e46d7-2099-40af-a155-aa45b68bfff3" providerId="ADAL" clId="{E9E16D5E-8C49-43D7-BFA7-354344F7380E}" dt="2024-05-15T12:40:40.754" v="4894" actId="21"/>
          <ac:spMkLst>
            <pc:docMk/>
            <pc:sldMk cId="568219727" sldId="922"/>
            <ac:spMk id="62" creationId="{FED4A551-B14B-75DB-5D9E-79D4DA836A9C}"/>
          </ac:spMkLst>
        </pc:spChg>
        <pc:spChg chg="add del mod">
          <ac:chgData name="Paula Vázquez-Valero" userId="3a0e46d7-2099-40af-a155-aa45b68bfff3" providerId="ADAL" clId="{E9E16D5E-8C49-43D7-BFA7-354344F7380E}" dt="2024-05-15T12:39:32.233" v="4835" actId="21"/>
          <ac:spMkLst>
            <pc:docMk/>
            <pc:sldMk cId="568219727" sldId="922"/>
            <ac:spMk id="63" creationId="{731B4621-1C89-BF13-587D-613E500C264B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50" creationId="{EA11D002-4474-0861-12EC-80384E04BB2A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53" creationId="{F5846768-18F0-193C-A063-3BEBD488BB9F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56" creationId="{8833CB2F-8C8B-2BC3-590F-E84F50725060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59" creationId="{3DE2A9F4-F4DD-05A3-8CF8-62F65F0873CE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62" creationId="{753AB6D2-A193-65FE-820B-BBD9F75B9EFA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65" creationId="{C231AB85-1D8D-5665-7D86-92CCE2E4844B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68" creationId="{39A753BA-EE7E-0732-3EE3-176AA20E8A70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71" creationId="{E2B13AC6-CECA-9C7F-0F58-EF672ADD0352}"/>
          </ac:spMkLst>
        </pc:spChg>
        <pc:spChg chg="mod">
          <ac:chgData name="Paula Vázquez-Valero" userId="3a0e46d7-2099-40af-a155-aa45b68bfff3" providerId="ADAL" clId="{E9E16D5E-8C49-43D7-BFA7-354344F7380E}" dt="2024-05-15T12:39:00.788" v="4790" actId="1076"/>
          <ac:spMkLst>
            <pc:docMk/>
            <pc:sldMk cId="568219727" sldId="922"/>
            <ac:spMk id="2074" creationId="{AE10D71A-9061-690A-A5A9-28A3C8DA355B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85" creationId="{0A244D13-6076-110E-1C1C-647C94FF4046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86" creationId="{C16F0AFC-CA50-4DAD-AEB8-026AB36350CE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87" creationId="{345E7586-A15B-5049-DE3C-E8759E604260}"/>
          </ac:spMkLst>
        </pc:spChg>
        <pc:spChg chg="del">
          <ac:chgData name="Paula Vázquez-Valero" userId="3a0e46d7-2099-40af-a155-aa45b68bfff3" providerId="ADAL" clId="{E9E16D5E-8C49-43D7-BFA7-354344F7380E}" dt="2024-05-15T12:47:15.531" v="5207" actId="478"/>
          <ac:spMkLst>
            <pc:docMk/>
            <pc:sldMk cId="568219727" sldId="922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47:17.913" v="5208" actId="478"/>
          <ac:spMkLst>
            <pc:docMk/>
            <pc:sldMk cId="568219727" sldId="922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0" creationId="{FC5C267D-9E60-B174-F418-318ACA19298F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1" creationId="{F2A9666A-D376-474C-37E2-C07302B13F0A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2" creationId="{7B4CA8A7-CE72-9ADB-3A7F-F37CA3649F98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3" creationId="{32EB2ACD-B496-11B4-A106-88D520679D12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4" creationId="{A0C80C6A-1775-566B-3850-A970E007B70E}"/>
          </ac:spMkLst>
        </pc:spChg>
        <pc:spChg chg="add del mod">
          <ac:chgData name="Paula Vázquez-Valero" userId="3a0e46d7-2099-40af-a155-aa45b68bfff3" providerId="ADAL" clId="{E9E16D5E-8C49-43D7-BFA7-354344F7380E}" dt="2024-05-15T12:39:06.238" v="4793" actId="21"/>
          <ac:spMkLst>
            <pc:docMk/>
            <pc:sldMk cId="568219727" sldId="922"/>
            <ac:spMk id="2095" creationId="{8A0A0BC9-1744-2E56-15CF-52F89A38303C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098" creationId="{3567F78E-5C8D-2895-7D1D-A494047BA0EE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01" creationId="{B368EA23-EDD8-C9A1-7974-D01C7FFA8867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04" creationId="{14AD58DF-6EFE-69B3-E28F-78BCD463488C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07" creationId="{3577ABBB-B5CD-038A-9F3C-CA4194A88206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10" creationId="{AD91DC10-49C7-8DD7-8395-9B646FD49F28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13" creationId="{70CEC1A0-6309-FEA1-B920-F878BCCBD970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16" creationId="{449CC265-C4B1-76C3-C21B-23E223236C5E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19" creationId="{D7C60671-6B22-C5B7-F879-31EF66720AF7}"/>
          </ac:spMkLst>
        </pc:spChg>
        <pc:spChg chg="mod">
          <ac:chgData name="Paula Vázquez-Valero" userId="3a0e46d7-2099-40af-a155-aa45b68bfff3" providerId="ADAL" clId="{E9E16D5E-8C49-43D7-BFA7-354344F7380E}" dt="2024-05-15T12:39:05.613" v="4792"/>
          <ac:spMkLst>
            <pc:docMk/>
            <pc:sldMk cId="568219727" sldId="922"/>
            <ac:spMk id="2122" creationId="{805533ED-77DF-3CED-D406-0E213098143D}"/>
          </ac:spMkLst>
        </pc:spChg>
        <pc:spChg chg="add mod">
          <ac:chgData name="Paula Vázquez-Valero" userId="3a0e46d7-2099-40af-a155-aa45b68bfff3" providerId="ADAL" clId="{E9E16D5E-8C49-43D7-BFA7-354344F7380E}" dt="2024-05-15T12:41:10.723" v="4918" actId="14100"/>
          <ac:spMkLst>
            <pc:docMk/>
            <pc:sldMk cId="568219727" sldId="922"/>
            <ac:spMk id="2130" creationId="{F7045F60-7445-70B9-9AF7-5CF45E9236F6}"/>
          </ac:spMkLst>
        </pc:spChg>
        <pc:spChg chg="add mod">
          <ac:chgData name="Paula Vázquez-Valero" userId="3a0e46d7-2099-40af-a155-aa45b68bfff3" providerId="ADAL" clId="{E9E16D5E-8C49-43D7-BFA7-354344F7380E}" dt="2024-05-15T12:41:23.030" v="4923" actId="14100"/>
          <ac:spMkLst>
            <pc:docMk/>
            <pc:sldMk cId="568219727" sldId="922"/>
            <ac:spMk id="2131" creationId="{A9540E2B-2ADA-367A-A045-EAADE2E2D577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33" creationId="{D9D82E7C-8AA1-76C1-904E-03C5431F64CB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34" creationId="{695DD194-5079-85B0-BEDB-2811D76E977B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35" creationId="{A4B4AA96-CA7C-CEDF-251E-4F229DB48266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39" creationId="{E8C2EE65-DD38-52D6-BC81-CA8D1E1ACCDA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40" creationId="{C27E7796-2D58-1564-863D-72E9F06CCD6C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41" creationId="{85B33C34-DB0E-AFBE-C76F-A617CFFBD234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42" creationId="{605B0C0D-19FC-A94D-C2E7-C4A236F103BD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49" creationId="{BF324F7D-1D90-D1D7-A933-B56EDA91E0DF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56" creationId="{21479876-710A-F19A-51BF-82738C45E6B7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57" creationId="{0B1999FF-B2DF-321E-6C39-CD524F36CB43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58" creationId="{1D86E983-98DE-BED4-1003-7E77A29E0A8F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59" creationId="{8F77DE40-EFD4-0B54-8B66-17F09321E57F}"/>
          </ac:spMkLst>
        </pc:spChg>
        <pc:spChg chg="add del mod">
          <ac:chgData name="Paula Vázquez-Valero" userId="3a0e46d7-2099-40af-a155-aa45b68bfff3" providerId="ADAL" clId="{E9E16D5E-8C49-43D7-BFA7-354344F7380E}" dt="2024-05-15T12:42:03.468" v="4934" actId="21"/>
          <ac:spMkLst>
            <pc:docMk/>
            <pc:sldMk cId="568219727" sldId="922"/>
            <ac:spMk id="2160" creationId="{65DF55C6-1E49-C8DB-CBB9-94891E60D90B}"/>
          </ac:spMkLst>
        </pc:spChg>
        <pc:spChg chg="add mod">
          <ac:chgData name="Paula Vázquez-Valero" userId="3a0e46d7-2099-40af-a155-aa45b68bfff3" providerId="ADAL" clId="{E9E16D5E-8C49-43D7-BFA7-354344F7380E}" dt="2024-05-15T12:47:18.177" v="5209"/>
          <ac:spMkLst>
            <pc:docMk/>
            <pc:sldMk cId="568219727" sldId="922"/>
            <ac:spMk id="2179" creationId="{72139E1B-C771-DD64-A64F-A990D45E720E}"/>
          </ac:spMkLst>
        </pc:spChg>
        <pc:spChg chg="add mod">
          <ac:chgData name="Paula Vázquez-Valero" userId="3a0e46d7-2099-40af-a155-aa45b68bfff3" providerId="ADAL" clId="{E9E16D5E-8C49-43D7-BFA7-354344F7380E}" dt="2024-05-15T12:47:26.898" v="5214" actId="1035"/>
          <ac:spMkLst>
            <pc:docMk/>
            <pc:sldMk cId="568219727" sldId="922"/>
            <ac:spMk id="2181" creationId="{CFF048C9-5FFA-8DD4-929D-AC701B3FCE46}"/>
          </ac:spMkLst>
        </pc:spChg>
        <pc:grpChg chg="mod">
          <ac:chgData name="Paula Vázquez-Valero" userId="3a0e46d7-2099-40af-a155-aa45b68bfff3" providerId="ADAL" clId="{E9E16D5E-8C49-43D7-BFA7-354344F7380E}" dt="2024-05-15T12:38:45.298" v="4784" actId="1038"/>
          <ac:grpSpMkLst>
            <pc:docMk/>
            <pc:sldMk cId="568219727" sldId="922"/>
            <ac:grpSpMk id="6" creationId="{F2091B33-0625-FAC3-D09B-42BB1059871A}"/>
          </ac:grpSpMkLst>
        </pc:grpChg>
        <pc:grpChg chg="add mod">
          <ac:chgData name="Paula Vázquez-Valero" userId="3a0e46d7-2099-40af-a155-aa45b68bfff3" providerId="ADAL" clId="{E9E16D5E-8C49-43D7-BFA7-354344F7380E}" dt="2024-05-15T12:38:54.138" v="4788" actId="1035"/>
          <ac:grpSpMkLst>
            <pc:docMk/>
            <pc:sldMk cId="568219727" sldId="922"/>
            <ac:grpSpMk id="28" creationId="{32B8C9E0-1B39-B252-DF69-23C05B6F6B0E}"/>
          </ac:grpSpMkLst>
        </pc:grpChg>
        <pc:grpChg chg="del">
          <ac:chgData name="Paula Vázquez-Valero" userId="3a0e46d7-2099-40af-a155-aa45b68bfff3" providerId="ADAL" clId="{E9E16D5E-8C49-43D7-BFA7-354344F7380E}" dt="2024-05-15T12:38:30.128" v="4759" actId="478"/>
          <ac:grpSpMkLst>
            <pc:docMk/>
            <pc:sldMk cId="568219727" sldId="922"/>
            <ac:grpSpMk id="42" creationId="{4D8A592D-8E58-6493-A6DF-7F4618044EB0}"/>
          </ac:grpSpMkLst>
        </pc:grpChg>
        <pc:grpChg chg="add del mod">
          <ac:chgData name="Paula Vázquez-Valero" userId="3a0e46d7-2099-40af-a155-aa45b68bfff3" providerId="ADAL" clId="{E9E16D5E-8C49-43D7-BFA7-354344F7380E}" dt="2024-05-15T12:39:32.233" v="4835" actId="21"/>
          <ac:grpSpMkLst>
            <pc:docMk/>
            <pc:sldMk cId="568219727" sldId="922"/>
            <ac:grpSpMk id="2048" creationId="{D1033145-9D41-12CB-5232-9F98CAEC31AF}"/>
          </ac:grpSpMkLst>
        </pc:grpChg>
        <pc:grpChg chg="add del mod">
          <ac:chgData name="Paula Vázquez-Valero" userId="3a0e46d7-2099-40af-a155-aa45b68bfff3" providerId="ADAL" clId="{E9E16D5E-8C49-43D7-BFA7-354344F7380E}" dt="2024-05-15T12:39:32.233" v="4835" actId="21"/>
          <ac:grpSpMkLst>
            <pc:docMk/>
            <pc:sldMk cId="568219727" sldId="922"/>
            <ac:grpSpMk id="2051" creationId="{BFEC3873-3640-C6C0-62CB-A023B46831E5}"/>
          </ac:grpSpMkLst>
        </pc:grpChg>
        <pc:grpChg chg="add del mod">
          <ac:chgData name="Paula Vázquez-Valero" userId="3a0e46d7-2099-40af-a155-aa45b68bfff3" providerId="ADAL" clId="{E9E16D5E-8C49-43D7-BFA7-354344F7380E}" dt="2024-05-15T12:39:32.233" v="4835" actId="21"/>
          <ac:grpSpMkLst>
            <pc:docMk/>
            <pc:sldMk cId="568219727" sldId="922"/>
            <ac:grpSpMk id="2054" creationId="{9E0CAF35-0560-B1C1-EA6A-51140F65DF8C}"/>
          </ac:grpSpMkLst>
        </pc:grpChg>
        <pc:grpChg chg="add del mod">
          <ac:chgData name="Paula Vázquez-Valero" userId="3a0e46d7-2099-40af-a155-aa45b68bfff3" providerId="ADAL" clId="{E9E16D5E-8C49-43D7-BFA7-354344F7380E}" dt="2024-05-15T12:40:01.670" v="4855" actId="21"/>
          <ac:grpSpMkLst>
            <pc:docMk/>
            <pc:sldMk cId="568219727" sldId="922"/>
            <ac:grpSpMk id="2057" creationId="{67D3A6CE-FED1-FC70-3E29-58950E924041}"/>
          </ac:grpSpMkLst>
        </pc:grpChg>
        <pc:grpChg chg="add del mod">
          <ac:chgData name="Paula Vázquez-Valero" userId="3a0e46d7-2099-40af-a155-aa45b68bfff3" providerId="ADAL" clId="{E9E16D5E-8C49-43D7-BFA7-354344F7380E}" dt="2024-05-15T12:39:54.342" v="4850" actId="21"/>
          <ac:grpSpMkLst>
            <pc:docMk/>
            <pc:sldMk cId="568219727" sldId="922"/>
            <ac:grpSpMk id="2060" creationId="{0BFE1869-E54B-31CD-C00E-14978DB09A17}"/>
          </ac:grpSpMkLst>
        </pc:grpChg>
        <pc:grpChg chg="add del mod">
          <ac:chgData name="Paula Vázquez-Valero" userId="3a0e46d7-2099-40af-a155-aa45b68bfff3" providerId="ADAL" clId="{E9E16D5E-8C49-43D7-BFA7-354344F7380E}" dt="2024-05-15T12:40:17.264" v="4868" actId="21"/>
          <ac:grpSpMkLst>
            <pc:docMk/>
            <pc:sldMk cId="568219727" sldId="922"/>
            <ac:grpSpMk id="2063" creationId="{D81BA161-812E-0954-95B0-8F5E965B164C}"/>
          </ac:grpSpMkLst>
        </pc:grpChg>
        <pc:grpChg chg="add del mod">
          <ac:chgData name="Paula Vázquez-Valero" userId="3a0e46d7-2099-40af-a155-aa45b68bfff3" providerId="ADAL" clId="{E9E16D5E-8C49-43D7-BFA7-354344F7380E}" dt="2024-05-15T12:40:40.754" v="4894" actId="21"/>
          <ac:grpSpMkLst>
            <pc:docMk/>
            <pc:sldMk cId="568219727" sldId="922"/>
            <ac:grpSpMk id="2066" creationId="{4F867F51-E72B-44EC-13CE-A525650AC7C6}"/>
          </ac:grpSpMkLst>
        </pc:grpChg>
        <pc:grpChg chg="add del mod">
          <ac:chgData name="Paula Vázquez-Valero" userId="3a0e46d7-2099-40af-a155-aa45b68bfff3" providerId="ADAL" clId="{E9E16D5E-8C49-43D7-BFA7-354344F7380E}" dt="2024-05-15T12:40:10.620" v="4863" actId="21"/>
          <ac:grpSpMkLst>
            <pc:docMk/>
            <pc:sldMk cId="568219727" sldId="922"/>
            <ac:grpSpMk id="2069" creationId="{8F2C260B-13BD-20CA-5490-E690D8864CBE}"/>
          </ac:grpSpMkLst>
        </pc:grpChg>
        <pc:grpChg chg="add del mod">
          <ac:chgData name="Paula Vázquez-Valero" userId="3a0e46d7-2099-40af-a155-aa45b68bfff3" providerId="ADAL" clId="{E9E16D5E-8C49-43D7-BFA7-354344F7380E}" dt="2024-05-15T12:40:29.200" v="4875" actId="21"/>
          <ac:grpSpMkLst>
            <pc:docMk/>
            <pc:sldMk cId="568219727" sldId="922"/>
            <ac:grpSpMk id="2072" creationId="{DD3255F2-CBEF-2503-A891-A4A29B4D1555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096" creationId="{3BFE8C1C-6B60-B3D7-8EF1-5EA6AEC89637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099" creationId="{D8D411AF-6C79-009A-AE2A-657CAC809A3D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02" creationId="{031A30E5-EBF6-7231-68F0-876C7E41DF6B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05" creationId="{D86FFAE7-DC65-A966-309C-D403CCE103EA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08" creationId="{036750D1-7EE1-322D-79D9-A67CAA258818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11" creationId="{4A5D0CF8-EBCF-6A7F-FBA9-5F3EB84BD904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14" creationId="{C5986958-5BCD-5664-035D-2ECE5A750363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17" creationId="{3303A645-64B5-D575-445B-AFF447C9EBCF}"/>
          </ac:grpSpMkLst>
        </pc:grpChg>
        <pc:grpChg chg="add del mod">
          <ac:chgData name="Paula Vázquez-Valero" userId="3a0e46d7-2099-40af-a155-aa45b68bfff3" providerId="ADAL" clId="{E9E16D5E-8C49-43D7-BFA7-354344F7380E}" dt="2024-05-15T12:39:06.238" v="4793" actId="21"/>
          <ac:grpSpMkLst>
            <pc:docMk/>
            <pc:sldMk cId="568219727" sldId="922"/>
            <ac:grpSpMk id="2120" creationId="{021B6455-9324-DD79-18F5-3DB037464081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36" creationId="{0FF5D205-FA85-9E92-FF0E-DB2CC80B209D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43" creationId="{23B442AE-07F1-9D95-A4A3-A34E214226B0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46" creationId="{DF556DD0-8BCD-2FCF-6B70-820EB600BAAF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50" creationId="{E8082FA0-34D4-DA2E-1762-121D924F3ABB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53" creationId="{D9CEB16F-9EFC-4708-A4CA-B9DA1251E027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61" creationId="{8CE62B47-C294-168B-70C4-441FB936768D}"/>
          </ac:grpSpMkLst>
        </pc:grpChg>
        <pc:grpChg chg="mod">
          <ac:chgData name="Paula Vázquez-Valero" userId="3a0e46d7-2099-40af-a155-aa45b68bfff3" providerId="ADAL" clId="{E9E16D5E-8C49-43D7-BFA7-354344F7380E}" dt="2024-05-15T12:41:41.998" v="4925"/>
          <ac:grpSpMkLst>
            <pc:docMk/>
            <pc:sldMk cId="568219727" sldId="922"/>
            <ac:grpSpMk id="2162" creationId="{1BBA9015-D412-EE35-A7DD-BBAFDE55A237}"/>
          </ac:grpSpMkLst>
        </pc:grpChg>
        <pc:grpChg chg="mod">
          <ac:chgData name="Paula Vázquez-Valero" userId="3a0e46d7-2099-40af-a155-aa45b68bfff3" providerId="ADAL" clId="{E9E16D5E-8C49-43D7-BFA7-354344F7380E}" dt="2024-05-15T12:41:41.998" v="4925"/>
          <ac:grpSpMkLst>
            <pc:docMk/>
            <pc:sldMk cId="568219727" sldId="922"/>
            <ac:grpSpMk id="2163" creationId="{712E3671-412E-90BE-EA48-3CC8BCA8DE17}"/>
          </ac:grpSpMkLst>
        </pc:grpChg>
        <pc:grpChg chg="mod">
          <ac:chgData name="Paula Vázquez-Valero" userId="3a0e46d7-2099-40af-a155-aa45b68bfff3" providerId="ADAL" clId="{E9E16D5E-8C49-43D7-BFA7-354344F7380E}" dt="2024-05-15T12:41:41.998" v="4925"/>
          <ac:grpSpMkLst>
            <pc:docMk/>
            <pc:sldMk cId="568219727" sldId="922"/>
            <ac:grpSpMk id="2164" creationId="{D417B866-16DB-6B3D-DD78-81B298D9676F}"/>
          </ac:grpSpMkLst>
        </pc:grpChg>
        <pc:grpChg chg="add del mod">
          <ac:chgData name="Paula Vázquez-Valero" userId="3a0e46d7-2099-40af-a155-aa45b68bfff3" providerId="ADAL" clId="{E9E16D5E-8C49-43D7-BFA7-354344F7380E}" dt="2024-05-15T12:42:03.468" v="4934" actId="21"/>
          <ac:grpSpMkLst>
            <pc:docMk/>
            <pc:sldMk cId="568219727" sldId="922"/>
            <ac:grpSpMk id="2171" creationId="{7A927421-33AB-6FF3-07AA-3420FC2E374C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2:43:44.360" v="5068" actId="14100"/>
          <ac:graphicFrameMkLst>
            <pc:docMk/>
            <pc:sldMk cId="568219727" sldId="922"/>
            <ac:graphicFrameMk id="15" creationId="{BB3EC19E-9E68-B8AD-EA9F-2A07A77110AA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2:43:41.337" v="5067" actId="1036"/>
          <ac:graphicFrameMkLst>
            <pc:docMk/>
            <pc:sldMk cId="568219727" sldId="922"/>
            <ac:graphicFrameMk id="24" creationId="{A18CE302-9A96-5337-E967-7A92517CFCEE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2:46:36.018" v="5186" actId="20577"/>
          <ac:graphicFrameMkLst>
            <pc:docMk/>
            <pc:sldMk cId="568219727" sldId="922"/>
            <ac:graphicFrameMk id="25" creationId="{C60FC59C-0EDC-E8C9-F5BC-70D5DD484F61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2:45:36.088" v="5140"/>
          <ac:graphicFrameMkLst>
            <pc:docMk/>
            <pc:sldMk cId="568219727" sldId="922"/>
            <ac:graphicFrameMk id="2176" creationId="{2D77E6B0-60EF-FBB6-FA7F-A62A37040DC0}"/>
          </ac:graphicFrameMkLst>
        </pc:graphicFrameChg>
        <pc:picChg chg="del mod">
          <ac:chgData name="Paula Vázquez-Valero" userId="3a0e46d7-2099-40af-a155-aa45b68bfff3" providerId="ADAL" clId="{E9E16D5E-8C49-43D7-BFA7-354344F7380E}" dt="2024-05-15T12:41:34.742" v="4924" actId="478"/>
          <ac:picMkLst>
            <pc:docMk/>
            <pc:sldMk cId="568219727" sldId="922"/>
            <ac:picMk id="3" creationId="{3862DBB4-BD43-BA1E-715C-E162CC9FDFAC}"/>
          </ac:picMkLst>
        </pc:picChg>
        <pc:picChg chg="del mod">
          <ac:chgData name="Paula Vázquez-Valero" userId="3a0e46d7-2099-40af-a155-aa45b68bfff3" providerId="ADAL" clId="{E9E16D5E-8C49-43D7-BFA7-354344F7380E}" dt="2024-05-15T12:42:23.238" v="4946" actId="478"/>
          <ac:picMkLst>
            <pc:docMk/>
            <pc:sldMk cId="568219727" sldId="922"/>
            <ac:picMk id="13" creationId="{AC105223-C7C7-369B-378F-531BC6F59C55}"/>
          </ac:picMkLst>
        </pc:picChg>
        <pc:picChg chg="del mod">
          <ac:chgData name="Paula Vázquez-Valero" userId="3a0e46d7-2099-40af-a155-aa45b68bfff3" providerId="ADAL" clId="{E9E16D5E-8C49-43D7-BFA7-354344F7380E}" dt="2024-05-15T12:42:23.238" v="4946" actId="478"/>
          <ac:picMkLst>
            <pc:docMk/>
            <pc:sldMk cId="568219727" sldId="922"/>
            <ac:picMk id="14" creationId="{D6864455-6E27-9F75-E646-B7863D6266F7}"/>
          </ac:picMkLst>
        </pc:picChg>
        <pc:picChg chg="mod">
          <ac:chgData name="Paula Vázquez-Valero" userId="3a0e46d7-2099-40af-a155-aa45b68bfff3" providerId="ADAL" clId="{E9E16D5E-8C49-43D7-BFA7-354344F7380E}" dt="2024-05-15T12:43:34.454" v="5062" actId="1037"/>
          <ac:picMkLst>
            <pc:docMk/>
            <pc:sldMk cId="568219727" sldId="922"/>
            <ac:picMk id="16" creationId="{F010677A-EFA4-A2B1-A596-A2A937C2B009}"/>
          </ac:picMkLst>
        </pc:picChg>
        <pc:picChg chg="mod">
          <ac:chgData name="Paula Vázquez-Valero" userId="3a0e46d7-2099-40af-a155-aa45b68bfff3" providerId="ADAL" clId="{E9E16D5E-8C49-43D7-BFA7-354344F7380E}" dt="2024-05-15T12:38:45.298" v="4784" actId="1038"/>
          <ac:picMkLst>
            <pc:docMk/>
            <pc:sldMk cId="568219727" sldId="922"/>
            <ac:picMk id="27" creationId="{E69886ED-E577-9763-8C09-140BD87E51BE}"/>
          </ac:picMkLst>
        </pc:picChg>
        <pc:picChg chg="add del mod">
          <ac:chgData name="Paula Vázquez-Valero" userId="3a0e46d7-2099-40af-a155-aa45b68bfff3" providerId="ADAL" clId="{E9E16D5E-8C49-43D7-BFA7-354344F7380E}" dt="2024-05-15T12:46:39.169" v="5188" actId="21"/>
          <ac:picMkLst>
            <pc:docMk/>
            <pc:sldMk cId="568219727" sldId="922"/>
            <ac:picMk id="30" creationId="{78E039A1-7248-0D6D-A3D5-D912CE9077F7}"/>
          </ac:picMkLst>
        </pc:picChg>
        <pc:picChg chg="mod">
          <ac:chgData name="Paula Vázquez-Valero" userId="3a0e46d7-2099-40af-a155-aa45b68bfff3" providerId="ADAL" clId="{E9E16D5E-8C49-43D7-BFA7-354344F7380E}" dt="2024-05-15T12:38:52.928" v="4785"/>
          <ac:picMkLst>
            <pc:docMk/>
            <pc:sldMk cId="568219727" sldId="922"/>
            <ac:picMk id="31" creationId="{4ABC654C-D0A4-2828-2FC9-D31830D8D005}"/>
          </ac:picMkLst>
        </pc:picChg>
        <pc:picChg chg="del">
          <ac:chgData name="Paula Vázquez-Valero" userId="3a0e46d7-2099-40af-a155-aa45b68bfff3" providerId="ADAL" clId="{E9E16D5E-8C49-43D7-BFA7-354344F7380E}" dt="2024-05-15T12:38:30.128" v="4759" actId="478"/>
          <ac:picMkLst>
            <pc:docMk/>
            <pc:sldMk cId="568219727" sldId="922"/>
            <ac:picMk id="35" creationId="{7F24F5BC-952F-AE09-8967-CE40DD984C97}"/>
          </ac:picMkLst>
        </pc:picChg>
        <pc:picChg chg="add del mod">
          <ac:chgData name="Paula Vázquez-Valero" userId="3a0e46d7-2099-40af-a155-aa45b68bfff3" providerId="ADAL" clId="{E9E16D5E-8C49-43D7-BFA7-354344F7380E}" dt="2024-05-15T12:40:29.200" v="4875" actId="21"/>
          <ac:picMkLst>
            <pc:docMk/>
            <pc:sldMk cId="568219727" sldId="922"/>
            <ac:picMk id="37" creationId="{251E4EFC-B1B2-CE14-2AB3-6719E126FF08}"/>
          </ac:picMkLst>
        </pc:picChg>
        <pc:picChg chg="del">
          <ac:chgData name="Paula Vázquez-Valero" userId="3a0e46d7-2099-40af-a155-aa45b68bfff3" providerId="ADAL" clId="{E9E16D5E-8C49-43D7-BFA7-354344F7380E}" dt="2024-05-15T12:38:30.128" v="4759" actId="478"/>
          <ac:picMkLst>
            <pc:docMk/>
            <pc:sldMk cId="568219727" sldId="922"/>
            <ac:picMk id="38" creationId="{A82E8485-B148-E99B-9DBD-36B11F210BD0}"/>
          </ac:picMkLst>
        </pc:picChg>
        <pc:picChg chg="add del mod">
          <ac:chgData name="Paula Vázquez-Valero" userId="3a0e46d7-2099-40af-a155-aa45b68bfff3" providerId="ADAL" clId="{E9E16D5E-8C49-43D7-BFA7-354344F7380E}" dt="2024-05-15T12:40:10.620" v="4863" actId="21"/>
          <ac:picMkLst>
            <pc:docMk/>
            <pc:sldMk cId="568219727" sldId="922"/>
            <ac:picMk id="39" creationId="{0494E856-F95A-C079-6D39-4CC57678E2B5}"/>
          </ac:picMkLst>
        </pc:picChg>
        <pc:picChg chg="add del mod">
          <ac:chgData name="Paula Vázquez-Valero" userId="3a0e46d7-2099-40af-a155-aa45b68bfff3" providerId="ADAL" clId="{E9E16D5E-8C49-43D7-BFA7-354344F7380E}" dt="2024-05-15T12:40:40.754" v="4894" actId="21"/>
          <ac:picMkLst>
            <pc:docMk/>
            <pc:sldMk cId="568219727" sldId="922"/>
            <ac:picMk id="40" creationId="{DFD50E7C-FB78-6418-673E-6FF2720E0551}"/>
          </ac:picMkLst>
        </pc:picChg>
        <pc:picChg chg="add del mod">
          <ac:chgData name="Paula Vázquez-Valero" userId="3a0e46d7-2099-40af-a155-aa45b68bfff3" providerId="ADAL" clId="{E9E16D5E-8C49-43D7-BFA7-354344F7380E}" dt="2024-05-15T12:40:17.264" v="4868" actId="21"/>
          <ac:picMkLst>
            <pc:docMk/>
            <pc:sldMk cId="568219727" sldId="922"/>
            <ac:picMk id="46" creationId="{C79AFF5B-769B-C62C-7752-E5B59F54C036}"/>
          </ac:picMkLst>
        </pc:picChg>
        <pc:picChg chg="del">
          <ac:chgData name="Paula Vázquez-Valero" userId="3a0e46d7-2099-40af-a155-aa45b68bfff3" providerId="ADAL" clId="{E9E16D5E-8C49-43D7-BFA7-354344F7380E}" dt="2024-05-15T12:38:30.128" v="4759" actId="478"/>
          <ac:picMkLst>
            <pc:docMk/>
            <pc:sldMk cId="568219727" sldId="922"/>
            <ac:picMk id="48" creationId="{A2986441-7F8D-1E32-4863-560A4F3895E6}"/>
          </ac:picMkLst>
        </pc:picChg>
        <pc:picChg chg="add del mod">
          <ac:chgData name="Paula Vázquez-Valero" userId="3a0e46d7-2099-40af-a155-aa45b68bfff3" providerId="ADAL" clId="{E9E16D5E-8C49-43D7-BFA7-354344F7380E}" dt="2024-05-15T12:39:54.342" v="4850" actId="21"/>
          <ac:picMkLst>
            <pc:docMk/>
            <pc:sldMk cId="568219727" sldId="922"/>
            <ac:picMk id="49" creationId="{10E88D71-BA28-1F45-CCE3-A7BC8338BCE7}"/>
          </ac:picMkLst>
        </pc:picChg>
        <pc:picChg chg="add del mod">
          <ac:chgData name="Paula Vázquez-Valero" userId="3a0e46d7-2099-40af-a155-aa45b68bfff3" providerId="ADAL" clId="{E9E16D5E-8C49-43D7-BFA7-354344F7380E}" dt="2024-05-15T12:40:01.670" v="4855" actId="21"/>
          <ac:picMkLst>
            <pc:docMk/>
            <pc:sldMk cId="568219727" sldId="922"/>
            <ac:picMk id="51" creationId="{20F9E372-AFF4-728B-65F3-E679E40E9F23}"/>
          </ac:picMkLst>
        </pc:picChg>
        <pc:picChg chg="add del mod">
          <ac:chgData name="Paula Vázquez-Valero" userId="3a0e46d7-2099-40af-a155-aa45b68bfff3" providerId="ADAL" clId="{E9E16D5E-8C49-43D7-BFA7-354344F7380E}" dt="2024-05-15T12:39:32.233" v="4835" actId="21"/>
          <ac:picMkLst>
            <pc:docMk/>
            <pc:sldMk cId="568219727" sldId="922"/>
            <ac:picMk id="52" creationId="{3B1AB3B2-0EBF-6154-603B-3B5C23A6F5DF}"/>
          </ac:picMkLst>
        </pc:picChg>
        <pc:picChg chg="add del mod">
          <ac:chgData name="Paula Vázquez-Valero" userId="3a0e46d7-2099-40af-a155-aa45b68bfff3" providerId="ADAL" clId="{E9E16D5E-8C49-43D7-BFA7-354344F7380E}" dt="2024-05-15T12:39:32.233" v="4835" actId="21"/>
          <ac:picMkLst>
            <pc:docMk/>
            <pc:sldMk cId="568219727" sldId="922"/>
            <ac:picMk id="53" creationId="{921C71AE-F845-FA68-6837-EAB458B5AEF0}"/>
          </ac:picMkLst>
        </pc:picChg>
        <pc:picChg chg="add del mod">
          <ac:chgData name="Paula Vázquez-Valero" userId="3a0e46d7-2099-40af-a155-aa45b68bfff3" providerId="ADAL" clId="{E9E16D5E-8C49-43D7-BFA7-354344F7380E}" dt="2024-05-15T12:39:32.233" v="4835" actId="21"/>
          <ac:picMkLst>
            <pc:docMk/>
            <pc:sldMk cId="568219727" sldId="922"/>
            <ac:picMk id="54" creationId="{B9952FF0-BAC1-743A-D49C-A59C49B01547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49" creationId="{BC1CCAE6-5AFA-1FD4-3040-AAB2D9B6A42B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52" creationId="{66ACE6DA-57EC-0028-F9A5-C82CB15C3846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55" creationId="{D8269FA3-FA63-81AB-191B-3C84D11AFE4A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58" creationId="{2361DE28-443A-4974-0DDD-B84F2B6D46EB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61" creationId="{BD2B25E3-C553-C4C4-1487-1EBC0D218F60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64" creationId="{44C26BB8-3117-8E5B-F8D8-2FBB2AEBEBF6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67" creationId="{A9B7DDC8-07A8-35CE-462F-99477815DABF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70" creationId="{64B302C2-B1DE-E48A-DCFC-90A2D15228BF}"/>
          </ac:picMkLst>
        </pc:picChg>
        <pc:picChg chg="mod">
          <ac:chgData name="Paula Vázquez-Valero" userId="3a0e46d7-2099-40af-a155-aa45b68bfff3" providerId="ADAL" clId="{E9E16D5E-8C49-43D7-BFA7-354344F7380E}" dt="2024-05-15T12:39:00.788" v="4790" actId="1076"/>
          <ac:picMkLst>
            <pc:docMk/>
            <pc:sldMk cId="568219727" sldId="922"/>
            <ac:picMk id="2073" creationId="{5B3E260E-0EEF-2D22-C362-B800FD33541B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75" creationId="{03A00791-35B3-027D-D110-B0453B24FF5A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76" creationId="{FF2F12A5-9DB0-F24D-C20B-BE184CBABA1B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77" creationId="{74EE71B9-BA33-84BB-7DDF-8FBCFFE943E6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78" creationId="{625D7EF4-DA33-E626-75BC-532057F27EF1}"/>
          </ac:picMkLst>
        </pc:picChg>
        <pc:picChg chg="del">
          <ac:chgData name="Paula Vázquez-Valero" userId="3a0e46d7-2099-40af-a155-aa45b68bfff3" providerId="ADAL" clId="{E9E16D5E-8C49-43D7-BFA7-354344F7380E}" dt="2024-05-15T12:47:17.913" v="5208" actId="478"/>
          <ac:picMkLst>
            <pc:docMk/>
            <pc:sldMk cId="568219727" sldId="922"/>
            <ac:picMk id="2079" creationId="{3A7B6A95-6AB8-3394-AD68-713D43E5E03D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80" creationId="{3F4FF361-72E0-6689-712B-F6B0D80E6756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81" creationId="{D82F8DEF-411F-C654-5A66-A9AD5E20EBD5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82" creationId="{7D075118-9096-9D57-DB06-743F23B2AE6B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83" creationId="{A74AF808-EF1C-9750-BB18-39F712CDA58A}"/>
          </ac:picMkLst>
        </pc:picChg>
        <pc:picChg chg="add del mod">
          <ac:chgData name="Paula Vázquez-Valero" userId="3a0e46d7-2099-40af-a155-aa45b68bfff3" providerId="ADAL" clId="{E9E16D5E-8C49-43D7-BFA7-354344F7380E}" dt="2024-05-15T12:39:06.238" v="4793" actId="21"/>
          <ac:picMkLst>
            <pc:docMk/>
            <pc:sldMk cId="568219727" sldId="922"/>
            <ac:picMk id="2084" creationId="{E4DAA587-95B2-2BB3-6665-5D7C68C38034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097" creationId="{5D1E7CFB-4B98-AC67-621B-30F739656BD6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00" creationId="{4A0C5BD3-36EA-0CB5-1A32-B67416562E57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03" creationId="{441F8D4D-C2D8-7802-28E2-0E6DA943AEDC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06" creationId="{B0559856-0D2A-DA51-87E3-DE2BC6C607C1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09" creationId="{45F53731-5E36-1E38-9899-4BEF5C7F75EC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12" creationId="{900F12A5-5999-1C1D-C9C6-BDA31ED739AE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15" creationId="{5AEEB459-F1AC-4CD4-5324-27BFDD46749D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18" creationId="{F0706127-71E9-E040-8EC6-18BA59DFC9B1}"/>
          </ac:picMkLst>
        </pc:picChg>
        <pc:picChg chg="mod">
          <ac:chgData name="Paula Vázquez-Valero" userId="3a0e46d7-2099-40af-a155-aa45b68bfff3" providerId="ADAL" clId="{E9E16D5E-8C49-43D7-BFA7-354344F7380E}" dt="2024-05-15T12:39:05.613" v="4792"/>
          <ac:picMkLst>
            <pc:docMk/>
            <pc:sldMk cId="568219727" sldId="922"/>
            <ac:picMk id="2121" creationId="{CF70D5E4-4BA8-F5E6-0F98-688F9CD09005}"/>
          </ac:picMkLst>
        </pc:picChg>
        <pc:picChg chg="add mod">
          <ac:chgData name="Paula Vázquez-Valero" userId="3a0e46d7-2099-40af-a155-aa45b68bfff3" providerId="ADAL" clId="{E9E16D5E-8C49-43D7-BFA7-354344F7380E}" dt="2024-05-15T12:40:23.236" v="4872" actId="1076"/>
          <ac:picMkLst>
            <pc:docMk/>
            <pc:sldMk cId="568219727" sldId="922"/>
            <ac:picMk id="2123" creationId="{12D820D5-A9DC-A551-A79A-760AFAE555B0}"/>
          </ac:picMkLst>
        </pc:picChg>
        <pc:picChg chg="add mod">
          <ac:chgData name="Paula Vázquez-Valero" userId="3a0e46d7-2099-40af-a155-aa45b68bfff3" providerId="ADAL" clId="{E9E16D5E-8C49-43D7-BFA7-354344F7380E}" dt="2024-05-15T12:40:38.808" v="4893" actId="1035"/>
          <ac:picMkLst>
            <pc:docMk/>
            <pc:sldMk cId="568219727" sldId="922"/>
            <ac:picMk id="2124" creationId="{58375AB4-FF80-982F-59D0-5FA11AA93DAE}"/>
          </ac:picMkLst>
        </pc:picChg>
        <pc:picChg chg="add mod">
          <ac:chgData name="Paula Vázquez-Valero" userId="3a0e46d7-2099-40af-a155-aa45b68bfff3" providerId="ADAL" clId="{E9E16D5E-8C49-43D7-BFA7-354344F7380E}" dt="2024-05-15T12:40:05.890" v="4858" actId="14100"/>
          <ac:picMkLst>
            <pc:docMk/>
            <pc:sldMk cId="568219727" sldId="922"/>
            <ac:picMk id="2125" creationId="{A660832A-1B37-8829-1969-AC97513A1055}"/>
          </ac:picMkLst>
        </pc:picChg>
        <pc:picChg chg="add mod">
          <ac:chgData name="Paula Vázquez-Valero" userId="3a0e46d7-2099-40af-a155-aa45b68bfff3" providerId="ADAL" clId="{E9E16D5E-8C49-43D7-BFA7-354344F7380E}" dt="2024-05-15T12:40:15.819" v="4867" actId="1076"/>
          <ac:picMkLst>
            <pc:docMk/>
            <pc:sldMk cId="568219727" sldId="922"/>
            <ac:picMk id="2126" creationId="{883766BF-893F-3796-9296-414378931E8B}"/>
          </ac:picMkLst>
        </pc:picChg>
        <pc:picChg chg="add mod">
          <ac:chgData name="Paula Vázquez-Valero" userId="3a0e46d7-2099-40af-a155-aa45b68bfff3" providerId="ADAL" clId="{E9E16D5E-8C49-43D7-BFA7-354344F7380E}" dt="2024-05-15T12:40:21.498" v="4871" actId="14100"/>
          <ac:picMkLst>
            <pc:docMk/>
            <pc:sldMk cId="568219727" sldId="922"/>
            <ac:picMk id="2127" creationId="{E683C2F6-BF5C-E6CB-05D6-CED331FB332C}"/>
          </ac:picMkLst>
        </pc:picChg>
        <pc:picChg chg="add mod">
          <ac:chgData name="Paula Vázquez-Valero" userId="3a0e46d7-2099-40af-a155-aa45b68bfff3" providerId="ADAL" clId="{E9E16D5E-8C49-43D7-BFA7-354344F7380E}" dt="2024-05-15T12:40:35.188" v="4880" actId="1076"/>
          <ac:picMkLst>
            <pc:docMk/>
            <pc:sldMk cId="568219727" sldId="922"/>
            <ac:picMk id="2128" creationId="{3D43897C-E6D5-86C5-67BA-21BD29842C0E}"/>
          </ac:picMkLst>
        </pc:picChg>
        <pc:picChg chg="add mod">
          <ac:chgData name="Paula Vázquez-Valero" userId="3a0e46d7-2099-40af-a155-aa45b68bfff3" providerId="ADAL" clId="{E9E16D5E-8C49-43D7-BFA7-354344F7380E}" dt="2024-05-15T12:40:45.928" v="4898" actId="1076"/>
          <ac:picMkLst>
            <pc:docMk/>
            <pc:sldMk cId="568219727" sldId="922"/>
            <ac:picMk id="2129" creationId="{A3BB3672-F1A8-FA2F-C99F-3BA7E9B428FB}"/>
          </ac:picMkLst>
        </pc:picChg>
        <pc:picChg chg="add del mod">
          <ac:chgData name="Paula Vázquez-Valero" userId="3a0e46d7-2099-40af-a155-aa45b68bfff3" providerId="ADAL" clId="{E9E16D5E-8C49-43D7-BFA7-354344F7380E}" dt="2024-05-15T12:42:03.468" v="4934" actId="21"/>
          <ac:picMkLst>
            <pc:docMk/>
            <pc:sldMk cId="568219727" sldId="922"/>
            <ac:picMk id="2132" creationId="{44E64DBE-4BE5-CE39-A72C-91D6DD46A9A6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37" creationId="{3EDACBDD-D55B-4232-E437-D8A85BB7E438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38" creationId="{7D1D5801-62AA-5F77-57E7-3A1F3F4F00D0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44" creationId="{18A42C3E-5C66-1D96-3111-DD77962A2AF3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45" creationId="{84AEDA8D-DDC9-FF0A-61BE-7532543DE576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47" creationId="{BA8E80AE-EFFC-19E3-BDBD-77DCC611CA19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48" creationId="{35AEE777-D1BF-26FA-5024-A6176E413B22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51" creationId="{DD9B7DD3-4221-F079-A9BD-75899DA012CA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52" creationId="{7534BDBB-EE82-C921-54B8-80776657BEEA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54" creationId="{808C0B38-2806-88D6-90FC-4A50E4EDBB21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55" creationId="{A8D12043-8C81-EE7D-B433-1A570335510E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65" creationId="{F61531DB-9450-D019-C667-A32C0F6A9A5C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66" creationId="{AD78BC12-D36A-FDE7-BBC1-42A46D1AD651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67" creationId="{DDE2EAFA-D200-4832-F81F-9D5F4FEE7F3A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68" creationId="{5BFD6A31-3CC3-AEFF-00BD-7D7977FF2E8C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69" creationId="{6172673D-A6FA-308A-55C9-9B8C932B3A86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70" creationId="{595D2E52-542D-427C-B69E-B14D81E0B40D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72" creationId="{ACD19AEC-DB84-1BF4-00B8-45243BFF7540}"/>
          </ac:picMkLst>
        </pc:picChg>
        <pc:picChg chg="mod">
          <ac:chgData name="Paula Vázquez-Valero" userId="3a0e46d7-2099-40af-a155-aa45b68bfff3" providerId="ADAL" clId="{E9E16D5E-8C49-43D7-BFA7-354344F7380E}" dt="2024-05-15T12:41:41.998" v="4925"/>
          <ac:picMkLst>
            <pc:docMk/>
            <pc:sldMk cId="568219727" sldId="922"/>
            <ac:picMk id="2173" creationId="{31A79C71-C092-FB5E-A236-2724BEE9A483}"/>
          </ac:picMkLst>
        </pc:picChg>
        <pc:picChg chg="add mod">
          <ac:chgData name="Paula Vázquez-Valero" userId="3a0e46d7-2099-40af-a155-aa45b68bfff3" providerId="ADAL" clId="{E9E16D5E-8C49-43D7-BFA7-354344F7380E}" dt="2024-05-15T12:42:16.712" v="4944" actId="1036"/>
          <ac:picMkLst>
            <pc:docMk/>
            <pc:sldMk cId="568219727" sldId="922"/>
            <ac:picMk id="2174" creationId="{6FF0CA06-A6FE-F5F4-7963-DCC4E9DFA102}"/>
          </ac:picMkLst>
        </pc:picChg>
        <pc:picChg chg="add mod">
          <ac:chgData name="Paula Vázquez-Valero" userId="3a0e46d7-2099-40af-a155-aa45b68bfff3" providerId="ADAL" clId="{E9E16D5E-8C49-43D7-BFA7-354344F7380E}" dt="2024-05-15T12:43:11.493" v="5039" actId="1037"/>
          <ac:picMkLst>
            <pc:docMk/>
            <pc:sldMk cId="568219727" sldId="922"/>
            <ac:picMk id="2175" creationId="{73AA5F92-4281-27FC-C8EE-07B28315188D}"/>
          </ac:picMkLst>
        </pc:picChg>
        <pc:picChg chg="add del mod">
          <ac:chgData name="Paula Vázquez-Valero" userId="3a0e46d7-2099-40af-a155-aa45b68bfff3" providerId="ADAL" clId="{E9E16D5E-8C49-43D7-BFA7-354344F7380E}" dt="2024-05-15T12:46:28.495" v="5165"/>
          <ac:picMkLst>
            <pc:docMk/>
            <pc:sldMk cId="568219727" sldId="922"/>
            <ac:picMk id="2177" creationId="{694143B7-B206-4D80-96EE-03A1D73AB6C9}"/>
          </ac:picMkLst>
        </pc:picChg>
        <pc:picChg chg="add mod">
          <ac:chgData name="Paula Vázquez-Valero" userId="3a0e46d7-2099-40af-a155-aa45b68bfff3" providerId="ADAL" clId="{E9E16D5E-8C49-43D7-BFA7-354344F7380E}" dt="2024-05-15T12:46:42.991" v="5190" actId="1076"/>
          <ac:picMkLst>
            <pc:docMk/>
            <pc:sldMk cId="568219727" sldId="922"/>
            <ac:picMk id="2178" creationId="{B5443C01-329A-58E6-1703-33004F0E3A3D}"/>
          </ac:picMkLst>
        </pc:picChg>
        <pc:picChg chg="add mod">
          <ac:chgData name="Paula Vázquez-Valero" userId="3a0e46d7-2099-40af-a155-aa45b68bfff3" providerId="ADAL" clId="{E9E16D5E-8C49-43D7-BFA7-354344F7380E}" dt="2024-05-15T12:47:18.177" v="5209"/>
          <ac:picMkLst>
            <pc:docMk/>
            <pc:sldMk cId="568219727" sldId="922"/>
            <ac:picMk id="2180" creationId="{A30AAAB5-DA48-F9FA-D6FA-504817BEABBE}"/>
          </ac:picMkLst>
        </pc:picChg>
      </pc:sldChg>
      <pc:sldChg chg="addSp delSp modSp mod ord modAnim">
        <pc:chgData name="Paula Vázquez-Valero" userId="3a0e46d7-2099-40af-a155-aa45b68bfff3" providerId="ADAL" clId="{E9E16D5E-8C49-43D7-BFA7-354344F7380E}" dt="2024-05-15T12:53:36.729" v="5406" actId="1440"/>
        <pc:sldMkLst>
          <pc:docMk/>
          <pc:sldMk cId="4152782457" sldId="923"/>
        </pc:sldMkLst>
        <pc:spChg chg="mod">
          <ac:chgData name="Paula Vázquez-Valero" userId="3a0e46d7-2099-40af-a155-aa45b68bfff3" providerId="ADAL" clId="{E9E16D5E-8C49-43D7-BFA7-354344F7380E}" dt="2024-05-15T12:53:25.909" v="5404" actId="207"/>
          <ac:spMkLst>
            <pc:docMk/>
            <pc:sldMk cId="4152782457" sldId="923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2:48:24.668" v="5262" actId="1038"/>
          <ac:spMkLst>
            <pc:docMk/>
            <pc:sldMk cId="4152782457" sldId="923"/>
            <ac:spMk id="5" creationId="{EBE216E6-9CB0-0536-A138-D2ECFC3075A1}"/>
          </ac:spMkLst>
        </pc:spChg>
        <pc:spChg chg="mod">
          <ac:chgData name="Paula Vázquez-Valero" userId="3a0e46d7-2099-40af-a155-aa45b68bfff3" providerId="ADAL" clId="{E9E16D5E-8C49-43D7-BFA7-354344F7380E}" dt="2024-05-15T12:53:29.198" v="5405" actId="207"/>
          <ac:spMkLst>
            <pc:docMk/>
            <pc:sldMk cId="4152782457" sldId="923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15" creationId="{31609ABA-40C1-720E-9466-7E72C5ECBEB6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16" creationId="{D4206776-6FB8-91AD-E2E1-64664C51D456}"/>
          </ac:spMkLst>
        </pc:spChg>
        <pc:spChg chg="add mod">
          <ac:chgData name="Paula Vázquez-Valero" userId="3a0e46d7-2099-40af-a155-aa45b68bfff3" providerId="ADAL" clId="{E9E16D5E-8C49-43D7-BFA7-354344F7380E}" dt="2024-05-15T12:49:35.529" v="5306" actId="20577"/>
          <ac:spMkLst>
            <pc:docMk/>
            <pc:sldMk cId="4152782457" sldId="923"/>
            <ac:spMk id="22" creationId="{D23434E9-E985-FFB2-3967-55E52EAB4C38}"/>
          </ac:spMkLst>
        </pc:spChg>
        <pc:spChg chg="mod">
          <ac:chgData name="Paula Vázquez-Valero" userId="3a0e46d7-2099-40af-a155-aa45b68bfff3" providerId="ADAL" clId="{E9E16D5E-8C49-43D7-BFA7-354344F7380E}" dt="2024-05-15T12:49:15.648" v="5280"/>
          <ac:spMkLst>
            <pc:docMk/>
            <pc:sldMk cId="4152782457" sldId="923"/>
            <ac:spMk id="24" creationId="{4B533E46-81BF-0E2C-C5C7-2D2B0A4B3ADF}"/>
          </ac:spMkLst>
        </pc:spChg>
        <pc:spChg chg="add mod ord">
          <ac:chgData name="Paula Vázquez-Valero" userId="3a0e46d7-2099-40af-a155-aa45b68bfff3" providerId="ADAL" clId="{E9E16D5E-8C49-43D7-BFA7-354344F7380E}" dt="2024-05-15T12:52:31.138" v="5389" actId="1036"/>
          <ac:spMkLst>
            <pc:docMk/>
            <pc:sldMk cId="4152782457" sldId="923"/>
            <ac:spMk id="28" creationId="{1208B91F-79BE-5F30-BFF4-1AAA7496E86D}"/>
          </ac:spMkLst>
        </pc:spChg>
        <pc:spChg chg="add mod">
          <ac:chgData name="Paula Vázquez-Valero" userId="3a0e46d7-2099-40af-a155-aa45b68bfff3" providerId="ADAL" clId="{E9E16D5E-8C49-43D7-BFA7-354344F7380E}" dt="2024-05-15T12:53:22.828" v="5402"/>
          <ac:spMkLst>
            <pc:docMk/>
            <pc:sldMk cId="4152782457" sldId="923"/>
            <ac:spMk id="30" creationId="{4A72773D-EF4B-CACE-A29E-FA6C9E193033}"/>
          </ac:spMkLst>
        </pc:spChg>
        <pc:spChg chg="add mod">
          <ac:chgData name="Paula Vázquez-Valero" userId="3a0e46d7-2099-40af-a155-aa45b68bfff3" providerId="ADAL" clId="{E9E16D5E-8C49-43D7-BFA7-354344F7380E}" dt="2024-05-15T12:53:22.828" v="5402"/>
          <ac:spMkLst>
            <pc:docMk/>
            <pc:sldMk cId="4152782457" sldId="923"/>
            <ac:spMk id="32" creationId="{5B7BECF3-B0E4-8F3C-7C09-CEBAA629FF5F}"/>
          </ac:spMkLst>
        </pc:spChg>
        <pc:spChg chg="mod">
          <ac:chgData name="Paula Vázquez-Valero" userId="3a0e46d7-2099-40af-a155-aa45b68bfff3" providerId="ADAL" clId="{E9E16D5E-8C49-43D7-BFA7-354344F7380E}" dt="2024-05-15T12:47:58.518" v="5234" actId="1076"/>
          <ac:spMkLst>
            <pc:docMk/>
            <pc:sldMk cId="4152782457" sldId="923"/>
            <ac:spMk id="49" creationId="{AFFAB614-3A98-44CF-02E8-0FE38B19347C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52" creationId="{2BB96F1F-37C9-17BA-C390-4923B4B5B09E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55" creationId="{8E4B2E49-8A2F-6B9B-A550-63A7FC59F317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56" creationId="{67BEC2D6-97AA-A731-8CA9-0673E44571A2}"/>
          </ac:spMkLst>
        </pc:spChg>
        <pc:spChg chg="mod">
          <ac:chgData name="Paula Vázquez-Valero" userId="3a0e46d7-2099-40af-a155-aa45b68bfff3" providerId="ADAL" clId="{E9E16D5E-8C49-43D7-BFA7-354344F7380E}" dt="2024-05-15T12:47:54.298" v="5232" actId="1036"/>
          <ac:spMkLst>
            <pc:docMk/>
            <pc:sldMk cId="4152782457" sldId="923"/>
            <ac:spMk id="58" creationId="{3410F687-EE38-FEE9-605A-317676831179}"/>
          </ac:spMkLst>
        </pc:spChg>
        <pc:spChg chg="del">
          <ac:chgData name="Paula Vázquez-Valero" userId="3a0e46d7-2099-40af-a155-aa45b68bfff3" providerId="ADAL" clId="{E9E16D5E-8C49-43D7-BFA7-354344F7380E}" dt="2024-05-15T12:53:22.571" v="5401" actId="478"/>
          <ac:spMkLst>
            <pc:docMk/>
            <pc:sldMk cId="4152782457" sldId="923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2:47:55.508" v="5233" actId="478"/>
          <ac:spMkLst>
            <pc:docMk/>
            <pc:sldMk cId="4152782457" sldId="923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2:47:54.298" v="5232" actId="1036"/>
          <ac:grpSpMkLst>
            <pc:docMk/>
            <pc:sldMk cId="4152782457" sldId="923"/>
            <ac:grpSpMk id="3" creationId="{25CCCC93-3092-F40E-DA62-362C78379822}"/>
          </ac:grpSpMkLst>
        </pc:grpChg>
        <pc:grpChg chg="mod">
          <ac:chgData name="Paula Vázquez-Valero" userId="3a0e46d7-2099-40af-a155-aa45b68bfff3" providerId="ADAL" clId="{E9E16D5E-8C49-43D7-BFA7-354344F7380E}" dt="2024-05-15T12:48:24.668" v="5262" actId="1038"/>
          <ac:grpSpMkLst>
            <pc:docMk/>
            <pc:sldMk cId="4152782457" sldId="923"/>
            <ac:grpSpMk id="6" creationId="{F2091B33-0625-FAC3-D09B-42BB1059871A}"/>
          </ac:grpSpMkLst>
        </pc:grpChg>
        <pc:grpChg chg="add mod">
          <ac:chgData name="Paula Vázquez-Valero" userId="3a0e46d7-2099-40af-a155-aa45b68bfff3" providerId="ADAL" clId="{E9E16D5E-8C49-43D7-BFA7-354344F7380E}" dt="2024-05-15T12:49:38.318" v="5307" actId="14100"/>
          <ac:grpSpMkLst>
            <pc:docMk/>
            <pc:sldMk cId="4152782457" sldId="923"/>
            <ac:grpSpMk id="23" creationId="{F1F6DF51-2186-5E9F-E5A8-B36EF8366084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2:53:10.568" v="5400" actId="113"/>
          <ac:graphicFrameMkLst>
            <pc:docMk/>
            <pc:sldMk cId="4152782457" sldId="923"/>
            <ac:graphicFrameMk id="51" creationId="{43AB40E4-C9BE-7E10-1A0B-BEC1F846257A}"/>
          </ac:graphicFrameMkLst>
        </pc:graphicFrameChg>
        <pc:picChg chg="del">
          <ac:chgData name="Paula Vázquez-Valero" userId="3a0e46d7-2099-40af-a155-aa45b68bfff3" providerId="ADAL" clId="{E9E16D5E-8C49-43D7-BFA7-354344F7380E}" dt="2024-05-15T12:47:49.413" v="5218" actId="478"/>
          <ac:picMkLst>
            <pc:docMk/>
            <pc:sldMk cId="4152782457" sldId="923"/>
            <ac:picMk id="13" creationId="{AC105223-C7C7-369B-378F-531BC6F59C55}"/>
          </ac:picMkLst>
        </pc:picChg>
        <pc:picChg chg="del">
          <ac:chgData name="Paula Vázquez-Valero" userId="3a0e46d7-2099-40af-a155-aa45b68bfff3" providerId="ADAL" clId="{E9E16D5E-8C49-43D7-BFA7-354344F7380E}" dt="2024-05-15T12:47:49.413" v="5218" actId="478"/>
          <ac:picMkLst>
            <pc:docMk/>
            <pc:sldMk cId="4152782457" sldId="923"/>
            <ac:picMk id="14" creationId="{D6864455-6E27-9F75-E646-B7863D6266F7}"/>
          </ac:picMkLst>
        </pc:picChg>
        <pc:picChg chg="mod">
          <ac:chgData name="Paula Vázquez-Valero" userId="3a0e46d7-2099-40af-a155-aa45b68bfff3" providerId="ADAL" clId="{E9E16D5E-8C49-43D7-BFA7-354344F7380E}" dt="2024-05-15T12:47:54.298" v="5232" actId="1036"/>
          <ac:picMkLst>
            <pc:docMk/>
            <pc:sldMk cId="4152782457" sldId="923"/>
            <ac:picMk id="17" creationId="{58C8F2A8-FF8C-A1B5-D5E8-38BD92D864AE}"/>
          </ac:picMkLst>
        </pc:picChg>
        <pc:picChg chg="mod">
          <ac:chgData name="Paula Vázquez-Valero" userId="3a0e46d7-2099-40af-a155-aa45b68bfff3" providerId="ADAL" clId="{E9E16D5E-8C49-43D7-BFA7-354344F7380E}" dt="2024-05-15T12:47:54.298" v="5232" actId="1036"/>
          <ac:picMkLst>
            <pc:docMk/>
            <pc:sldMk cId="4152782457" sldId="923"/>
            <ac:picMk id="18" creationId="{6376FE56-6BF4-79B7-1FD5-361E92A999D1}"/>
          </ac:picMkLst>
        </pc:picChg>
        <pc:picChg chg="add mod">
          <ac:chgData name="Paula Vázquez-Valero" userId="3a0e46d7-2099-40af-a155-aa45b68bfff3" providerId="ADAL" clId="{E9E16D5E-8C49-43D7-BFA7-354344F7380E}" dt="2024-05-15T12:52:54.342" v="5396" actId="1035"/>
          <ac:picMkLst>
            <pc:docMk/>
            <pc:sldMk cId="4152782457" sldId="923"/>
            <ac:picMk id="19" creationId="{89577E84-70E5-9B51-887B-1AD83BCE4268}"/>
          </ac:picMkLst>
        </pc:picChg>
        <pc:picChg chg="add mod">
          <ac:chgData name="Paula Vázquez-Valero" userId="3a0e46d7-2099-40af-a155-aa45b68bfff3" providerId="ADAL" clId="{E9E16D5E-8C49-43D7-BFA7-354344F7380E}" dt="2024-05-15T12:53:36.729" v="5406" actId="1440"/>
          <ac:picMkLst>
            <pc:docMk/>
            <pc:sldMk cId="4152782457" sldId="923"/>
            <ac:picMk id="20" creationId="{A13E9C68-BF94-A06D-2FC0-8EFDE52A1A18}"/>
          </ac:picMkLst>
        </pc:picChg>
        <pc:picChg chg="mod">
          <ac:chgData name="Paula Vázquez-Valero" userId="3a0e46d7-2099-40af-a155-aa45b68bfff3" providerId="ADAL" clId="{E9E16D5E-8C49-43D7-BFA7-354344F7380E}" dt="2024-05-15T12:49:15.648" v="5280"/>
          <ac:picMkLst>
            <pc:docMk/>
            <pc:sldMk cId="4152782457" sldId="923"/>
            <ac:picMk id="25" creationId="{1DB039C1-84FA-FF8A-9540-BE61EA364FB9}"/>
          </ac:picMkLst>
        </pc:picChg>
        <pc:picChg chg="mod">
          <ac:chgData name="Paula Vázquez-Valero" userId="3a0e46d7-2099-40af-a155-aa45b68bfff3" providerId="ADAL" clId="{E9E16D5E-8C49-43D7-BFA7-354344F7380E}" dt="2024-05-15T12:49:15.648" v="5280"/>
          <ac:picMkLst>
            <pc:docMk/>
            <pc:sldMk cId="4152782457" sldId="923"/>
            <ac:picMk id="26" creationId="{232A86D8-D7F3-73CD-A6EE-C500779AFF2D}"/>
          </ac:picMkLst>
        </pc:picChg>
        <pc:picChg chg="add mod">
          <ac:chgData name="Paula Vázquez-Valero" userId="3a0e46d7-2099-40af-a155-aa45b68bfff3" providerId="ADAL" clId="{E9E16D5E-8C49-43D7-BFA7-354344F7380E}" dt="2024-05-15T12:52:50.809" v="5392" actId="14100"/>
          <ac:picMkLst>
            <pc:docMk/>
            <pc:sldMk cId="4152782457" sldId="923"/>
            <ac:picMk id="29" creationId="{B6F34F1C-B787-F187-C0F2-75ED18B7E974}"/>
          </ac:picMkLst>
        </pc:picChg>
        <pc:picChg chg="add mod">
          <ac:chgData name="Paula Vázquez-Valero" userId="3a0e46d7-2099-40af-a155-aa45b68bfff3" providerId="ADAL" clId="{E9E16D5E-8C49-43D7-BFA7-354344F7380E}" dt="2024-05-15T12:53:22.828" v="5402"/>
          <ac:picMkLst>
            <pc:docMk/>
            <pc:sldMk cId="4152782457" sldId="923"/>
            <ac:picMk id="31" creationId="{2AF7A4D9-D6D6-617A-F46D-F5EDE29915F1}"/>
          </ac:picMkLst>
        </pc:picChg>
        <pc:picChg chg="del">
          <ac:chgData name="Paula Vázquez-Valero" userId="3a0e46d7-2099-40af-a155-aa45b68bfff3" providerId="ADAL" clId="{E9E16D5E-8C49-43D7-BFA7-354344F7380E}" dt="2024-05-15T12:47:47.618" v="5217" actId="478"/>
          <ac:picMkLst>
            <pc:docMk/>
            <pc:sldMk cId="4152782457" sldId="923"/>
            <ac:picMk id="46" creationId="{C64FA83B-7F7B-B2E7-4D8E-A58A1F8F277C}"/>
          </ac:picMkLst>
        </pc:picChg>
        <pc:picChg chg="mod">
          <ac:chgData name="Paula Vázquez-Valero" userId="3a0e46d7-2099-40af-a155-aa45b68bfff3" providerId="ADAL" clId="{E9E16D5E-8C49-43D7-BFA7-354344F7380E}" dt="2024-05-15T12:47:54.298" v="5232" actId="1036"/>
          <ac:picMkLst>
            <pc:docMk/>
            <pc:sldMk cId="4152782457" sldId="923"/>
            <ac:picMk id="53" creationId="{02019ECB-F42B-BA4B-0F38-923465E4B796}"/>
          </ac:picMkLst>
        </pc:picChg>
        <pc:picChg chg="mod">
          <ac:chgData name="Paula Vázquez-Valero" userId="3a0e46d7-2099-40af-a155-aa45b68bfff3" providerId="ADAL" clId="{E9E16D5E-8C49-43D7-BFA7-354344F7380E}" dt="2024-05-15T12:47:54.298" v="5232" actId="1036"/>
          <ac:picMkLst>
            <pc:docMk/>
            <pc:sldMk cId="4152782457" sldId="923"/>
            <ac:picMk id="54" creationId="{553DBE9E-8C8C-F37E-DAC1-D95F7CFCF927}"/>
          </ac:picMkLst>
        </pc:picChg>
        <pc:picChg chg="mod">
          <ac:chgData name="Paula Vázquez-Valero" userId="3a0e46d7-2099-40af-a155-aa45b68bfff3" providerId="ADAL" clId="{E9E16D5E-8C49-43D7-BFA7-354344F7380E}" dt="2024-05-15T12:47:54.298" v="5232" actId="1036"/>
          <ac:picMkLst>
            <pc:docMk/>
            <pc:sldMk cId="4152782457" sldId="923"/>
            <ac:picMk id="57" creationId="{A5D4EAAC-2CFC-7D7C-945A-3853367F62DF}"/>
          </ac:picMkLst>
        </pc:picChg>
        <pc:picChg chg="add mod">
          <ac:chgData name="Paula Vázquez-Valero" userId="3a0e46d7-2099-40af-a155-aa45b68bfff3" providerId="ADAL" clId="{E9E16D5E-8C49-43D7-BFA7-354344F7380E}" dt="2024-05-15T12:52:06.051" v="5342" actId="1076"/>
          <ac:picMkLst>
            <pc:docMk/>
            <pc:sldMk cId="4152782457" sldId="923"/>
            <ac:picMk id="1026" creationId="{2CC39723-27F2-2A49-F54D-C5BBE61ED061}"/>
          </ac:picMkLst>
        </pc:picChg>
        <pc:picChg chg="del">
          <ac:chgData name="Paula Vázquez-Valero" userId="3a0e46d7-2099-40af-a155-aa45b68bfff3" providerId="ADAL" clId="{E9E16D5E-8C49-43D7-BFA7-354344F7380E}" dt="2024-05-15T12:47:55.508" v="5233" actId="478"/>
          <ac:picMkLst>
            <pc:docMk/>
            <pc:sldMk cId="4152782457" sldId="923"/>
            <ac:picMk id="2079" creationId="{3A7B6A95-6AB8-3394-AD68-713D43E5E03D}"/>
          </ac:picMkLst>
        </pc:picChg>
      </pc:sldChg>
      <pc:sldChg chg="addSp delSp modSp add del mod ord delAnim">
        <pc:chgData name="Paula Vázquez-Valero" userId="3a0e46d7-2099-40af-a155-aa45b68bfff3" providerId="ADAL" clId="{E9E16D5E-8C49-43D7-BFA7-354344F7380E}" dt="2024-05-15T15:31:09.278" v="7303" actId="20577"/>
        <pc:sldMkLst>
          <pc:docMk/>
          <pc:sldMk cId="1216038057" sldId="924"/>
        </pc:sldMkLst>
        <pc:spChg chg="mod">
          <ac:chgData name="Paula Vázquez-Valero" userId="3a0e46d7-2099-40af-a155-aa45b68bfff3" providerId="ADAL" clId="{E9E16D5E-8C49-43D7-BFA7-354344F7380E}" dt="2024-05-15T14:46:28.916" v="5650" actId="207"/>
          <ac:spMkLst>
            <pc:docMk/>
            <pc:sldMk cId="1216038057" sldId="924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4:46:32.572" v="5651" actId="207"/>
          <ac:spMkLst>
            <pc:docMk/>
            <pc:sldMk cId="1216038057" sldId="924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4:44:30.759" v="5518" actId="1038"/>
          <ac:spMkLst>
            <pc:docMk/>
            <pc:sldMk cId="1216038057" sldId="924"/>
            <ac:spMk id="14" creationId="{F92887BC-145D-E728-38BE-F8075DDBFB30}"/>
          </ac:spMkLst>
        </pc:spChg>
        <pc:spChg chg="add mod">
          <ac:chgData name="Paula Vázquez-Valero" userId="3a0e46d7-2099-40af-a155-aa45b68bfff3" providerId="ADAL" clId="{E9E16D5E-8C49-43D7-BFA7-354344F7380E}" dt="2024-05-15T14:47:21.744" v="5662"/>
          <ac:spMkLst>
            <pc:docMk/>
            <pc:sldMk cId="1216038057" sldId="924"/>
            <ac:spMk id="21" creationId="{4F99FBCD-88AD-6218-61F9-7ABE720F38E5}"/>
          </ac:spMkLst>
        </pc:spChg>
        <pc:spChg chg="add mod">
          <ac:chgData name="Paula Vázquez-Valero" userId="3a0e46d7-2099-40af-a155-aa45b68bfff3" providerId="ADAL" clId="{E9E16D5E-8C49-43D7-BFA7-354344F7380E}" dt="2024-05-15T14:47:27.240" v="5666" actId="20577"/>
          <ac:spMkLst>
            <pc:docMk/>
            <pc:sldMk cId="1216038057" sldId="924"/>
            <ac:spMk id="25" creationId="{2CA32C79-3960-1449-4C32-A732B1907CA4}"/>
          </ac:spMkLst>
        </pc:spChg>
        <pc:spChg chg="mod">
          <ac:chgData name="Paula Vázquez-Valero" userId="3a0e46d7-2099-40af-a155-aa45b68bfff3" providerId="ADAL" clId="{E9E16D5E-8C49-43D7-BFA7-354344F7380E}" dt="2024-05-15T14:46:05.155" v="5642" actId="1035"/>
          <ac:spMkLst>
            <pc:docMk/>
            <pc:sldMk cId="1216038057" sldId="924"/>
            <ac:spMk id="36" creationId="{C08973C5-B335-255B-5A3D-8F06107BBB1A}"/>
          </ac:spMkLst>
        </pc:spChg>
        <pc:spChg chg="mod">
          <ac:chgData name="Paula Vázquez-Valero" userId="3a0e46d7-2099-40af-a155-aa45b68bfff3" providerId="ADAL" clId="{E9E16D5E-8C49-43D7-BFA7-354344F7380E}" dt="2024-05-15T15:31:09.278" v="7303" actId="20577"/>
          <ac:spMkLst>
            <pc:docMk/>
            <pc:sldMk cId="1216038057" sldId="924"/>
            <ac:spMk id="41" creationId="{46FE0136-E7A6-A00A-3F92-421B5DB38E0E}"/>
          </ac:spMkLst>
        </pc:spChg>
        <pc:spChg chg="mod">
          <ac:chgData name="Paula Vázquez-Valero" userId="3a0e46d7-2099-40af-a155-aa45b68bfff3" providerId="ADAL" clId="{E9E16D5E-8C49-43D7-BFA7-354344F7380E}" dt="2024-05-15T14:46:00.569" v="5634" actId="1035"/>
          <ac:spMkLst>
            <pc:docMk/>
            <pc:sldMk cId="1216038057" sldId="924"/>
            <ac:spMk id="59" creationId="{2DE0D2C0-CA9B-D0F6-0889-69E36B76ACD5}"/>
          </ac:spMkLst>
        </pc:spChg>
        <pc:spChg chg="del">
          <ac:chgData name="Paula Vázquez-Valero" userId="3a0e46d7-2099-40af-a155-aa45b68bfff3" providerId="ADAL" clId="{E9E16D5E-8C49-43D7-BFA7-354344F7380E}" dt="2024-05-15T14:44:40.560" v="5523" actId="478"/>
          <ac:spMkLst>
            <pc:docMk/>
            <pc:sldMk cId="1216038057" sldId="924"/>
            <ac:spMk id="2076" creationId="{5019B970-9122-71BC-6234-563B69A0ED2D}"/>
          </ac:spMkLst>
        </pc:spChg>
        <pc:spChg chg="del mod">
          <ac:chgData name="Paula Vázquez-Valero" userId="3a0e46d7-2099-40af-a155-aa45b68bfff3" providerId="ADAL" clId="{E9E16D5E-8C49-43D7-BFA7-354344F7380E}" dt="2024-05-15T14:44:03.540" v="5490" actId="478"/>
          <ac:spMkLst>
            <pc:docMk/>
            <pc:sldMk cId="1216038057" sldId="924"/>
            <ac:spMk id="2081" creationId="{EC9C59FE-9AA9-83AD-AA57-B69F51E9E8DA}"/>
          </ac:spMkLst>
        </pc:spChg>
        <pc:spChg chg="mod">
          <ac:chgData name="Paula Vázquez-Valero" userId="3a0e46d7-2099-40af-a155-aa45b68bfff3" providerId="ADAL" clId="{E9E16D5E-8C49-43D7-BFA7-354344F7380E}" dt="2024-05-15T14:46:00.569" v="5634" actId="1035"/>
          <ac:spMkLst>
            <pc:docMk/>
            <pc:sldMk cId="1216038057" sldId="924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E9E16D5E-8C49-43D7-BFA7-354344F7380E}" dt="2024-05-15T14:47:20.206" v="5660" actId="478"/>
          <ac:spMkLst>
            <pc:docMk/>
            <pc:sldMk cId="1216038057" sldId="924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4:47:21.538" v="5661" actId="478"/>
          <ac:spMkLst>
            <pc:docMk/>
            <pc:sldMk cId="1216038057" sldId="924"/>
            <ac:spMk id="2089" creationId="{B2AFFFD7-5E0E-9D9C-D583-13787BA98ED2}"/>
          </ac:spMkLst>
        </pc:spChg>
        <pc:grpChg chg="mod">
          <ac:chgData name="Paula Vázquez-Valero" userId="3a0e46d7-2099-40af-a155-aa45b68bfff3" providerId="ADAL" clId="{E9E16D5E-8C49-43D7-BFA7-354344F7380E}" dt="2024-05-15T14:46:00.569" v="5634" actId="1035"/>
          <ac:grpSpMkLst>
            <pc:docMk/>
            <pc:sldMk cId="1216038057" sldId="924"/>
            <ac:grpSpMk id="57" creationId="{FB663850-457B-AB58-39E3-A184894DD6B5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4:46:00.569" v="5634" actId="1035"/>
          <ac:graphicFrameMkLst>
            <pc:docMk/>
            <pc:sldMk cId="1216038057" sldId="924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E9E16D5E-8C49-43D7-BFA7-354344F7380E}" dt="2024-05-15T14:46:00.569" v="5634" actId="1035"/>
          <ac:picMkLst>
            <pc:docMk/>
            <pc:sldMk cId="1216038057" sldId="924"/>
            <ac:picMk id="3" creationId="{09549BD0-82FC-9446-C82B-B9A9AE44145D}"/>
          </ac:picMkLst>
        </pc:picChg>
        <pc:picChg chg="add del mod">
          <ac:chgData name="Paula Vázquez-Valero" userId="3a0e46d7-2099-40af-a155-aa45b68bfff3" providerId="ADAL" clId="{E9E16D5E-8C49-43D7-BFA7-354344F7380E}" dt="2024-05-15T14:44:32.567" v="5519" actId="21"/>
          <ac:picMkLst>
            <pc:docMk/>
            <pc:sldMk cId="1216038057" sldId="924"/>
            <ac:picMk id="9" creationId="{78073683-FCF8-D99E-CA9A-12C920FDE2A5}"/>
          </ac:picMkLst>
        </pc:picChg>
        <pc:picChg chg="add del mod">
          <ac:chgData name="Paula Vázquez-Valero" userId="3a0e46d7-2099-40af-a155-aa45b68bfff3" providerId="ADAL" clId="{E9E16D5E-8C49-43D7-BFA7-354344F7380E}" dt="2024-05-15T14:44:32.567" v="5519" actId="21"/>
          <ac:picMkLst>
            <pc:docMk/>
            <pc:sldMk cId="1216038057" sldId="924"/>
            <ac:picMk id="13" creationId="{1E96E60E-A58C-516E-4577-0C5DAF4C9CB2}"/>
          </ac:picMkLst>
        </pc:picChg>
        <pc:picChg chg="add mod ord">
          <ac:chgData name="Paula Vázquez-Valero" userId="3a0e46d7-2099-40af-a155-aa45b68bfff3" providerId="ADAL" clId="{E9E16D5E-8C49-43D7-BFA7-354344F7380E}" dt="2024-05-15T14:44:49.753" v="5542" actId="1035"/>
          <ac:picMkLst>
            <pc:docMk/>
            <pc:sldMk cId="1216038057" sldId="924"/>
            <ac:picMk id="15" creationId="{27B7C4F4-D1A2-096B-D401-715EA734FD25}"/>
          </ac:picMkLst>
        </pc:picChg>
        <pc:picChg chg="add mod">
          <ac:chgData name="Paula Vázquez-Valero" userId="3a0e46d7-2099-40af-a155-aa45b68bfff3" providerId="ADAL" clId="{E9E16D5E-8C49-43D7-BFA7-354344F7380E}" dt="2024-05-15T14:47:21.744" v="5662"/>
          <ac:picMkLst>
            <pc:docMk/>
            <pc:sldMk cId="1216038057" sldId="924"/>
            <ac:picMk id="22" creationId="{12A79A0B-4913-CD1D-E69D-B039D04A6811}"/>
          </ac:picMkLst>
        </pc:picChg>
        <pc:picChg chg="del">
          <ac:chgData name="Paula Vázquez-Valero" userId="3a0e46d7-2099-40af-a155-aa45b68bfff3" providerId="ADAL" clId="{E9E16D5E-8C49-43D7-BFA7-354344F7380E}" dt="2024-05-15T14:43:54.530" v="5481" actId="478"/>
          <ac:picMkLst>
            <pc:docMk/>
            <pc:sldMk cId="1216038057" sldId="924"/>
            <ac:picMk id="2073" creationId="{23D83BF0-B880-67A2-BEDA-A024EA6F7D04}"/>
          </ac:picMkLst>
        </pc:picChg>
        <pc:picChg chg="del">
          <ac:chgData name="Paula Vázquez-Valero" userId="3a0e46d7-2099-40af-a155-aa45b68bfff3" providerId="ADAL" clId="{E9E16D5E-8C49-43D7-BFA7-354344F7380E}" dt="2024-05-15T14:43:54.530" v="5481" actId="478"/>
          <ac:picMkLst>
            <pc:docMk/>
            <pc:sldMk cId="1216038057" sldId="924"/>
            <ac:picMk id="2074" creationId="{0B39D56E-B205-275D-1AD5-CDB4202D0926}"/>
          </ac:picMkLst>
        </pc:picChg>
        <pc:picChg chg="del">
          <ac:chgData name="Paula Vázquez-Valero" userId="3a0e46d7-2099-40af-a155-aa45b68bfff3" providerId="ADAL" clId="{E9E16D5E-8C49-43D7-BFA7-354344F7380E}" dt="2024-05-15T14:43:54.530" v="5481" actId="478"/>
          <ac:picMkLst>
            <pc:docMk/>
            <pc:sldMk cId="1216038057" sldId="924"/>
            <ac:picMk id="2077" creationId="{9591066A-7B1D-5E99-FEF4-43B845C0F0E7}"/>
          </ac:picMkLst>
        </pc:picChg>
        <pc:picChg chg="del">
          <ac:chgData name="Paula Vázquez-Valero" userId="3a0e46d7-2099-40af-a155-aa45b68bfff3" providerId="ADAL" clId="{E9E16D5E-8C49-43D7-BFA7-354344F7380E}" dt="2024-05-15T14:47:21.538" v="5661" actId="478"/>
          <ac:picMkLst>
            <pc:docMk/>
            <pc:sldMk cId="1216038057" sldId="924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4:44:05.189" v="5491" actId="478"/>
          <ac:picMkLst>
            <pc:docMk/>
            <pc:sldMk cId="1216038057" sldId="924"/>
            <ac:picMk id="2082" creationId="{A5F6D305-251F-3BC1-1951-346048445480}"/>
          </ac:picMkLst>
        </pc:picChg>
      </pc:sldChg>
      <pc:sldChg chg="add del">
        <pc:chgData name="Paula Vázquez-Valero" userId="3a0e46d7-2099-40af-a155-aa45b68bfff3" providerId="ADAL" clId="{E9E16D5E-8C49-43D7-BFA7-354344F7380E}" dt="2024-05-15T14:52:58.744" v="5950" actId="47"/>
        <pc:sldMkLst>
          <pc:docMk/>
          <pc:sldMk cId="1343575065" sldId="926"/>
        </pc:sldMkLst>
      </pc:sldChg>
      <pc:sldChg chg="del">
        <pc:chgData name="Paula Vázquez-Valero" userId="3a0e46d7-2099-40af-a155-aa45b68bfff3" providerId="ADAL" clId="{E9E16D5E-8C49-43D7-BFA7-354344F7380E}" dt="2024-05-15T14:53:00.578" v="5951" actId="2696"/>
        <pc:sldMkLst>
          <pc:docMk/>
          <pc:sldMk cId="2138167573" sldId="927"/>
        </pc:sldMkLst>
      </pc:sldChg>
      <pc:sldChg chg="addSp delSp modSp add mod modAnim">
        <pc:chgData name="Paula Vázquez-Valero" userId="3a0e46d7-2099-40af-a155-aa45b68bfff3" providerId="ADAL" clId="{E9E16D5E-8C49-43D7-BFA7-354344F7380E}" dt="2024-05-15T15:05:19.503" v="6520" actId="20577"/>
        <pc:sldMkLst>
          <pc:docMk/>
          <pc:sldMk cId="3939872562" sldId="927"/>
        </pc:sldMkLst>
        <pc:spChg chg="mod">
          <ac:chgData name="Paula Vázquez-Valero" userId="3a0e46d7-2099-40af-a155-aa45b68bfff3" providerId="ADAL" clId="{E9E16D5E-8C49-43D7-BFA7-354344F7380E}" dt="2024-05-15T14:53:35.351" v="5968" actId="207"/>
          <ac:spMkLst>
            <pc:docMk/>
            <pc:sldMk cId="3939872562" sldId="927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4:53:32.552" v="5966"/>
          <ac:spMkLst>
            <pc:docMk/>
            <pc:sldMk cId="3939872562" sldId="927"/>
            <ac:spMk id="5" creationId="{DA3BE16B-17D4-7F62-E1AC-EF6501769C80}"/>
          </ac:spMkLst>
        </pc:spChg>
        <pc:spChg chg="add mod">
          <ac:chgData name="Paula Vázquez-Valero" userId="3a0e46d7-2099-40af-a155-aa45b68bfff3" providerId="ADAL" clId="{E9E16D5E-8C49-43D7-BFA7-354344F7380E}" dt="2024-05-15T15:05:19.503" v="6520" actId="20577"/>
          <ac:spMkLst>
            <pc:docMk/>
            <pc:sldMk cId="3939872562" sldId="927"/>
            <ac:spMk id="9" creationId="{1008E2ED-ECF1-1081-A505-48B9969DCB17}"/>
          </ac:spMkLst>
        </pc:spChg>
        <pc:spChg chg="mod">
          <ac:chgData name="Paula Vázquez-Valero" userId="3a0e46d7-2099-40af-a155-aa45b68bfff3" providerId="ADAL" clId="{E9E16D5E-8C49-43D7-BFA7-354344F7380E}" dt="2024-05-15T14:53:40.759" v="5969" actId="207"/>
          <ac:spMkLst>
            <pc:docMk/>
            <pc:sldMk cId="3939872562" sldId="927"/>
            <ac:spMk id="10" creationId="{38B75A1D-D90E-6C57-7996-6744F0A058C3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12" creationId="{4F4FC1F2-A761-0EA5-FCA5-8E90BB8CAC35}"/>
          </ac:spMkLst>
        </pc:spChg>
        <pc:spChg chg="mod">
          <ac:chgData name="Paula Vázquez-Valero" userId="3a0e46d7-2099-40af-a155-aa45b68bfff3" providerId="ADAL" clId="{E9E16D5E-8C49-43D7-BFA7-354344F7380E}" dt="2024-05-15T14:57:12.768" v="6049"/>
          <ac:spMkLst>
            <pc:docMk/>
            <pc:sldMk cId="3939872562" sldId="927"/>
            <ac:spMk id="16" creationId="{7F593D9D-7390-8CDB-42B7-963CFDB3AC29}"/>
          </ac:spMkLst>
        </pc:spChg>
        <pc:spChg chg="mod">
          <ac:chgData name="Paula Vázquez-Valero" userId="3a0e46d7-2099-40af-a155-aa45b68bfff3" providerId="ADAL" clId="{E9E16D5E-8C49-43D7-BFA7-354344F7380E}" dt="2024-05-15T14:57:12.768" v="6049"/>
          <ac:spMkLst>
            <pc:docMk/>
            <pc:sldMk cId="3939872562" sldId="927"/>
            <ac:spMk id="17" creationId="{3E5D00E8-7269-5BDF-408B-8F8A49990143}"/>
          </ac:spMkLst>
        </pc:spChg>
        <pc:spChg chg="mod">
          <ac:chgData name="Paula Vázquez-Valero" userId="3a0e46d7-2099-40af-a155-aa45b68bfff3" providerId="ADAL" clId="{E9E16D5E-8C49-43D7-BFA7-354344F7380E}" dt="2024-05-15T14:57:12.768" v="6049"/>
          <ac:spMkLst>
            <pc:docMk/>
            <pc:sldMk cId="3939872562" sldId="927"/>
            <ac:spMk id="19" creationId="{C92DD37B-32C5-C32B-5841-BC67D2F05E8C}"/>
          </ac:spMkLst>
        </pc:spChg>
        <pc:spChg chg="mod">
          <ac:chgData name="Paula Vázquez-Valero" userId="3a0e46d7-2099-40af-a155-aa45b68bfff3" providerId="ADAL" clId="{E9E16D5E-8C49-43D7-BFA7-354344F7380E}" dt="2024-05-15T15:02:40.606" v="6426" actId="1035"/>
          <ac:spMkLst>
            <pc:docMk/>
            <pc:sldMk cId="3939872562" sldId="927"/>
            <ac:spMk id="21" creationId="{62733EAF-2CE7-AEA9-923B-62432AFD07A8}"/>
          </ac:spMkLst>
        </pc:spChg>
        <pc:spChg chg="mod">
          <ac:chgData name="Paula Vázquez-Valero" userId="3a0e46d7-2099-40af-a155-aa45b68bfff3" providerId="ADAL" clId="{E9E16D5E-8C49-43D7-BFA7-354344F7380E}" dt="2024-05-15T15:02:45.493" v="6441" actId="1035"/>
          <ac:spMkLst>
            <pc:docMk/>
            <pc:sldMk cId="3939872562" sldId="927"/>
            <ac:spMk id="22" creationId="{AD275EF3-2FF8-2D41-639C-F624AB83A690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25" creationId="{280B7853-4820-9230-CEFA-1C774E69BA9F}"/>
          </ac:spMkLst>
        </pc:spChg>
        <pc:spChg chg="add del mod">
          <ac:chgData name="Paula Vázquez-Valero" userId="3a0e46d7-2099-40af-a155-aa45b68bfff3" providerId="ADAL" clId="{E9E16D5E-8C49-43D7-BFA7-354344F7380E}" dt="2024-05-15T14:57:13.523" v="6050" actId="21"/>
          <ac:spMkLst>
            <pc:docMk/>
            <pc:sldMk cId="3939872562" sldId="927"/>
            <ac:spMk id="26" creationId="{419D2B3A-B70B-79F6-CF68-4A7E5718AE32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29" creationId="{339FF356-822C-C7DF-6B03-FE4A666762DE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30" creationId="{4FAD33A1-8B0F-C2ED-BA3A-44E38B5C2425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31" creationId="{2681FC9A-9C2F-94C8-F0CF-16D8EBE7D120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33" creationId="{DB16A037-D751-594D-A513-6E91BB6B0EEC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35" creationId="{EBDE3FB8-5F89-FD9D-07F5-929AE17748AB}"/>
          </ac:spMkLst>
        </pc:spChg>
        <pc:spChg chg="add 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36" creationId="{BB49C5A5-F989-CCE6-5BBD-8D1AAC2FF2B7}"/>
          </ac:spMkLst>
        </pc:spChg>
        <pc:spChg chg="add mod">
          <ac:chgData name="Paula Vázquez-Valero" userId="3a0e46d7-2099-40af-a155-aa45b68bfff3" providerId="ADAL" clId="{E9E16D5E-8C49-43D7-BFA7-354344F7380E}" dt="2024-05-15T15:03:34.549" v="6482" actId="1035"/>
          <ac:spMkLst>
            <pc:docMk/>
            <pc:sldMk cId="3939872562" sldId="927"/>
            <ac:spMk id="38" creationId="{18E98CB1-C1D2-2111-3123-C51C4C554691}"/>
          </ac:spMkLst>
        </pc:spChg>
        <pc:spChg chg="add mod">
          <ac:chgData name="Paula Vázquez-Valero" userId="3a0e46d7-2099-40af-a155-aa45b68bfff3" providerId="ADAL" clId="{E9E16D5E-8C49-43D7-BFA7-354344F7380E}" dt="2024-05-15T15:03:30.169" v="6472" actId="14100"/>
          <ac:spMkLst>
            <pc:docMk/>
            <pc:sldMk cId="3939872562" sldId="927"/>
            <ac:spMk id="40" creationId="{92CE4FDC-0D83-CAB8-BA5F-A370FDE4DB6D}"/>
          </ac:spMkLst>
        </pc:spChg>
        <pc:spChg chg="mod">
          <ac:chgData name="Paula Vázquez-Valero" userId="3a0e46d7-2099-40af-a155-aa45b68bfff3" providerId="ADAL" clId="{E9E16D5E-8C49-43D7-BFA7-354344F7380E}" dt="2024-05-15T15:02:52.300" v="6449" actId="1035"/>
          <ac:spMkLst>
            <pc:docMk/>
            <pc:sldMk cId="3939872562" sldId="927"/>
            <ac:spMk id="42" creationId="{D08B7ED5-CA84-45DA-7EC0-FD8CD052FC47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49" creationId="{59196CF8-24BD-1ABE-0D41-5A9BAA467954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0" creationId="{192A643D-515F-E094-ADE2-1BDE811F6624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1" creationId="{4EFDA597-C8B3-BEC2-D3EB-F0CDD7194761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2" creationId="{51CC3271-DD17-0D98-35F4-AD5351312F65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3" creationId="{B7F78621-44C4-8435-F3FC-2881C2ED6852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5" creationId="{FCE0188A-B46D-3C3D-B91D-730FDEE7CC53}"/>
          </ac:spMkLst>
        </pc:spChg>
        <pc:spChg chg="add del mod">
          <ac:chgData name="Paula Vázquez-Valero" userId="3a0e46d7-2099-40af-a155-aa45b68bfff3" providerId="ADAL" clId="{E9E16D5E-8C49-43D7-BFA7-354344F7380E}" dt="2024-05-15T15:00:15.089" v="6302" actId="21"/>
          <ac:spMkLst>
            <pc:docMk/>
            <pc:sldMk cId="3939872562" sldId="927"/>
            <ac:spMk id="57" creationId="{69C8191D-C61A-5AEC-97AA-B3FF65BEE592}"/>
          </ac:spMkLst>
        </pc:spChg>
        <pc:spChg chg="add mod">
          <ac:chgData name="Paula Vázquez-Valero" userId="3a0e46d7-2099-40af-a155-aa45b68bfff3" providerId="ADAL" clId="{E9E16D5E-8C49-43D7-BFA7-354344F7380E}" dt="2024-05-15T15:03:14.848" v="6462" actId="1035"/>
          <ac:spMkLst>
            <pc:docMk/>
            <pc:sldMk cId="3939872562" sldId="927"/>
            <ac:spMk id="62" creationId="{CFF6D1AE-FEDA-E008-6F8B-9DDCA6D30691}"/>
          </ac:spMkLst>
        </pc:spChg>
        <pc:spChg chg="add mod">
          <ac:chgData name="Paula Vázquez-Valero" userId="3a0e46d7-2099-40af-a155-aa45b68bfff3" providerId="ADAL" clId="{E9E16D5E-8C49-43D7-BFA7-354344F7380E}" dt="2024-05-15T15:03:38.831" v="6500" actId="1036"/>
          <ac:spMkLst>
            <pc:docMk/>
            <pc:sldMk cId="3939872562" sldId="927"/>
            <ac:spMk id="2048" creationId="{4F3F98AF-5BA8-B3BB-6017-056300B55759}"/>
          </ac:spMkLst>
        </pc:spChg>
        <pc:spChg chg="mod">
          <ac:chgData name="Paula Vázquez-Valero" userId="3a0e46d7-2099-40af-a155-aa45b68bfff3" providerId="ADAL" clId="{E9E16D5E-8C49-43D7-BFA7-354344F7380E}" dt="2024-05-15T15:03:38.831" v="6500" actId="1036"/>
          <ac:spMkLst>
            <pc:docMk/>
            <pc:sldMk cId="3939872562" sldId="927"/>
            <ac:spMk id="2050" creationId="{1C5FFFA5-02CC-378A-0F0A-A4D59D4164EF}"/>
          </ac:spMkLst>
        </pc:spChg>
        <pc:spChg chg="mod">
          <ac:chgData name="Paula Vázquez-Valero" userId="3a0e46d7-2099-40af-a155-aa45b68bfff3" providerId="ADAL" clId="{E9E16D5E-8C49-43D7-BFA7-354344F7380E}" dt="2024-05-15T15:03:38.831" v="6500" actId="1036"/>
          <ac:spMkLst>
            <pc:docMk/>
            <pc:sldMk cId="3939872562" sldId="927"/>
            <ac:spMk id="2052" creationId="{8C5C4129-CBA4-9FB0-A05A-61A266B31D21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55" creationId="{1EFAD422-42AD-8524-41A8-80D2BA28791A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56" creationId="{0EB9C901-6AD2-94B3-74E0-AB74C868C522}"/>
          </ac:spMkLst>
        </pc:spChg>
        <pc:spChg chg="mod">
          <ac:chgData name="Paula Vázquez-Valero" userId="3a0e46d7-2099-40af-a155-aa45b68bfff3" providerId="ADAL" clId="{E9E16D5E-8C49-43D7-BFA7-354344F7380E}" dt="2024-05-15T15:02:24.494" v="6400"/>
          <ac:spMkLst>
            <pc:docMk/>
            <pc:sldMk cId="3939872562" sldId="927"/>
            <ac:spMk id="2058" creationId="{D4DFEFBE-8287-05DC-3EDE-207288C7285E}"/>
          </ac:spMkLst>
        </pc:spChg>
        <pc:spChg chg="mod">
          <ac:chgData name="Paula Vázquez-Valero" userId="3a0e46d7-2099-40af-a155-aa45b68bfff3" providerId="ADAL" clId="{E9E16D5E-8C49-43D7-BFA7-354344F7380E}" dt="2024-05-15T15:02:24.494" v="6400"/>
          <ac:spMkLst>
            <pc:docMk/>
            <pc:sldMk cId="3939872562" sldId="927"/>
            <ac:spMk id="2060" creationId="{0A703A28-7853-25D4-C7E9-246D06240AEE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1" creationId="{59F616C4-65FB-435A-713F-E6D63DE1C497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2" creationId="{AB6781EF-97DF-BF10-E516-0403A6281305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4" creationId="{FC9B9626-44F4-490D-B0A4-E0C502F92CEE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5" creationId="{D6307495-D39F-0F3C-4EE2-EE44132ABD43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7" creationId="{3CB57728-28CC-2D66-8120-8588BDF403F1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8" creationId="{709455C5-1B69-97B6-9494-2974EAE42C31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69" creationId="{69DF5871-90B1-F07D-C466-6F0F69326976}"/>
          </ac:spMkLst>
        </pc:spChg>
        <pc:spChg chg="add mod ord">
          <ac:chgData name="Paula Vázquez-Valero" userId="3a0e46d7-2099-40af-a155-aa45b68bfff3" providerId="ADAL" clId="{E9E16D5E-8C49-43D7-BFA7-354344F7380E}" dt="2024-05-15T15:03:08.538" v="6455" actId="167"/>
          <ac:spMkLst>
            <pc:docMk/>
            <pc:sldMk cId="3939872562" sldId="927"/>
            <ac:spMk id="2071" creationId="{5F003A82-AED8-9800-6DFF-DB639573E3CF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074" creationId="{F3F36801-3114-758D-1371-53E2B68FF880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076" creationId="{BFACCBE1-5A70-C5BE-6643-9FDA03AE5583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85" creationId="{28753F9C-A601-C5E4-2E21-CFBEBE2578A3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86" creationId="{69C7B563-3B03-5EDB-5C17-B657FE0E9A2A}"/>
          </ac:spMkLst>
        </pc:spChg>
        <pc:spChg chg="del mod">
          <ac:chgData name="Paula Vázquez-Valero" userId="3a0e46d7-2099-40af-a155-aa45b68bfff3" providerId="ADAL" clId="{E9E16D5E-8C49-43D7-BFA7-354344F7380E}" dt="2024-05-15T14:53:32.267" v="5965" actId="478"/>
          <ac:spMkLst>
            <pc:docMk/>
            <pc:sldMk cId="3939872562" sldId="927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4:53:32.267" v="5965" actId="478"/>
          <ac:spMkLst>
            <pc:docMk/>
            <pc:sldMk cId="3939872562" sldId="927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0" creationId="{9805E19D-E022-C46E-6AB3-9E3D21D92B5E}"/>
          </ac:spMkLst>
        </pc:spChg>
        <pc:spChg chg="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2" creationId="{B45A73CB-FDFF-117A-5D90-D32817CECE56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3" creationId="{067FC566-611B-E808-2F86-8E5C0719486F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4" creationId="{0EC1438F-890F-F921-B81D-D8B4BFBD3A9D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6" creationId="{1467986E-5B59-5E20-C9F6-EDA2EACCB5ED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8" creationId="{A5D2C13F-0E6B-7C55-7092-88EEDDA16BFE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099" creationId="{A77054D7-579C-5630-5736-B718E1B5BA24}"/>
          </ac:spMkLst>
        </pc:spChg>
        <pc:spChg chg="add mod">
          <ac:chgData name="Paula Vázquez-Valero" userId="3a0e46d7-2099-40af-a155-aa45b68bfff3" providerId="ADAL" clId="{E9E16D5E-8C49-43D7-BFA7-354344F7380E}" dt="2024-05-15T15:03:01.242" v="6453" actId="571"/>
          <ac:spMkLst>
            <pc:docMk/>
            <pc:sldMk cId="3939872562" sldId="927"/>
            <ac:spMk id="2101" creationId="{AAF7FB0E-2534-8643-C350-52B679C1A4EF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13" creationId="{2E9D006B-2F40-84D5-3793-7A43E83373B4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15" creationId="{38B11442-F3D1-8A32-7A36-B315CCF8C0F7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20" creationId="{09048A69-E821-F574-653D-4B527BDF2B07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22" creationId="{6AB7A8A2-6144-FCD7-528F-E1148FD5D513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29" creationId="{133F0DB0-78F3-9470-F407-6F24AFF672E5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30" creationId="{41BD2160-9A50-513E-46BA-D792AD4F83C1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32" creationId="{2C8B74E3-BAC3-2574-BD6C-035F782694EE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33" creationId="{ECAA9120-AE55-9234-FE25-1950244BC1C5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34" creationId="{49E9C79B-18E7-F745-E441-69756CC1602C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36" creationId="{36BC842C-DD69-9100-66E2-A9C86552993F}"/>
          </ac:spMkLst>
        </pc:spChg>
        <pc:spChg chg="del">
          <ac:chgData name="Paula Vázquez-Valero" userId="3a0e46d7-2099-40af-a155-aa45b68bfff3" providerId="ADAL" clId="{E9E16D5E-8C49-43D7-BFA7-354344F7380E}" dt="2024-05-15T14:56:46.494" v="6044" actId="21"/>
          <ac:spMkLst>
            <pc:docMk/>
            <pc:sldMk cId="3939872562" sldId="927"/>
            <ac:spMk id="2156" creationId="{1CBB4822-D5DC-3538-D033-21EE5FF11C24}"/>
          </ac:spMkLst>
        </pc:spChg>
        <pc:grpChg chg="add del mod">
          <ac:chgData name="Paula Vázquez-Valero" userId="3a0e46d7-2099-40af-a155-aa45b68bfff3" providerId="ADAL" clId="{E9E16D5E-8C49-43D7-BFA7-354344F7380E}" dt="2024-05-15T14:57:13.523" v="6050" actId="21"/>
          <ac:grpSpMkLst>
            <pc:docMk/>
            <pc:sldMk cId="3939872562" sldId="927"/>
            <ac:grpSpMk id="15" creationId="{A4B0C547-C7D9-0022-EED7-97700DD8CCE7}"/>
          </ac:grpSpMkLst>
        </pc:grpChg>
        <pc:grpChg chg="add del mod">
          <ac:chgData name="Paula Vázquez-Valero" userId="3a0e46d7-2099-40af-a155-aa45b68bfff3" providerId="ADAL" clId="{E9E16D5E-8C49-43D7-BFA7-354344F7380E}" dt="2024-05-15T14:57:13.523" v="6050" actId="21"/>
          <ac:grpSpMkLst>
            <pc:docMk/>
            <pc:sldMk cId="3939872562" sldId="927"/>
            <ac:grpSpMk id="18" creationId="{E8EA1E41-3CD4-F953-F78B-48A174DA2C53}"/>
          </ac:grpSpMkLst>
        </pc:grpChg>
        <pc:grpChg chg="mod">
          <ac:chgData name="Paula Vázquez-Valero" userId="3a0e46d7-2099-40af-a155-aa45b68bfff3" providerId="ADAL" clId="{E9E16D5E-8C49-43D7-BFA7-354344F7380E}" dt="2024-05-15T15:03:18.172" v="6463" actId="1076"/>
          <ac:grpSpMkLst>
            <pc:docMk/>
            <pc:sldMk cId="3939872562" sldId="927"/>
            <ac:grpSpMk id="24" creationId="{FAB6EBD1-B6ED-37DC-62A8-C80513062A12}"/>
          </ac:grpSpMkLst>
        </pc:grpChg>
        <pc:grpChg chg="add mod">
          <ac:chgData name="Paula Vázquez-Valero" userId="3a0e46d7-2099-40af-a155-aa45b68bfff3" providerId="ADAL" clId="{E9E16D5E-8C49-43D7-BFA7-354344F7380E}" dt="2024-05-15T15:02:52.300" v="6449" actId="1035"/>
          <ac:grpSpMkLst>
            <pc:docMk/>
            <pc:sldMk cId="3939872562" sldId="927"/>
            <ac:grpSpMk id="28" creationId="{3B129DCC-71D6-81D6-83E8-478C92EADD86}"/>
          </ac:grpSpMkLst>
        </pc:grpChg>
        <pc:grpChg chg="add mod">
          <ac:chgData name="Paula Vázquez-Valero" userId="3a0e46d7-2099-40af-a155-aa45b68bfff3" providerId="ADAL" clId="{E9E16D5E-8C49-43D7-BFA7-354344F7380E}" dt="2024-05-15T15:02:52.300" v="6449" actId="1035"/>
          <ac:grpSpMkLst>
            <pc:docMk/>
            <pc:sldMk cId="3939872562" sldId="927"/>
            <ac:grpSpMk id="32" creationId="{2FF44799-DFC7-818D-E8B7-E947C160F4DA}"/>
          </ac:grpSpMkLst>
        </pc:grpChg>
        <pc:grpChg chg="add mod">
          <ac:chgData name="Paula Vázquez-Valero" userId="3a0e46d7-2099-40af-a155-aa45b68bfff3" providerId="ADAL" clId="{E9E16D5E-8C49-43D7-BFA7-354344F7380E}" dt="2024-05-15T15:03:32.645" v="6475" actId="1036"/>
          <ac:grpSpMkLst>
            <pc:docMk/>
            <pc:sldMk cId="3939872562" sldId="927"/>
            <ac:grpSpMk id="41" creationId="{7AD838F1-F499-AB87-B080-2C6E8A84C08C}"/>
          </ac:grpSpMkLst>
        </pc:grpChg>
        <pc:grpChg chg="add mod">
          <ac:chgData name="Paula Vázquez-Valero" userId="3a0e46d7-2099-40af-a155-aa45b68bfff3" providerId="ADAL" clId="{E9E16D5E-8C49-43D7-BFA7-354344F7380E}" dt="2024-05-15T15:03:38.831" v="6500" actId="1036"/>
          <ac:grpSpMkLst>
            <pc:docMk/>
            <pc:sldMk cId="3939872562" sldId="927"/>
            <ac:grpSpMk id="2049" creationId="{A7C69C5D-2C03-0656-EC69-3981806E794B}"/>
          </ac:grpSpMkLst>
        </pc:grpChg>
        <pc:grpChg chg="add mod ord">
          <ac:chgData name="Paula Vázquez-Valero" userId="3a0e46d7-2099-40af-a155-aa45b68bfff3" providerId="ADAL" clId="{E9E16D5E-8C49-43D7-BFA7-354344F7380E}" dt="2024-05-15T15:03:08.538" v="6455" actId="167"/>
          <ac:grpSpMkLst>
            <pc:docMk/>
            <pc:sldMk cId="3939872562" sldId="927"/>
            <ac:grpSpMk id="2057" creationId="{2F0874A8-477B-7292-827D-0972FF708C33}"/>
          </ac:grpSpMkLst>
        </pc:grpChg>
        <pc:grpChg chg="del">
          <ac:chgData name="Paula Vázquez-Valero" userId="3a0e46d7-2099-40af-a155-aa45b68bfff3" providerId="ADAL" clId="{E9E16D5E-8C49-43D7-BFA7-354344F7380E}" dt="2024-05-15T14:56:46.494" v="6044" actId="21"/>
          <ac:grpSpMkLst>
            <pc:docMk/>
            <pc:sldMk cId="3939872562" sldId="927"/>
            <ac:grpSpMk id="2077" creationId="{BBBCFF52-859A-E7D5-0C6E-BD1FE7A839D1}"/>
          </ac:grpSpMkLst>
        </pc:grpChg>
        <pc:grpChg chg="add mod">
          <ac:chgData name="Paula Vázquez-Valero" userId="3a0e46d7-2099-40af-a155-aa45b68bfff3" providerId="ADAL" clId="{E9E16D5E-8C49-43D7-BFA7-354344F7380E}" dt="2024-05-15T15:03:01.242" v="6453" actId="571"/>
          <ac:grpSpMkLst>
            <pc:docMk/>
            <pc:sldMk cId="3939872562" sldId="927"/>
            <ac:grpSpMk id="2087" creationId="{E82CC1AE-E075-8FDA-C0ED-2DEC2688F79B}"/>
          </ac:grpSpMkLst>
        </pc:grpChg>
        <pc:grpChg chg="del">
          <ac:chgData name="Paula Vázquez-Valero" userId="3a0e46d7-2099-40af-a155-aa45b68bfff3" providerId="ADAL" clId="{E9E16D5E-8C49-43D7-BFA7-354344F7380E}" dt="2024-05-15T14:56:46.494" v="6044" actId="21"/>
          <ac:grpSpMkLst>
            <pc:docMk/>
            <pc:sldMk cId="3939872562" sldId="927"/>
            <ac:grpSpMk id="2116" creationId="{4ACB9F28-0C61-7123-0E4C-E84433880FE6}"/>
          </ac:grpSpMkLst>
        </pc:grpChg>
        <pc:grpChg chg="del">
          <ac:chgData name="Paula Vázquez-Valero" userId="3a0e46d7-2099-40af-a155-aa45b68bfff3" providerId="ADAL" clId="{E9E16D5E-8C49-43D7-BFA7-354344F7380E}" dt="2024-05-15T14:56:46.494" v="6044" actId="21"/>
          <ac:grpSpMkLst>
            <pc:docMk/>
            <pc:sldMk cId="3939872562" sldId="927"/>
            <ac:grpSpMk id="2157" creationId="{8ACB3605-ECF4-79B1-89E9-41B75FE7D50E}"/>
          </ac:grpSpMkLst>
        </pc:grpChg>
        <pc:grpChg chg="del">
          <ac:chgData name="Paula Vázquez-Valero" userId="3a0e46d7-2099-40af-a155-aa45b68bfff3" providerId="ADAL" clId="{E9E16D5E-8C49-43D7-BFA7-354344F7380E}" dt="2024-05-15T14:56:46.494" v="6044" actId="21"/>
          <ac:grpSpMkLst>
            <pc:docMk/>
            <pc:sldMk cId="3939872562" sldId="927"/>
            <ac:grpSpMk id="2160" creationId="{1567246A-5495-C9A8-A0B7-BB3F28FFCEDB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5:02:40.606" v="6426" actId="1035"/>
          <ac:graphicFrameMkLst>
            <pc:docMk/>
            <pc:sldMk cId="3939872562" sldId="927"/>
            <ac:graphicFrameMk id="6" creationId="{2635528C-954C-8326-AE19-88024228954C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04:17.706" v="6509" actId="14100"/>
          <ac:graphicFrameMkLst>
            <pc:docMk/>
            <pc:sldMk cId="3939872562" sldId="927"/>
            <ac:graphicFrameMk id="63" creationId="{31C5160B-1CAF-4BA0-C86B-9913FE7C061F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075" creationId="{8F53BAA7-0A68-0097-28FF-F5CAD8BCCD7F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195" creationId="{B7E2C9BE-6B16-AAD6-4AD5-E5391B0B4B6E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196" creationId="{BBFA1A96-86D6-FE1E-1791-3B5826E880C0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197" creationId="{A810E926-B4AC-C7F6-A8A5-DDC83549199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198" creationId="{304A641A-0DC9-B981-7CA2-71C67EE95EC7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199" creationId="{EF713EC6-FFE2-B7EA-48AC-E35C58DB6AD1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4:56:46.494" v="6044" actId="21"/>
          <ac:graphicFrameMkLst>
            <pc:docMk/>
            <pc:sldMk cId="3939872562" sldId="927"/>
            <ac:graphicFrameMk id="2200" creationId="{FFAB197B-59B1-D854-DEB7-58ED08F1E451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4:53:32.552" v="5966"/>
          <ac:picMkLst>
            <pc:docMk/>
            <pc:sldMk cId="3939872562" sldId="927"/>
            <ac:picMk id="7" creationId="{61ECDDDD-183A-8094-156A-BB9FE9827FD9}"/>
          </ac:picMkLst>
        </pc:picChg>
        <pc:picChg chg="add del mod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13" creationId="{2998183C-E50F-0A69-0AF0-82FE48481FDE}"/>
          </ac:picMkLst>
        </pc:picChg>
        <pc:picChg chg="add mod">
          <ac:chgData name="Paula Vázquez-Valero" userId="3a0e46d7-2099-40af-a155-aa45b68bfff3" providerId="ADAL" clId="{E9E16D5E-8C49-43D7-BFA7-354344F7380E}" dt="2024-05-15T15:02:52.300" v="6449" actId="1035"/>
          <ac:picMkLst>
            <pc:docMk/>
            <pc:sldMk cId="3939872562" sldId="927"/>
            <ac:picMk id="14" creationId="{D70EB04A-C584-9156-DB81-D47128F5C0FD}"/>
          </ac:picMkLst>
        </pc:picChg>
        <pc:picChg chg="mod">
          <ac:chgData name="Paula Vázquez-Valero" userId="3a0e46d7-2099-40af-a155-aa45b68bfff3" providerId="ADAL" clId="{E9E16D5E-8C49-43D7-BFA7-354344F7380E}" dt="2024-05-15T14:57:12.768" v="6049"/>
          <ac:picMkLst>
            <pc:docMk/>
            <pc:sldMk cId="3939872562" sldId="927"/>
            <ac:picMk id="20" creationId="{1DDD7F28-8F02-B814-94B4-2EB082A32330}"/>
          </ac:picMkLst>
        </pc:picChg>
        <pc:picChg chg="mod">
          <ac:chgData name="Paula Vázquez-Valero" userId="3a0e46d7-2099-40af-a155-aa45b68bfff3" providerId="ADAL" clId="{E9E16D5E-8C49-43D7-BFA7-354344F7380E}" dt="2024-05-15T15:02:40.606" v="6426" actId="1035"/>
          <ac:picMkLst>
            <pc:docMk/>
            <pc:sldMk cId="3939872562" sldId="927"/>
            <ac:picMk id="23" creationId="{96DEF9C4-96E1-51B8-366F-1E182037B855}"/>
          </ac:picMkLst>
        </pc:picChg>
        <pc:picChg chg="mod">
          <ac:chgData name="Paula Vázquez-Valero" userId="3a0e46d7-2099-40af-a155-aa45b68bfff3" providerId="ADAL" clId="{E9E16D5E-8C49-43D7-BFA7-354344F7380E}" dt="2024-05-15T15:02:52.300" v="6449" actId="1035"/>
          <ac:picMkLst>
            <pc:docMk/>
            <pc:sldMk cId="3939872562" sldId="927"/>
            <ac:picMk id="27" creationId="{E092B7DF-3B20-4B4D-212C-9F0A3322E9BA}"/>
          </ac:picMkLst>
        </pc:picChg>
        <pc:picChg chg="mod">
          <ac:chgData name="Paula Vázquez-Valero" userId="3a0e46d7-2099-40af-a155-aa45b68bfff3" providerId="ADAL" clId="{E9E16D5E-8C49-43D7-BFA7-354344F7380E}" dt="2024-05-15T15:02:52.300" v="6449" actId="1035"/>
          <ac:picMkLst>
            <pc:docMk/>
            <pc:sldMk cId="3939872562" sldId="927"/>
            <ac:picMk id="34" creationId="{5E2AB482-BEF2-30CD-0A6F-4D7397F65358}"/>
          </ac:picMkLst>
        </pc:picChg>
        <pc:picChg chg="add mod">
          <ac:chgData name="Paula Vázquez-Valero" userId="3a0e46d7-2099-40af-a155-aa45b68bfff3" providerId="ADAL" clId="{E9E16D5E-8C49-43D7-BFA7-354344F7380E}" dt="2024-05-15T15:03:14.848" v="6462" actId="1035"/>
          <ac:picMkLst>
            <pc:docMk/>
            <pc:sldMk cId="3939872562" sldId="927"/>
            <ac:picMk id="39" creationId="{C06CA6B6-6EB9-FD1C-2392-4C814CA07D3D}"/>
          </ac:picMkLst>
        </pc:picChg>
        <pc:picChg chg="mod">
          <ac:chgData name="Paula Vázquez-Valero" userId="3a0e46d7-2099-40af-a155-aa45b68bfff3" providerId="ADAL" clId="{E9E16D5E-8C49-43D7-BFA7-354344F7380E}" dt="2024-05-15T15:02:52.300" v="6449" actId="1035"/>
          <ac:picMkLst>
            <pc:docMk/>
            <pc:sldMk cId="3939872562" sldId="927"/>
            <ac:picMk id="43" creationId="{6A37D60A-3363-A174-2177-551753D8B3A8}"/>
          </ac:picMkLst>
        </pc:picChg>
        <pc:picChg chg="mod">
          <ac:chgData name="Paula Vázquez-Valero" userId="3a0e46d7-2099-40af-a155-aa45b68bfff3" providerId="ADAL" clId="{E9E16D5E-8C49-43D7-BFA7-354344F7380E}" dt="2024-05-15T15:02:52.300" v="6449" actId="1035"/>
          <ac:picMkLst>
            <pc:docMk/>
            <pc:sldMk cId="3939872562" sldId="927"/>
            <ac:picMk id="44" creationId="{2941B87C-BCAB-FB2E-8971-462761CA94E5}"/>
          </ac:picMkLst>
        </pc:picChg>
        <pc:picChg chg="add del mod">
          <ac:chgData name="Paula Vázquez-Valero" userId="3a0e46d7-2099-40af-a155-aa45b68bfff3" providerId="ADAL" clId="{E9E16D5E-8C49-43D7-BFA7-354344F7380E}" dt="2024-05-15T15:00:15.089" v="6302" actId="21"/>
          <ac:picMkLst>
            <pc:docMk/>
            <pc:sldMk cId="3939872562" sldId="927"/>
            <ac:picMk id="45" creationId="{F8AB71FF-A2A4-390F-58A5-C3A5B4E78FEA}"/>
          </ac:picMkLst>
        </pc:picChg>
        <pc:picChg chg="add del mod">
          <ac:chgData name="Paula Vázquez-Valero" userId="3a0e46d7-2099-40af-a155-aa45b68bfff3" providerId="ADAL" clId="{E9E16D5E-8C49-43D7-BFA7-354344F7380E}" dt="2024-05-15T15:00:15.089" v="6302" actId="21"/>
          <ac:picMkLst>
            <pc:docMk/>
            <pc:sldMk cId="3939872562" sldId="927"/>
            <ac:picMk id="46" creationId="{6DE80204-6185-792B-98F7-52EDCF347D8C}"/>
          </ac:picMkLst>
        </pc:picChg>
        <pc:picChg chg="add del mod">
          <ac:chgData name="Paula Vázquez-Valero" userId="3a0e46d7-2099-40af-a155-aa45b68bfff3" providerId="ADAL" clId="{E9E16D5E-8C49-43D7-BFA7-354344F7380E}" dt="2024-05-15T15:00:15.089" v="6302" actId="21"/>
          <ac:picMkLst>
            <pc:docMk/>
            <pc:sldMk cId="3939872562" sldId="927"/>
            <ac:picMk id="47" creationId="{96734D92-8093-B442-302A-1A908BDF0A0B}"/>
          </ac:picMkLst>
        </pc:picChg>
        <pc:picChg chg="add del mod">
          <ac:chgData name="Paula Vázquez-Valero" userId="3a0e46d7-2099-40af-a155-aa45b68bfff3" providerId="ADAL" clId="{E9E16D5E-8C49-43D7-BFA7-354344F7380E}" dt="2024-05-15T15:00:15.089" v="6302" actId="21"/>
          <ac:picMkLst>
            <pc:docMk/>
            <pc:sldMk cId="3939872562" sldId="927"/>
            <ac:picMk id="48" creationId="{058452C7-0A21-0CFF-A983-F252F5E8D0DA}"/>
          </ac:picMkLst>
        </pc:picChg>
        <pc:picChg chg="add del mod">
          <ac:chgData name="Paula Vázquez-Valero" userId="3a0e46d7-2099-40af-a155-aa45b68bfff3" providerId="ADAL" clId="{E9E16D5E-8C49-43D7-BFA7-354344F7380E}" dt="2024-05-15T15:00:15.089" v="6302" actId="21"/>
          <ac:picMkLst>
            <pc:docMk/>
            <pc:sldMk cId="3939872562" sldId="927"/>
            <ac:picMk id="56" creationId="{328264A1-E288-87D3-7122-8C6232C85AB0}"/>
          </ac:picMkLst>
        </pc:picChg>
        <pc:picChg chg="add mod">
          <ac:chgData name="Paula Vázquez-Valero" userId="3a0e46d7-2099-40af-a155-aa45b68bfff3" providerId="ADAL" clId="{E9E16D5E-8C49-43D7-BFA7-354344F7380E}" dt="2024-05-15T15:03:14.848" v="6462" actId="1035"/>
          <ac:picMkLst>
            <pc:docMk/>
            <pc:sldMk cId="3939872562" sldId="927"/>
            <ac:picMk id="61" creationId="{9AA10734-072B-FEAD-9F0C-3DBA88925956}"/>
          </ac:picMkLst>
        </pc:picChg>
        <pc:picChg chg="mod">
          <ac:chgData name="Paula Vázquez-Valero" userId="3a0e46d7-2099-40af-a155-aa45b68bfff3" providerId="ADAL" clId="{E9E16D5E-8C49-43D7-BFA7-354344F7380E}" dt="2024-05-15T15:03:38.831" v="6500" actId="1036"/>
          <ac:picMkLst>
            <pc:docMk/>
            <pc:sldMk cId="3939872562" sldId="927"/>
            <ac:picMk id="2051" creationId="{10A1167D-7A8F-9DC0-6C4B-607A047B49DD}"/>
          </ac:picMkLst>
        </pc:picChg>
        <pc:picChg chg="add mod">
          <ac:chgData name="Paula Vázquez-Valero" userId="3a0e46d7-2099-40af-a155-aa45b68bfff3" providerId="ADAL" clId="{E9E16D5E-8C49-43D7-BFA7-354344F7380E}" dt="2024-05-15T15:04:22.747" v="6515" actId="1036"/>
          <ac:picMkLst>
            <pc:docMk/>
            <pc:sldMk cId="3939872562" sldId="927"/>
            <ac:picMk id="2053" creationId="{17CFCCA2-9EF4-1DC4-1CAA-D69BFE3264F2}"/>
          </ac:picMkLst>
        </pc:picChg>
        <pc:picChg chg="add mod">
          <ac:chgData name="Paula Vázquez-Valero" userId="3a0e46d7-2099-40af-a155-aa45b68bfff3" providerId="ADAL" clId="{E9E16D5E-8C49-43D7-BFA7-354344F7380E}" dt="2024-05-15T15:03:38.831" v="6500" actId="1036"/>
          <ac:picMkLst>
            <pc:docMk/>
            <pc:sldMk cId="3939872562" sldId="927"/>
            <ac:picMk id="2054" creationId="{D05E0C0C-9D7E-D85E-54D4-C8CF2F66DB3B}"/>
          </ac:picMkLst>
        </pc:picChg>
        <pc:picChg chg="mod">
          <ac:chgData name="Paula Vázquez-Valero" userId="3a0e46d7-2099-40af-a155-aa45b68bfff3" providerId="ADAL" clId="{E9E16D5E-8C49-43D7-BFA7-354344F7380E}" dt="2024-05-15T15:02:24.494" v="6400"/>
          <ac:picMkLst>
            <pc:docMk/>
            <pc:sldMk cId="3939872562" sldId="927"/>
            <ac:picMk id="2059" creationId="{0FA9C700-2120-E062-087C-F6A65D6BD006}"/>
          </ac:picMkLst>
        </pc:picChg>
        <pc:picChg chg="add mod ord">
          <ac:chgData name="Paula Vázquez-Valero" userId="3a0e46d7-2099-40af-a155-aa45b68bfff3" providerId="ADAL" clId="{E9E16D5E-8C49-43D7-BFA7-354344F7380E}" dt="2024-05-15T15:03:08.538" v="6455" actId="167"/>
          <ac:picMkLst>
            <pc:docMk/>
            <pc:sldMk cId="3939872562" sldId="927"/>
            <ac:picMk id="2063" creationId="{94E665A1-1DE6-2774-F138-4C36ACA38DC8}"/>
          </ac:picMkLst>
        </pc:picChg>
        <pc:picChg chg="add mod ord">
          <ac:chgData name="Paula Vázquez-Valero" userId="3a0e46d7-2099-40af-a155-aa45b68bfff3" providerId="ADAL" clId="{E9E16D5E-8C49-43D7-BFA7-354344F7380E}" dt="2024-05-15T15:03:08.538" v="6455" actId="167"/>
          <ac:picMkLst>
            <pc:docMk/>
            <pc:sldMk cId="3939872562" sldId="927"/>
            <ac:picMk id="2066" creationId="{C6EEDD27-4950-DE0B-8BD4-59808F390797}"/>
          </ac:picMkLst>
        </pc:picChg>
        <pc:picChg chg="add mod ord">
          <ac:chgData name="Paula Vázquez-Valero" userId="3a0e46d7-2099-40af-a155-aa45b68bfff3" providerId="ADAL" clId="{E9E16D5E-8C49-43D7-BFA7-354344F7380E}" dt="2024-05-15T15:03:08.538" v="6455" actId="167"/>
          <ac:picMkLst>
            <pc:docMk/>
            <pc:sldMk cId="3939872562" sldId="927"/>
            <ac:picMk id="2070" creationId="{CCEDB345-5388-492E-B700-88280A991557}"/>
          </ac:picMkLst>
        </pc:picChg>
        <pc:picChg chg="del">
          <ac:chgData name="Paula Vázquez-Valero" userId="3a0e46d7-2099-40af-a155-aa45b68bfff3" providerId="ADAL" clId="{E9E16D5E-8C49-43D7-BFA7-354344F7380E}" dt="2024-05-15T14:56:34.555" v="6041" actId="478"/>
          <ac:picMkLst>
            <pc:docMk/>
            <pc:sldMk cId="3939872562" sldId="927"/>
            <ac:picMk id="2072" creationId="{7DB73682-0475-5C0B-B843-3940A2CFEA2E}"/>
          </ac:picMkLst>
        </pc:picChg>
        <pc:picChg chg="add mod ord">
          <ac:chgData name="Paula Vázquez-Valero" userId="3a0e46d7-2099-40af-a155-aa45b68bfff3" providerId="ADAL" clId="{E9E16D5E-8C49-43D7-BFA7-354344F7380E}" dt="2024-05-15T15:03:08.538" v="6455" actId="167"/>
          <ac:picMkLst>
            <pc:docMk/>
            <pc:sldMk cId="3939872562" sldId="927"/>
            <ac:picMk id="2073" creationId="{AB324025-07E4-1370-D464-915DCC937726}"/>
          </ac:picMkLst>
        </pc:picChg>
        <pc:picChg chg="del">
          <ac:chgData name="Paula Vázquez-Valero" userId="3a0e46d7-2099-40af-a155-aa45b68bfff3" providerId="ADAL" clId="{E9E16D5E-8C49-43D7-BFA7-354344F7380E}" dt="2024-05-15T14:53:32.267" v="5965" actId="478"/>
          <ac:picMkLst>
            <pc:docMk/>
            <pc:sldMk cId="3939872562" sldId="927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082" creationId="{C8C1758F-44F9-F9B9-7966-E765418F371D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083" creationId="{755CA928-0EB6-2EA9-FD55-06B443973FC9}"/>
          </ac:picMkLst>
        </pc:picChg>
        <pc:picChg chg="add mod ord">
          <ac:chgData name="Paula Vázquez-Valero" userId="3a0e46d7-2099-40af-a155-aa45b68bfff3" providerId="ADAL" clId="{E9E16D5E-8C49-43D7-BFA7-354344F7380E}" dt="2024-05-15T15:03:08.538" v="6455" actId="167"/>
          <ac:picMkLst>
            <pc:docMk/>
            <pc:sldMk cId="3939872562" sldId="927"/>
            <ac:picMk id="2084" creationId="{6CB123D1-B413-6E48-5B20-C55289B9FB12}"/>
          </ac:picMkLst>
        </pc:picChg>
        <pc:picChg chg="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091" creationId="{A2FA5439-79BD-6546-4ACD-91EDFF8B935D}"/>
          </ac:picMkLst>
        </pc:picChg>
        <pc:picChg chg="add 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095" creationId="{592FE3AA-5D00-EB10-3EFB-76DD8A8EF37E}"/>
          </ac:picMkLst>
        </pc:picChg>
        <pc:picChg chg="add 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097" creationId="{667C7BEE-CB2B-2741-AD6A-5791F7419A20}"/>
          </ac:picMkLst>
        </pc:picChg>
        <pc:picChg chg="add 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100" creationId="{B701A048-96DF-31F3-E4D6-195CE2CB303F}"/>
          </ac:picMkLst>
        </pc:picChg>
        <pc:picChg chg="add 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102" creationId="{03200C02-DA31-257F-A7CB-10A727C39B88}"/>
          </ac:picMkLst>
        </pc:picChg>
        <pc:picChg chg="add mod">
          <ac:chgData name="Paula Vázquez-Valero" userId="3a0e46d7-2099-40af-a155-aa45b68bfff3" providerId="ADAL" clId="{E9E16D5E-8C49-43D7-BFA7-354344F7380E}" dt="2024-05-15T15:03:01.242" v="6453" actId="571"/>
          <ac:picMkLst>
            <pc:docMk/>
            <pc:sldMk cId="3939872562" sldId="927"/>
            <ac:picMk id="2103" creationId="{D94C3AD0-D83D-D22B-CFB0-2486A8F4C3BB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128" creationId="{0914819C-8DA9-BCC4-2433-337C2368575B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131" creationId="{15133572-3F44-9815-0658-CDE98490CF92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135" creationId="{ADE5AEB0-F8BD-A325-0DFC-852FB3757073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154" creationId="{01475A37-368E-B59D-0B18-F3569EEE257A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155" creationId="{E0B23630-9E16-58D0-FD8B-EC63DDC0AF24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13" creationId="{A0CABC90-BAAA-A64A-1EC7-42FFED7D56ED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14" creationId="{5C541A91-7A12-2686-D0B6-4B84A33395A8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15" creationId="{74D0D4C2-5936-702E-1BFB-BCCEE879BA82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19" creationId="{CCDF1A69-FE97-9DA6-271B-FBB28DA5F1FA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20" creationId="{046A66A5-FFB3-2085-6B3D-F2B44ABFAE50}"/>
          </ac:picMkLst>
        </pc:picChg>
        <pc:picChg chg="del">
          <ac:chgData name="Paula Vázquez-Valero" userId="3a0e46d7-2099-40af-a155-aa45b68bfff3" providerId="ADAL" clId="{E9E16D5E-8C49-43D7-BFA7-354344F7380E}" dt="2024-05-15T14:56:46.494" v="6044" actId="21"/>
          <ac:picMkLst>
            <pc:docMk/>
            <pc:sldMk cId="3939872562" sldId="927"/>
            <ac:picMk id="2221" creationId="{9400BD2B-808F-7561-DB9B-942822DD20E6}"/>
          </ac:picMkLst>
        </pc:picChg>
        <pc:cxnChg chg="add del mod">
          <ac:chgData name="Paula Vázquez-Valero" userId="3a0e46d7-2099-40af-a155-aa45b68bfff3" providerId="ADAL" clId="{E9E16D5E-8C49-43D7-BFA7-354344F7380E}" dt="2024-05-15T15:00:15.089" v="6302" actId="21"/>
          <ac:cxnSpMkLst>
            <pc:docMk/>
            <pc:sldMk cId="3939872562" sldId="927"/>
            <ac:cxnSpMk id="54" creationId="{442F8543-FAF1-782D-9B0C-F2BE925482E0}"/>
          </ac:cxnSpMkLst>
        </pc:cxnChg>
      </pc:sldChg>
      <pc:sldChg chg="add del">
        <pc:chgData name="Paula Vázquez-Valero" userId="3a0e46d7-2099-40af-a155-aa45b68bfff3" providerId="ADAL" clId="{E9E16D5E-8C49-43D7-BFA7-354344F7380E}" dt="2024-05-15T15:20:21.741" v="6989" actId="2696"/>
        <pc:sldMkLst>
          <pc:docMk/>
          <pc:sldMk cId="2582588082" sldId="928"/>
        </pc:sldMkLst>
      </pc:sldChg>
      <pc:sldChg chg="addSp delSp modSp add mod">
        <pc:chgData name="Paula Vázquez-Valero" userId="3a0e46d7-2099-40af-a155-aa45b68bfff3" providerId="ADAL" clId="{E9E16D5E-8C49-43D7-BFA7-354344F7380E}" dt="2024-05-15T15:30:28.506" v="7248" actId="207"/>
        <pc:sldMkLst>
          <pc:docMk/>
          <pc:sldMk cId="3363595910" sldId="928"/>
        </pc:sldMkLst>
        <pc:spChg chg="add mod">
          <ac:chgData name="Paula Vázquez-Valero" userId="3a0e46d7-2099-40af-a155-aa45b68bfff3" providerId="ADAL" clId="{E9E16D5E-8C49-43D7-BFA7-354344F7380E}" dt="2024-05-15T15:23:27.622" v="7104" actId="20577"/>
          <ac:spMkLst>
            <pc:docMk/>
            <pc:sldMk cId="3363595910" sldId="928"/>
            <ac:spMk id="3" creationId="{3C7A51E1-6AB4-7C03-BC61-9B04208D76FC}"/>
          </ac:spMkLst>
        </pc:spChg>
        <pc:spChg chg="mod">
          <ac:chgData name="Paula Vázquez-Valero" userId="3a0e46d7-2099-40af-a155-aa45b68bfff3" providerId="ADAL" clId="{E9E16D5E-8C49-43D7-BFA7-354344F7380E}" dt="2024-05-15T15:30:24.107" v="7247" actId="207"/>
          <ac:spMkLst>
            <pc:docMk/>
            <pc:sldMk cId="3363595910" sldId="928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5:30:28.506" v="7248" actId="207"/>
          <ac:spMkLst>
            <pc:docMk/>
            <pc:sldMk cId="3363595910" sldId="928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5:30:28.506" v="7248" actId="207"/>
          <ac:spMkLst>
            <pc:docMk/>
            <pc:sldMk cId="3363595910" sldId="928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5:22:03.504" v="7050" actId="1037"/>
          <ac:spMkLst>
            <pc:docMk/>
            <pc:sldMk cId="3363595910" sldId="928"/>
            <ac:spMk id="12" creationId="{FF367476-53B2-E29F-4DA9-CE3F164F973C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16" creationId="{B45F9FE1-8114-3835-EF5A-33D8041CB2AD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18" creationId="{51B0C7EB-BE9B-D39F-1407-5B71D7C1BA9B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19" creationId="{B6986234-CAAA-728E-F753-133555A4D441}"/>
          </ac:spMkLst>
        </pc:spChg>
        <pc:spChg chg="mod">
          <ac:chgData name="Paula Vázquez-Valero" userId="3a0e46d7-2099-40af-a155-aa45b68bfff3" providerId="ADAL" clId="{E9E16D5E-8C49-43D7-BFA7-354344F7380E}" dt="2024-05-15T15:22:03.504" v="7050" actId="1037"/>
          <ac:spMkLst>
            <pc:docMk/>
            <pc:sldMk cId="3363595910" sldId="928"/>
            <ac:spMk id="21" creationId="{BE842A34-0077-BF82-4606-1903498E7052}"/>
          </ac:spMkLst>
        </pc:spChg>
        <pc:spChg chg="add del mod">
          <ac:chgData name="Paula Vázquez-Valero" userId="3a0e46d7-2099-40af-a155-aa45b68bfff3" providerId="ADAL" clId="{E9E16D5E-8C49-43D7-BFA7-354344F7380E}" dt="2024-05-15T15:25:05.154" v="7144" actId="478"/>
          <ac:spMkLst>
            <pc:docMk/>
            <pc:sldMk cId="3363595910" sldId="928"/>
            <ac:spMk id="24" creationId="{1AE9EDC3-D5D9-0334-F2C5-A353E855E09F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26" creationId="{DE9C0C3C-1570-2A00-F69B-DF61D8C5B4BD}"/>
          </ac:spMkLst>
        </pc:spChg>
        <pc:spChg chg="add del mod">
          <ac:chgData name="Paula Vázquez-Valero" userId="3a0e46d7-2099-40af-a155-aa45b68bfff3" providerId="ADAL" clId="{E9E16D5E-8C49-43D7-BFA7-354344F7380E}" dt="2024-05-15T15:26:39.370" v="7169" actId="478"/>
          <ac:spMkLst>
            <pc:docMk/>
            <pc:sldMk cId="3363595910" sldId="928"/>
            <ac:spMk id="31" creationId="{E846EE82-5332-5EB1-C90D-0BBD4AFA3FF7}"/>
          </ac:spMkLst>
        </pc:spChg>
        <pc:spChg chg="add del mod">
          <ac:chgData name="Paula Vázquez-Valero" userId="3a0e46d7-2099-40af-a155-aa45b68bfff3" providerId="ADAL" clId="{E9E16D5E-8C49-43D7-BFA7-354344F7380E}" dt="2024-05-15T15:26:39.370" v="7169" actId="478"/>
          <ac:spMkLst>
            <pc:docMk/>
            <pc:sldMk cId="3363595910" sldId="928"/>
            <ac:spMk id="33" creationId="{D0AD4402-0F00-81CA-D7D1-04DDE503E1B9}"/>
          </ac:spMkLst>
        </pc:spChg>
        <pc:spChg chg="add mod">
          <ac:chgData name="Paula Vázquez-Valero" userId="3a0e46d7-2099-40af-a155-aa45b68bfff3" providerId="ADAL" clId="{E9E16D5E-8C49-43D7-BFA7-354344F7380E}" dt="2024-05-15T15:25:12.234" v="7148" actId="404"/>
          <ac:spMkLst>
            <pc:docMk/>
            <pc:sldMk cId="3363595910" sldId="928"/>
            <ac:spMk id="35" creationId="{BEDE9880-0DCF-B195-00C1-EC431C6209B7}"/>
          </ac:spMkLst>
        </pc:spChg>
        <pc:spChg chg="add mod">
          <ac:chgData name="Paula Vázquez-Valero" userId="3a0e46d7-2099-40af-a155-aa45b68bfff3" providerId="ADAL" clId="{E9E16D5E-8C49-43D7-BFA7-354344F7380E}" dt="2024-05-15T15:24:56.714" v="7135" actId="1076"/>
          <ac:spMkLst>
            <pc:docMk/>
            <pc:sldMk cId="3363595910" sldId="928"/>
            <ac:spMk id="37" creationId="{AD6E774D-3CD4-5643-C308-1E199A4FBA1A}"/>
          </ac:spMkLst>
        </pc:spChg>
        <pc:spChg chg="add del">
          <ac:chgData name="Paula Vázquez-Valero" userId="3a0e46d7-2099-40af-a155-aa45b68bfff3" providerId="ADAL" clId="{E9E16D5E-8C49-43D7-BFA7-354344F7380E}" dt="2024-05-15T15:25:18.670" v="7150" actId="22"/>
          <ac:spMkLst>
            <pc:docMk/>
            <pc:sldMk cId="3363595910" sldId="928"/>
            <ac:spMk id="39" creationId="{AD31570A-5C5C-AF2A-3A86-E2CC3E4C28CB}"/>
          </ac:spMkLst>
        </pc:spChg>
        <pc:spChg chg="add mod">
          <ac:chgData name="Paula Vázquez-Valero" userId="3a0e46d7-2099-40af-a155-aa45b68bfff3" providerId="ADAL" clId="{E9E16D5E-8C49-43D7-BFA7-354344F7380E}" dt="2024-05-15T15:25:46.126" v="7157" actId="2711"/>
          <ac:spMkLst>
            <pc:docMk/>
            <pc:sldMk cId="3363595910" sldId="928"/>
            <ac:spMk id="42" creationId="{B7AD094C-BB3F-185F-073C-05FF5D9A3846}"/>
          </ac:spMkLst>
        </pc:spChg>
        <pc:spChg chg="add mod">
          <ac:chgData name="Paula Vázquez-Valero" userId="3a0e46d7-2099-40af-a155-aa45b68bfff3" providerId="ADAL" clId="{E9E16D5E-8C49-43D7-BFA7-354344F7380E}" dt="2024-05-15T15:25:46.126" v="7157" actId="2711"/>
          <ac:spMkLst>
            <pc:docMk/>
            <pc:sldMk cId="3363595910" sldId="928"/>
            <ac:spMk id="44" creationId="{8BAF1F43-7079-D8D0-DE9B-AE9505E31718}"/>
          </ac:spMkLst>
        </pc:spChg>
        <pc:spChg chg="add mod">
          <ac:chgData name="Paula Vázquez-Valero" userId="3a0e46d7-2099-40af-a155-aa45b68bfff3" providerId="ADAL" clId="{E9E16D5E-8C49-43D7-BFA7-354344F7380E}" dt="2024-05-15T15:30:14.584" v="7243"/>
          <ac:spMkLst>
            <pc:docMk/>
            <pc:sldMk cId="3363595910" sldId="928"/>
            <ac:spMk id="53" creationId="{ADC5CD6D-CBAF-7B66-7203-09CCA9057A4B}"/>
          </ac:spMkLst>
        </pc:spChg>
        <pc:spChg chg="add mod">
          <ac:chgData name="Paula Vázquez-Valero" userId="3a0e46d7-2099-40af-a155-aa45b68bfff3" providerId="ADAL" clId="{E9E16D5E-8C49-43D7-BFA7-354344F7380E}" dt="2024-05-15T15:30:21.496" v="7245" actId="20577"/>
          <ac:spMkLst>
            <pc:docMk/>
            <pc:sldMk cId="3363595910" sldId="928"/>
            <ac:spMk id="55" creationId="{054C4566-F929-9D09-655C-8684DF47AA3C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61" creationId="{AAC11F7C-22F3-0B20-B523-E4C85F60BCA5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62" creationId="{19D9F4BB-6DCD-1041-E1A0-A410CF372959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63" creationId="{A78C278C-4999-6527-BFB8-292849BDA939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2048" creationId="{3B30FB69-9896-095F-697E-62F9EF41204B}"/>
          </ac:spMkLst>
        </pc:spChg>
        <pc:spChg chg="del">
          <ac:chgData name="Paula Vázquez-Valero" userId="3a0e46d7-2099-40af-a155-aa45b68bfff3" providerId="ADAL" clId="{E9E16D5E-8C49-43D7-BFA7-354344F7380E}" dt="2024-05-15T15:20:30.471" v="6991" actId="478"/>
          <ac:spMkLst>
            <pc:docMk/>
            <pc:sldMk cId="3363595910" sldId="928"/>
            <ac:spMk id="2049" creationId="{9761CF78-2FA3-466F-2E7B-AC52C4370096}"/>
          </ac:spMkLst>
        </pc:spChg>
        <pc:spChg chg="mod">
          <ac:chgData name="Paula Vázquez-Valero" userId="3a0e46d7-2099-40af-a155-aa45b68bfff3" providerId="ADAL" clId="{E9E16D5E-8C49-43D7-BFA7-354344F7380E}" dt="2024-05-15T15:20:42.010" v="6995" actId="1038"/>
          <ac:spMkLst>
            <pc:docMk/>
            <pc:sldMk cId="3363595910" sldId="928"/>
            <ac:spMk id="2051" creationId="{6FEF6C84-3827-31D3-F594-9F68E98C500B}"/>
          </ac:spMkLst>
        </pc:spChg>
        <pc:spChg chg="mod">
          <ac:chgData name="Paula Vázquez-Valero" userId="3a0e46d7-2099-40af-a155-aa45b68bfff3" providerId="ADAL" clId="{E9E16D5E-8C49-43D7-BFA7-354344F7380E}" dt="2024-05-15T15:20:42.010" v="6995" actId="1038"/>
          <ac:spMkLst>
            <pc:docMk/>
            <pc:sldMk cId="3363595910" sldId="928"/>
            <ac:spMk id="2054" creationId="{7B4630EC-DF27-9165-891A-5BC23C22087E}"/>
          </ac:spMkLst>
        </pc:spChg>
        <pc:spChg chg="mod">
          <ac:chgData name="Paula Vázquez-Valero" userId="3a0e46d7-2099-40af-a155-aa45b68bfff3" providerId="ADAL" clId="{E9E16D5E-8C49-43D7-BFA7-354344F7380E}" dt="2024-05-15T15:20:42.010" v="6995" actId="1038"/>
          <ac:spMkLst>
            <pc:docMk/>
            <pc:sldMk cId="3363595910" sldId="928"/>
            <ac:spMk id="2055" creationId="{5A689E80-43EA-DA3E-77CE-6337E70E9FFC}"/>
          </ac:spMkLst>
        </pc:spChg>
        <pc:spChg chg="mod">
          <ac:chgData name="Paula Vázquez-Valero" userId="3a0e46d7-2099-40af-a155-aa45b68bfff3" providerId="ADAL" clId="{E9E16D5E-8C49-43D7-BFA7-354344F7380E}" dt="2024-05-15T15:20:42.010" v="6995" actId="1038"/>
          <ac:spMkLst>
            <pc:docMk/>
            <pc:sldMk cId="3363595910" sldId="928"/>
            <ac:spMk id="2057" creationId="{3775A501-9B71-4835-B2F7-A04501F53989}"/>
          </ac:spMkLst>
        </pc:spChg>
        <pc:spChg chg="del">
          <ac:chgData name="Paula Vázquez-Valero" userId="3a0e46d7-2099-40af-a155-aa45b68bfff3" providerId="ADAL" clId="{E9E16D5E-8C49-43D7-BFA7-354344F7380E}" dt="2024-05-15T15:30:13.282" v="7241" actId="478"/>
          <ac:spMkLst>
            <pc:docMk/>
            <pc:sldMk cId="3363595910" sldId="928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5:30:14.365" v="7242" actId="478"/>
          <ac:spMkLst>
            <pc:docMk/>
            <pc:sldMk cId="3363595910" sldId="928"/>
            <ac:spMk id="2089" creationId="{B2AFFFD7-5E0E-9D9C-D583-13787BA98ED2}"/>
          </ac:spMkLst>
        </pc:spChg>
        <pc:grpChg chg="del">
          <ac:chgData name="Paula Vázquez-Valero" userId="3a0e46d7-2099-40af-a155-aa45b68bfff3" providerId="ADAL" clId="{E9E16D5E-8C49-43D7-BFA7-354344F7380E}" dt="2024-05-15T15:20:30.471" v="6991" actId="478"/>
          <ac:grpSpMkLst>
            <pc:docMk/>
            <pc:sldMk cId="3363595910" sldId="928"/>
            <ac:grpSpMk id="5" creationId="{9DEB718F-8A21-6C75-8B05-1F58435E2798}"/>
          </ac:grpSpMkLst>
        </pc:grpChg>
        <pc:grpChg chg="add mod">
          <ac:chgData name="Paula Vázquez-Valero" userId="3a0e46d7-2099-40af-a155-aa45b68bfff3" providerId="ADAL" clId="{E9E16D5E-8C49-43D7-BFA7-354344F7380E}" dt="2024-05-15T15:22:03.504" v="7050" actId="1037"/>
          <ac:grpSpMkLst>
            <pc:docMk/>
            <pc:sldMk cId="3363595910" sldId="928"/>
            <ac:grpSpMk id="6" creationId="{4AB39578-28C3-1C15-5EE4-9F26DA82C67D}"/>
          </ac:grpSpMkLst>
        </pc:grpChg>
        <pc:grpChg chg="del">
          <ac:chgData name="Paula Vázquez-Valero" userId="3a0e46d7-2099-40af-a155-aa45b68bfff3" providerId="ADAL" clId="{E9E16D5E-8C49-43D7-BFA7-354344F7380E}" dt="2024-05-15T15:20:30.471" v="6991" actId="478"/>
          <ac:grpSpMkLst>
            <pc:docMk/>
            <pc:sldMk cId="3363595910" sldId="928"/>
            <ac:grpSpMk id="13" creationId="{D27F5304-77E9-0440-DC59-5EF7913595F8}"/>
          </ac:grpSpMkLst>
        </pc:grpChg>
        <pc:grpChg chg="mod">
          <ac:chgData name="Paula Vázquez-Valero" userId="3a0e46d7-2099-40af-a155-aa45b68bfff3" providerId="ADAL" clId="{E9E16D5E-8C49-43D7-BFA7-354344F7380E}" dt="2024-05-15T15:20:42.010" v="6995" actId="1038"/>
          <ac:grpSpMkLst>
            <pc:docMk/>
            <pc:sldMk cId="3363595910" sldId="928"/>
            <ac:grpSpMk id="2058" creationId="{D979737B-132C-5389-0610-8C4C2CEDCABD}"/>
          </ac:grpSpMkLst>
        </pc:grpChg>
        <pc:graphicFrameChg chg="del">
          <ac:chgData name="Paula Vázquez-Valero" userId="3a0e46d7-2099-40af-a155-aa45b68bfff3" providerId="ADAL" clId="{E9E16D5E-8C49-43D7-BFA7-354344F7380E}" dt="2024-05-15T15:20:30.471" v="6991" actId="478"/>
          <ac:graphicFrameMkLst>
            <pc:docMk/>
            <pc:sldMk cId="3363595910" sldId="928"/>
            <ac:graphicFrameMk id="17" creationId="{573B4838-6CBE-EB15-FF4E-3B34A231A16D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20:30.471" v="6991" actId="478"/>
          <ac:graphicFrameMkLst>
            <pc:docMk/>
            <pc:sldMk cId="3363595910" sldId="928"/>
            <ac:graphicFrameMk id="20" creationId="{218F5497-D294-5EDE-D47D-1315DF60D088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15T15:26:37.815" v="7168" actId="1076"/>
          <ac:graphicFrameMkLst>
            <pc:docMk/>
            <pc:sldMk cId="3363595910" sldId="928"/>
            <ac:graphicFrameMk id="48" creationId="{B163C0E9-2CA9-D82E-E0C5-79AD622DD244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21:50.279" v="6998" actId="207"/>
          <ac:graphicFrameMkLst>
            <pc:docMk/>
            <pc:sldMk cId="3363595910" sldId="928"/>
            <ac:graphicFrameMk id="2050" creationId="{E8FE7220-9CA9-FA43-0E54-CA0A25FF7C95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5:22:03.504" v="7050" actId="1037"/>
          <ac:picMkLst>
            <pc:docMk/>
            <pc:sldMk cId="3363595910" sldId="928"/>
            <ac:picMk id="22" creationId="{6AD1CD19-53E7-7B0A-D87E-0A7026B3E783}"/>
          </ac:picMkLst>
        </pc:picChg>
        <pc:picChg chg="add mod">
          <ac:chgData name="Paula Vázquez-Valero" userId="3a0e46d7-2099-40af-a155-aa45b68bfff3" providerId="ADAL" clId="{E9E16D5E-8C49-43D7-BFA7-354344F7380E}" dt="2024-05-15T15:24:59.311" v="7142" actId="1036"/>
          <ac:picMkLst>
            <pc:docMk/>
            <pc:sldMk cId="3363595910" sldId="928"/>
            <ac:picMk id="23" creationId="{05809526-F1EB-251A-0CA2-5F6E9816862E}"/>
          </ac:picMkLst>
        </pc:picChg>
        <pc:picChg chg="add mod">
          <ac:chgData name="Paula Vázquez-Valero" userId="3a0e46d7-2099-40af-a155-aa45b68bfff3" providerId="ADAL" clId="{E9E16D5E-8C49-43D7-BFA7-354344F7380E}" dt="2024-05-15T15:25:04.132" v="7143" actId="1076"/>
          <ac:picMkLst>
            <pc:docMk/>
            <pc:sldMk cId="3363595910" sldId="928"/>
            <ac:picMk id="25" creationId="{37BAD565-CEC8-8B7A-4C53-CDD10930A99E}"/>
          </ac:picMkLst>
        </pc:picChg>
        <pc:picChg chg="add mod">
          <ac:chgData name="Paula Vázquez-Valero" userId="3a0e46d7-2099-40af-a155-aa45b68bfff3" providerId="ADAL" clId="{E9E16D5E-8C49-43D7-BFA7-354344F7380E}" dt="2024-05-15T15:25:04.132" v="7143" actId="1076"/>
          <ac:picMkLst>
            <pc:docMk/>
            <pc:sldMk cId="3363595910" sldId="928"/>
            <ac:picMk id="27" creationId="{D7048894-F21E-43E7-A4B4-5FE09C1B5B34}"/>
          </ac:picMkLst>
        </pc:picChg>
        <pc:picChg chg="add mod">
          <ac:chgData name="Paula Vázquez-Valero" userId="3a0e46d7-2099-40af-a155-aa45b68bfff3" providerId="ADAL" clId="{E9E16D5E-8C49-43D7-BFA7-354344F7380E}" dt="2024-05-15T15:25:04.132" v="7143" actId="1076"/>
          <ac:picMkLst>
            <pc:docMk/>
            <pc:sldMk cId="3363595910" sldId="928"/>
            <ac:picMk id="28" creationId="{B88282C2-28AF-926A-D64F-5999686B5DCA}"/>
          </ac:picMkLst>
        </pc:picChg>
        <pc:picChg chg="add del mod">
          <ac:chgData name="Paula Vázquez-Valero" userId="3a0e46d7-2099-40af-a155-aa45b68bfff3" providerId="ADAL" clId="{E9E16D5E-8C49-43D7-BFA7-354344F7380E}" dt="2024-05-15T15:26:39.370" v="7169" actId="478"/>
          <ac:picMkLst>
            <pc:docMk/>
            <pc:sldMk cId="3363595910" sldId="928"/>
            <ac:picMk id="29" creationId="{F162A172-331E-ADDC-981D-5F787BCAA5C2}"/>
          </ac:picMkLst>
        </pc:picChg>
        <pc:picChg chg="add del mod">
          <ac:chgData name="Paula Vázquez-Valero" userId="3a0e46d7-2099-40af-a155-aa45b68bfff3" providerId="ADAL" clId="{E9E16D5E-8C49-43D7-BFA7-354344F7380E}" dt="2024-05-15T15:26:39.370" v="7169" actId="478"/>
          <ac:picMkLst>
            <pc:docMk/>
            <pc:sldMk cId="3363595910" sldId="928"/>
            <ac:picMk id="30" creationId="{3F0B293A-0776-819F-797A-BAE697FE50D2}"/>
          </ac:picMkLst>
        </pc:picChg>
        <pc:picChg chg="add del mod">
          <ac:chgData name="Paula Vázquez-Valero" userId="3a0e46d7-2099-40af-a155-aa45b68bfff3" providerId="ADAL" clId="{E9E16D5E-8C49-43D7-BFA7-354344F7380E}" dt="2024-05-15T15:26:39.370" v="7169" actId="478"/>
          <ac:picMkLst>
            <pc:docMk/>
            <pc:sldMk cId="3363595910" sldId="928"/>
            <ac:picMk id="32" creationId="{DFA79F68-EC40-E761-2ADE-F4CC95DA44F7}"/>
          </ac:picMkLst>
        </pc:picChg>
        <pc:picChg chg="add del mod">
          <ac:chgData name="Paula Vázquez-Valero" userId="3a0e46d7-2099-40af-a155-aa45b68bfff3" providerId="ADAL" clId="{E9E16D5E-8C49-43D7-BFA7-354344F7380E}" dt="2024-05-15T15:26:39.370" v="7169" actId="478"/>
          <ac:picMkLst>
            <pc:docMk/>
            <pc:sldMk cId="3363595910" sldId="928"/>
            <ac:picMk id="34" creationId="{920E2406-886A-BF05-B531-223C7B26F7A4}"/>
          </ac:picMkLst>
        </pc:picChg>
        <pc:picChg chg="add mod">
          <ac:chgData name="Paula Vázquez-Valero" userId="3a0e46d7-2099-40af-a155-aa45b68bfff3" providerId="ADAL" clId="{E9E16D5E-8C49-43D7-BFA7-354344F7380E}" dt="2024-05-15T15:25:46.126" v="7157" actId="2711"/>
          <ac:picMkLst>
            <pc:docMk/>
            <pc:sldMk cId="3363595910" sldId="928"/>
            <ac:picMk id="40" creationId="{9E8EF5C5-4E68-A6A6-CBB5-19009E1D4CD0}"/>
          </ac:picMkLst>
        </pc:picChg>
        <pc:picChg chg="add mod">
          <ac:chgData name="Paula Vázquez-Valero" userId="3a0e46d7-2099-40af-a155-aa45b68bfff3" providerId="ADAL" clId="{E9E16D5E-8C49-43D7-BFA7-354344F7380E}" dt="2024-05-15T15:25:46.126" v="7157" actId="2711"/>
          <ac:picMkLst>
            <pc:docMk/>
            <pc:sldMk cId="3363595910" sldId="928"/>
            <ac:picMk id="41" creationId="{9C4D7110-2F60-DDB7-980B-B17A801C0F6C}"/>
          </ac:picMkLst>
        </pc:picChg>
        <pc:picChg chg="add mod">
          <ac:chgData name="Paula Vázquez-Valero" userId="3a0e46d7-2099-40af-a155-aa45b68bfff3" providerId="ADAL" clId="{E9E16D5E-8C49-43D7-BFA7-354344F7380E}" dt="2024-05-15T15:26:14.270" v="7164" actId="1076"/>
          <ac:picMkLst>
            <pc:docMk/>
            <pc:sldMk cId="3363595910" sldId="928"/>
            <ac:picMk id="43" creationId="{8B15D04C-B733-5EE3-C749-4ACECC7E3CD5}"/>
          </ac:picMkLst>
        </pc:picChg>
        <pc:picChg chg="add del mod">
          <ac:chgData name="Paula Vázquez-Valero" userId="3a0e46d7-2099-40af-a155-aa45b68bfff3" providerId="ADAL" clId="{E9E16D5E-8C49-43D7-BFA7-354344F7380E}" dt="2024-05-15T15:26:11.695" v="7163" actId="478"/>
          <ac:picMkLst>
            <pc:docMk/>
            <pc:sldMk cId="3363595910" sldId="928"/>
            <ac:picMk id="45" creationId="{FA831CDA-5967-F5E2-34BE-FD2AD8CA0ECC}"/>
          </ac:picMkLst>
        </pc:picChg>
        <pc:picChg chg="add mod">
          <ac:chgData name="Paula Vázquez-Valero" userId="3a0e46d7-2099-40af-a155-aa45b68bfff3" providerId="ADAL" clId="{E9E16D5E-8C49-43D7-BFA7-354344F7380E}" dt="2024-05-15T15:26:16.762" v="7166" actId="1076"/>
          <ac:picMkLst>
            <pc:docMk/>
            <pc:sldMk cId="3363595910" sldId="928"/>
            <ac:picMk id="46" creationId="{3072B055-BBD2-AF38-22D9-749B3D84F65C}"/>
          </ac:picMkLst>
        </pc:picChg>
        <pc:picChg chg="add mod">
          <ac:chgData name="Paula Vázquez-Valero" userId="3a0e46d7-2099-40af-a155-aa45b68bfff3" providerId="ADAL" clId="{E9E16D5E-8C49-43D7-BFA7-354344F7380E}" dt="2024-05-15T15:26:37.815" v="7168" actId="1076"/>
          <ac:picMkLst>
            <pc:docMk/>
            <pc:sldMk cId="3363595910" sldId="928"/>
            <ac:picMk id="47" creationId="{54778A7E-D928-2143-B386-220B41E52453}"/>
          </ac:picMkLst>
        </pc:picChg>
        <pc:picChg chg="add mod">
          <ac:chgData name="Paula Vázquez-Valero" userId="3a0e46d7-2099-40af-a155-aa45b68bfff3" providerId="ADAL" clId="{E9E16D5E-8C49-43D7-BFA7-354344F7380E}" dt="2024-05-15T15:26:37.815" v="7168" actId="1076"/>
          <ac:picMkLst>
            <pc:docMk/>
            <pc:sldMk cId="3363595910" sldId="928"/>
            <ac:picMk id="49" creationId="{2842C36A-A0E4-83C5-8AB6-68C2C4BD7C62}"/>
          </ac:picMkLst>
        </pc:picChg>
        <pc:picChg chg="add mod">
          <ac:chgData name="Paula Vázquez-Valero" userId="3a0e46d7-2099-40af-a155-aa45b68bfff3" providerId="ADAL" clId="{E9E16D5E-8C49-43D7-BFA7-354344F7380E}" dt="2024-05-15T15:26:37.815" v="7168" actId="1076"/>
          <ac:picMkLst>
            <pc:docMk/>
            <pc:sldMk cId="3363595910" sldId="928"/>
            <ac:picMk id="50" creationId="{CE95A889-2095-B321-3002-49E7D7BB9AEB}"/>
          </ac:picMkLst>
        </pc:picChg>
        <pc:picChg chg="add mod">
          <ac:chgData name="Paula Vázquez-Valero" userId="3a0e46d7-2099-40af-a155-aa45b68bfff3" providerId="ADAL" clId="{E9E16D5E-8C49-43D7-BFA7-354344F7380E}" dt="2024-05-15T15:26:37.815" v="7168" actId="1076"/>
          <ac:picMkLst>
            <pc:docMk/>
            <pc:sldMk cId="3363595910" sldId="928"/>
            <ac:picMk id="51" creationId="{02CCD5C5-48BD-7AA2-EEDB-D518960B8667}"/>
          </ac:picMkLst>
        </pc:picChg>
        <pc:picChg chg="add mod">
          <ac:chgData name="Paula Vázquez-Valero" userId="3a0e46d7-2099-40af-a155-aa45b68bfff3" providerId="ADAL" clId="{E9E16D5E-8C49-43D7-BFA7-354344F7380E}" dt="2024-05-15T15:26:37.815" v="7168" actId="1076"/>
          <ac:picMkLst>
            <pc:docMk/>
            <pc:sldMk cId="3363595910" sldId="928"/>
            <ac:picMk id="52" creationId="{7A8FE196-BD5B-8045-3E24-59E66D0C1F99}"/>
          </ac:picMkLst>
        </pc:picChg>
        <pc:picChg chg="add mod">
          <ac:chgData name="Paula Vázquez-Valero" userId="3a0e46d7-2099-40af-a155-aa45b68bfff3" providerId="ADAL" clId="{E9E16D5E-8C49-43D7-BFA7-354344F7380E}" dt="2024-05-15T15:30:14.584" v="7243"/>
          <ac:picMkLst>
            <pc:docMk/>
            <pc:sldMk cId="3363595910" sldId="928"/>
            <ac:picMk id="54" creationId="{A33AD719-6AAC-801C-ED80-D27ACCA26F85}"/>
          </ac:picMkLst>
        </pc:picChg>
        <pc:picChg chg="mod">
          <ac:chgData name="Paula Vázquez-Valero" userId="3a0e46d7-2099-40af-a155-aa45b68bfff3" providerId="ADAL" clId="{E9E16D5E-8C49-43D7-BFA7-354344F7380E}" dt="2024-05-15T15:20:42.010" v="6995" actId="1038"/>
          <ac:picMkLst>
            <pc:docMk/>
            <pc:sldMk cId="3363595910" sldId="928"/>
            <ac:picMk id="2052" creationId="{CC82EA1A-1C14-F88D-C23D-8790B29DB0B5}"/>
          </ac:picMkLst>
        </pc:picChg>
        <pc:picChg chg="mod">
          <ac:chgData name="Paula Vázquez-Valero" userId="3a0e46d7-2099-40af-a155-aa45b68bfff3" providerId="ADAL" clId="{E9E16D5E-8C49-43D7-BFA7-354344F7380E}" dt="2024-05-15T15:20:42.010" v="6995" actId="1038"/>
          <ac:picMkLst>
            <pc:docMk/>
            <pc:sldMk cId="3363595910" sldId="928"/>
            <ac:picMk id="2053" creationId="{1115C6FD-8A70-3A73-5B4D-EDF17A62BD8C}"/>
          </ac:picMkLst>
        </pc:picChg>
        <pc:picChg chg="mod">
          <ac:chgData name="Paula Vázquez-Valero" userId="3a0e46d7-2099-40af-a155-aa45b68bfff3" providerId="ADAL" clId="{E9E16D5E-8C49-43D7-BFA7-354344F7380E}" dt="2024-05-15T15:20:42.010" v="6995" actId="1038"/>
          <ac:picMkLst>
            <pc:docMk/>
            <pc:sldMk cId="3363595910" sldId="928"/>
            <ac:picMk id="2056" creationId="{9D0FA66F-492B-ADEB-4C90-645C62032F6C}"/>
          </ac:picMkLst>
        </pc:picChg>
        <pc:picChg chg="mod">
          <ac:chgData name="Paula Vázquez-Valero" userId="3a0e46d7-2099-40af-a155-aa45b68bfff3" providerId="ADAL" clId="{E9E16D5E-8C49-43D7-BFA7-354344F7380E}" dt="2024-05-15T15:20:42.010" v="6995" actId="1038"/>
          <ac:picMkLst>
            <pc:docMk/>
            <pc:sldMk cId="3363595910" sldId="928"/>
            <ac:picMk id="2062" creationId="{FDE1577A-732B-8E44-1B3F-E6F2EFBE2030}"/>
          </ac:picMkLst>
        </pc:picChg>
        <pc:picChg chg="del">
          <ac:chgData name="Paula Vázquez-Valero" userId="3a0e46d7-2099-40af-a155-aa45b68bfff3" providerId="ADAL" clId="{E9E16D5E-8C49-43D7-BFA7-354344F7380E}" dt="2024-05-15T15:30:14.365" v="7242" actId="478"/>
          <ac:picMkLst>
            <pc:docMk/>
            <pc:sldMk cId="3363595910" sldId="928"/>
            <ac:picMk id="2079" creationId="{3A7B6A95-6AB8-3394-AD68-713D43E5E03D}"/>
          </ac:picMkLst>
        </pc:picChg>
      </pc:sldChg>
      <pc:sldChg chg="del">
        <pc:chgData name="Paula Vázquez-Valero" userId="3a0e46d7-2099-40af-a155-aa45b68bfff3" providerId="ADAL" clId="{E9E16D5E-8C49-43D7-BFA7-354344F7380E}" dt="2024-05-15T15:20:21.741" v="6989" actId="2696"/>
        <pc:sldMkLst>
          <pc:docMk/>
          <pc:sldMk cId="473611958" sldId="929"/>
        </pc:sldMkLst>
      </pc:sldChg>
      <pc:sldChg chg="addSp delSp modSp add mod">
        <pc:chgData name="Paula Vázquez-Valero" userId="3a0e46d7-2099-40af-a155-aa45b68bfff3" providerId="ADAL" clId="{E9E16D5E-8C49-43D7-BFA7-354344F7380E}" dt="2024-05-15T15:30:42.118" v="7255" actId="207"/>
        <pc:sldMkLst>
          <pc:docMk/>
          <pc:sldMk cId="2174291059" sldId="929"/>
        </pc:sldMkLst>
        <pc:spChg chg="mod">
          <ac:chgData name="Paula Vázquez-Valero" userId="3a0e46d7-2099-40af-a155-aa45b68bfff3" providerId="ADAL" clId="{E9E16D5E-8C49-43D7-BFA7-354344F7380E}" dt="2024-05-15T15:30:39.647" v="7254" actId="208"/>
          <ac:spMkLst>
            <pc:docMk/>
            <pc:sldMk cId="2174291059" sldId="929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5:30:32.981" v="7250"/>
          <ac:spMkLst>
            <pc:docMk/>
            <pc:sldMk cId="2174291059" sldId="929"/>
            <ac:spMk id="7" creationId="{4D19093B-C4CB-98EA-4963-9DB3F410EADC}"/>
          </ac:spMkLst>
        </pc:spChg>
        <pc:spChg chg="mod">
          <ac:chgData name="Paula Vázquez-Valero" userId="3a0e46d7-2099-40af-a155-aa45b68bfff3" providerId="ADAL" clId="{E9E16D5E-8C49-43D7-BFA7-354344F7380E}" dt="2024-05-15T15:30:42.118" v="7255" actId="207"/>
          <ac:spMkLst>
            <pc:docMk/>
            <pc:sldMk cId="2174291059" sldId="929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5:30:42.118" v="7255" actId="207"/>
          <ac:spMkLst>
            <pc:docMk/>
            <pc:sldMk cId="2174291059" sldId="929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5:30:36.466" v="7252" actId="20577"/>
          <ac:spMkLst>
            <pc:docMk/>
            <pc:sldMk cId="2174291059" sldId="929"/>
            <ac:spMk id="12" creationId="{6F89BAE5-4B93-11B3-7132-C291A37F80E1}"/>
          </ac:spMkLst>
        </pc:spChg>
        <pc:spChg chg="del">
          <ac:chgData name="Paula Vázquez-Valero" userId="3a0e46d7-2099-40af-a155-aa45b68bfff3" providerId="ADAL" clId="{E9E16D5E-8C49-43D7-BFA7-354344F7380E}" dt="2024-05-15T15:30:32.746" v="7249" actId="478"/>
          <ac:spMkLst>
            <pc:docMk/>
            <pc:sldMk cId="2174291059" sldId="929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5:30:32.746" v="7249" actId="478"/>
          <ac:spMkLst>
            <pc:docMk/>
            <pc:sldMk cId="2174291059" sldId="929"/>
            <ac:spMk id="2089" creationId="{B2AFFFD7-5E0E-9D9C-D583-13787BA98ED2}"/>
          </ac:spMkLst>
        </pc:spChg>
        <pc:graphicFrameChg chg="mod modGraphic">
          <ac:chgData name="Paula Vázquez-Valero" userId="3a0e46d7-2099-40af-a155-aa45b68bfff3" providerId="ADAL" clId="{E9E16D5E-8C49-43D7-BFA7-354344F7380E}" dt="2024-05-15T15:26:58.119" v="7176" actId="122"/>
          <ac:graphicFrameMkLst>
            <pc:docMk/>
            <pc:sldMk cId="2174291059" sldId="929"/>
            <ac:graphicFrameMk id="37" creationId="{C2DB2753-2045-318C-C890-C477DB31047D}"/>
          </ac:graphicFrameMkLst>
        </pc:graphicFrameChg>
        <pc:graphicFrameChg chg="modGraphic">
          <ac:chgData name="Paula Vázquez-Valero" userId="3a0e46d7-2099-40af-a155-aa45b68bfff3" providerId="ADAL" clId="{E9E16D5E-8C49-43D7-BFA7-354344F7380E}" dt="2024-05-15T15:28:55.497" v="7220" actId="20577"/>
          <ac:graphicFrameMkLst>
            <pc:docMk/>
            <pc:sldMk cId="2174291059" sldId="929"/>
            <ac:graphicFrameMk id="55" creationId="{622E8F85-74FB-D925-6B65-26B8FDA7616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29:14.981" v="7222" actId="478"/>
          <ac:graphicFrameMkLst>
            <pc:docMk/>
            <pc:sldMk cId="2174291059" sldId="929"/>
            <ac:graphicFrameMk id="57" creationId="{4DEBF6B4-6268-1665-F328-F51451F7F5FA}"/>
          </ac:graphicFrameMkLst>
        </pc:graphicFrameChg>
        <pc:picChg chg="add mod ord">
          <ac:chgData name="Paula Vázquez-Valero" userId="3a0e46d7-2099-40af-a155-aa45b68bfff3" providerId="ADAL" clId="{E9E16D5E-8C49-43D7-BFA7-354344F7380E}" dt="2024-05-15T15:29:28.331" v="7230" actId="167"/>
          <ac:picMkLst>
            <pc:docMk/>
            <pc:sldMk cId="2174291059" sldId="929"/>
            <ac:picMk id="3" creationId="{F1E0F3CD-1510-1493-8FDC-0DEE18C3D7A2}"/>
          </ac:picMkLst>
        </pc:picChg>
        <pc:picChg chg="add mod">
          <ac:chgData name="Paula Vázquez-Valero" userId="3a0e46d7-2099-40af-a155-aa45b68bfff3" providerId="ADAL" clId="{E9E16D5E-8C49-43D7-BFA7-354344F7380E}" dt="2024-05-15T15:29:34.699" v="7239" actId="1035"/>
          <ac:picMkLst>
            <pc:docMk/>
            <pc:sldMk cId="2174291059" sldId="929"/>
            <ac:picMk id="5" creationId="{B3F0D769-133A-3C35-5D0C-00B7ACA32482}"/>
          </ac:picMkLst>
        </pc:picChg>
        <pc:picChg chg="add mod">
          <ac:chgData name="Paula Vázquez-Valero" userId="3a0e46d7-2099-40af-a155-aa45b68bfff3" providerId="ADAL" clId="{E9E16D5E-8C49-43D7-BFA7-354344F7380E}" dt="2024-05-15T15:29:37.382" v="7240" actId="1076"/>
          <ac:picMkLst>
            <pc:docMk/>
            <pc:sldMk cId="2174291059" sldId="929"/>
            <ac:picMk id="6" creationId="{1BCA3625-203B-9518-DDBA-09F1BEBEFEF9}"/>
          </ac:picMkLst>
        </pc:picChg>
        <pc:picChg chg="add mod">
          <ac:chgData name="Paula Vázquez-Valero" userId="3a0e46d7-2099-40af-a155-aa45b68bfff3" providerId="ADAL" clId="{E9E16D5E-8C49-43D7-BFA7-354344F7380E}" dt="2024-05-15T15:30:32.981" v="7250"/>
          <ac:picMkLst>
            <pc:docMk/>
            <pc:sldMk cId="2174291059" sldId="929"/>
            <ac:picMk id="9" creationId="{9376D869-EF33-20CD-BF53-7C4B7D2DFBC2}"/>
          </ac:picMkLst>
        </pc:picChg>
        <pc:picChg chg="mod">
          <ac:chgData name="Paula Vázquez-Valero" userId="3a0e46d7-2099-40af-a155-aa45b68bfff3" providerId="ADAL" clId="{E9E16D5E-8C49-43D7-BFA7-354344F7380E}" dt="2024-05-15T15:29:31.770" v="7234" actId="1036"/>
          <ac:picMkLst>
            <pc:docMk/>
            <pc:sldMk cId="2174291059" sldId="929"/>
            <ac:picMk id="56" creationId="{FC5F7A52-48FD-5DA4-6BA6-6AB2F3095A48}"/>
          </ac:picMkLst>
        </pc:picChg>
        <pc:picChg chg="del">
          <ac:chgData name="Paula Vázquez-Valero" userId="3a0e46d7-2099-40af-a155-aa45b68bfff3" providerId="ADAL" clId="{E9E16D5E-8C49-43D7-BFA7-354344F7380E}" dt="2024-05-15T15:29:13.234" v="7221" actId="478"/>
          <ac:picMkLst>
            <pc:docMk/>
            <pc:sldMk cId="2174291059" sldId="929"/>
            <ac:picMk id="58" creationId="{E617FADE-86B5-DEDC-5889-D82672017003}"/>
          </ac:picMkLst>
        </pc:picChg>
        <pc:picChg chg="del">
          <ac:chgData name="Paula Vázquez-Valero" userId="3a0e46d7-2099-40af-a155-aa45b68bfff3" providerId="ADAL" clId="{E9E16D5E-8C49-43D7-BFA7-354344F7380E}" dt="2024-05-15T15:29:13.234" v="7221" actId="478"/>
          <ac:picMkLst>
            <pc:docMk/>
            <pc:sldMk cId="2174291059" sldId="929"/>
            <ac:picMk id="59" creationId="{E3EC706C-737E-F6FD-69AA-FCD3316D411E}"/>
          </ac:picMkLst>
        </pc:picChg>
        <pc:picChg chg="del">
          <ac:chgData name="Paula Vázquez-Valero" userId="3a0e46d7-2099-40af-a155-aa45b68bfff3" providerId="ADAL" clId="{E9E16D5E-8C49-43D7-BFA7-354344F7380E}" dt="2024-05-15T15:29:13.234" v="7221" actId="478"/>
          <ac:picMkLst>
            <pc:docMk/>
            <pc:sldMk cId="2174291059" sldId="929"/>
            <ac:picMk id="60" creationId="{6D478AC5-B336-5352-D758-7DABEEB22756}"/>
          </ac:picMkLst>
        </pc:picChg>
        <pc:picChg chg="del">
          <ac:chgData name="Paula Vázquez-Valero" userId="3a0e46d7-2099-40af-a155-aa45b68bfff3" providerId="ADAL" clId="{E9E16D5E-8C49-43D7-BFA7-354344F7380E}" dt="2024-05-15T15:29:13.234" v="7221" actId="478"/>
          <ac:picMkLst>
            <pc:docMk/>
            <pc:sldMk cId="2174291059" sldId="929"/>
            <ac:picMk id="2062" creationId="{F03F65AF-2B59-1F55-E9A4-7FB5D47247C3}"/>
          </ac:picMkLst>
        </pc:picChg>
        <pc:picChg chg="del">
          <ac:chgData name="Paula Vázquez-Valero" userId="3a0e46d7-2099-40af-a155-aa45b68bfff3" providerId="ADAL" clId="{E9E16D5E-8C49-43D7-BFA7-354344F7380E}" dt="2024-05-15T15:30:32.746" v="7249" actId="478"/>
          <ac:picMkLst>
            <pc:docMk/>
            <pc:sldMk cId="2174291059" sldId="929"/>
            <ac:picMk id="2079" creationId="{3A7B6A95-6AB8-3394-AD68-713D43E5E03D}"/>
          </ac:picMkLst>
        </pc:picChg>
      </pc:sldChg>
      <pc:sldChg chg="addSp delSp modSp mod ord">
        <pc:chgData name="Paula Vázquez-Valero" userId="3a0e46d7-2099-40af-a155-aa45b68bfff3" providerId="ADAL" clId="{E9E16D5E-8C49-43D7-BFA7-354344F7380E}" dt="2024-05-15T16:23:05.634" v="9451" actId="1037"/>
        <pc:sldMkLst>
          <pc:docMk/>
          <pc:sldMk cId="2721482646" sldId="930"/>
        </pc:sldMkLst>
        <pc:spChg chg="mod">
          <ac:chgData name="Paula Vázquez-Valero" userId="3a0e46d7-2099-40af-a155-aa45b68bfff3" providerId="ADAL" clId="{E9E16D5E-8C49-43D7-BFA7-354344F7380E}" dt="2024-05-15T15:32:39.576" v="7350" actId="208"/>
          <ac:spMkLst>
            <pc:docMk/>
            <pc:sldMk cId="2721482646" sldId="930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5:32:36.803" v="7348" actId="207"/>
          <ac:spMkLst>
            <pc:docMk/>
            <pc:sldMk cId="2721482646" sldId="930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5:32:36.803" v="7348" actId="207"/>
          <ac:spMkLst>
            <pc:docMk/>
            <pc:sldMk cId="2721482646" sldId="930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5:32:27.934" v="7345"/>
          <ac:spMkLst>
            <pc:docMk/>
            <pc:sldMk cId="2721482646" sldId="930"/>
            <ac:spMk id="14" creationId="{B5EC74C7-6A7A-2131-C182-04FB5C9C0101}"/>
          </ac:spMkLst>
        </pc:spChg>
        <pc:spChg chg="add mod">
          <ac:chgData name="Paula Vázquez-Valero" userId="3a0e46d7-2099-40af-a155-aa45b68bfff3" providerId="ADAL" clId="{E9E16D5E-8C49-43D7-BFA7-354344F7380E}" dt="2024-05-15T15:32:32.106" v="7347" actId="20577"/>
          <ac:spMkLst>
            <pc:docMk/>
            <pc:sldMk cId="2721482646" sldId="930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15T15:39:04.965" v="7586" actId="20577"/>
          <ac:spMkLst>
            <pc:docMk/>
            <pc:sldMk cId="2721482646" sldId="930"/>
            <ac:spMk id="19" creationId="{DCE2B040-5373-3E00-09A2-0BF54673CB3C}"/>
          </ac:spMkLst>
        </pc:spChg>
        <pc:spChg chg="add del mod">
          <ac:chgData name="Paula Vázquez-Valero" userId="3a0e46d7-2099-40af-a155-aa45b68bfff3" providerId="ADAL" clId="{E9E16D5E-8C49-43D7-BFA7-354344F7380E}" dt="2024-05-15T15:37:55.059" v="7542" actId="478"/>
          <ac:spMkLst>
            <pc:docMk/>
            <pc:sldMk cId="2721482646" sldId="930"/>
            <ac:spMk id="25" creationId="{2EC8183E-B198-968D-1BFF-3C69A27FF41C}"/>
          </ac:spMkLst>
        </pc:spChg>
        <pc:spChg chg="add del mod">
          <ac:chgData name="Paula Vázquez-Valero" userId="3a0e46d7-2099-40af-a155-aa45b68bfff3" providerId="ADAL" clId="{E9E16D5E-8C49-43D7-BFA7-354344F7380E}" dt="2024-05-15T15:38:35.110" v="7552" actId="21"/>
          <ac:spMkLst>
            <pc:docMk/>
            <pc:sldMk cId="2721482646" sldId="930"/>
            <ac:spMk id="30" creationId="{5E53272C-7DC8-2690-1C82-066E34FB8786}"/>
          </ac:spMkLst>
        </pc:spChg>
        <pc:spChg chg="mod">
          <ac:chgData name="Paula Vázquez-Valero" userId="3a0e46d7-2099-40af-a155-aa45b68bfff3" providerId="ADAL" clId="{E9E16D5E-8C49-43D7-BFA7-354344F7380E}" dt="2024-05-15T15:38:34.350" v="7551"/>
          <ac:spMkLst>
            <pc:docMk/>
            <pc:sldMk cId="2721482646" sldId="930"/>
            <ac:spMk id="36" creationId="{59CC3657-4987-8E1E-0801-F76FD4704275}"/>
          </ac:spMkLst>
        </pc:spChg>
        <pc:spChg chg="del">
          <ac:chgData name="Paula Vázquez-Valero" userId="3a0e46d7-2099-40af-a155-aa45b68bfff3" providerId="ADAL" clId="{E9E16D5E-8C49-43D7-BFA7-354344F7380E}" dt="2024-05-15T15:38:23.662" v="7546" actId="478"/>
          <ac:spMkLst>
            <pc:docMk/>
            <pc:sldMk cId="2721482646" sldId="930"/>
            <ac:spMk id="39" creationId="{22283691-F88D-E9AA-B6F1-1208572442E0}"/>
          </ac:spMkLst>
        </pc:spChg>
        <pc:spChg chg="add mod">
          <ac:chgData name="Paula Vázquez-Valero" userId="3a0e46d7-2099-40af-a155-aa45b68bfff3" providerId="ADAL" clId="{E9E16D5E-8C49-43D7-BFA7-354344F7380E}" dt="2024-05-15T16:23:05.634" v="9451" actId="1037"/>
          <ac:spMkLst>
            <pc:docMk/>
            <pc:sldMk cId="2721482646" sldId="930"/>
            <ac:spMk id="41" creationId="{F79D34C3-9F9A-B5D9-9C55-2BED8723FA3F}"/>
          </ac:spMkLst>
        </pc:spChg>
        <pc:spChg chg="mod">
          <ac:chgData name="Paula Vázquez-Valero" userId="3a0e46d7-2099-40af-a155-aa45b68bfff3" providerId="ADAL" clId="{E9E16D5E-8C49-43D7-BFA7-354344F7380E}" dt="2024-05-15T15:39:47.500" v="7597" actId="1038"/>
          <ac:spMkLst>
            <pc:docMk/>
            <pc:sldMk cId="2721482646" sldId="930"/>
            <ac:spMk id="50" creationId="{30A7ADB5-9EFC-A630-5CBF-0A1D9A65F282}"/>
          </ac:spMkLst>
        </pc:spChg>
        <pc:spChg chg="mod">
          <ac:chgData name="Paula Vázquez-Valero" userId="3a0e46d7-2099-40af-a155-aa45b68bfff3" providerId="ADAL" clId="{E9E16D5E-8C49-43D7-BFA7-354344F7380E}" dt="2024-05-15T15:39:47.500" v="7597" actId="1038"/>
          <ac:spMkLst>
            <pc:docMk/>
            <pc:sldMk cId="2721482646" sldId="930"/>
            <ac:spMk id="53" creationId="{1C23D8B5-4172-89BA-A943-41030677882A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63" creationId="{C32952D4-7045-D3A2-DB72-8B82BD730944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49" creationId="{FD5FD72B-A459-C1A2-EBF9-2949CB530A7A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53" creationId="{7FB5F1BB-53C3-6AF0-A982-C5D8D776496F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54" creationId="{C44C0EB5-06E0-0E4D-BF78-98132C0299EB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56" creationId="{C0B8CFAC-A6C0-7FD2-45F5-9102231ED332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57" creationId="{D8A8E890-122B-465C-091B-4D2BF42715FF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58" creationId="{98523DEA-3114-2BBE-A4C7-A814084102E6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60" creationId="{C6A22977-61A0-AC26-153E-A1C06A7BC31E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61" creationId="{A4C62B44-8CAB-846F-56A8-BCDE1C85FDD0}"/>
          </ac:spMkLst>
        </pc:spChg>
        <pc:spChg chg="mod">
          <ac:chgData name="Paula Vázquez-Valero" userId="3a0e46d7-2099-40af-a155-aa45b68bfff3" providerId="ADAL" clId="{E9E16D5E-8C49-43D7-BFA7-354344F7380E}" dt="2024-05-15T16:13:48.690" v="9005" actId="1036"/>
          <ac:spMkLst>
            <pc:docMk/>
            <pc:sldMk cId="2721482646" sldId="930"/>
            <ac:spMk id="2062" creationId="{1AE48829-F289-4D3E-AD66-2731558F8B51}"/>
          </ac:spMkLst>
        </pc:spChg>
        <pc:spChg chg="mod">
          <ac:chgData name="Paula Vázquez-Valero" userId="3a0e46d7-2099-40af-a155-aa45b68bfff3" providerId="ADAL" clId="{E9E16D5E-8C49-43D7-BFA7-354344F7380E}" dt="2024-05-15T15:41:50.294" v="7728" actId="20577"/>
          <ac:spMkLst>
            <pc:docMk/>
            <pc:sldMk cId="2721482646" sldId="930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E9E16D5E-8C49-43D7-BFA7-354344F7380E}" dt="2024-05-15T15:41:58.086" v="7749" actId="20577"/>
          <ac:spMkLst>
            <pc:docMk/>
            <pc:sldMk cId="2721482646" sldId="930"/>
            <ac:spMk id="2076" creationId="{0D593A26-D515-58CC-CF1D-F665E1E296FF}"/>
          </ac:spMkLst>
        </pc:spChg>
        <pc:spChg chg="mod">
          <ac:chgData name="Paula Vázquez-Valero" userId="3a0e46d7-2099-40af-a155-aa45b68bfff3" providerId="ADAL" clId="{E9E16D5E-8C49-43D7-BFA7-354344F7380E}" dt="2024-05-15T15:37:53.048" v="7541" actId="1035"/>
          <ac:spMkLst>
            <pc:docMk/>
            <pc:sldMk cId="2721482646" sldId="930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E9E16D5E-8C49-43D7-BFA7-354344F7380E}" dt="2024-05-15T15:32:27.733" v="7344" actId="478"/>
          <ac:spMkLst>
            <pc:docMk/>
            <pc:sldMk cId="2721482646" sldId="930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5:32:27.733" v="7344" actId="478"/>
          <ac:spMkLst>
            <pc:docMk/>
            <pc:sldMk cId="2721482646" sldId="930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E9E16D5E-8C49-43D7-BFA7-354344F7380E}" dt="2024-05-15T15:38:35.110" v="7552" actId="21"/>
          <ac:grpSpMkLst>
            <pc:docMk/>
            <pc:sldMk cId="2721482646" sldId="930"/>
            <ac:grpSpMk id="34" creationId="{9264A20C-2979-09F1-E113-386F7E21CD82}"/>
          </ac:grpSpMkLst>
        </pc:grpChg>
        <pc:grpChg chg="mod">
          <ac:chgData name="Paula Vázquez-Valero" userId="3a0e46d7-2099-40af-a155-aa45b68bfff3" providerId="ADAL" clId="{E9E16D5E-8C49-43D7-BFA7-354344F7380E}" dt="2024-05-15T15:39:47.500" v="7597" actId="1038"/>
          <ac:grpSpMkLst>
            <pc:docMk/>
            <pc:sldMk cId="2721482646" sldId="930"/>
            <ac:grpSpMk id="54" creationId="{07EA1406-D4BD-4370-26A9-E6B1FAC0FA9C}"/>
          </ac:grpSpMkLst>
        </pc:grpChg>
        <pc:graphicFrameChg chg="mod modGraphic">
          <ac:chgData name="Paula Vázquez-Valero" userId="3a0e46d7-2099-40af-a155-aa45b68bfff3" providerId="ADAL" clId="{E9E16D5E-8C49-43D7-BFA7-354344F7380E}" dt="2024-05-15T16:13:57.716" v="9008"/>
          <ac:graphicFrameMkLst>
            <pc:docMk/>
            <pc:sldMk cId="2721482646" sldId="930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E9E16D5E-8C49-43D7-BFA7-354344F7380E}" dt="2024-05-15T15:38:33.985" v="7550" actId="478"/>
          <ac:picMkLst>
            <pc:docMk/>
            <pc:sldMk cId="2721482646" sldId="930"/>
            <ac:picMk id="9" creationId="{CAF9A284-BA32-C276-A388-5FBA5D307A59}"/>
          </ac:picMkLst>
        </pc:picChg>
        <pc:picChg chg="del">
          <ac:chgData name="Paula Vázquez-Valero" userId="3a0e46d7-2099-40af-a155-aa45b68bfff3" providerId="ADAL" clId="{E9E16D5E-8C49-43D7-BFA7-354344F7380E}" dt="2024-05-15T15:38:23.662" v="7546" actId="478"/>
          <ac:picMkLst>
            <pc:docMk/>
            <pc:sldMk cId="2721482646" sldId="930"/>
            <ac:picMk id="13" creationId="{F1F0CBC4-DFEC-9655-71F1-591BB467D774}"/>
          </ac:picMkLst>
        </pc:picChg>
        <pc:picChg chg="add mod">
          <ac:chgData name="Paula Vázquez-Valero" userId="3a0e46d7-2099-40af-a155-aa45b68bfff3" providerId="ADAL" clId="{E9E16D5E-8C49-43D7-BFA7-354344F7380E}" dt="2024-05-15T15:32:27.934" v="7345"/>
          <ac:picMkLst>
            <pc:docMk/>
            <pc:sldMk cId="2721482646" sldId="930"/>
            <ac:picMk id="15" creationId="{F1DC7D90-36DD-84DA-50B7-8BAB746E0AC7}"/>
          </ac:picMkLst>
        </pc:picChg>
        <pc:picChg chg="add mod">
          <ac:chgData name="Paula Vázquez-Valero" userId="3a0e46d7-2099-40af-a155-aa45b68bfff3" providerId="ADAL" clId="{E9E16D5E-8C49-43D7-BFA7-354344F7380E}" dt="2024-05-15T15:39:12.941" v="7587" actId="1076"/>
          <ac:picMkLst>
            <pc:docMk/>
            <pc:sldMk cId="2721482646" sldId="930"/>
            <ac:picMk id="26" creationId="{0E38A446-F8A2-7092-524A-88D6657E6E24}"/>
          </ac:picMkLst>
        </pc:picChg>
        <pc:picChg chg="add del mod">
          <ac:chgData name="Paula Vázquez-Valero" userId="3a0e46d7-2099-40af-a155-aa45b68bfff3" providerId="ADAL" clId="{E9E16D5E-8C49-43D7-BFA7-354344F7380E}" dt="2024-05-15T15:38:35.110" v="7552" actId="21"/>
          <ac:picMkLst>
            <pc:docMk/>
            <pc:sldMk cId="2721482646" sldId="930"/>
            <ac:picMk id="31" creationId="{2A6D72C6-9519-DFEA-969B-FD2F05DB3072}"/>
          </ac:picMkLst>
        </pc:picChg>
        <pc:picChg chg="add del mod">
          <ac:chgData name="Paula Vázquez-Valero" userId="3a0e46d7-2099-40af-a155-aa45b68bfff3" providerId="ADAL" clId="{E9E16D5E-8C49-43D7-BFA7-354344F7380E}" dt="2024-05-15T15:38:35.110" v="7552" actId="21"/>
          <ac:picMkLst>
            <pc:docMk/>
            <pc:sldMk cId="2721482646" sldId="930"/>
            <ac:picMk id="32" creationId="{E90ABA6C-37F7-18E7-65BD-1D8D6A64BE51}"/>
          </ac:picMkLst>
        </pc:picChg>
        <pc:picChg chg="add del mod">
          <ac:chgData name="Paula Vázquez-Valero" userId="3a0e46d7-2099-40af-a155-aa45b68bfff3" providerId="ADAL" clId="{E9E16D5E-8C49-43D7-BFA7-354344F7380E}" dt="2024-05-15T15:38:35.110" v="7552" actId="21"/>
          <ac:picMkLst>
            <pc:docMk/>
            <pc:sldMk cId="2721482646" sldId="930"/>
            <ac:picMk id="33" creationId="{FC7D0A84-FF89-6F98-7FCC-FF8A1D9A8BEF}"/>
          </ac:picMkLst>
        </pc:picChg>
        <pc:picChg chg="mod">
          <ac:chgData name="Paula Vázquez-Valero" userId="3a0e46d7-2099-40af-a155-aa45b68bfff3" providerId="ADAL" clId="{E9E16D5E-8C49-43D7-BFA7-354344F7380E}" dt="2024-05-15T15:38:34.350" v="7551"/>
          <ac:picMkLst>
            <pc:docMk/>
            <pc:sldMk cId="2721482646" sldId="930"/>
            <ac:picMk id="35" creationId="{0A0C3ADD-E4F3-5CE8-DF2E-94ED981844D5}"/>
          </ac:picMkLst>
        </pc:picChg>
        <pc:picChg chg="add del mod">
          <ac:chgData name="Paula Vázquez-Valero" userId="3a0e46d7-2099-40af-a155-aa45b68bfff3" providerId="ADAL" clId="{E9E16D5E-8C49-43D7-BFA7-354344F7380E}" dt="2024-05-15T15:38:40.106" v="7555" actId="21"/>
          <ac:picMkLst>
            <pc:docMk/>
            <pc:sldMk cId="2721482646" sldId="930"/>
            <ac:picMk id="37" creationId="{E8B9D62A-314D-38EC-D017-3B58CC82DAEA}"/>
          </ac:picMkLst>
        </pc:picChg>
        <pc:picChg chg="add mod">
          <ac:chgData name="Paula Vázquez-Valero" userId="3a0e46d7-2099-40af-a155-aa45b68bfff3" providerId="ADAL" clId="{E9E16D5E-8C49-43D7-BFA7-354344F7380E}" dt="2024-05-15T15:38:51.252" v="7559" actId="1076"/>
          <ac:picMkLst>
            <pc:docMk/>
            <pc:sldMk cId="2721482646" sldId="930"/>
            <ac:picMk id="38" creationId="{1AF194D0-2733-528A-4A56-9EBA96AA9395}"/>
          </ac:picMkLst>
        </pc:picChg>
        <pc:picChg chg="mod">
          <ac:chgData name="Paula Vázquez-Valero" userId="3a0e46d7-2099-40af-a155-aa45b68bfff3" providerId="ADAL" clId="{E9E16D5E-8C49-43D7-BFA7-354344F7380E}" dt="2024-05-15T16:13:48.690" v="9005" actId="1036"/>
          <ac:picMkLst>
            <pc:docMk/>
            <pc:sldMk cId="2721482646" sldId="930"/>
            <ac:picMk id="2052" creationId="{EB9D4031-5AC4-4CA4-6D71-42C07D6DA29E}"/>
          </ac:picMkLst>
        </pc:picChg>
        <pc:picChg chg="mod">
          <ac:chgData name="Paula Vázquez-Valero" userId="3a0e46d7-2099-40af-a155-aa45b68bfff3" providerId="ADAL" clId="{E9E16D5E-8C49-43D7-BFA7-354344F7380E}" dt="2024-05-15T16:13:48.690" v="9005" actId="1036"/>
          <ac:picMkLst>
            <pc:docMk/>
            <pc:sldMk cId="2721482646" sldId="930"/>
            <ac:picMk id="2059" creationId="{818EB185-D762-82FC-5A42-4FCA6D74AA27}"/>
          </ac:picMkLst>
        </pc:picChg>
        <pc:picChg chg="mod">
          <ac:chgData name="Paula Vázquez-Valero" userId="3a0e46d7-2099-40af-a155-aa45b68bfff3" providerId="ADAL" clId="{E9E16D5E-8C49-43D7-BFA7-354344F7380E}" dt="2024-05-15T15:39:55.050" v="7599" actId="14100"/>
          <ac:picMkLst>
            <pc:docMk/>
            <pc:sldMk cId="2721482646" sldId="930"/>
            <ac:picMk id="2077" creationId="{41B3B560-3C29-2C14-0873-B52F0BA1AD12}"/>
          </ac:picMkLst>
        </pc:picChg>
        <pc:picChg chg="mod">
          <ac:chgData name="Paula Vázquez-Valero" userId="3a0e46d7-2099-40af-a155-aa45b68bfff3" providerId="ADAL" clId="{E9E16D5E-8C49-43D7-BFA7-354344F7380E}" dt="2024-05-15T15:39:57.630" v="7600" actId="14100"/>
          <ac:picMkLst>
            <pc:docMk/>
            <pc:sldMk cId="2721482646" sldId="930"/>
            <ac:picMk id="2078" creationId="{9417E705-D389-73E7-60FD-98727A069AF9}"/>
          </ac:picMkLst>
        </pc:picChg>
        <pc:picChg chg="del">
          <ac:chgData name="Paula Vázquez-Valero" userId="3a0e46d7-2099-40af-a155-aa45b68bfff3" providerId="ADAL" clId="{E9E16D5E-8C49-43D7-BFA7-354344F7380E}" dt="2024-05-15T15:32:27.733" v="7344" actId="478"/>
          <ac:picMkLst>
            <pc:docMk/>
            <pc:sldMk cId="2721482646" sldId="930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E9E16D5E-8C49-43D7-BFA7-354344F7380E}" dt="2024-05-15T15:39:51.942" v="7598" actId="14100"/>
          <ac:picMkLst>
            <pc:docMk/>
            <pc:sldMk cId="2721482646" sldId="930"/>
            <ac:picMk id="2080" creationId="{4DFAECA7-EAA1-0CD5-C721-45E09375926B}"/>
          </ac:picMkLst>
        </pc:picChg>
        <pc:cxnChg chg="mod">
          <ac:chgData name="Paula Vázquez-Valero" userId="3a0e46d7-2099-40af-a155-aa45b68bfff3" providerId="ADAL" clId="{E9E16D5E-8C49-43D7-BFA7-354344F7380E}" dt="2024-05-15T16:13:48.690" v="9005" actId="1036"/>
          <ac:cxnSpMkLst>
            <pc:docMk/>
            <pc:sldMk cId="2721482646" sldId="930"/>
            <ac:cxnSpMk id="2063" creationId="{0AC36549-7294-0F55-055A-F4CDC7F9F208}"/>
          </ac:cxnSpMkLst>
        </pc:cxnChg>
        <pc:cxnChg chg="mod">
          <ac:chgData name="Paula Vázquez-Valero" userId="3a0e46d7-2099-40af-a155-aa45b68bfff3" providerId="ADAL" clId="{E9E16D5E-8C49-43D7-BFA7-354344F7380E}" dt="2024-05-15T16:13:48.690" v="9005" actId="1036"/>
          <ac:cxnSpMkLst>
            <pc:docMk/>
            <pc:sldMk cId="2721482646" sldId="930"/>
            <ac:cxnSpMk id="2064" creationId="{79C5FD31-94BD-E054-482E-F33D48AA6AF4}"/>
          </ac:cxnSpMkLst>
        </pc:cxnChg>
      </pc:sldChg>
      <pc:sldChg chg="addSp delSp modSp add mod delAnim modAnim">
        <pc:chgData name="Paula Vázquez-Valero" userId="3a0e46d7-2099-40af-a155-aa45b68bfff3" providerId="ADAL" clId="{E9E16D5E-8C49-43D7-BFA7-354344F7380E}" dt="2024-05-22T12:58:05.701" v="15736" actId="1035"/>
        <pc:sldMkLst>
          <pc:docMk/>
          <pc:sldMk cId="410611120" sldId="931"/>
        </pc:sldMkLst>
        <pc:spChg chg="mod">
          <ac:chgData name="Paula Vázquez-Valero" userId="3a0e46d7-2099-40af-a155-aa45b68bfff3" providerId="ADAL" clId="{E9E16D5E-8C49-43D7-BFA7-354344F7380E}" dt="2024-05-15T15:58:44.613" v="8287" actId="207"/>
          <ac:spMkLst>
            <pc:docMk/>
            <pc:sldMk cId="410611120" sldId="931"/>
            <ac:spMk id="4" creationId="{276F1161-C2B5-D160-A222-F63E2F6FFC6C}"/>
          </ac:spMkLst>
        </pc:spChg>
        <pc:spChg chg="add del mod">
          <ac:chgData name="Paula Vázquez-Valero" userId="3a0e46d7-2099-40af-a155-aa45b68bfff3" providerId="ADAL" clId="{E9E16D5E-8C49-43D7-BFA7-354344F7380E}" dt="2024-05-15T15:43:22.527" v="7818" actId="21"/>
          <ac:spMkLst>
            <pc:docMk/>
            <pc:sldMk cId="410611120" sldId="931"/>
            <ac:spMk id="5" creationId="{DAFC2014-534E-7749-3683-1A9EEF4B9008}"/>
          </ac:spMkLst>
        </pc:spChg>
        <pc:spChg chg="add del mod">
          <ac:chgData name="Paula Vázquez-Valero" userId="3a0e46d7-2099-40af-a155-aa45b68bfff3" providerId="ADAL" clId="{E9E16D5E-8C49-43D7-BFA7-354344F7380E}" dt="2024-05-15T15:42:59.545" v="7779" actId="21"/>
          <ac:spMkLst>
            <pc:docMk/>
            <pc:sldMk cId="410611120" sldId="931"/>
            <ac:spMk id="7" creationId="{4033A7FF-DFA7-8CE0-9D7A-88CC231877E4}"/>
          </ac:spMkLst>
        </pc:spChg>
        <pc:spChg chg="mod">
          <ac:chgData name="Paula Vázquez-Valero" userId="3a0e46d7-2099-40af-a155-aa45b68bfff3" providerId="ADAL" clId="{E9E16D5E-8C49-43D7-BFA7-354344F7380E}" dt="2024-05-15T15:58:47.468" v="8288" actId="207"/>
          <ac:spMkLst>
            <pc:docMk/>
            <pc:sldMk cId="410611120" sldId="931"/>
            <ac:spMk id="8" creationId="{6E922777-E8EE-F56F-C675-72D7B7A48742}"/>
          </ac:spMkLst>
        </pc:spChg>
        <pc:spChg chg="add del mod">
          <ac:chgData name="Paula Vázquez-Valero" userId="3a0e46d7-2099-40af-a155-aa45b68bfff3" providerId="ADAL" clId="{E9E16D5E-8C49-43D7-BFA7-354344F7380E}" dt="2024-05-15T15:43:22.527" v="7818" actId="21"/>
          <ac:spMkLst>
            <pc:docMk/>
            <pc:sldMk cId="410611120" sldId="931"/>
            <ac:spMk id="9" creationId="{9C0F37C9-63EF-332F-76CF-BFF6AB3E51F1}"/>
          </ac:spMkLst>
        </pc:spChg>
        <pc:spChg chg="mod">
          <ac:chgData name="Paula Vázquez-Valero" userId="3a0e46d7-2099-40af-a155-aa45b68bfff3" providerId="ADAL" clId="{E9E16D5E-8C49-43D7-BFA7-354344F7380E}" dt="2024-05-15T15:58:47.468" v="8288" actId="207"/>
          <ac:spMkLst>
            <pc:docMk/>
            <pc:sldMk cId="410611120" sldId="931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15T15:54:00.168" v="8086" actId="478"/>
          <ac:spMkLst>
            <pc:docMk/>
            <pc:sldMk cId="410611120" sldId="931"/>
            <ac:spMk id="47" creationId="{E3DB7D75-FDEF-C0B3-9BD9-236163F27116}"/>
          </ac:spMkLst>
        </pc:spChg>
        <pc:spChg chg="add mod">
          <ac:chgData name="Paula Vázquez-Valero" userId="3a0e46d7-2099-40af-a155-aa45b68bfff3" providerId="ADAL" clId="{E9E16D5E-8C49-43D7-BFA7-354344F7380E}" dt="2024-05-15T15:55:41.849" v="8138" actId="20577"/>
          <ac:spMkLst>
            <pc:docMk/>
            <pc:sldMk cId="410611120" sldId="931"/>
            <ac:spMk id="53" creationId="{0FA01521-007B-E47F-3FFC-DB70E260C581}"/>
          </ac:spMkLst>
        </pc:spChg>
        <pc:spChg chg="mod">
          <ac:chgData name="Paula Vázquez-Valero" userId="3a0e46d7-2099-40af-a155-aa45b68bfff3" providerId="ADAL" clId="{E9E16D5E-8C49-43D7-BFA7-354344F7380E}" dt="2024-05-15T15:42:28.968" v="7768" actId="20577"/>
          <ac:spMkLst>
            <pc:docMk/>
            <pc:sldMk cId="410611120" sldId="931"/>
            <ac:spMk id="2050" creationId="{0D7ED21C-6C9C-D50B-CCB6-FB63B9FFFABE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2" creationId="{211F7B97-95A6-A3CE-5812-26E8A3893E82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3" creationId="{B9B28A15-DEB4-3BBD-C24F-C55721B67878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4" creationId="{0166EBA3-2E64-E741-82C0-981E8440664F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6" creationId="{E8EF095B-9E99-3962-0063-AD30ED3A6EBA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7" creationId="{C132F553-CA9D-C6C8-8144-C798C600EC93}"/>
          </ac:spMkLst>
        </pc:spChg>
        <pc:spChg chg="add del mod">
          <ac:chgData name="Paula Vázquez-Valero" userId="3a0e46d7-2099-40af-a155-aa45b68bfff3" providerId="ADAL" clId="{E9E16D5E-8C49-43D7-BFA7-354344F7380E}" dt="2024-05-15T15:57:32.672" v="8264" actId="478"/>
          <ac:spMkLst>
            <pc:docMk/>
            <pc:sldMk cId="410611120" sldId="931"/>
            <ac:spMk id="2058" creationId="{A6FB36DC-8211-486B-FF08-5FBEAA6313A2}"/>
          </ac:spMkLst>
        </pc:spChg>
        <pc:spChg chg="add mod">
          <ac:chgData name="Paula Vázquez-Valero" userId="3a0e46d7-2099-40af-a155-aa45b68bfff3" providerId="ADAL" clId="{E9E16D5E-8C49-43D7-BFA7-354344F7380E}" dt="2024-05-15T15:58:33.524" v="8283"/>
          <ac:spMkLst>
            <pc:docMk/>
            <pc:sldMk cId="410611120" sldId="931"/>
            <ac:spMk id="2059" creationId="{3E4A8AAC-DD42-2C38-4F70-BFDC7D106CED}"/>
          </ac:spMkLst>
        </pc:spChg>
        <pc:spChg chg="add mod">
          <ac:chgData name="Paula Vázquez-Valero" userId="3a0e46d7-2099-40af-a155-aa45b68bfff3" providerId="ADAL" clId="{E9E16D5E-8C49-43D7-BFA7-354344F7380E}" dt="2024-05-15T15:58:40.256" v="8285" actId="20577"/>
          <ac:spMkLst>
            <pc:docMk/>
            <pc:sldMk cId="410611120" sldId="931"/>
            <ac:spMk id="2061" creationId="{855D6F63-E558-F256-8A2F-D545109153A8}"/>
          </ac:spMkLst>
        </pc:spChg>
        <pc:spChg chg="del">
          <ac:chgData name="Paula Vázquez-Valero" userId="3a0e46d7-2099-40af-a155-aa45b68bfff3" providerId="ADAL" clId="{E9E16D5E-8C49-43D7-BFA7-354344F7380E}" dt="2024-05-15T15:58:31.543" v="8281" actId="478"/>
          <ac:spMkLst>
            <pc:docMk/>
            <pc:sldMk cId="410611120" sldId="931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5:58:33.240" v="8282" actId="478"/>
          <ac:spMkLst>
            <pc:docMk/>
            <pc:sldMk cId="410611120" sldId="931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E9E16D5E-8C49-43D7-BFA7-354344F7380E}" dt="2024-05-15T15:44:06.926" v="7837" actId="478"/>
          <ac:spMkLst>
            <pc:docMk/>
            <pc:sldMk cId="410611120" sldId="931"/>
            <ac:spMk id="2107" creationId="{61624CEC-749C-E56A-2940-DF2A29FB5219}"/>
          </ac:spMkLst>
        </pc:spChg>
        <pc:spChg chg="mod">
          <ac:chgData name="Paula Vázquez-Valero" userId="3a0e46d7-2099-40af-a155-aa45b68bfff3" providerId="ADAL" clId="{E9E16D5E-8C49-43D7-BFA7-354344F7380E}" dt="2024-05-15T15:53:04.943" v="8069" actId="20577"/>
          <ac:spMkLst>
            <pc:docMk/>
            <pc:sldMk cId="410611120" sldId="931"/>
            <ac:spMk id="2145" creationId="{4E885D6B-03A1-CDAC-21DC-227E5A2234E4}"/>
          </ac:spMkLst>
        </pc:spChg>
        <pc:spChg chg="del mod">
          <ac:chgData name="Paula Vázquez-Valero" userId="3a0e46d7-2099-40af-a155-aa45b68bfff3" providerId="ADAL" clId="{E9E16D5E-8C49-43D7-BFA7-354344F7380E}" dt="2024-05-15T15:53:38.074" v="8082" actId="478"/>
          <ac:spMkLst>
            <pc:docMk/>
            <pc:sldMk cId="410611120" sldId="931"/>
            <ac:spMk id="2148" creationId="{7B59F965-72C2-0ED0-1A93-743FBC24832F}"/>
          </ac:spMkLst>
        </pc:spChg>
        <pc:spChg chg="del mod">
          <ac:chgData name="Paula Vázquez-Valero" userId="3a0e46d7-2099-40af-a155-aa45b68bfff3" providerId="ADAL" clId="{E9E16D5E-8C49-43D7-BFA7-354344F7380E}" dt="2024-05-15T15:53:38.074" v="8082" actId="478"/>
          <ac:spMkLst>
            <pc:docMk/>
            <pc:sldMk cId="410611120" sldId="931"/>
            <ac:spMk id="2150" creationId="{54DE8556-AD83-D8B1-96D0-3163CD746D2B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62" creationId="{19460EF0-D6E9-C185-FE87-AACC428CC759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78" creationId="{0CA27B74-E285-2CD8-77D9-E37A0482DE5E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80" creationId="{1C4445CE-EC35-A671-A530-EDAE6E35D74C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82" creationId="{D4DE7197-E835-76A5-D12D-8F71A000457E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84" creationId="{668D47A2-98FC-CA2E-7A61-C18AFAD1E273}"/>
          </ac:spMkLst>
        </pc:spChg>
        <pc:spChg chg="mod">
          <ac:chgData name="Paula Vázquez-Valero" userId="3a0e46d7-2099-40af-a155-aa45b68bfff3" providerId="ADAL" clId="{E9E16D5E-8C49-43D7-BFA7-354344F7380E}" dt="2024-05-15T15:56:37.697" v="8185" actId="1037"/>
          <ac:spMkLst>
            <pc:docMk/>
            <pc:sldMk cId="410611120" sldId="931"/>
            <ac:spMk id="2186" creationId="{3E79AC18-B4AC-5E12-6C61-BDB261DB609C}"/>
          </ac:spMkLst>
        </pc:spChg>
        <pc:graphicFrameChg chg="add mod modGraphic">
          <ac:chgData name="Paula Vázquez-Valero" userId="3a0e46d7-2099-40af-a155-aa45b68bfff3" providerId="ADAL" clId="{E9E16D5E-8C49-43D7-BFA7-354344F7380E}" dt="2024-05-15T15:54:48.686" v="8110" actId="14100"/>
          <ac:graphicFrameMkLst>
            <pc:docMk/>
            <pc:sldMk cId="410611120" sldId="931"/>
            <ac:graphicFrameMk id="40" creationId="{FA2913AF-3035-C130-8EEF-EEE45DD0981D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56" creationId="{A375A8CB-6CDA-ACAA-3936-F3050625C32F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57" creationId="{02AD6E02-50DA-DBBE-1023-A045A086D2A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59" creationId="{A4D872E5-57B5-98A4-0AE2-4CC385CA0EA2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60" creationId="{F80CBA91-1B58-73C0-DAE4-D91F8710FB73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63" creationId="{001F35A0-751E-2DE9-6D2F-F2D6CE7F4F6B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57:32.672" v="8264" actId="478"/>
          <ac:graphicFrameMkLst>
            <pc:docMk/>
            <pc:sldMk cId="410611120" sldId="931"/>
            <ac:graphicFrameMk id="2049" creationId="{E4E3D77C-0A53-DC05-270C-6E65DF2A0ACE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60" creationId="{46BA7F8B-5428-9350-FC7A-C4DD05880535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72" creationId="{2C6F0994-9003-F42C-525D-272476A1934F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73" creationId="{F34B751A-3BB4-F484-8FFA-96892538600E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74" creationId="{EE8649AF-B4BE-2319-6B9B-6AB193E77FB8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75" creationId="{2F1EF43C-6D60-77FA-F023-AD5420DA9551}"/>
          </ac:graphicFrameMkLst>
        </pc:graphicFrameChg>
        <pc:graphicFrameChg chg="mod">
          <ac:chgData name="Paula Vázquez-Valero" userId="3a0e46d7-2099-40af-a155-aa45b68bfff3" providerId="ADAL" clId="{E9E16D5E-8C49-43D7-BFA7-354344F7380E}" dt="2024-05-15T15:56:37.697" v="8185" actId="1037"/>
          <ac:graphicFrameMkLst>
            <pc:docMk/>
            <pc:sldMk cId="410611120" sldId="931"/>
            <ac:graphicFrameMk id="2176" creationId="{A37A8E9D-4BDD-8A3E-F098-574730CE23E9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7:56.838" v="8272" actId="14100"/>
          <ac:graphicFrameMkLst>
            <pc:docMk/>
            <pc:sldMk cId="410611120" sldId="931"/>
            <ac:graphicFrameMk id="2189" creationId="{26317CE0-B561-1A52-6C26-C86AF7FF6E44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7:25.872" v="8262" actId="14100"/>
          <ac:graphicFrameMkLst>
            <pc:docMk/>
            <pc:sldMk cId="410611120" sldId="931"/>
            <ac:graphicFrameMk id="2190" creationId="{B20D8377-C727-3724-3D35-F0C731A3F526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7:27.851" v="8263" actId="14100"/>
          <ac:graphicFrameMkLst>
            <pc:docMk/>
            <pc:sldMk cId="410611120" sldId="931"/>
            <ac:graphicFrameMk id="2191" creationId="{CD711E88-9C49-54FF-689B-83E554E207BE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8:11.241" v="8278" actId="14100"/>
          <ac:graphicFrameMkLst>
            <pc:docMk/>
            <pc:sldMk cId="410611120" sldId="931"/>
            <ac:graphicFrameMk id="2192" creationId="{1797B042-96F5-1563-FA00-36421BCBD61B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8:14.974" v="8280" actId="20577"/>
          <ac:graphicFrameMkLst>
            <pc:docMk/>
            <pc:sldMk cId="410611120" sldId="931"/>
            <ac:graphicFrameMk id="2193" creationId="{CAA0D3B1-4B5B-A913-D4D7-1DBA36E2E774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8:11.241" v="8278" actId="14100"/>
          <ac:graphicFrameMkLst>
            <pc:docMk/>
            <pc:sldMk cId="410611120" sldId="931"/>
            <ac:graphicFrameMk id="2194" creationId="{FF2685D9-4AB0-ABE5-F568-8FBAB86C4056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57:53.374" v="8271" actId="14100"/>
          <ac:graphicFrameMkLst>
            <pc:docMk/>
            <pc:sldMk cId="410611120" sldId="931"/>
            <ac:graphicFrameMk id="2196" creationId="{CD6ED99F-6942-EBE8-F857-9707D360B5C6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5:43:22.527" v="7818" actId="21"/>
          <ac:picMkLst>
            <pc:docMk/>
            <pc:sldMk cId="410611120" sldId="931"/>
            <ac:picMk id="3" creationId="{CF9BAD64-CCAF-8911-EE29-608D32931656}"/>
          </ac:picMkLst>
        </pc:picChg>
        <pc:picChg chg="add del mod">
          <ac:chgData name="Paula Vázquez-Valero" userId="3a0e46d7-2099-40af-a155-aa45b68bfff3" providerId="ADAL" clId="{E9E16D5E-8C49-43D7-BFA7-354344F7380E}" dt="2024-05-15T15:42:59.545" v="7779" actId="21"/>
          <ac:picMkLst>
            <pc:docMk/>
            <pc:sldMk cId="410611120" sldId="931"/>
            <ac:picMk id="6" creationId="{AC3F1472-F149-792E-E2F2-4813B19387A6}"/>
          </ac:picMkLst>
        </pc:picChg>
        <pc:picChg chg="add del mod">
          <ac:chgData name="Paula Vázquez-Valero" userId="3a0e46d7-2099-40af-a155-aa45b68bfff3" providerId="ADAL" clId="{E9E16D5E-8C49-43D7-BFA7-354344F7380E}" dt="2024-05-15T15:43:22.527" v="7818" actId="21"/>
          <ac:picMkLst>
            <pc:docMk/>
            <pc:sldMk cId="410611120" sldId="931"/>
            <ac:picMk id="12" creationId="{5DB1E3D8-EC2C-218B-3DCF-C11D0093816E}"/>
          </ac:picMkLst>
        </pc:picChg>
        <pc:picChg chg="add mod">
          <ac:chgData name="Paula Vázquez-Valero" userId="3a0e46d7-2099-40af-a155-aa45b68bfff3" providerId="ADAL" clId="{E9E16D5E-8C49-43D7-BFA7-354344F7380E}" dt="2024-05-15T15:43:12.028" v="7815" actId="1035"/>
          <ac:picMkLst>
            <pc:docMk/>
            <pc:sldMk cId="410611120" sldId="931"/>
            <ac:picMk id="13" creationId="{8FB41002-F738-9442-A755-A23E6799854B}"/>
          </ac:picMkLst>
        </pc:picChg>
        <pc:picChg chg="add mod">
          <ac:chgData name="Paula Vázquez-Valero" userId="3a0e46d7-2099-40af-a155-aa45b68bfff3" providerId="ADAL" clId="{E9E16D5E-8C49-43D7-BFA7-354344F7380E}" dt="2024-05-22T12:58:05.701" v="15736" actId="1035"/>
          <ac:picMkLst>
            <pc:docMk/>
            <pc:sldMk cId="410611120" sldId="931"/>
            <ac:picMk id="14" creationId="{63394713-EE19-05C1-8955-F3192131BB2E}"/>
          </ac:picMkLst>
        </pc:picChg>
        <pc:picChg chg="add mod">
          <ac:chgData name="Paula Vázquez-Valero" userId="3a0e46d7-2099-40af-a155-aa45b68bfff3" providerId="ADAL" clId="{E9E16D5E-8C49-43D7-BFA7-354344F7380E}" dt="2024-05-15T15:43:43.835" v="7829" actId="1076"/>
          <ac:picMkLst>
            <pc:docMk/>
            <pc:sldMk cId="410611120" sldId="931"/>
            <ac:picMk id="15" creationId="{9BE68C1A-041E-4854-FFCD-E554AC390AA3}"/>
          </ac:picMkLst>
        </pc:picChg>
        <pc:picChg chg="add mod">
          <ac:chgData name="Paula Vázquez-Valero" userId="3a0e46d7-2099-40af-a155-aa45b68bfff3" providerId="ADAL" clId="{E9E16D5E-8C49-43D7-BFA7-354344F7380E}" dt="2024-05-15T15:43:55.839" v="7835" actId="14100"/>
          <ac:picMkLst>
            <pc:docMk/>
            <pc:sldMk cId="410611120" sldId="931"/>
            <ac:picMk id="16" creationId="{95E199CB-840D-4254-1A65-40D22F6EE8C4}"/>
          </ac:picMkLst>
        </pc:picChg>
        <pc:picChg chg="add mod">
          <ac:chgData name="Paula Vázquez-Valero" userId="3a0e46d7-2099-40af-a155-aa45b68bfff3" providerId="ADAL" clId="{E9E16D5E-8C49-43D7-BFA7-354344F7380E}" dt="2024-05-15T15:43:53.906" v="7834" actId="1076"/>
          <ac:picMkLst>
            <pc:docMk/>
            <pc:sldMk cId="410611120" sldId="931"/>
            <ac:picMk id="17" creationId="{0A833FE9-1FCB-AAEA-DD27-2798A41DB2A9}"/>
          </ac:picMkLst>
        </pc:picChg>
        <pc:picChg chg="add mod">
          <ac:chgData name="Paula Vázquez-Valero" userId="3a0e46d7-2099-40af-a155-aa45b68bfff3" providerId="ADAL" clId="{E9E16D5E-8C49-43D7-BFA7-354344F7380E}" dt="2024-05-15T15:44:10.300" v="7839" actId="1076"/>
          <ac:picMkLst>
            <pc:docMk/>
            <pc:sldMk cId="410611120" sldId="931"/>
            <ac:picMk id="18" creationId="{A11214DC-627D-D35D-CFE4-3EF34E86B349}"/>
          </ac:picMkLst>
        </pc:picChg>
        <pc:picChg chg="add mod">
          <ac:chgData name="Paula Vázquez-Valero" userId="3a0e46d7-2099-40af-a155-aa45b68bfff3" providerId="ADAL" clId="{E9E16D5E-8C49-43D7-BFA7-354344F7380E}" dt="2024-05-15T15:44:20.187" v="7842" actId="1076"/>
          <ac:picMkLst>
            <pc:docMk/>
            <pc:sldMk cId="410611120" sldId="931"/>
            <ac:picMk id="19" creationId="{4DBF5CF3-E900-74C2-0226-BB31D8917A5B}"/>
          </ac:picMkLst>
        </pc:picChg>
        <pc:picChg chg="add mod">
          <ac:chgData name="Paula Vázquez-Valero" userId="3a0e46d7-2099-40af-a155-aa45b68bfff3" providerId="ADAL" clId="{E9E16D5E-8C49-43D7-BFA7-354344F7380E}" dt="2024-05-15T15:44:13.454" v="7840" actId="14100"/>
          <ac:picMkLst>
            <pc:docMk/>
            <pc:sldMk cId="410611120" sldId="931"/>
            <ac:picMk id="20" creationId="{0EC3958B-7F08-49B8-9E93-24EC065FC747}"/>
          </ac:picMkLst>
        </pc:picChg>
        <pc:picChg chg="add del mod">
          <ac:chgData name="Paula Vázquez-Valero" userId="3a0e46d7-2099-40af-a155-aa45b68bfff3" providerId="ADAL" clId="{E9E16D5E-8C49-43D7-BFA7-354344F7380E}" dt="2024-05-15T15:44:28.565" v="7846" actId="21"/>
          <ac:picMkLst>
            <pc:docMk/>
            <pc:sldMk cId="410611120" sldId="931"/>
            <ac:picMk id="21" creationId="{8E219EB0-03BD-C0F2-9FF3-C3D0643885D8}"/>
          </ac:picMkLst>
        </pc:picChg>
        <pc:picChg chg="add del mod">
          <ac:chgData name="Paula Vázquez-Valero" userId="3a0e46d7-2099-40af-a155-aa45b68bfff3" providerId="ADAL" clId="{E9E16D5E-8C49-43D7-BFA7-354344F7380E}" dt="2024-05-15T15:44:28.565" v="7846" actId="21"/>
          <ac:picMkLst>
            <pc:docMk/>
            <pc:sldMk cId="410611120" sldId="931"/>
            <ac:picMk id="22" creationId="{DCB27CFA-CA1E-9038-D122-BD41FD00CAD8}"/>
          </ac:picMkLst>
        </pc:picChg>
        <pc:picChg chg="add del mod">
          <ac:chgData name="Paula Vázquez-Valero" userId="3a0e46d7-2099-40af-a155-aa45b68bfff3" providerId="ADAL" clId="{E9E16D5E-8C49-43D7-BFA7-354344F7380E}" dt="2024-05-15T15:44:28.565" v="7846" actId="21"/>
          <ac:picMkLst>
            <pc:docMk/>
            <pc:sldMk cId="410611120" sldId="931"/>
            <ac:picMk id="23" creationId="{E322C45F-D8DB-DC74-0338-34097316C497}"/>
          </ac:picMkLst>
        </pc:picChg>
        <pc:picChg chg="add mod">
          <ac:chgData name="Paula Vázquez-Valero" userId="3a0e46d7-2099-40af-a155-aa45b68bfff3" providerId="ADAL" clId="{E9E16D5E-8C49-43D7-BFA7-354344F7380E}" dt="2024-05-15T15:44:44.070" v="7855" actId="1076"/>
          <ac:picMkLst>
            <pc:docMk/>
            <pc:sldMk cId="410611120" sldId="931"/>
            <ac:picMk id="24" creationId="{E050B8B0-4938-889F-728C-7A56C65CE7E7}"/>
          </ac:picMkLst>
        </pc:picChg>
        <pc:picChg chg="add mod">
          <ac:chgData name="Paula Vázquez-Valero" userId="3a0e46d7-2099-40af-a155-aa45b68bfff3" providerId="ADAL" clId="{E9E16D5E-8C49-43D7-BFA7-354344F7380E}" dt="2024-05-15T15:44:47.721" v="7860" actId="1035"/>
          <ac:picMkLst>
            <pc:docMk/>
            <pc:sldMk cId="410611120" sldId="931"/>
            <ac:picMk id="25" creationId="{E0457FEC-05D1-A962-6ADF-B3BA36DE8C23}"/>
          </ac:picMkLst>
        </pc:picChg>
        <pc:picChg chg="add mod">
          <ac:chgData name="Paula Vázquez-Valero" userId="3a0e46d7-2099-40af-a155-aa45b68bfff3" providerId="ADAL" clId="{E9E16D5E-8C49-43D7-BFA7-354344F7380E}" dt="2024-05-15T15:44:41.336" v="7854" actId="1076"/>
          <ac:picMkLst>
            <pc:docMk/>
            <pc:sldMk cId="410611120" sldId="931"/>
            <ac:picMk id="26" creationId="{7D5887D5-E76B-5C3B-6B3E-48B92168F93F}"/>
          </ac:picMkLst>
        </pc:picChg>
        <pc:picChg chg="add mod">
          <ac:chgData name="Paula Vázquez-Valero" userId="3a0e46d7-2099-40af-a155-aa45b68bfff3" providerId="ADAL" clId="{E9E16D5E-8C49-43D7-BFA7-354344F7380E}" dt="2024-05-15T15:46:16.326" v="7911" actId="1036"/>
          <ac:picMkLst>
            <pc:docMk/>
            <pc:sldMk cId="410611120" sldId="931"/>
            <ac:picMk id="27" creationId="{AC680493-2B28-5D7C-244A-4B9419B27E87}"/>
          </ac:picMkLst>
        </pc:picChg>
        <pc:picChg chg="add mod">
          <ac:chgData name="Paula Vázquez-Valero" userId="3a0e46d7-2099-40af-a155-aa45b68bfff3" providerId="ADAL" clId="{E9E16D5E-8C49-43D7-BFA7-354344F7380E}" dt="2024-05-15T15:45:05.674" v="7868" actId="1076"/>
          <ac:picMkLst>
            <pc:docMk/>
            <pc:sldMk cId="410611120" sldId="931"/>
            <ac:picMk id="28" creationId="{588C96A8-18D7-6548-1916-A35DFC6F9C02}"/>
          </ac:picMkLst>
        </pc:picChg>
        <pc:picChg chg="add mod">
          <ac:chgData name="Paula Vázquez-Valero" userId="3a0e46d7-2099-40af-a155-aa45b68bfff3" providerId="ADAL" clId="{E9E16D5E-8C49-43D7-BFA7-354344F7380E}" dt="2024-05-15T15:46:06.862" v="7905" actId="14100"/>
          <ac:picMkLst>
            <pc:docMk/>
            <pc:sldMk cId="410611120" sldId="931"/>
            <ac:picMk id="29" creationId="{78D9C29D-60F4-2851-038B-8D1793C24DA3}"/>
          </ac:picMkLst>
        </pc:picChg>
        <pc:picChg chg="add mod">
          <ac:chgData name="Paula Vázquez-Valero" userId="3a0e46d7-2099-40af-a155-aa45b68bfff3" providerId="ADAL" clId="{E9E16D5E-8C49-43D7-BFA7-354344F7380E}" dt="2024-05-15T15:45:39.306" v="7889" actId="1076"/>
          <ac:picMkLst>
            <pc:docMk/>
            <pc:sldMk cId="410611120" sldId="931"/>
            <ac:picMk id="30" creationId="{8B676230-CB5B-943C-9276-445DF977D61A}"/>
          </ac:picMkLst>
        </pc:picChg>
        <pc:picChg chg="add mod">
          <ac:chgData name="Paula Vázquez-Valero" userId="3a0e46d7-2099-40af-a155-aa45b68bfff3" providerId="ADAL" clId="{E9E16D5E-8C49-43D7-BFA7-354344F7380E}" dt="2024-05-15T15:45:31.525" v="7885" actId="1037"/>
          <ac:picMkLst>
            <pc:docMk/>
            <pc:sldMk cId="410611120" sldId="931"/>
            <ac:picMk id="31" creationId="{61F4DB65-2C04-CFC7-EDC4-52C721FDC946}"/>
          </ac:picMkLst>
        </pc:picChg>
        <pc:picChg chg="add mod">
          <ac:chgData name="Paula Vázquez-Valero" userId="3a0e46d7-2099-40af-a155-aa45b68bfff3" providerId="ADAL" clId="{E9E16D5E-8C49-43D7-BFA7-354344F7380E}" dt="2024-05-15T15:46:09.598" v="7906" actId="14100"/>
          <ac:picMkLst>
            <pc:docMk/>
            <pc:sldMk cId="410611120" sldId="931"/>
            <ac:picMk id="32" creationId="{2CD2D640-DF4A-0EED-73B7-382E4EED7ADE}"/>
          </ac:picMkLst>
        </pc:picChg>
        <pc:picChg chg="add del mod">
          <ac:chgData name="Paula Vázquez-Valero" userId="3a0e46d7-2099-40af-a155-aa45b68bfff3" providerId="ADAL" clId="{E9E16D5E-8C49-43D7-BFA7-354344F7380E}" dt="2024-05-15T15:45:46.426" v="7894" actId="21"/>
          <ac:picMkLst>
            <pc:docMk/>
            <pc:sldMk cId="410611120" sldId="931"/>
            <ac:picMk id="33" creationId="{B982ECEC-6986-0BC5-2130-6BDB6066619E}"/>
          </ac:picMkLst>
        </pc:picChg>
        <pc:picChg chg="add del mod">
          <ac:chgData name="Paula Vázquez-Valero" userId="3a0e46d7-2099-40af-a155-aa45b68bfff3" providerId="ADAL" clId="{E9E16D5E-8C49-43D7-BFA7-354344F7380E}" dt="2024-05-15T15:45:46.426" v="7894" actId="21"/>
          <ac:picMkLst>
            <pc:docMk/>
            <pc:sldMk cId="410611120" sldId="931"/>
            <ac:picMk id="34" creationId="{59EA1E00-6D18-DDA0-5807-342841367A5D}"/>
          </ac:picMkLst>
        </pc:picChg>
        <pc:picChg chg="add del mod">
          <ac:chgData name="Paula Vázquez-Valero" userId="3a0e46d7-2099-40af-a155-aa45b68bfff3" providerId="ADAL" clId="{E9E16D5E-8C49-43D7-BFA7-354344F7380E}" dt="2024-05-15T15:45:46.426" v="7894" actId="21"/>
          <ac:picMkLst>
            <pc:docMk/>
            <pc:sldMk cId="410611120" sldId="931"/>
            <ac:picMk id="35" creationId="{FB0CD2FB-1A46-D8E9-A388-E27F5DDD548F}"/>
          </ac:picMkLst>
        </pc:picChg>
        <pc:picChg chg="add del mod">
          <ac:chgData name="Paula Vázquez-Valero" userId="3a0e46d7-2099-40af-a155-aa45b68bfff3" providerId="ADAL" clId="{E9E16D5E-8C49-43D7-BFA7-354344F7380E}" dt="2024-05-15T15:45:58.764" v="7902" actId="478"/>
          <ac:picMkLst>
            <pc:docMk/>
            <pc:sldMk cId="410611120" sldId="931"/>
            <ac:picMk id="36" creationId="{68F2B3B7-0972-C6CE-E7DA-1D6B19A2E3A0}"/>
          </ac:picMkLst>
        </pc:picChg>
        <pc:picChg chg="add mod">
          <ac:chgData name="Paula Vázquez-Valero" userId="3a0e46d7-2099-40af-a155-aa45b68bfff3" providerId="ADAL" clId="{E9E16D5E-8C49-43D7-BFA7-354344F7380E}" dt="2024-05-15T15:45:52.764" v="7899" actId="1076"/>
          <ac:picMkLst>
            <pc:docMk/>
            <pc:sldMk cId="410611120" sldId="931"/>
            <ac:picMk id="37" creationId="{998972C2-F677-7C0D-0868-24E1F4D9ABD4}"/>
          </ac:picMkLst>
        </pc:picChg>
        <pc:picChg chg="add mod">
          <ac:chgData name="Paula Vázquez-Valero" userId="3a0e46d7-2099-40af-a155-aa45b68bfff3" providerId="ADAL" clId="{E9E16D5E-8C49-43D7-BFA7-354344F7380E}" dt="2024-05-15T15:45:57.491" v="7901" actId="1076"/>
          <ac:picMkLst>
            <pc:docMk/>
            <pc:sldMk cId="410611120" sldId="931"/>
            <ac:picMk id="38" creationId="{01B1489B-5FEA-0C98-2207-AAC648D11527}"/>
          </ac:picMkLst>
        </pc:picChg>
        <pc:picChg chg="add mod">
          <ac:chgData name="Paula Vázquez-Valero" userId="3a0e46d7-2099-40af-a155-aa45b68bfff3" providerId="ADAL" clId="{E9E16D5E-8C49-43D7-BFA7-354344F7380E}" dt="2024-05-15T15:46:01.621" v="7904" actId="1076"/>
          <ac:picMkLst>
            <pc:docMk/>
            <pc:sldMk cId="410611120" sldId="931"/>
            <ac:picMk id="39" creationId="{097AD531-8AD9-F651-2F72-915999F261F0}"/>
          </ac:picMkLst>
        </pc:picChg>
        <pc:picChg chg="add mod">
          <ac:chgData name="Paula Vázquez-Valero" userId="3a0e46d7-2099-40af-a155-aa45b68bfff3" providerId="ADAL" clId="{E9E16D5E-8C49-43D7-BFA7-354344F7380E}" dt="2024-05-15T15:55:03.611" v="8118" actId="1076"/>
          <ac:picMkLst>
            <pc:docMk/>
            <pc:sldMk cId="410611120" sldId="931"/>
            <ac:picMk id="41" creationId="{8ACB4BE0-882B-5E91-EE74-432D305566DF}"/>
          </ac:picMkLst>
        </pc:picChg>
        <pc:picChg chg="add mod">
          <ac:chgData name="Paula Vázquez-Valero" userId="3a0e46d7-2099-40af-a155-aa45b68bfff3" providerId="ADAL" clId="{E9E16D5E-8C49-43D7-BFA7-354344F7380E}" dt="2024-05-15T15:53:03.075" v="8063" actId="1076"/>
          <ac:picMkLst>
            <pc:docMk/>
            <pc:sldMk cId="410611120" sldId="931"/>
            <ac:picMk id="45" creationId="{29C08C43-DCD1-CF8D-46F2-017662A5B23B}"/>
          </ac:picMkLst>
        </pc:picChg>
        <pc:picChg chg="add mod">
          <ac:chgData name="Paula Vázquez-Valero" userId="3a0e46d7-2099-40af-a155-aa45b68bfff3" providerId="ADAL" clId="{E9E16D5E-8C49-43D7-BFA7-354344F7380E}" dt="2024-05-15T15:54:50.635" v="8111" actId="14100"/>
          <ac:picMkLst>
            <pc:docMk/>
            <pc:sldMk cId="410611120" sldId="931"/>
            <ac:picMk id="49" creationId="{8FFA8BFF-061C-E291-1CC4-748193B625F0}"/>
          </ac:picMkLst>
        </pc:picChg>
        <pc:picChg chg="add mod">
          <ac:chgData name="Paula Vázquez-Valero" userId="3a0e46d7-2099-40af-a155-aa45b68bfff3" providerId="ADAL" clId="{E9E16D5E-8C49-43D7-BFA7-354344F7380E}" dt="2024-05-15T15:54:54.467" v="8113" actId="1076"/>
          <ac:picMkLst>
            <pc:docMk/>
            <pc:sldMk cId="410611120" sldId="931"/>
            <ac:picMk id="50" creationId="{05ED4942-72D6-4DED-E5AE-D6A5508678E9}"/>
          </ac:picMkLst>
        </pc:picChg>
        <pc:picChg chg="add mod">
          <ac:chgData name="Paula Vázquez-Valero" userId="3a0e46d7-2099-40af-a155-aa45b68bfff3" providerId="ADAL" clId="{E9E16D5E-8C49-43D7-BFA7-354344F7380E}" dt="2024-05-15T15:54:57.829" v="8115" actId="1076"/>
          <ac:picMkLst>
            <pc:docMk/>
            <pc:sldMk cId="410611120" sldId="931"/>
            <ac:picMk id="51" creationId="{8BB81082-3E05-1FCC-FD41-96F248521303}"/>
          </ac:picMkLst>
        </pc:picChg>
        <pc:picChg chg="add mod">
          <ac:chgData name="Paula Vázquez-Valero" userId="3a0e46d7-2099-40af-a155-aa45b68bfff3" providerId="ADAL" clId="{E9E16D5E-8C49-43D7-BFA7-354344F7380E}" dt="2024-05-15T15:54:57.829" v="8115" actId="1076"/>
          <ac:picMkLst>
            <pc:docMk/>
            <pc:sldMk cId="410611120" sldId="931"/>
            <ac:picMk id="52" creationId="{F1EA0816-BFD7-C837-99BA-1186B3347DBF}"/>
          </ac:picMkLst>
        </pc:picChg>
        <pc:picChg chg="add mod">
          <ac:chgData name="Paula Vázquez-Valero" userId="3a0e46d7-2099-40af-a155-aa45b68bfff3" providerId="ADAL" clId="{E9E16D5E-8C49-43D7-BFA7-354344F7380E}" dt="2024-05-15T15:55:38.620" v="8135" actId="1076"/>
          <ac:picMkLst>
            <pc:docMk/>
            <pc:sldMk cId="410611120" sldId="931"/>
            <ac:picMk id="54" creationId="{CFEFB6FC-63D5-C9EF-0DEC-092889C8AFF1}"/>
          </ac:picMkLst>
        </pc:picChg>
        <pc:picChg chg="add del mod">
          <ac:chgData name="Paula Vázquez-Valero" userId="3a0e46d7-2099-40af-a155-aa45b68bfff3" providerId="ADAL" clId="{E9E16D5E-8C49-43D7-BFA7-354344F7380E}" dt="2024-05-15T15:55:40.008" v="8136" actId="478"/>
          <ac:picMkLst>
            <pc:docMk/>
            <pc:sldMk cId="410611120" sldId="931"/>
            <ac:picMk id="55" creationId="{AF1F454E-8CC0-3856-0C1E-B3EBD8EC5B99}"/>
          </ac:picMkLst>
        </pc:picChg>
        <pc:picChg chg="add mod">
          <ac:chgData name="Paula Vázquez-Valero" userId="3a0e46d7-2099-40af-a155-aa45b68bfff3" providerId="ADAL" clId="{E9E16D5E-8C49-43D7-BFA7-354344F7380E}" dt="2024-05-15T15:58:33.524" v="8283"/>
          <ac:picMkLst>
            <pc:docMk/>
            <pc:sldMk cId="410611120" sldId="931"/>
            <ac:picMk id="2060" creationId="{8C1BA566-1387-1B30-4116-583FD55EE506}"/>
          </ac:picMkLst>
        </pc:picChg>
        <pc:picChg chg="del">
          <ac:chgData name="Paula Vázquez-Valero" userId="3a0e46d7-2099-40af-a155-aa45b68bfff3" providerId="ADAL" clId="{E9E16D5E-8C49-43D7-BFA7-354344F7380E}" dt="2024-05-15T15:58:33.240" v="8282" actId="478"/>
          <ac:picMkLst>
            <pc:docMk/>
            <pc:sldMk cId="410611120" sldId="931"/>
            <ac:picMk id="2079" creationId="{3A7B6A95-6AB8-3394-AD68-713D43E5E03D}"/>
          </ac:picMkLst>
        </pc:picChg>
        <pc:picChg chg="add del">
          <ac:chgData name="Paula Vázquez-Valero" userId="3a0e46d7-2099-40af-a155-aa45b68bfff3" providerId="ADAL" clId="{E9E16D5E-8C49-43D7-BFA7-354344F7380E}" dt="2024-05-15T15:43:00.910" v="7780" actId="478"/>
          <ac:picMkLst>
            <pc:docMk/>
            <pc:sldMk cId="410611120" sldId="931"/>
            <ac:picMk id="2087" creationId="{8325AD11-C988-6FCE-17DE-7E9EB5D93760}"/>
          </ac:picMkLst>
        </pc:picChg>
        <pc:picChg chg="del">
          <ac:chgData name="Paula Vázquez-Valero" userId="3a0e46d7-2099-40af-a155-aa45b68bfff3" providerId="ADAL" clId="{E9E16D5E-8C49-43D7-BFA7-354344F7380E}" dt="2024-05-15T15:43:13.611" v="7816" actId="478"/>
          <ac:picMkLst>
            <pc:docMk/>
            <pc:sldMk cId="410611120" sldId="931"/>
            <ac:picMk id="2090" creationId="{9CD7C177-2CCE-8E0B-9C45-09858DA3F28A}"/>
          </ac:picMkLst>
        </pc:picChg>
        <pc:picChg chg="del">
          <ac:chgData name="Paula Vázquez-Valero" userId="3a0e46d7-2099-40af-a155-aa45b68bfff3" providerId="ADAL" clId="{E9E16D5E-8C49-43D7-BFA7-354344F7380E}" dt="2024-05-15T15:43:40.806" v="7827" actId="478"/>
          <ac:picMkLst>
            <pc:docMk/>
            <pc:sldMk cId="410611120" sldId="931"/>
            <ac:picMk id="2106" creationId="{80F9A7F2-B87F-F7CA-437E-1DE9B99F2AB4}"/>
          </ac:picMkLst>
        </pc:picChg>
        <pc:picChg chg="del">
          <ac:chgData name="Paula Vázquez-Valero" userId="3a0e46d7-2099-40af-a155-aa45b68bfff3" providerId="ADAL" clId="{E9E16D5E-8C49-43D7-BFA7-354344F7380E}" dt="2024-05-15T15:44:06.926" v="7837" actId="478"/>
          <ac:picMkLst>
            <pc:docMk/>
            <pc:sldMk cId="410611120" sldId="931"/>
            <ac:picMk id="2111" creationId="{C492809C-9A4F-7300-E989-BE2B3799E886}"/>
          </ac:picMkLst>
        </pc:picChg>
        <pc:picChg chg="del">
          <ac:chgData name="Paula Vázquez-Valero" userId="3a0e46d7-2099-40af-a155-aa45b68bfff3" providerId="ADAL" clId="{E9E16D5E-8C49-43D7-BFA7-354344F7380E}" dt="2024-05-15T15:44:06.926" v="7837" actId="478"/>
          <ac:picMkLst>
            <pc:docMk/>
            <pc:sldMk cId="410611120" sldId="931"/>
            <ac:picMk id="2112" creationId="{49C02D55-75C4-8B9A-C2D3-821F2C5461F8}"/>
          </ac:picMkLst>
        </pc:picChg>
        <pc:picChg chg="del">
          <ac:chgData name="Paula Vázquez-Valero" userId="3a0e46d7-2099-40af-a155-aa45b68bfff3" providerId="ADAL" clId="{E9E16D5E-8C49-43D7-BFA7-354344F7380E}" dt="2024-05-15T15:43:40.806" v="7827" actId="478"/>
          <ac:picMkLst>
            <pc:docMk/>
            <pc:sldMk cId="410611120" sldId="931"/>
            <ac:picMk id="2113" creationId="{B88F87C2-A9B9-0513-6091-F91375184287}"/>
          </ac:picMkLst>
        </pc:picChg>
        <pc:picChg chg="del">
          <ac:chgData name="Paula Vázquez-Valero" userId="3a0e46d7-2099-40af-a155-aa45b68bfff3" providerId="ADAL" clId="{E9E16D5E-8C49-43D7-BFA7-354344F7380E}" dt="2024-05-15T15:43:40.806" v="7827" actId="478"/>
          <ac:picMkLst>
            <pc:docMk/>
            <pc:sldMk cId="410611120" sldId="931"/>
            <ac:picMk id="2114" creationId="{1819706B-1022-8E2A-1467-20311FF6FDB8}"/>
          </ac:picMkLst>
        </pc:picChg>
        <pc:picChg chg="del">
          <ac:chgData name="Paula Vázquez-Valero" userId="3a0e46d7-2099-40af-a155-aa45b68bfff3" providerId="ADAL" clId="{E9E16D5E-8C49-43D7-BFA7-354344F7380E}" dt="2024-05-15T15:44:32.572" v="7847" actId="478"/>
          <ac:picMkLst>
            <pc:docMk/>
            <pc:sldMk cId="410611120" sldId="931"/>
            <ac:picMk id="2118" creationId="{1EA1BA5E-7D8F-7329-8C54-561E01021BD4}"/>
          </ac:picMkLst>
        </pc:picChg>
        <pc:picChg chg="del">
          <ac:chgData name="Paula Vázquez-Valero" userId="3a0e46d7-2099-40af-a155-aa45b68bfff3" providerId="ADAL" clId="{E9E16D5E-8C49-43D7-BFA7-354344F7380E}" dt="2024-05-15T15:44:32.572" v="7847" actId="478"/>
          <ac:picMkLst>
            <pc:docMk/>
            <pc:sldMk cId="410611120" sldId="931"/>
            <ac:picMk id="2119" creationId="{B4F571E3-8480-2C59-622A-A223873672FA}"/>
          </ac:picMkLst>
        </pc:picChg>
        <pc:picChg chg="del">
          <ac:chgData name="Paula Vázquez-Valero" userId="3a0e46d7-2099-40af-a155-aa45b68bfff3" providerId="ADAL" clId="{E9E16D5E-8C49-43D7-BFA7-354344F7380E}" dt="2024-05-15T15:44:32.572" v="7847" actId="478"/>
          <ac:picMkLst>
            <pc:docMk/>
            <pc:sldMk cId="410611120" sldId="931"/>
            <ac:picMk id="2120" creationId="{6DA2D4D9-602B-A14E-1FB1-80A5504C503A}"/>
          </ac:picMkLst>
        </pc:picChg>
        <pc:picChg chg="del">
          <ac:chgData name="Paula Vázquez-Valero" userId="3a0e46d7-2099-40af-a155-aa45b68bfff3" providerId="ADAL" clId="{E9E16D5E-8C49-43D7-BFA7-354344F7380E}" dt="2024-05-15T15:44:49.703" v="7861" actId="478"/>
          <ac:picMkLst>
            <pc:docMk/>
            <pc:sldMk cId="410611120" sldId="931"/>
            <ac:picMk id="2124" creationId="{5BEDF366-B13C-7906-4BF4-E7B9DE638B9A}"/>
          </ac:picMkLst>
        </pc:picChg>
        <pc:picChg chg="del">
          <ac:chgData name="Paula Vázquez-Valero" userId="3a0e46d7-2099-40af-a155-aa45b68bfff3" providerId="ADAL" clId="{E9E16D5E-8C49-43D7-BFA7-354344F7380E}" dt="2024-05-15T15:44:49.703" v="7861" actId="478"/>
          <ac:picMkLst>
            <pc:docMk/>
            <pc:sldMk cId="410611120" sldId="931"/>
            <ac:picMk id="2125" creationId="{90665594-EC64-F789-E74E-DAF2E6229B9D}"/>
          </ac:picMkLst>
        </pc:picChg>
        <pc:picChg chg="del">
          <ac:chgData name="Paula Vázquez-Valero" userId="3a0e46d7-2099-40af-a155-aa45b68bfff3" providerId="ADAL" clId="{E9E16D5E-8C49-43D7-BFA7-354344F7380E}" dt="2024-05-15T15:44:49.703" v="7861" actId="478"/>
          <ac:picMkLst>
            <pc:docMk/>
            <pc:sldMk cId="410611120" sldId="931"/>
            <ac:picMk id="2126" creationId="{9CA75FFC-F04A-FE1D-AA28-987ED81DFAF2}"/>
          </ac:picMkLst>
        </pc:picChg>
        <pc:picChg chg="del">
          <ac:chgData name="Paula Vázquez-Valero" userId="3a0e46d7-2099-40af-a155-aa45b68bfff3" providerId="ADAL" clId="{E9E16D5E-8C49-43D7-BFA7-354344F7380E}" dt="2024-05-15T15:45:23.146" v="7874" actId="478"/>
          <ac:picMkLst>
            <pc:docMk/>
            <pc:sldMk cId="410611120" sldId="931"/>
            <ac:picMk id="2127" creationId="{E8246279-0187-BEF9-B0AD-C37043039BF5}"/>
          </ac:picMkLst>
        </pc:picChg>
        <pc:picChg chg="del">
          <ac:chgData name="Paula Vázquez-Valero" userId="3a0e46d7-2099-40af-a155-aa45b68bfff3" providerId="ADAL" clId="{E9E16D5E-8C49-43D7-BFA7-354344F7380E}" dt="2024-05-15T15:45:23.146" v="7874" actId="478"/>
          <ac:picMkLst>
            <pc:docMk/>
            <pc:sldMk cId="410611120" sldId="931"/>
            <ac:picMk id="2128" creationId="{F06F3FE9-F110-C867-DFD6-5ADC4059712D}"/>
          </ac:picMkLst>
        </pc:picChg>
        <pc:picChg chg="del">
          <ac:chgData name="Paula Vázquez-Valero" userId="3a0e46d7-2099-40af-a155-aa45b68bfff3" providerId="ADAL" clId="{E9E16D5E-8C49-43D7-BFA7-354344F7380E}" dt="2024-05-15T15:45:23.146" v="7874" actId="478"/>
          <ac:picMkLst>
            <pc:docMk/>
            <pc:sldMk cId="410611120" sldId="931"/>
            <ac:picMk id="2132" creationId="{6815E603-CC58-FD48-36B2-EAC663304179}"/>
          </ac:picMkLst>
        </pc:picChg>
        <pc:picChg chg="del">
          <ac:chgData name="Paula Vázquez-Valero" userId="3a0e46d7-2099-40af-a155-aa45b68bfff3" providerId="ADAL" clId="{E9E16D5E-8C49-43D7-BFA7-354344F7380E}" dt="2024-05-15T15:45:48.042" v="7895" actId="478"/>
          <ac:picMkLst>
            <pc:docMk/>
            <pc:sldMk cId="410611120" sldId="931"/>
            <ac:picMk id="2137" creationId="{8B7B6094-8092-6D6C-F2E4-4F497491346A}"/>
          </ac:picMkLst>
        </pc:picChg>
        <pc:picChg chg="del">
          <ac:chgData name="Paula Vázquez-Valero" userId="3a0e46d7-2099-40af-a155-aa45b68bfff3" providerId="ADAL" clId="{E9E16D5E-8C49-43D7-BFA7-354344F7380E}" dt="2024-05-15T15:45:48.042" v="7895" actId="478"/>
          <ac:picMkLst>
            <pc:docMk/>
            <pc:sldMk cId="410611120" sldId="931"/>
            <ac:picMk id="2139" creationId="{F7735E15-393D-CFBC-D13C-F4C19A5908DB}"/>
          </ac:picMkLst>
        </pc:picChg>
        <pc:picChg chg="del">
          <ac:chgData name="Paula Vázquez-Valero" userId="3a0e46d7-2099-40af-a155-aa45b68bfff3" providerId="ADAL" clId="{E9E16D5E-8C49-43D7-BFA7-354344F7380E}" dt="2024-05-15T15:45:48.042" v="7895" actId="478"/>
          <ac:picMkLst>
            <pc:docMk/>
            <pc:sldMk cId="410611120" sldId="931"/>
            <ac:picMk id="2140" creationId="{597F4413-950B-0ACA-6C47-31391A463A46}"/>
          </ac:picMkLst>
        </pc:picChg>
        <pc:picChg chg="del">
          <ac:chgData name="Paula Vázquez-Valero" userId="3a0e46d7-2099-40af-a155-aa45b68bfff3" providerId="ADAL" clId="{E9E16D5E-8C49-43D7-BFA7-354344F7380E}" dt="2024-05-15T15:51:10.306" v="7987" actId="478"/>
          <ac:picMkLst>
            <pc:docMk/>
            <pc:sldMk cId="410611120" sldId="931"/>
            <ac:picMk id="2146" creationId="{05D81433-78A7-66C6-92BE-C8F62352CE0D}"/>
          </ac:picMkLst>
        </pc:picChg>
        <pc:picChg chg="del mod">
          <ac:chgData name="Paula Vázquez-Valero" userId="3a0e46d7-2099-40af-a155-aa45b68bfff3" providerId="ADAL" clId="{E9E16D5E-8C49-43D7-BFA7-354344F7380E}" dt="2024-05-15T15:53:38.074" v="8082" actId="478"/>
          <ac:picMkLst>
            <pc:docMk/>
            <pc:sldMk cId="410611120" sldId="931"/>
            <ac:picMk id="2149" creationId="{E44A3BD5-6EE3-B866-E494-565A0889439E}"/>
          </ac:picMkLst>
        </pc:picChg>
        <pc:picChg chg="del mod">
          <ac:chgData name="Paula Vázquez-Valero" userId="3a0e46d7-2099-40af-a155-aa45b68bfff3" providerId="ADAL" clId="{E9E16D5E-8C49-43D7-BFA7-354344F7380E}" dt="2024-05-15T15:53:38.074" v="8082" actId="478"/>
          <ac:picMkLst>
            <pc:docMk/>
            <pc:sldMk cId="410611120" sldId="931"/>
            <ac:picMk id="2151" creationId="{76E22364-C6E8-E7CB-4F64-908EE17944F5}"/>
          </ac:picMkLst>
        </pc:picChg>
        <pc:picChg chg="del">
          <ac:chgData name="Paula Vázquez-Valero" userId="3a0e46d7-2099-40af-a155-aa45b68bfff3" providerId="ADAL" clId="{E9E16D5E-8C49-43D7-BFA7-354344F7380E}" dt="2024-05-15T15:49:49.765" v="7912" actId="478"/>
          <ac:picMkLst>
            <pc:docMk/>
            <pc:sldMk cId="410611120" sldId="931"/>
            <ac:picMk id="2152" creationId="{C0132711-E855-9659-D718-D9ACD874D15D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61" creationId="{937C32ED-C0D5-6ED6-AA8C-37DE87090A07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77" creationId="{29397F16-DED8-E2CB-3B6A-B23C936CC590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79" creationId="{BD21312E-F12C-0BB1-24E0-CE87EA910BE3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81" creationId="{1D5D81F2-E8D0-106F-AED7-26F01A4261D0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83" creationId="{573C0E5C-DB7C-3A1A-2705-4BF1D2926C05}"/>
          </ac:picMkLst>
        </pc:picChg>
        <pc:picChg chg="mod">
          <ac:chgData name="Paula Vázquez-Valero" userId="3a0e46d7-2099-40af-a155-aa45b68bfff3" providerId="ADAL" clId="{E9E16D5E-8C49-43D7-BFA7-354344F7380E}" dt="2024-05-15T15:56:37.697" v="8185" actId="1037"/>
          <ac:picMkLst>
            <pc:docMk/>
            <pc:sldMk cId="410611120" sldId="931"/>
            <ac:picMk id="2185" creationId="{0174D4AF-013D-CCCF-5540-7B2336C030B0}"/>
          </ac:picMkLst>
        </pc:picChg>
      </pc:sldChg>
      <pc:sldChg chg="del">
        <pc:chgData name="Paula Vázquez-Valero" userId="3a0e46d7-2099-40af-a155-aa45b68bfff3" providerId="ADAL" clId="{E9E16D5E-8C49-43D7-BFA7-354344F7380E}" dt="2024-05-15T15:42:13.214" v="7752" actId="2696"/>
        <pc:sldMkLst>
          <pc:docMk/>
          <pc:sldMk cId="3263481197" sldId="931"/>
        </pc:sldMkLst>
      </pc:sldChg>
      <pc:sldChg chg="addSp delSp modSp mod ord delAnim modAnim">
        <pc:chgData name="Paula Vázquez-Valero" userId="3a0e46d7-2099-40af-a155-aa45b68bfff3" providerId="ADAL" clId="{E9E16D5E-8C49-43D7-BFA7-354344F7380E}" dt="2024-05-15T16:22:11.884" v="9427" actId="1035"/>
        <pc:sldMkLst>
          <pc:docMk/>
          <pc:sldMk cId="94010915" sldId="933"/>
        </pc:sldMkLst>
        <pc:spChg chg="mod">
          <ac:chgData name="Paula Vázquez-Valero" userId="3a0e46d7-2099-40af-a155-aa45b68bfff3" providerId="ADAL" clId="{E9E16D5E-8C49-43D7-BFA7-354344F7380E}" dt="2024-05-15T16:14:18.649" v="9013" actId="14100"/>
          <ac:spMkLst>
            <pc:docMk/>
            <pc:sldMk cId="94010915" sldId="933"/>
            <ac:spMk id="3" creationId="{045F79D2-E8DA-7B52-700F-BF1EE4BCB3AF}"/>
          </ac:spMkLst>
        </pc:spChg>
        <pc:spChg chg="mod">
          <ac:chgData name="Paula Vázquez-Valero" userId="3a0e46d7-2099-40af-a155-aa45b68bfff3" providerId="ADAL" clId="{E9E16D5E-8C49-43D7-BFA7-354344F7380E}" dt="2024-05-15T16:20:54.360" v="9343" actId="207"/>
          <ac:spMkLst>
            <pc:docMk/>
            <pc:sldMk cId="94010915" sldId="933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6:20:57.011" v="9344" actId="207"/>
          <ac:spMkLst>
            <pc:docMk/>
            <pc:sldMk cId="94010915" sldId="933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9" creationId="{C094C428-168D-6E93-44AC-2AA0A166C27D}"/>
          </ac:spMkLst>
        </pc:spChg>
        <pc:spChg chg="mod">
          <ac:chgData name="Paula Vázquez-Valero" userId="3a0e46d7-2099-40af-a155-aa45b68bfff3" providerId="ADAL" clId="{E9E16D5E-8C49-43D7-BFA7-354344F7380E}" dt="2024-05-15T16:20:57.011" v="9344" actId="207"/>
          <ac:spMkLst>
            <pc:docMk/>
            <pc:sldMk cId="94010915" sldId="933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12" creationId="{405B9D34-0D87-44E5-05E6-0DCB1542F266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13" creationId="{715B162F-8A44-6C32-D791-782E5AF71805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14" creationId="{847A64D8-35BF-9190-6F21-854072A5293C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15" creationId="{6D731BB1-7800-AA08-19EB-A9889AC0D8FB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19" creationId="{93492862-50A7-CD3B-7A7F-E53A97CB5278}"/>
          </ac:spMkLst>
        </pc:spChg>
        <pc:spChg chg="mod">
          <ac:chgData name="Paula Vázquez-Valero" userId="3a0e46d7-2099-40af-a155-aa45b68bfff3" providerId="ADAL" clId="{E9E16D5E-8C49-43D7-BFA7-354344F7380E}" dt="2024-05-15T16:21:45.456" v="9363" actId="1076"/>
          <ac:spMkLst>
            <pc:docMk/>
            <pc:sldMk cId="94010915" sldId="933"/>
            <ac:spMk id="20" creationId="{E1AFFD6B-BEE0-F34A-2E3C-118D918C9722}"/>
          </ac:spMkLst>
        </pc:spChg>
        <pc:spChg chg="mod">
          <ac:chgData name="Paula Vázquez-Valero" userId="3a0e46d7-2099-40af-a155-aa45b68bfff3" providerId="ADAL" clId="{E9E16D5E-8C49-43D7-BFA7-354344F7380E}" dt="2024-05-15T16:12:30.847" v="8903" actId="1076"/>
          <ac:spMkLst>
            <pc:docMk/>
            <pc:sldMk cId="94010915" sldId="933"/>
            <ac:spMk id="21" creationId="{95B9550E-3E85-3D8B-A999-1FDCA526571C}"/>
          </ac:spMkLst>
        </pc:spChg>
        <pc:spChg chg="add del mod">
          <ac:chgData name="Paula Vázquez-Valero" userId="3a0e46d7-2099-40af-a155-aa45b68bfff3" providerId="ADAL" clId="{E9E16D5E-8C49-43D7-BFA7-354344F7380E}" dt="2024-05-15T16:06:01.142" v="8478" actId="478"/>
          <ac:spMkLst>
            <pc:docMk/>
            <pc:sldMk cId="94010915" sldId="933"/>
            <ac:spMk id="28" creationId="{DB365E53-BD67-8587-DBED-96C63CF52361}"/>
          </ac:spMkLst>
        </pc:spChg>
        <pc:spChg chg="add del mod">
          <ac:chgData name="Paula Vázquez-Valero" userId="3a0e46d7-2099-40af-a155-aa45b68bfff3" providerId="ADAL" clId="{E9E16D5E-8C49-43D7-BFA7-354344F7380E}" dt="2024-05-15T16:06:26.990" v="8498" actId="478"/>
          <ac:spMkLst>
            <pc:docMk/>
            <pc:sldMk cId="94010915" sldId="933"/>
            <ac:spMk id="29" creationId="{417D7A71-27CA-7D53-1E07-2B15C6DC750B}"/>
          </ac:spMkLst>
        </pc:spChg>
        <pc:spChg chg="add del mod">
          <ac:chgData name="Paula Vázquez-Valero" userId="3a0e46d7-2099-40af-a155-aa45b68bfff3" providerId="ADAL" clId="{E9E16D5E-8C49-43D7-BFA7-354344F7380E}" dt="2024-05-15T16:06:26.990" v="8498" actId="478"/>
          <ac:spMkLst>
            <pc:docMk/>
            <pc:sldMk cId="94010915" sldId="933"/>
            <ac:spMk id="30" creationId="{CE976275-30F5-D3AD-630D-9EB0B5A88762}"/>
          </ac:spMkLst>
        </pc:spChg>
        <pc:spChg chg="del mod">
          <ac:chgData name="Paula Vázquez-Valero" userId="3a0e46d7-2099-40af-a155-aa45b68bfff3" providerId="ADAL" clId="{E9E16D5E-8C49-43D7-BFA7-354344F7380E}" dt="2024-05-15T16:13:01.106" v="8964" actId="21"/>
          <ac:spMkLst>
            <pc:docMk/>
            <pc:sldMk cId="94010915" sldId="933"/>
            <ac:spMk id="32" creationId="{9B9C5548-6CAD-ECC8-430F-D88A9B386D71}"/>
          </ac:spMkLst>
        </pc:spChg>
        <pc:spChg chg="del mod">
          <ac:chgData name="Paula Vázquez-Valero" userId="3a0e46d7-2099-40af-a155-aa45b68bfff3" providerId="ADAL" clId="{E9E16D5E-8C49-43D7-BFA7-354344F7380E}" dt="2024-05-15T16:13:01.106" v="8964" actId="21"/>
          <ac:spMkLst>
            <pc:docMk/>
            <pc:sldMk cId="94010915" sldId="933"/>
            <ac:spMk id="35" creationId="{63DAF0DD-4C91-D29A-61FF-AE049DF9A23A}"/>
          </ac:spMkLst>
        </pc:spChg>
        <pc:spChg chg="del mod">
          <ac:chgData name="Paula Vázquez-Valero" userId="3a0e46d7-2099-40af-a155-aa45b68bfff3" providerId="ADAL" clId="{E9E16D5E-8C49-43D7-BFA7-354344F7380E}" dt="2024-05-15T16:13:01.106" v="8964" actId="21"/>
          <ac:spMkLst>
            <pc:docMk/>
            <pc:sldMk cId="94010915" sldId="933"/>
            <ac:spMk id="36" creationId="{F1B56675-F02C-504A-2212-026576150590}"/>
          </ac:spMkLst>
        </pc:spChg>
        <pc:spChg chg="del mod">
          <ac:chgData name="Paula Vázquez-Valero" userId="3a0e46d7-2099-40af-a155-aa45b68bfff3" providerId="ADAL" clId="{E9E16D5E-8C49-43D7-BFA7-354344F7380E}" dt="2024-05-15T16:13:01.106" v="8964" actId="21"/>
          <ac:spMkLst>
            <pc:docMk/>
            <pc:sldMk cId="94010915" sldId="933"/>
            <ac:spMk id="38" creationId="{370C869B-427D-0A39-226B-454A94E9F415}"/>
          </ac:spMkLst>
        </pc:spChg>
        <pc:spChg chg="add del mod">
          <ac:chgData name="Paula Vázquez-Valero" userId="3a0e46d7-2099-40af-a155-aa45b68bfff3" providerId="ADAL" clId="{E9E16D5E-8C49-43D7-BFA7-354344F7380E}" dt="2024-05-15T16:06:26.990" v="8498" actId="478"/>
          <ac:spMkLst>
            <pc:docMk/>
            <pc:sldMk cId="94010915" sldId="933"/>
            <ac:spMk id="42" creationId="{A85ADCD1-4C61-E4A5-EBCE-4C3265CBC4A7}"/>
          </ac:spMkLst>
        </pc:spChg>
        <pc:spChg chg="add mod">
          <ac:chgData name="Paula Vázquez-Valero" userId="3a0e46d7-2099-40af-a155-aa45b68bfff3" providerId="ADAL" clId="{E9E16D5E-8C49-43D7-BFA7-354344F7380E}" dt="2024-05-15T16:06:51.628" v="8519" actId="14100"/>
          <ac:spMkLst>
            <pc:docMk/>
            <pc:sldMk cId="94010915" sldId="933"/>
            <ac:spMk id="43" creationId="{8E49604D-CA4D-2A5A-DD10-1BD2053BCA9A}"/>
          </ac:spMkLst>
        </pc:spChg>
        <pc:spChg chg="add del mod">
          <ac:chgData name="Paula Vázquez-Valero" userId="3a0e46d7-2099-40af-a155-aa45b68bfff3" providerId="ADAL" clId="{E9E16D5E-8C49-43D7-BFA7-354344F7380E}" dt="2024-05-15T16:06:26.990" v="8498" actId="478"/>
          <ac:spMkLst>
            <pc:docMk/>
            <pc:sldMk cId="94010915" sldId="933"/>
            <ac:spMk id="46" creationId="{E8AD708A-50C1-09A3-183B-84A6BFE31BCE}"/>
          </ac:spMkLst>
        </pc:spChg>
        <pc:spChg chg="add mod">
          <ac:chgData name="Paula Vázquez-Valero" userId="3a0e46d7-2099-40af-a155-aa45b68bfff3" providerId="ADAL" clId="{E9E16D5E-8C49-43D7-BFA7-354344F7380E}" dt="2024-05-15T16:03:40.218" v="8428" actId="1076"/>
          <ac:spMkLst>
            <pc:docMk/>
            <pc:sldMk cId="94010915" sldId="933"/>
            <ac:spMk id="48" creationId="{58C8F547-FB6F-4171-10E9-A3A06C10C794}"/>
          </ac:spMkLst>
        </pc:spChg>
        <pc:spChg chg="mod">
          <ac:chgData name="Paula Vázquez-Valero" userId="3a0e46d7-2099-40af-a155-aa45b68bfff3" providerId="ADAL" clId="{E9E16D5E-8C49-43D7-BFA7-354344F7380E}" dt="2024-05-15T16:22:11.884" v="9427" actId="1035"/>
          <ac:spMkLst>
            <pc:docMk/>
            <pc:sldMk cId="94010915" sldId="933"/>
            <ac:spMk id="50" creationId="{C2AE8716-2B12-7818-0EFC-057F78EF978A}"/>
          </ac:spMkLst>
        </pc:spChg>
        <pc:spChg chg="mod">
          <ac:chgData name="Paula Vázquez-Valero" userId="3a0e46d7-2099-40af-a155-aa45b68bfff3" providerId="ADAL" clId="{E9E16D5E-8C49-43D7-BFA7-354344F7380E}" dt="2024-05-15T16:22:11.884" v="9427" actId="1035"/>
          <ac:spMkLst>
            <pc:docMk/>
            <pc:sldMk cId="94010915" sldId="933"/>
            <ac:spMk id="52" creationId="{19AE743F-EFC4-068A-D36B-EE81A4ECD2B1}"/>
          </ac:spMkLst>
        </pc:spChg>
        <pc:spChg chg="mod">
          <ac:chgData name="Paula Vázquez-Valero" userId="3a0e46d7-2099-40af-a155-aa45b68bfff3" providerId="ADAL" clId="{E9E16D5E-8C49-43D7-BFA7-354344F7380E}" dt="2024-05-15T16:22:11.884" v="9427" actId="1035"/>
          <ac:spMkLst>
            <pc:docMk/>
            <pc:sldMk cId="94010915" sldId="933"/>
            <ac:spMk id="53" creationId="{CC6AD701-902D-1CBA-7662-72B94FDD3E7F}"/>
          </ac:spMkLst>
        </pc:spChg>
        <pc:spChg chg="mod">
          <ac:chgData name="Paula Vázquez-Valero" userId="3a0e46d7-2099-40af-a155-aa45b68bfff3" providerId="ADAL" clId="{E9E16D5E-8C49-43D7-BFA7-354344F7380E}" dt="2024-05-15T16:22:11.884" v="9427" actId="1035"/>
          <ac:spMkLst>
            <pc:docMk/>
            <pc:sldMk cId="94010915" sldId="933"/>
            <ac:spMk id="54" creationId="{66C23A53-32C6-68F6-6A1C-DD87586520DC}"/>
          </ac:spMkLst>
        </pc:spChg>
        <pc:spChg chg="add del mod">
          <ac:chgData name="Paula Vázquez-Valero" userId="3a0e46d7-2099-40af-a155-aa45b68bfff3" providerId="ADAL" clId="{E9E16D5E-8C49-43D7-BFA7-354344F7380E}" dt="2024-05-15T16:04:22.386" v="8447" actId="478"/>
          <ac:spMkLst>
            <pc:docMk/>
            <pc:sldMk cId="94010915" sldId="933"/>
            <ac:spMk id="55" creationId="{2979F5AB-C9D5-986B-D7DA-78E794A248EA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57" creationId="{0489F49C-9085-9031-89B7-BE7AD695A028}"/>
          </ac:spMkLst>
        </pc:spChg>
        <pc:spChg chg="add del mod">
          <ac:chgData name="Paula Vázquez-Valero" userId="3a0e46d7-2099-40af-a155-aa45b68bfff3" providerId="ADAL" clId="{E9E16D5E-8C49-43D7-BFA7-354344F7380E}" dt="2024-05-15T16:04:22.386" v="8447" actId="478"/>
          <ac:spMkLst>
            <pc:docMk/>
            <pc:sldMk cId="94010915" sldId="933"/>
            <ac:spMk id="58" creationId="{DD640701-1F6D-4BEC-99D9-D34AE41A5507}"/>
          </ac:spMkLst>
        </pc:spChg>
        <pc:spChg chg="add mod">
          <ac:chgData name="Paula Vázquez-Valero" userId="3a0e46d7-2099-40af-a155-aa45b68bfff3" providerId="ADAL" clId="{E9E16D5E-8C49-43D7-BFA7-354344F7380E}" dt="2024-05-15T16:04:31.365" v="8455" actId="1076"/>
          <ac:spMkLst>
            <pc:docMk/>
            <pc:sldMk cId="94010915" sldId="933"/>
            <ac:spMk id="60" creationId="{1D40EA9F-90D1-ED72-BE20-0FBF71B147C5}"/>
          </ac:spMkLst>
        </pc:spChg>
        <pc:spChg chg="add mod">
          <ac:chgData name="Paula Vázquez-Valero" userId="3a0e46d7-2099-40af-a155-aa45b68bfff3" providerId="ADAL" clId="{E9E16D5E-8C49-43D7-BFA7-354344F7380E}" dt="2024-05-15T16:05:01.406" v="8465" actId="1076"/>
          <ac:spMkLst>
            <pc:docMk/>
            <pc:sldMk cId="94010915" sldId="933"/>
            <ac:spMk id="62" creationId="{42A5703D-BF74-40BE-5A3E-CEE6B013E988}"/>
          </ac:spMkLst>
        </pc:spChg>
        <pc:spChg chg="add mod">
          <ac:chgData name="Paula Vázquez-Valero" userId="3a0e46d7-2099-40af-a155-aa45b68bfff3" providerId="ADAL" clId="{E9E16D5E-8C49-43D7-BFA7-354344F7380E}" dt="2024-05-15T16:06:22.955" v="8497" actId="1035"/>
          <ac:spMkLst>
            <pc:docMk/>
            <pc:sldMk cId="94010915" sldId="933"/>
            <ac:spMk id="63" creationId="{FE17EECE-04D5-EEAC-AE56-14703378B891}"/>
          </ac:spMkLst>
        </pc:spChg>
        <pc:spChg chg="add mod">
          <ac:chgData name="Paula Vázquez-Valero" userId="3a0e46d7-2099-40af-a155-aa45b68bfff3" providerId="ADAL" clId="{E9E16D5E-8C49-43D7-BFA7-354344F7380E}" dt="2024-05-15T16:05:03.617" v="8466" actId="1076"/>
          <ac:spMkLst>
            <pc:docMk/>
            <pc:sldMk cId="94010915" sldId="933"/>
            <ac:spMk id="2048" creationId="{A05F7041-C9CF-5410-94BB-928D2F52431C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2050" creationId="{EB89C7A7-5C72-F263-60AB-AA3E3E5954E9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2054" creationId="{492A4364-356E-A70F-DEA9-870B9F290959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2055" creationId="{4C058D21-E54A-132E-6AB0-82F08F611292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2056" creationId="{7A3B47F5-0B28-E35A-15DB-03BC69572BCA}"/>
          </ac:spMkLst>
        </pc:spChg>
        <pc:spChg chg="add del mod">
          <ac:chgData name="Paula Vázquez-Valero" userId="3a0e46d7-2099-40af-a155-aa45b68bfff3" providerId="ADAL" clId="{E9E16D5E-8C49-43D7-BFA7-354344F7380E}" dt="2024-05-15T16:06:54.296" v="8520" actId="478"/>
          <ac:spMkLst>
            <pc:docMk/>
            <pc:sldMk cId="94010915" sldId="933"/>
            <ac:spMk id="2057" creationId="{0B7C9D29-F04B-0F8E-03C7-DB2A276F1CA7}"/>
          </ac:spMkLst>
        </pc:spChg>
        <pc:spChg chg="add mod">
          <ac:chgData name="Paula Vázquez-Valero" userId="3a0e46d7-2099-40af-a155-aa45b68bfff3" providerId="ADAL" clId="{E9E16D5E-8C49-43D7-BFA7-354344F7380E}" dt="2024-05-15T16:06:22.955" v="8497" actId="1035"/>
          <ac:spMkLst>
            <pc:docMk/>
            <pc:sldMk cId="94010915" sldId="933"/>
            <ac:spMk id="2058" creationId="{591503AF-C074-61EE-A7E6-962856D7D1F9}"/>
          </ac:spMkLst>
        </pc:spChg>
        <pc:spChg chg="add mod">
          <ac:chgData name="Paula Vázquez-Valero" userId="3a0e46d7-2099-40af-a155-aa45b68bfff3" providerId="ADAL" clId="{E9E16D5E-8C49-43D7-BFA7-354344F7380E}" dt="2024-05-15T16:06:22.955" v="8497" actId="1035"/>
          <ac:spMkLst>
            <pc:docMk/>
            <pc:sldMk cId="94010915" sldId="933"/>
            <ac:spMk id="2080" creationId="{9ECC5888-99BD-8D8C-F718-CF085BEE03ED}"/>
          </ac:spMkLst>
        </pc:spChg>
        <pc:spChg chg="add del mod">
          <ac:chgData name="Paula Vázquez-Valero" userId="3a0e46d7-2099-40af-a155-aa45b68bfff3" providerId="ADAL" clId="{E9E16D5E-8C49-43D7-BFA7-354344F7380E}" dt="2024-05-15T16:03:02.529" v="8385" actId="21"/>
          <ac:spMkLst>
            <pc:docMk/>
            <pc:sldMk cId="94010915" sldId="933"/>
            <ac:spMk id="2081" creationId="{363ED8A6-DD34-C35E-3B3B-DCFC86EDA418}"/>
          </ac:spMkLst>
        </pc:spChg>
        <pc:spChg chg="mod">
          <ac:chgData name="Paula Vázquez-Valero" userId="3a0e46d7-2099-40af-a155-aa45b68bfff3" providerId="ADAL" clId="{E9E16D5E-8C49-43D7-BFA7-354344F7380E}" dt="2024-05-15T16:03:01.761" v="8384"/>
          <ac:spMkLst>
            <pc:docMk/>
            <pc:sldMk cId="94010915" sldId="933"/>
            <ac:spMk id="2085" creationId="{F7D1F3BB-BEB3-022C-2CE3-712448F90713}"/>
          </ac:spMkLst>
        </pc:spChg>
        <pc:spChg chg="add mod">
          <ac:chgData name="Paula Vázquez-Valero" userId="3a0e46d7-2099-40af-a155-aa45b68bfff3" providerId="ADAL" clId="{E9E16D5E-8C49-43D7-BFA7-354344F7380E}" dt="2024-05-15T16:03:12.794" v="8406" actId="1076"/>
          <ac:spMkLst>
            <pc:docMk/>
            <pc:sldMk cId="94010915" sldId="933"/>
            <ac:spMk id="2086" creationId="{C4E835FB-94B9-E4DF-F856-6BAE6CD60A60}"/>
          </ac:spMkLst>
        </pc:spChg>
        <pc:spChg chg="del">
          <ac:chgData name="Paula Vázquez-Valero" userId="3a0e46d7-2099-40af-a155-aa45b68bfff3" providerId="ADAL" clId="{E9E16D5E-8C49-43D7-BFA7-354344F7380E}" dt="2024-05-15T16:20:43.916" v="9338" actId="478"/>
          <ac:spMkLst>
            <pc:docMk/>
            <pc:sldMk cId="94010915" sldId="933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6:16:42.563" v="9159" actId="478"/>
          <ac:spMkLst>
            <pc:docMk/>
            <pc:sldMk cId="94010915" sldId="933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E9E16D5E-8C49-43D7-BFA7-354344F7380E}" dt="2024-05-15T16:03:30.979" v="8425" actId="1036"/>
          <ac:spMkLst>
            <pc:docMk/>
            <pc:sldMk cId="94010915" sldId="933"/>
            <ac:spMk id="2092" creationId="{EF943FBD-81DB-140D-AF64-B345D786F137}"/>
          </ac:spMkLst>
        </pc:spChg>
        <pc:spChg chg="add del mod">
          <ac:chgData name="Paula Vázquez-Valero" userId="3a0e46d7-2099-40af-a155-aa45b68bfff3" providerId="ADAL" clId="{E9E16D5E-8C49-43D7-BFA7-354344F7380E}" dt="2024-05-15T16:12:03.206" v="8885" actId="478"/>
          <ac:spMkLst>
            <pc:docMk/>
            <pc:sldMk cId="94010915" sldId="933"/>
            <ac:spMk id="2094" creationId="{74F2ACCA-D037-7DD9-F6EC-93E5A1619AB5}"/>
          </ac:spMkLst>
        </pc:spChg>
        <pc:spChg chg="add mod ord">
          <ac:chgData name="Paula Vázquez-Valero" userId="3a0e46d7-2099-40af-a155-aa45b68bfff3" providerId="ADAL" clId="{E9E16D5E-8C49-43D7-BFA7-354344F7380E}" dt="2024-05-15T16:16:27.827" v="9143" actId="1076"/>
          <ac:spMkLst>
            <pc:docMk/>
            <pc:sldMk cId="94010915" sldId="933"/>
            <ac:spMk id="2096" creationId="{06CC9B79-7C73-F238-ACDA-5EBC5A7AD94C}"/>
          </ac:spMkLst>
        </pc:spChg>
        <pc:spChg chg="add mod ord">
          <ac:chgData name="Paula Vázquez-Valero" userId="3a0e46d7-2099-40af-a155-aa45b68bfff3" providerId="ADAL" clId="{E9E16D5E-8C49-43D7-BFA7-354344F7380E}" dt="2024-05-15T16:16:27.827" v="9143" actId="1076"/>
          <ac:spMkLst>
            <pc:docMk/>
            <pc:sldMk cId="94010915" sldId="933"/>
            <ac:spMk id="2097" creationId="{413FC783-3DB9-89DF-20EA-D0A0EA737893}"/>
          </ac:spMkLst>
        </pc:spChg>
        <pc:spChg chg="add mod ord">
          <ac:chgData name="Paula Vázquez-Valero" userId="3a0e46d7-2099-40af-a155-aa45b68bfff3" providerId="ADAL" clId="{E9E16D5E-8C49-43D7-BFA7-354344F7380E}" dt="2024-05-15T16:16:24.213" v="9142" actId="1035"/>
          <ac:spMkLst>
            <pc:docMk/>
            <pc:sldMk cId="94010915" sldId="933"/>
            <ac:spMk id="2099" creationId="{426A002E-DA95-BE6A-D106-3E02FC1C3965}"/>
          </ac:spMkLst>
        </pc:spChg>
        <pc:spChg chg="add mod ord">
          <ac:chgData name="Paula Vázquez-Valero" userId="3a0e46d7-2099-40af-a155-aa45b68bfff3" providerId="ADAL" clId="{E9E16D5E-8C49-43D7-BFA7-354344F7380E}" dt="2024-05-15T16:16:24.213" v="9142" actId="1035"/>
          <ac:spMkLst>
            <pc:docMk/>
            <pc:sldMk cId="94010915" sldId="933"/>
            <ac:spMk id="2100" creationId="{34460736-1DFC-15B1-DF4D-C7CDC94D667D}"/>
          </ac:spMkLst>
        </pc:spChg>
        <pc:spChg chg="add mod ord">
          <ac:chgData name="Paula Vázquez-Valero" userId="3a0e46d7-2099-40af-a155-aa45b68bfff3" providerId="ADAL" clId="{E9E16D5E-8C49-43D7-BFA7-354344F7380E}" dt="2024-05-15T16:15:46.919" v="9098" actId="14100"/>
          <ac:spMkLst>
            <pc:docMk/>
            <pc:sldMk cId="94010915" sldId="933"/>
            <ac:spMk id="2102" creationId="{8F308E0D-0CD1-6C01-AE10-033CB4797786}"/>
          </ac:spMkLst>
        </pc:spChg>
        <pc:spChg chg="add mod ord">
          <ac:chgData name="Paula Vázquez-Valero" userId="3a0e46d7-2099-40af-a155-aa45b68bfff3" providerId="ADAL" clId="{E9E16D5E-8C49-43D7-BFA7-354344F7380E}" dt="2024-05-15T16:15:38.755" v="9096" actId="207"/>
          <ac:spMkLst>
            <pc:docMk/>
            <pc:sldMk cId="94010915" sldId="933"/>
            <ac:spMk id="2103" creationId="{9405D65E-2660-9926-8EAA-C5016712D881}"/>
          </ac:spMkLst>
        </pc:spChg>
        <pc:spChg chg="add mod">
          <ac:chgData name="Paula Vázquez-Valero" userId="3a0e46d7-2099-40af-a155-aa45b68bfff3" providerId="ADAL" clId="{E9E16D5E-8C49-43D7-BFA7-354344F7380E}" dt="2024-05-15T16:16:30.508" v="9144" actId="14100"/>
          <ac:spMkLst>
            <pc:docMk/>
            <pc:sldMk cId="94010915" sldId="933"/>
            <ac:spMk id="2104" creationId="{C5511541-BF41-B80A-2484-0CB26016302F}"/>
          </ac:spMkLst>
        </pc:spChg>
        <pc:spChg chg="add mod">
          <ac:chgData name="Paula Vázquez-Valero" userId="3a0e46d7-2099-40af-a155-aa45b68bfff3" providerId="ADAL" clId="{E9E16D5E-8C49-43D7-BFA7-354344F7380E}" dt="2024-05-15T16:21:55.269" v="9397" actId="1035"/>
          <ac:spMkLst>
            <pc:docMk/>
            <pc:sldMk cId="94010915" sldId="933"/>
            <ac:spMk id="2105" creationId="{E721779C-F44B-AA98-EA63-746E570E78D5}"/>
          </ac:spMkLst>
        </pc:spChg>
        <pc:spChg chg="add mod">
          <ac:chgData name="Paula Vázquez-Valero" userId="3a0e46d7-2099-40af-a155-aa45b68bfff3" providerId="ADAL" clId="{E9E16D5E-8C49-43D7-BFA7-354344F7380E}" dt="2024-05-15T16:21:59.611" v="9398" actId="1076"/>
          <ac:spMkLst>
            <pc:docMk/>
            <pc:sldMk cId="94010915" sldId="933"/>
            <ac:spMk id="2106" creationId="{4C0EC8C1-6A99-8F75-4281-94C828994AB9}"/>
          </ac:spMkLst>
        </pc:spChg>
        <pc:spChg chg="mod">
          <ac:chgData name="Paula Vázquez-Valero" userId="3a0e46d7-2099-40af-a155-aa45b68bfff3" providerId="ADAL" clId="{E9E16D5E-8C49-43D7-BFA7-354344F7380E}" dt="2024-05-15T16:14:25.275" v="9027"/>
          <ac:spMkLst>
            <pc:docMk/>
            <pc:sldMk cId="94010915" sldId="933"/>
            <ac:spMk id="2108" creationId="{C54279F9-4DDB-E38D-8AF7-22C2C59F4A10}"/>
          </ac:spMkLst>
        </pc:spChg>
        <pc:spChg chg="mod">
          <ac:chgData name="Paula Vázquez-Valero" userId="3a0e46d7-2099-40af-a155-aa45b68bfff3" providerId="ADAL" clId="{E9E16D5E-8C49-43D7-BFA7-354344F7380E}" dt="2024-05-15T16:14:25.275" v="9027"/>
          <ac:spMkLst>
            <pc:docMk/>
            <pc:sldMk cId="94010915" sldId="933"/>
            <ac:spMk id="2110" creationId="{05100362-043A-829B-234B-093F743667C0}"/>
          </ac:spMkLst>
        </pc:spChg>
        <pc:spChg chg="add mod">
          <ac:chgData name="Paula Vázquez-Valero" userId="3a0e46d7-2099-40af-a155-aa45b68bfff3" providerId="ADAL" clId="{E9E16D5E-8C49-43D7-BFA7-354344F7380E}" dt="2024-05-15T16:20:44.339" v="9339"/>
          <ac:spMkLst>
            <pc:docMk/>
            <pc:sldMk cId="94010915" sldId="933"/>
            <ac:spMk id="2111" creationId="{DE89C4FB-1C94-DD45-927C-70563A9A736F}"/>
          </ac:spMkLst>
        </pc:spChg>
        <pc:spChg chg="add mod">
          <ac:chgData name="Paula Vázquez-Valero" userId="3a0e46d7-2099-40af-a155-aa45b68bfff3" providerId="ADAL" clId="{E9E16D5E-8C49-43D7-BFA7-354344F7380E}" dt="2024-05-15T16:20:47.527" v="9341" actId="20577"/>
          <ac:spMkLst>
            <pc:docMk/>
            <pc:sldMk cId="94010915" sldId="933"/>
            <ac:spMk id="2113" creationId="{B0F2E1B1-E96A-EB42-4CE8-D585965DDA9D}"/>
          </ac:spMkLst>
        </pc:spChg>
        <pc:spChg chg="add mod">
          <ac:chgData name="Paula Vázquez-Valero" userId="3a0e46d7-2099-40af-a155-aa45b68bfff3" providerId="ADAL" clId="{E9E16D5E-8C49-43D7-BFA7-354344F7380E}" dt="2024-05-15T16:21:39.144" v="9361" actId="1076"/>
          <ac:spMkLst>
            <pc:docMk/>
            <pc:sldMk cId="94010915" sldId="933"/>
            <ac:spMk id="2114" creationId="{A32A864E-DF5B-16F8-AF8E-E021E92A5478}"/>
          </ac:spMkLst>
        </pc:spChg>
        <pc:grpChg chg="mod">
          <ac:chgData name="Paula Vázquez-Valero" userId="3a0e46d7-2099-40af-a155-aa45b68bfff3" providerId="ADAL" clId="{E9E16D5E-8C49-43D7-BFA7-354344F7380E}" dt="2024-05-15T16:14:22.227" v="9026" actId="1038"/>
          <ac:grpSpMkLst>
            <pc:docMk/>
            <pc:sldMk cId="94010915" sldId="933"/>
            <ac:grpSpMk id="22" creationId="{917DBDAD-436E-8584-73B4-0459F3E0BB6B}"/>
          </ac:grpSpMkLst>
        </pc:grpChg>
        <pc:grpChg chg="del mod">
          <ac:chgData name="Paula Vázquez-Valero" userId="3a0e46d7-2099-40af-a155-aa45b68bfff3" providerId="ADAL" clId="{E9E16D5E-8C49-43D7-BFA7-354344F7380E}" dt="2024-05-15T16:13:01.106" v="8964" actId="21"/>
          <ac:grpSpMkLst>
            <pc:docMk/>
            <pc:sldMk cId="94010915" sldId="933"/>
            <ac:grpSpMk id="39" creationId="{ED66A811-2DAD-11E3-A3F8-2CA3C12B0437}"/>
          </ac:grpSpMkLst>
        </pc:grpChg>
        <pc:grpChg chg="mod">
          <ac:chgData name="Paula Vázquez-Valero" userId="3a0e46d7-2099-40af-a155-aa45b68bfff3" providerId="ADAL" clId="{E9E16D5E-8C49-43D7-BFA7-354344F7380E}" dt="2024-05-15T16:22:11.884" v="9427" actId="1035"/>
          <ac:grpSpMkLst>
            <pc:docMk/>
            <pc:sldMk cId="94010915" sldId="933"/>
            <ac:grpSpMk id="49" creationId="{C2E180DB-3F25-59A3-7E1B-A503E981D0D4}"/>
          </ac:grpSpMkLst>
        </pc:grpChg>
        <pc:grpChg chg="add del mod">
          <ac:chgData name="Paula Vázquez-Valero" userId="3a0e46d7-2099-40af-a155-aa45b68bfff3" providerId="ADAL" clId="{E9E16D5E-8C49-43D7-BFA7-354344F7380E}" dt="2024-05-15T16:03:02.529" v="8385" actId="21"/>
          <ac:grpSpMkLst>
            <pc:docMk/>
            <pc:sldMk cId="94010915" sldId="933"/>
            <ac:grpSpMk id="2083" creationId="{BC2DAA3A-C34F-741B-F317-B6F25C8A7E45}"/>
          </ac:grpSpMkLst>
        </pc:grpChg>
        <pc:grpChg chg="add mod">
          <ac:chgData name="Paula Vázquez-Valero" userId="3a0e46d7-2099-40af-a155-aa45b68bfff3" providerId="ADAL" clId="{E9E16D5E-8C49-43D7-BFA7-354344F7380E}" dt="2024-05-15T16:03:28.806" v="8420" actId="14100"/>
          <ac:grpSpMkLst>
            <pc:docMk/>
            <pc:sldMk cId="94010915" sldId="933"/>
            <ac:grpSpMk id="2090" creationId="{7205249E-407A-A3E9-ECD6-956031E28655}"/>
          </ac:grpSpMkLst>
        </pc:grpChg>
        <pc:grpChg chg="add mod">
          <ac:chgData name="Paula Vázquez-Valero" userId="3a0e46d7-2099-40af-a155-aa45b68bfff3" providerId="ADAL" clId="{E9E16D5E-8C49-43D7-BFA7-354344F7380E}" dt="2024-05-15T16:16:40.150" v="9158" actId="1037"/>
          <ac:grpSpMkLst>
            <pc:docMk/>
            <pc:sldMk cId="94010915" sldId="933"/>
            <ac:grpSpMk id="2107" creationId="{419C6288-8D41-6ACA-08F7-04F6FBD8EEB8}"/>
          </ac:grpSpMkLst>
        </pc:grpChg>
        <pc:graphicFrameChg chg="del mod modGraphic">
          <ac:chgData name="Paula Vázquez-Valero" userId="3a0e46d7-2099-40af-a155-aa45b68bfff3" providerId="ADAL" clId="{E9E16D5E-8C49-43D7-BFA7-354344F7380E}" dt="2024-05-15T16:13:01.106" v="8964" actId="21"/>
          <ac:graphicFrameMkLst>
            <pc:docMk/>
            <pc:sldMk cId="94010915" sldId="933"/>
            <ac:graphicFrameMk id="31" creationId="{94DF5599-D22F-C14B-16AC-9D4EA98950EE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6:04:29.686" v="8453" actId="1036"/>
          <ac:graphicFrameMkLst>
            <pc:docMk/>
            <pc:sldMk cId="94010915" sldId="933"/>
            <ac:graphicFrameMk id="61" creationId="{B75E4C9E-9A42-DE1E-CC1F-D66A544B794E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6:04:29.686" v="8453" actId="1036"/>
          <ac:graphicFrameMkLst>
            <pc:docMk/>
            <pc:sldMk cId="94010915" sldId="933"/>
            <ac:graphicFrameMk id="2049" creationId="{ACB86FD0-8AC0-6D37-CC42-C7762F139DA4}"/>
          </ac:graphicFrameMkLst>
        </pc:graphicFrameChg>
        <pc:picChg chg="mod">
          <ac:chgData name="Paula Vázquez-Valero" userId="3a0e46d7-2099-40af-a155-aa45b68bfff3" providerId="ADAL" clId="{E9E16D5E-8C49-43D7-BFA7-354344F7380E}" dt="2024-05-15T16:12:30.847" v="8903" actId="1076"/>
          <ac:picMkLst>
            <pc:docMk/>
            <pc:sldMk cId="94010915" sldId="933"/>
            <ac:picMk id="5" creationId="{7AE6E15F-53CA-0E4B-C96A-123A020C5FF7}"/>
          </ac:picMkLst>
        </pc:picChg>
        <pc:picChg chg="mod">
          <ac:chgData name="Paula Vázquez-Valero" userId="3a0e46d7-2099-40af-a155-aa45b68bfff3" providerId="ADAL" clId="{E9E16D5E-8C49-43D7-BFA7-354344F7380E}" dt="2024-05-15T16:21:45.456" v="9363" actId="1076"/>
          <ac:picMkLst>
            <pc:docMk/>
            <pc:sldMk cId="94010915" sldId="933"/>
            <ac:picMk id="6" creationId="{7F65B8AB-0F49-3050-1471-87937BEA315C}"/>
          </ac:picMkLst>
        </pc:picChg>
        <pc:picChg chg="mod">
          <ac:chgData name="Paula Vázquez-Valero" userId="3a0e46d7-2099-40af-a155-aa45b68bfff3" providerId="ADAL" clId="{E9E16D5E-8C49-43D7-BFA7-354344F7380E}" dt="2024-05-15T16:12:30.847" v="8903" actId="1076"/>
          <ac:picMkLst>
            <pc:docMk/>
            <pc:sldMk cId="94010915" sldId="933"/>
            <ac:picMk id="7" creationId="{5D7900EC-0E63-1CB2-103F-299F71F67226}"/>
          </ac:picMkLst>
        </pc:picChg>
        <pc:picChg chg="mod">
          <ac:chgData name="Paula Vázquez-Valero" userId="3a0e46d7-2099-40af-a155-aa45b68bfff3" providerId="ADAL" clId="{E9E16D5E-8C49-43D7-BFA7-354344F7380E}" dt="2024-05-15T16:12:30.847" v="8903" actId="1076"/>
          <ac:picMkLst>
            <pc:docMk/>
            <pc:sldMk cId="94010915" sldId="933"/>
            <ac:picMk id="16" creationId="{AB921F0D-365A-55E3-15C2-9CB7D67B87D3}"/>
          </ac:picMkLst>
        </pc:picChg>
        <pc:picChg chg="mod">
          <ac:chgData name="Paula Vázquez-Valero" userId="3a0e46d7-2099-40af-a155-aa45b68bfff3" providerId="ADAL" clId="{E9E16D5E-8C49-43D7-BFA7-354344F7380E}" dt="2024-05-15T16:12:30.847" v="8903" actId="1076"/>
          <ac:picMkLst>
            <pc:docMk/>
            <pc:sldMk cId="94010915" sldId="933"/>
            <ac:picMk id="17" creationId="{EC931B03-239A-FF7D-D020-48E62D158DD1}"/>
          </ac:picMkLst>
        </pc:picChg>
        <pc:picChg chg="mod">
          <ac:chgData name="Paula Vázquez-Valero" userId="3a0e46d7-2099-40af-a155-aa45b68bfff3" providerId="ADAL" clId="{E9E16D5E-8C49-43D7-BFA7-354344F7380E}" dt="2024-05-15T16:12:30.847" v="8903" actId="1076"/>
          <ac:picMkLst>
            <pc:docMk/>
            <pc:sldMk cId="94010915" sldId="933"/>
            <ac:picMk id="18" creationId="{C2DE4F9D-AF73-B157-C5BC-97A75ECB755E}"/>
          </ac:picMkLst>
        </pc:picChg>
        <pc:picChg chg="add mod">
          <ac:chgData name="Paula Vázquez-Valero" userId="3a0e46d7-2099-40af-a155-aa45b68bfff3" providerId="ADAL" clId="{E9E16D5E-8C49-43D7-BFA7-354344F7380E}" dt="2024-05-15T16:06:14.011" v="8488" actId="1035"/>
          <ac:picMkLst>
            <pc:docMk/>
            <pc:sldMk cId="94010915" sldId="933"/>
            <ac:picMk id="26" creationId="{27038D18-A723-22B3-AE42-95D3D6007CB7}"/>
          </ac:picMkLst>
        </pc:picChg>
        <pc:picChg chg="add del mod">
          <ac:chgData name="Paula Vázquez-Valero" userId="3a0e46d7-2099-40af-a155-aa45b68bfff3" providerId="ADAL" clId="{E9E16D5E-8C49-43D7-BFA7-354344F7380E}" dt="2024-05-15T16:06:27.854" v="8499" actId="478"/>
          <ac:picMkLst>
            <pc:docMk/>
            <pc:sldMk cId="94010915" sldId="933"/>
            <ac:picMk id="27" creationId="{5FF37ED2-2776-995E-0365-963BD421808A}"/>
          </ac:picMkLst>
        </pc:picChg>
        <pc:picChg chg="del mod">
          <ac:chgData name="Paula Vázquez-Valero" userId="3a0e46d7-2099-40af-a155-aa45b68bfff3" providerId="ADAL" clId="{E9E16D5E-8C49-43D7-BFA7-354344F7380E}" dt="2024-05-15T16:13:01.106" v="8964" actId="21"/>
          <ac:picMkLst>
            <pc:docMk/>
            <pc:sldMk cId="94010915" sldId="933"/>
            <ac:picMk id="33" creationId="{25A49F3E-8F93-D1D4-9542-1BA88ADAC406}"/>
          </ac:picMkLst>
        </pc:picChg>
        <pc:picChg chg="del mod">
          <ac:chgData name="Paula Vázquez-Valero" userId="3a0e46d7-2099-40af-a155-aa45b68bfff3" providerId="ADAL" clId="{E9E16D5E-8C49-43D7-BFA7-354344F7380E}" dt="2024-05-15T16:13:01.106" v="8964" actId="21"/>
          <ac:picMkLst>
            <pc:docMk/>
            <pc:sldMk cId="94010915" sldId="933"/>
            <ac:picMk id="34" creationId="{164182CF-7852-7071-EC07-6CBEF3222262}"/>
          </ac:picMkLst>
        </pc:picChg>
        <pc:picChg chg="del mod">
          <ac:chgData name="Paula Vázquez-Valero" userId="3a0e46d7-2099-40af-a155-aa45b68bfff3" providerId="ADAL" clId="{E9E16D5E-8C49-43D7-BFA7-354344F7380E}" dt="2024-05-15T16:13:01.106" v="8964" actId="21"/>
          <ac:picMkLst>
            <pc:docMk/>
            <pc:sldMk cId="94010915" sldId="933"/>
            <ac:picMk id="37" creationId="{C668AB1D-E667-F023-B18F-E505A1D3F5B9}"/>
          </ac:picMkLst>
        </pc:picChg>
        <pc:picChg chg="del mod">
          <ac:chgData name="Paula Vázquez-Valero" userId="3a0e46d7-2099-40af-a155-aa45b68bfff3" providerId="ADAL" clId="{E9E16D5E-8C49-43D7-BFA7-354344F7380E}" dt="2024-05-15T16:13:01.106" v="8964" actId="21"/>
          <ac:picMkLst>
            <pc:docMk/>
            <pc:sldMk cId="94010915" sldId="933"/>
            <ac:picMk id="45" creationId="{8EA6F669-F259-42C0-CB7D-E1C58634ABF5}"/>
          </ac:picMkLst>
        </pc:picChg>
        <pc:picChg chg="mod">
          <ac:chgData name="Paula Vázquez-Valero" userId="3a0e46d7-2099-40af-a155-aa45b68bfff3" providerId="ADAL" clId="{E9E16D5E-8C49-43D7-BFA7-354344F7380E}" dt="2024-05-15T16:22:07.674" v="9399" actId="1076"/>
          <ac:picMkLst>
            <pc:docMk/>
            <pc:sldMk cId="94010915" sldId="933"/>
            <ac:picMk id="47" creationId="{B8F093F6-7997-59C1-CB4D-DB1BFE1D3918}"/>
          </ac:picMkLst>
        </pc:picChg>
        <pc:picChg chg="mod">
          <ac:chgData name="Paula Vázquez-Valero" userId="3a0e46d7-2099-40af-a155-aa45b68bfff3" providerId="ADAL" clId="{E9E16D5E-8C49-43D7-BFA7-354344F7380E}" dt="2024-05-15T16:22:11.884" v="9427" actId="1035"/>
          <ac:picMkLst>
            <pc:docMk/>
            <pc:sldMk cId="94010915" sldId="933"/>
            <ac:picMk id="51" creationId="{84FF7071-7B82-BA11-ACB7-3DD167A7E0CA}"/>
          </ac:picMkLst>
        </pc:picChg>
        <pc:picChg chg="add del mod">
          <ac:chgData name="Paula Vázquez-Valero" userId="3a0e46d7-2099-40af-a155-aa45b68bfff3" providerId="ADAL" clId="{E9E16D5E-8C49-43D7-BFA7-354344F7380E}" dt="2024-05-15T16:06:54.296" v="8520" actId="478"/>
          <ac:picMkLst>
            <pc:docMk/>
            <pc:sldMk cId="94010915" sldId="933"/>
            <ac:picMk id="56" creationId="{37705B03-4D44-AFC0-1626-B5A0AA8978C6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59" creationId="{47FD6690-8F50-B458-5B87-E630258CBDE8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59" creationId="{56EA883F-D7E3-34B6-BD30-F45468404625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0" creationId="{08AAE26D-7CE3-2FF2-54DD-0FDB4AD3CFAE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1" creationId="{FAC1ED18-7FA0-6783-4F2D-7A5BDAD3381B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2" creationId="{1FA9DD5D-4626-9A8E-C5C3-4422AD39EEBF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3" creationId="{B337A6CD-E12D-5A12-37AE-0E89DC1EC460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4" creationId="{2D6F148B-0794-AA3B-626C-2FA8F2FFBC6A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5" creationId="{C8EA8FB6-424C-F0A9-FDBD-74B73ABFD592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6" creationId="{E46D6260-1B76-8EA6-08CF-7EA2B61066C3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7" creationId="{DCDDD7FE-2170-3DD8-ED4D-27C55E63420B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8" creationId="{68626EAC-134F-B845-3025-7476C2C33AF4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69" creationId="{F645FF1C-816C-A65F-315B-2D22A6EBF18B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0" creationId="{F7D1CF05-41C6-2BD8-5101-F7B8EC3986E3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1" creationId="{B77CBEEB-C09F-EB1C-75E3-6BD980870AE2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2" creationId="{85512F7D-7058-9254-991E-24BBEB8625A9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3" creationId="{C12598CB-C8DF-D5B9-8B86-2546CEB81BE5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4" creationId="{62BA9068-92A4-57EF-4C97-CB79E74C4707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5" creationId="{B638C4BB-9680-4A29-8755-68CCD962773A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6" creationId="{212D085C-9CD2-F7BC-FBBA-EA71AE548705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7" creationId="{6921229F-1012-C3F8-D6E2-74C86AC41D35}"/>
          </ac:picMkLst>
        </pc:picChg>
        <pc:picChg chg="add del mod">
          <ac:chgData name="Paula Vázquez-Valero" userId="3a0e46d7-2099-40af-a155-aa45b68bfff3" providerId="ADAL" clId="{E9E16D5E-8C49-43D7-BFA7-354344F7380E}" dt="2024-05-15T16:04:22.386" v="8447" actId="478"/>
          <ac:picMkLst>
            <pc:docMk/>
            <pc:sldMk cId="94010915" sldId="933"/>
            <ac:picMk id="2078" creationId="{D41B1E12-682F-8BCE-4662-31335C409F59}"/>
          </ac:picMkLst>
        </pc:picChg>
        <pc:picChg chg="del">
          <ac:chgData name="Paula Vázquez-Valero" userId="3a0e46d7-2099-40af-a155-aa45b68bfff3" providerId="ADAL" clId="{E9E16D5E-8C49-43D7-BFA7-354344F7380E}" dt="2024-05-15T16:16:42.563" v="9159" actId="478"/>
          <ac:picMkLst>
            <pc:docMk/>
            <pc:sldMk cId="94010915" sldId="933"/>
            <ac:picMk id="2079" creationId="{3A7B6A95-6AB8-3394-AD68-713D43E5E03D}"/>
          </ac:picMkLst>
        </pc:picChg>
        <pc:picChg chg="add del mod">
          <ac:chgData name="Paula Vázquez-Valero" userId="3a0e46d7-2099-40af-a155-aa45b68bfff3" providerId="ADAL" clId="{E9E16D5E-8C49-43D7-BFA7-354344F7380E}" dt="2024-05-15T16:03:02.529" v="8385" actId="21"/>
          <ac:picMkLst>
            <pc:docMk/>
            <pc:sldMk cId="94010915" sldId="933"/>
            <ac:picMk id="2082" creationId="{1FDB76F7-C6C6-5A0A-B3FF-AD9BB81D3EA3}"/>
          </ac:picMkLst>
        </pc:picChg>
        <pc:picChg chg="mod">
          <ac:chgData name="Paula Vázquez-Valero" userId="3a0e46d7-2099-40af-a155-aa45b68bfff3" providerId="ADAL" clId="{E9E16D5E-8C49-43D7-BFA7-354344F7380E}" dt="2024-05-15T16:03:01.761" v="8384"/>
          <ac:picMkLst>
            <pc:docMk/>
            <pc:sldMk cId="94010915" sldId="933"/>
            <ac:picMk id="2084" creationId="{01B89FDC-E899-1896-B442-5E81E4075115}"/>
          </ac:picMkLst>
        </pc:picChg>
        <pc:picChg chg="add mod">
          <ac:chgData name="Paula Vázquez-Valero" userId="3a0e46d7-2099-40af-a155-aa45b68bfff3" providerId="ADAL" clId="{E9E16D5E-8C49-43D7-BFA7-354344F7380E}" dt="2024-05-15T16:03:16.921" v="8407" actId="14100"/>
          <ac:picMkLst>
            <pc:docMk/>
            <pc:sldMk cId="94010915" sldId="933"/>
            <ac:picMk id="2087" creationId="{80AFC15F-A1FB-6360-AC64-5C639D3E23A1}"/>
          </ac:picMkLst>
        </pc:picChg>
        <pc:picChg chg="mod">
          <ac:chgData name="Paula Vázquez-Valero" userId="3a0e46d7-2099-40af-a155-aa45b68bfff3" providerId="ADAL" clId="{E9E16D5E-8C49-43D7-BFA7-354344F7380E}" dt="2024-05-15T16:03:28.806" v="8420" actId="14100"/>
          <ac:picMkLst>
            <pc:docMk/>
            <pc:sldMk cId="94010915" sldId="933"/>
            <ac:picMk id="2091" creationId="{6B3AB793-FC79-6DAB-BCD7-996CA654102C}"/>
          </ac:picMkLst>
        </pc:picChg>
        <pc:picChg chg="add mod ord">
          <ac:chgData name="Paula Vázquez-Valero" userId="3a0e46d7-2099-40af-a155-aa45b68bfff3" providerId="ADAL" clId="{E9E16D5E-8C49-43D7-BFA7-354344F7380E}" dt="2024-05-15T16:16:27.827" v="9143" actId="1076"/>
          <ac:picMkLst>
            <pc:docMk/>
            <pc:sldMk cId="94010915" sldId="933"/>
            <ac:picMk id="2095" creationId="{34A7BB8F-88AC-D77A-4D15-6E7AD33EB4B9}"/>
          </ac:picMkLst>
        </pc:picChg>
        <pc:picChg chg="add mod ord">
          <ac:chgData name="Paula Vázquez-Valero" userId="3a0e46d7-2099-40af-a155-aa45b68bfff3" providerId="ADAL" clId="{E9E16D5E-8C49-43D7-BFA7-354344F7380E}" dt="2024-05-15T16:16:24.213" v="9142" actId="1035"/>
          <ac:picMkLst>
            <pc:docMk/>
            <pc:sldMk cId="94010915" sldId="933"/>
            <ac:picMk id="2098" creationId="{27091686-CB8C-3B5D-B1AF-8474A38E6164}"/>
          </ac:picMkLst>
        </pc:picChg>
        <pc:picChg chg="add mod ord">
          <ac:chgData name="Paula Vázquez-Valero" userId="3a0e46d7-2099-40af-a155-aa45b68bfff3" providerId="ADAL" clId="{E9E16D5E-8C49-43D7-BFA7-354344F7380E}" dt="2024-05-15T16:14:51.381" v="9036" actId="1076"/>
          <ac:picMkLst>
            <pc:docMk/>
            <pc:sldMk cId="94010915" sldId="933"/>
            <ac:picMk id="2101" creationId="{0280D889-F289-23BF-34F1-89DC67E87106}"/>
          </ac:picMkLst>
        </pc:picChg>
        <pc:picChg chg="mod">
          <ac:chgData name="Paula Vázquez-Valero" userId="3a0e46d7-2099-40af-a155-aa45b68bfff3" providerId="ADAL" clId="{E9E16D5E-8C49-43D7-BFA7-354344F7380E}" dt="2024-05-15T16:14:25.275" v="9027"/>
          <ac:picMkLst>
            <pc:docMk/>
            <pc:sldMk cId="94010915" sldId="933"/>
            <ac:picMk id="2109" creationId="{BE1E4626-FF86-DCB3-C4BD-402EAED2F89E}"/>
          </ac:picMkLst>
        </pc:picChg>
        <pc:picChg chg="add mod">
          <ac:chgData name="Paula Vázquez-Valero" userId="3a0e46d7-2099-40af-a155-aa45b68bfff3" providerId="ADAL" clId="{E9E16D5E-8C49-43D7-BFA7-354344F7380E}" dt="2024-05-15T16:20:44.339" v="9339"/>
          <ac:picMkLst>
            <pc:docMk/>
            <pc:sldMk cId="94010915" sldId="933"/>
            <ac:picMk id="2112" creationId="{DB5C7E4B-1D05-DF6A-1165-876411F7D0B3}"/>
          </ac:picMkLst>
        </pc:picChg>
        <pc:cxnChg chg="add del mod">
          <ac:chgData name="Paula Vázquez-Valero" userId="3a0e46d7-2099-40af-a155-aa45b68bfff3" providerId="ADAL" clId="{E9E16D5E-8C49-43D7-BFA7-354344F7380E}" dt="2024-05-15T16:06:54.296" v="8520" actId="478"/>
          <ac:cxnSpMkLst>
            <pc:docMk/>
            <pc:sldMk cId="94010915" sldId="933"/>
            <ac:cxnSpMk id="2051" creationId="{3BF2F6BE-7CF8-0EC4-E453-86345FDDDF2F}"/>
          </ac:cxnSpMkLst>
        </pc:cxnChg>
        <pc:cxnChg chg="add del mod">
          <ac:chgData name="Paula Vázquez-Valero" userId="3a0e46d7-2099-40af-a155-aa45b68bfff3" providerId="ADAL" clId="{E9E16D5E-8C49-43D7-BFA7-354344F7380E}" dt="2024-05-15T16:06:54.296" v="8520" actId="478"/>
          <ac:cxnSpMkLst>
            <pc:docMk/>
            <pc:sldMk cId="94010915" sldId="933"/>
            <ac:cxnSpMk id="2052" creationId="{F3C49908-E13A-69AD-CCAB-A6CA78D98335}"/>
          </ac:cxnSpMkLst>
        </pc:cxnChg>
        <pc:cxnChg chg="add del mod">
          <ac:chgData name="Paula Vázquez-Valero" userId="3a0e46d7-2099-40af-a155-aa45b68bfff3" providerId="ADAL" clId="{E9E16D5E-8C49-43D7-BFA7-354344F7380E}" dt="2024-05-15T16:06:54.296" v="8520" actId="478"/>
          <ac:cxnSpMkLst>
            <pc:docMk/>
            <pc:sldMk cId="94010915" sldId="933"/>
            <ac:cxnSpMk id="2053" creationId="{E361FDC4-81E5-5725-B7E2-82B38B292BC1}"/>
          </ac:cxnSpMkLst>
        </pc:cxnChg>
      </pc:sldChg>
      <pc:sldChg chg="addSp delSp modSp mod ord delAnim modAnim">
        <pc:chgData name="Paula Vázquez-Valero" userId="3a0e46d7-2099-40af-a155-aa45b68bfff3" providerId="ADAL" clId="{E9E16D5E-8C49-43D7-BFA7-354344F7380E}" dt="2024-05-22T10:24:28.633" v="9518" actId="20577"/>
        <pc:sldMkLst>
          <pc:docMk/>
          <pc:sldMk cId="3582508894" sldId="934"/>
        </pc:sldMkLst>
        <pc:spChg chg="mod">
          <ac:chgData name="Paula Vázquez-Valero" userId="3a0e46d7-2099-40af-a155-aa45b68bfff3" providerId="ADAL" clId="{E9E16D5E-8C49-43D7-BFA7-354344F7380E}" dt="2024-05-15T16:21:12.582" v="9353" actId="207"/>
          <ac:spMkLst>
            <pc:docMk/>
            <pc:sldMk cId="3582508894" sldId="934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6:13:06.657" v="8966" actId="1076"/>
          <ac:spMkLst>
            <pc:docMk/>
            <pc:sldMk cId="3582508894" sldId="934"/>
            <ac:spMk id="5" creationId="{9D486A02-8FFE-E3A0-A472-82F4AD29C12E}"/>
          </ac:spMkLst>
        </pc:spChg>
        <pc:spChg chg="mod">
          <ac:chgData name="Paula Vázquez-Valero" userId="3a0e46d7-2099-40af-a155-aa45b68bfff3" providerId="ADAL" clId="{E9E16D5E-8C49-43D7-BFA7-354344F7380E}" dt="2024-05-15T16:21:14.341" v="9354" actId="207"/>
          <ac:spMkLst>
            <pc:docMk/>
            <pc:sldMk cId="3582508894" sldId="934"/>
            <ac:spMk id="8" creationId="{6E922777-E8EE-F56F-C675-72D7B7A48742}"/>
          </ac:spMkLst>
        </pc:spChg>
        <pc:spChg chg="add mod">
          <ac:chgData name="Paula Vázquez-Valero" userId="3a0e46d7-2099-40af-a155-aa45b68bfff3" providerId="ADAL" clId="{E9E16D5E-8C49-43D7-BFA7-354344F7380E}" dt="2024-05-15T16:13:06.657" v="8966" actId="1076"/>
          <ac:spMkLst>
            <pc:docMk/>
            <pc:sldMk cId="3582508894" sldId="934"/>
            <ac:spMk id="9" creationId="{4006D81F-F898-BF7E-6FC5-228BF40678CB}"/>
          </ac:spMkLst>
        </pc:spChg>
        <pc:spChg chg="mod">
          <ac:chgData name="Paula Vázquez-Valero" userId="3a0e46d7-2099-40af-a155-aa45b68bfff3" providerId="ADAL" clId="{E9E16D5E-8C49-43D7-BFA7-354344F7380E}" dt="2024-05-15T16:21:14.341" v="9354" actId="207"/>
          <ac:spMkLst>
            <pc:docMk/>
            <pc:sldMk cId="3582508894" sldId="934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15T16:13:06.657" v="8966" actId="1076"/>
          <ac:spMkLst>
            <pc:docMk/>
            <pc:sldMk cId="3582508894" sldId="934"/>
            <ac:spMk id="12" creationId="{6EB946D6-7B7E-B8AD-68E6-87D44F482762}"/>
          </ac:spMkLst>
        </pc:spChg>
        <pc:spChg chg="add mod">
          <ac:chgData name="Paula Vázquez-Valero" userId="3a0e46d7-2099-40af-a155-aa45b68bfff3" providerId="ADAL" clId="{E9E16D5E-8C49-43D7-BFA7-354344F7380E}" dt="2024-05-15T16:13:06.657" v="8966" actId="1076"/>
          <ac:spMkLst>
            <pc:docMk/>
            <pc:sldMk cId="3582508894" sldId="934"/>
            <ac:spMk id="14" creationId="{2A8B8EF4-45B4-C561-B76C-7F5C9D122110}"/>
          </ac:spMkLst>
        </pc:spChg>
        <pc:spChg chg="mod">
          <ac:chgData name="Paula Vázquez-Valero" userId="3a0e46d7-2099-40af-a155-aa45b68bfff3" providerId="ADAL" clId="{E9E16D5E-8C49-43D7-BFA7-354344F7380E}" dt="2024-05-15T16:13:03.309" v="8965"/>
          <ac:spMkLst>
            <pc:docMk/>
            <pc:sldMk cId="3582508894" sldId="934"/>
            <ac:spMk id="16" creationId="{3A271A43-2372-11F8-5692-9362F67C5A6A}"/>
          </ac:spMkLst>
        </pc:spChg>
        <pc:spChg chg="mod">
          <ac:chgData name="Paula Vázquez-Valero" userId="3a0e46d7-2099-40af-a155-aa45b68bfff3" providerId="ADAL" clId="{E9E16D5E-8C49-43D7-BFA7-354344F7380E}" dt="2024-05-15T16:13:03.309" v="8965"/>
          <ac:spMkLst>
            <pc:docMk/>
            <pc:sldMk cId="3582508894" sldId="934"/>
            <ac:spMk id="18" creationId="{C2F0C58C-27F6-2D7B-E49A-356BF45E817A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" creationId="{F6A7F4B5-C8D8-420C-EEF5-EE4360C5E3B9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2" creationId="{19289856-CD07-8741-6B46-FC0DD9E4C3B3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3" creationId="{8526F39E-F07D-20E4-AB81-1FBA78105B6F}"/>
          </ac:spMkLst>
        </pc:spChg>
        <pc:spChg chg="mod">
          <ac:chgData name="Paula Vázquez-Valero" userId="3a0e46d7-2099-40af-a155-aa45b68bfff3" providerId="ADAL" clId="{E9E16D5E-8C49-43D7-BFA7-354344F7380E}" dt="2024-05-15T16:18:39.098" v="9267" actId="1035"/>
          <ac:spMkLst>
            <pc:docMk/>
            <pc:sldMk cId="3582508894" sldId="934"/>
            <ac:spMk id="26" creationId="{173DB3C8-7403-2D91-1670-97068633E949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32" creationId="{4A13AB30-E3AB-70A8-7641-97DE35508399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33" creationId="{2D528B43-DDA0-F550-33B3-1315F3F15CE0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34" creationId="{0EE62B54-7A97-3B48-A0EE-765C9E265E02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35" creationId="{63F1FD87-E9FE-A2EF-CD36-9DAD59FF37EC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36" creationId="{224E898A-F6C3-DAA4-770A-26BDB1A9878F}"/>
          </ac:spMkLst>
        </pc:spChg>
        <pc:spChg chg="mod">
          <ac:chgData name="Paula Vázquez-Valero" userId="3a0e46d7-2099-40af-a155-aa45b68bfff3" providerId="ADAL" clId="{E9E16D5E-8C49-43D7-BFA7-354344F7380E}" dt="2024-05-15T16:18:39.098" v="9267" actId="1035"/>
          <ac:spMkLst>
            <pc:docMk/>
            <pc:sldMk cId="3582508894" sldId="934"/>
            <ac:spMk id="41" creationId="{82EE8C45-0CC9-FF1C-0580-AFBC04E67B76}"/>
          </ac:spMkLst>
        </pc:spChg>
        <pc:spChg chg="mod">
          <ac:chgData name="Paula Vázquez-Valero" userId="3a0e46d7-2099-40af-a155-aa45b68bfff3" providerId="ADAL" clId="{E9E16D5E-8C49-43D7-BFA7-354344F7380E}" dt="2024-05-15T16:20:06.944" v="9278" actId="1076"/>
          <ac:spMkLst>
            <pc:docMk/>
            <pc:sldMk cId="3582508894" sldId="934"/>
            <ac:spMk id="46" creationId="{B3889093-3B41-CAEC-1E6A-D3BBDE78F930}"/>
          </ac:spMkLst>
        </pc:spChg>
        <pc:spChg chg="mod">
          <ac:chgData name="Paula Vázquez-Valero" userId="3a0e46d7-2099-40af-a155-aa45b68bfff3" providerId="ADAL" clId="{E9E16D5E-8C49-43D7-BFA7-354344F7380E}" dt="2024-05-15T16:18:39.098" v="9267" actId="1035"/>
          <ac:spMkLst>
            <pc:docMk/>
            <pc:sldMk cId="3582508894" sldId="934"/>
            <ac:spMk id="48" creationId="{5F19DE08-348D-D560-EBE7-AC4C2DEF5E0C}"/>
          </ac:spMkLst>
        </pc:spChg>
        <pc:spChg chg="del">
          <ac:chgData name="Paula Vázquez-Valero" userId="3a0e46d7-2099-40af-a155-aa45b68bfff3" providerId="ADAL" clId="{E9E16D5E-8C49-43D7-BFA7-354344F7380E}" dt="2024-05-15T16:12:52.355" v="8907" actId="478"/>
          <ac:spMkLst>
            <pc:docMk/>
            <pc:sldMk cId="3582508894" sldId="934"/>
            <ac:spMk id="50" creationId="{21FCFA8C-ABE1-846E-EC9F-AE7C746F3313}"/>
          </ac:spMkLst>
        </pc:spChg>
        <pc:spChg chg="del">
          <ac:chgData name="Paula Vázquez-Valero" userId="3a0e46d7-2099-40af-a155-aa45b68bfff3" providerId="ADAL" clId="{E9E16D5E-8C49-43D7-BFA7-354344F7380E}" dt="2024-05-15T16:12:52.355" v="8907" actId="478"/>
          <ac:spMkLst>
            <pc:docMk/>
            <pc:sldMk cId="3582508894" sldId="934"/>
            <ac:spMk id="58" creationId="{53C87704-CC06-DCD8-859D-45FAD9C689F6}"/>
          </ac:spMkLst>
        </pc:spChg>
        <pc:spChg chg="del">
          <ac:chgData name="Paula Vázquez-Valero" userId="3a0e46d7-2099-40af-a155-aa45b68bfff3" providerId="ADAL" clId="{E9E16D5E-8C49-43D7-BFA7-354344F7380E}" dt="2024-05-15T16:12:52.355" v="8907" actId="478"/>
          <ac:spMkLst>
            <pc:docMk/>
            <pc:sldMk cId="3582508894" sldId="934"/>
            <ac:spMk id="59" creationId="{0A299460-28E3-A0AF-93B4-0F3299D64FDE}"/>
          </ac:spMkLst>
        </pc:spChg>
        <pc:spChg chg="del">
          <ac:chgData name="Paula Vázquez-Valero" userId="3a0e46d7-2099-40af-a155-aa45b68bfff3" providerId="ADAL" clId="{E9E16D5E-8C49-43D7-BFA7-354344F7380E}" dt="2024-05-15T16:12:52.355" v="8907" actId="478"/>
          <ac:spMkLst>
            <pc:docMk/>
            <pc:sldMk cId="3582508894" sldId="934"/>
            <ac:spMk id="60" creationId="{060D5F18-12FE-EF57-ED2D-D5D3C5B24500}"/>
          </ac:spMkLst>
        </pc:spChg>
        <pc:spChg chg="del mod">
          <ac:chgData name="Paula Vázquez-Valero" userId="3a0e46d7-2099-40af-a155-aa45b68bfff3" providerId="ADAL" clId="{E9E16D5E-8C49-43D7-BFA7-354344F7380E}" dt="2024-05-15T16:20:25.178" v="9336" actId="478"/>
          <ac:spMkLst>
            <pc:docMk/>
            <pc:sldMk cId="3582508894" sldId="934"/>
            <ac:spMk id="2048" creationId="{648FACD8-E046-9C35-962E-9E843AFC3140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49" creationId="{CE7474A8-BF3B-4F03-943C-DBAE83408CD2}"/>
          </ac:spMkLst>
        </pc:spChg>
        <pc:spChg chg="add mod">
          <ac:chgData name="Paula Vázquez-Valero" userId="3a0e46d7-2099-40af-a155-aa45b68bfff3" providerId="ADAL" clId="{E9E16D5E-8C49-43D7-BFA7-354344F7380E}" dt="2024-05-15T16:20:03.364" v="9275" actId="1037"/>
          <ac:spMkLst>
            <pc:docMk/>
            <pc:sldMk cId="3582508894" sldId="934"/>
            <ac:spMk id="2050" creationId="{0B4F2B13-BBD3-E47D-A496-677A773C3C4A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1" creationId="{BD282CAC-285E-FA69-3EBB-C58B3926BE84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2" creationId="{A290BCAC-9DD1-4E75-1BFE-0C19585A3EB6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3" creationId="{91D2347E-AB4A-A6AD-EA17-1026FFFA472B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4" creationId="{B5EBE924-3AFA-3B24-F896-161BB20BE820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5" creationId="{48A8EF14-0554-65D0-F9D5-97DF3407B7B5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6" creationId="{BF88FA5A-99EF-F600-A712-FD4CA4D5700C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7" creationId="{1C26B722-EE73-42DB-93CA-97FB56D45892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8" creationId="{EF19F82E-2C0F-4923-0339-FF14495FA1E9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59" creationId="{B4D4B13B-9AB2-7A85-34AA-AED4C6C0A64F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1" creationId="{6729824E-1659-074D-B5D6-46C8F55C20E6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3" creationId="{261A4DD1-9568-3EAC-0649-08B9B28F5950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4" creationId="{064B2CA5-083B-6E84-7ED0-C913FB6060A4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5" creationId="{3F7E623F-B54D-D928-0211-2EEF87ECFDFD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6" creationId="{95A4312D-D881-1491-377F-D470A2BB31F6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7" creationId="{074B994C-3548-E1A6-79D8-4943390EB8AD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8" creationId="{94596750-80F4-CAAC-A066-8756A1D327C6}"/>
          </ac:spMkLst>
        </pc:spChg>
        <pc:spChg chg="add del mod">
          <ac:chgData name="Paula Vázquez-Valero" userId="3a0e46d7-2099-40af-a155-aa45b68bfff3" providerId="ADAL" clId="{E9E16D5E-8C49-43D7-BFA7-354344F7380E}" dt="2024-05-15T16:20:22.057" v="9335" actId="478"/>
          <ac:spMkLst>
            <pc:docMk/>
            <pc:sldMk cId="3582508894" sldId="934"/>
            <ac:spMk id="2069" creationId="{00437420-EF91-4C4C-AC42-E44D530D7549}"/>
          </ac:spMkLst>
        </pc:spChg>
        <pc:spChg chg="add mod">
          <ac:chgData name="Paula Vázquez-Valero" userId="3a0e46d7-2099-40af-a155-aa45b68bfff3" providerId="ADAL" clId="{E9E16D5E-8C49-43D7-BFA7-354344F7380E}" dt="2024-05-15T16:21:01.375" v="9347"/>
          <ac:spMkLst>
            <pc:docMk/>
            <pc:sldMk cId="3582508894" sldId="934"/>
            <ac:spMk id="2078" creationId="{F6FBF875-E179-7A39-F789-2C0D9C1E4A60}"/>
          </ac:spMkLst>
        </pc:spChg>
        <pc:spChg chg="add mod">
          <ac:chgData name="Paula Vázquez-Valero" userId="3a0e46d7-2099-40af-a155-aa45b68bfff3" providerId="ADAL" clId="{E9E16D5E-8C49-43D7-BFA7-354344F7380E}" dt="2024-05-22T10:24:28.633" v="9518" actId="20577"/>
          <ac:spMkLst>
            <pc:docMk/>
            <pc:sldMk cId="3582508894" sldId="934"/>
            <ac:spMk id="2081" creationId="{95F0431F-1DF5-B780-D7CB-A7B5DCF3F2AE}"/>
          </ac:spMkLst>
        </pc:spChg>
        <pc:spChg chg="add del mod">
          <ac:chgData name="Paula Vázquez-Valero" userId="3a0e46d7-2099-40af-a155-aa45b68bfff3" providerId="ADAL" clId="{E9E16D5E-8C49-43D7-BFA7-354344F7380E}" dt="2024-05-15T16:22:44.983" v="9440"/>
          <ac:spMkLst>
            <pc:docMk/>
            <pc:sldMk cId="3582508894" sldId="934"/>
            <ac:spMk id="2082" creationId="{4917D3A5-0AF1-9966-3D4B-119977C04486}"/>
          </ac:spMkLst>
        </pc:spChg>
        <pc:spChg chg="del">
          <ac:chgData name="Paula Vázquez-Valero" userId="3a0e46d7-2099-40af-a155-aa45b68bfff3" providerId="ADAL" clId="{E9E16D5E-8C49-43D7-BFA7-354344F7380E}" dt="2024-05-15T16:20:59.980" v="9345" actId="478"/>
          <ac:spMkLst>
            <pc:docMk/>
            <pc:sldMk cId="3582508894" sldId="934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6:21:01.015" v="9346" actId="478"/>
          <ac:spMkLst>
            <pc:docMk/>
            <pc:sldMk cId="3582508894" sldId="934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E9E16D5E-8C49-43D7-BFA7-354344F7380E}" dt="2024-05-15T16:13:06.657" v="8966" actId="1076"/>
          <ac:grpSpMkLst>
            <pc:docMk/>
            <pc:sldMk cId="3582508894" sldId="934"/>
            <ac:grpSpMk id="15" creationId="{15F609A7-953C-71DD-AE86-D5F916A674A1}"/>
          </ac:grpSpMkLst>
        </pc:grpChg>
        <pc:grpChg chg="mod">
          <ac:chgData name="Paula Vázquez-Valero" userId="3a0e46d7-2099-40af-a155-aa45b68bfff3" providerId="ADAL" clId="{E9E16D5E-8C49-43D7-BFA7-354344F7380E}" dt="2024-05-15T16:18:39.098" v="9267" actId="1035"/>
          <ac:grpSpMkLst>
            <pc:docMk/>
            <pc:sldMk cId="3582508894" sldId="934"/>
            <ac:grpSpMk id="27" creationId="{2CD7C52F-AF13-4E4C-5A47-CC0D912F8ED3}"/>
          </ac:grpSpMkLst>
        </pc:grpChg>
        <pc:grpChg chg="del">
          <ac:chgData name="Paula Vázquez-Valero" userId="3a0e46d7-2099-40af-a155-aa45b68bfff3" providerId="ADAL" clId="{E9E16D5E-8C49-43D7-BFA7-354344F7380E}" dt="2024-05-15T16:12:52.355" v="8907" actId="478"/>
          <ac:grpSpMkLst>
            <pc:docMk/>
            <pc:sldMk cId="3582508894" sldId="934"/>
            <ac:grpSpMk id="51" creationId="{8DC96589-001C-725D-7F6B-4C24A15A6B69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15T16:20:28.038" v="9337" actId="20577"/>
          <ac:graphicFrameMkLst>
            <pc:docMk/>
            <pc:sldMk cId="3582508894" sldId="934"/>
            <ac:graphicFrameMk id="3" creationId="{AC7A11D5-2C94-7420-FA33-0E2B762EC01F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24" creationId="{85E6B615-1D55-92AC-0E1D-D68EB89DD599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25" creationId="{56A75E8F-853C-DAC0-1C3C-26D87496B116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6:19:29.126" v="9269" actId="14100"/>
          <ac:graphicFrameMkLst>
            <pc:docMk/>
            <pc:sldMk cId="3582508894" sldId="934"/>
            <ac:graphicFrameMk id="31" creationId="{4BAE7507-5221-BECA-85FE-6480C6D86A9F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37" creationId="{4DBFBB3B-CB6D-1612-024C-6C872F9B33CE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40" creationId="{0674C319-4A24-F13F-2835-D234DECE5DFE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44" creationId="{950ED020-A3BE-516B-3CBB-D1F7C4420D10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6:19:25.386" v="9268" actId="14100"/>
          <ac:graphicFrameMkLst>
            <pc:docMk/>
            <pc:sldMk cId="3582508894" sldId="934"/>
            <ac:graphicFrameMk id="45" creationId="{74028579-125F-EAA6-A2AC-59FA3EFC4614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6:12:52.355" v="8907" actId="478"/>
          <ac:graphicFrameMkLst>
            <pc:docMk/>
            <pc:sldMk cId="3582508894" sldId="934"/>
            <ac:graphicFrameMk id="49" creationId="{41E41DCF-8A39-7F70-8781-F73DFD4485F2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6:20:22.057" v="9335" actId="478"/>
          <ac:graphicFrameMkLst>
            <pc:docMk/>
            <pc:sldMk cId="3582508894" sldId="934"/>
            <ac:graphicFrameMk id="2060" creationId="{A11AEBFC-D6A4-349E-8F3A-E9A59F748870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15T16:19:45.350" v="9271"/>
          <ac:graphicFrameMkLst>
            <pc:docMk/>
            <pc:sldMk cId="3582508894" sldId="934"/>
            <ac:graphicFrameMk id="2071" creationId="{3D42C388-3645-AD12-227D-95CAC11036A4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6:13:06.657" v="8966" actId="1076"/>
          <ac:picMkLst>
            <pc:docMk/>
            <pc:sldMk cId="3582508894" sldId="934"/>
            <ac:picMk id="6" creationId="{5B09310C-231B-D9E1-E78E-20A17330FF3D}"/>
          </ac:picMkLst>
        </pc:picChg>
        <pc:picChg chg="add mod">
          <ac:chgData name="Paula Vázquez-Valero" userId="3a0e46d7-2099-40af-a155-aa45b68bfff3" providerId="ADAL" clId="{E9E16D5E-8C49-43D7-BFA7-354344F7380E}" dt="2024-05-15T16:13:06.657" v="8966" actId="1076"/>
          <ac:picMkLst>
            <pc:docMk/>
            <pc:sldMk cId="3582508894" sldId="934"/>
            <ac:picMk id="7" creationId="{00A968AC-C65E-FA75-AFA8-84493FB6A9A2}"/>
          </ac:picMkLst>
        </pc:picChg>
        <pc:picChg chg="add mod">
          <ac:chgData name="Paula Vázquez-Valero" userId="3a0e46d7-2099-40af-a155-aa45b68bfff3" providerId="ADAL" clId="{E9E16D5E-8C49-43D7-BFA7-354344F7380E}" dt="2024-05-15T16:13:06.657" v="8966" actId="1076"/>
          <ac:picMkLst>
            <pc:docMk/>
            <pc:sldMk cId="3582508894" sldId="934"/>
            <ac:picMk id="13" creationId="{3E265AC5-25F8-997C-14B2-CBCAC6E98BEA}"/>
          </ac:picMkLst>
        </pc:picChg>
        <pc:picChg chg="mod">
          <ac:chgData name="Paula Vázquez-Valero" userId="3a0e46d7-2099-40af-a155-aa45b68bfff3" providerId="ADAL" clId="{E9E16D5E-8C49-43D7-BFA7-354344F7380E}" dt="2024-05-15T16:13:03.309" v="8965"/>
          <ac:picMkLst>
            <pc:docMk/>
            <pc:sldMk cId="3582508894" sldId="934"/>
            <ac:picMk id="17" creationId="{C3B30B9F-5E4D-9733-9988-F80A8C704737}"/>
          </ac:picMkLst>
        </pc:picChg>
        <pc:picChg chg="add mod">
          <ac:chgData name="Paula Vázquez-Valero" userId="3a0e46d7-2099-40af-a155-aa45b68bfff3" providerId="ADAL" clId="{E9E16D5E-8C49-43D7-BFA7-354344F7380E}" dt="2024-05-15T16:13:06.657" v="8966" actId="1076"/>
          <ac:picMkLst>
            <pc:docMk/>
            <pc:sldMk cId="3582508894" sldId="934"/>
            <ac:picMk id="19" creationId="{D7C7C113-385D-3A58-3954-1AA9AC0A2E05}"/>
          </ac:picMkLst>
        </pc:picChg>
        <pc:picChg chg="add del mod">
          <ac:chgData name="Paula Vázquez-Valero" userId="3a0e46d7-2099-40af-a155-aa45b68bfff3" providerId="ADAL" clId="{E9E16D5E-8C49-43D7-BFA7-354344F7380E}" dt="2024-05-15T16:20:22.057" v="9335" actId="478"/>
          <ac:picMkLst>
            <pc:docMk/>
            <pc:sldMk cId="3582508894" sldId="934"/>
            <ac:picMk id="21" creationId="{487AA138-3604-19E1-D852-4BD367299B7C}"/>
          </ac:picMkLst>
        </pc:picChg>
        <pc:picChg chg="mod">
          <ac:chgData name="Paula Vázquez-Valero" userId="3a0e46d7-2099-40af-a155-aa45b68bfff3" providerId="ADAL" clId="{E9E16D5E-8C49-43D7-BFA7-354344F7380E}" dt="2024-05-15T16:20:10.428" v="9283" actId="1038"/>
          <ac:picMkLst>
            <pc:docMk/>
            <pc:sldMk cId="3582508894" sldId="934"/>
            <ac:picMk id="38" creationId="{541E86B2-7537-30EA-015F-DD93D8C2C8E9}"/>
          </ac:picMkLst>
        </pc:picChg>
        <pc:picChg chg="del mod">
          <ac:chgData name="Paula Vázquez-Valero" userId="3a0e46d7-2099-40af-a155-aa45b68bfff3" providerId="ADAL" clId="{E9E16D5E-8C49-43D7-BFA7-354344F7380E}" dt="2024-05-15T16:20:05.291" v="9276" actId="21"/>
          <ac:picMkLst>
            <pc:docMk/>
            <pc:sldMk cId="3582508894" sldId="934"/>
            <ac:picMk id="39" creationId="{15A5DD28-6D79-E00B-F534-6737DBB83040}"/>
          </ac:picMkLst>
        </pc:picChg>
        <pc:picChg chg="add del mod">
          <ac:chgData name="Paula Vázquez-Valero" userId="3a0e46d7-2099-40af-a155-aa45b68bfff3" providerId="ADAL" clId="{E9E16D5E-8C49-43D7-BFA7-354344F7380E}" dt="2024-05-15T16:20:22.057" v="9335" actId="478"/>
          <ac:picMkLst>
            <pc:docMk/>
            <pc:sldMk cId="3582508894" sldId="934"/>
            <ac:picMk id="42" creationId="{A30353E1-6B2B-3BEB-8E13-19DFBF6A0E59}"/>
          </ac:picMkLst>
        </pc:picChg>
        <pc:picChg chg="add del mod">
          <ac:chgData name="Paula Vázquez-Valero" userId="3a0e46d7-2099-40af-a155-aa45b68bfff3" providerId="ADAL" clId="{E9E16D5E-8C49-43D7-BFA7-354344F7380E}" dt="2024-05-15T16:20:22.057" v="9335" actId="478"/>
          <ac:picMkLst>
            <pc:docMk/>
            <pc:sldMk cId="3582508894" sldId="934"/>
            <ac:picMk id="43" creationId="{7B85BDF4-BB19-5D18-E4C0-DCA42F2ACFB4}"/>
          </ac:picMkLst>
        </pc:picChg>
        <pc:picChg chg="del mod">
          <ac:chgData name="Paula Vázquez-Valero" userId="3a0e46d7-2099-40af-a155-aa45b68bfff3" providerId="ADAL" clId="{E9E16D5E-8C49-43D7-BFA7-354344F7380E}" dt="2024-05-15T16:17:55.904" v="9225" actId="478"/>
          <ac:picMkLst>
            <pc:docMk/>
            <pc:sldMk cId="3582508894" sldId="934"/>
            <ac:picMk id="47" creationId="{B6ADE266-552E-5CC5-A45E-3B67638DEA82}"/>
          </ac:picMkLst>
        </pc:picChg>
        <pc:picChg chg="del">
          <ac:chgData name="Paula Vázquez-Valero" userId="3a0e46d7-2099-40af-a155-aa45b68bfff3" providerId="ADAL" clId="{E9E16D5E-8C49-43D7-BFA7-354344F7380E}" dt="2024-05-15T16:12:52.355" v="8907" actId="478"/>
          <ac:picMkLst>
            <pc:docMk/>
            <pc:sldMk cId="3582508894" sldId="934"/>
            <ac:picMk id="54" creationId="{009E89CF-BAD2-02B8-87D0-BFDAD73F7272}"/>
          </ac:picMkLst>
        </pc:picChg>
        <pc:picChg chg="del">
          <ac:chgData name="Paula Vázquez-Valero" userId="3a0e46d7-2099-40af-a155-aa45b68bfff3" providerId="ADAL" clId="{E9E16D5E-8C49-43D7-BFA7-354344F7380E}" dt="2024-05-15T16:12:52.355" v="8907" actId="478"/>
          <ac:picMkLst>
            <pc:docMk/>
            <pc:sldMk cId="3582508894" sldId="934"/>
            <ac:picMk id="55" creationId="{91B77C1D-5D0B-11B8-AF66-1C5B5A529F66}"/>
          </ac:picMkLst>
        </pc:picChg>
        <pc:picChg chg="del">
          <ac:chgData name="Paula Vázquez-Valero" userId="3a0e46d7-2099-40af-a155-aa45b68bfff3" providerId="ADAL" clId="{E9E16D5E-8C49-43D7-BFA7-354344F7380E}" dt="2024-05-15T16:12:52.355" v="8907" actId="478"/>
          <ac:picMkLst>
            <pc:docMk/>
            <pc:sldMk cId="3582508894" sldId="934"/>
            <ac:picMk id="56" creationId="{5B7530AF-4FA7-3A86-B1B0-6CE62EF1BAA8}"/>
          </ac:picMkLst>
        </pc:picChg>
        <pc:picChg chg="del">
          <ac:chgData name="Paula Vázquez-Valero" userId="3a0e46d7-2099-40af-a155-aa45b68bfff3" providerId="ADAL" clId="{E9E16D5E-8C49-43D7-BFA7-354344F7380E}" dt="2024-05-15T16:12:52.355" v="8907" actId="478"/>
          <ac:picMkLst>
            <pc:docMk/>
            <pc:sldMk cId="3582508894" sldId="934"/>
            <ac:picMk id="57" creationId="{F2AF7378-4B1C-9C45-0B47-19AD092CA1E6}"/>
          </ac:picMkLst>
        </pc:picChg>
        <pc:picChg chg="del">
          <ac:chgData name="Paula Vázquez-Valero" userId="3a0e46d7-2099-40af-a155-aa45b68bfff3" providerId="ADAL" clId="{E9E16D5E-8C49-43D7-BFA7-354344F7380E}" dt="2024-05-15T16:12:52.355" v="8907" actId="478"/>
          <ac:picMkLst>
            <pc:docMk/>
            <pc:sldMk cId="3582508894" sldId="934"/>
            <ac:picMk id="61" creationId="{D727D662-7CB8-49D8-FDB0-78B9A3913CBE}"/>
          </ac:picMkLst>
        </pc:picChg>
        <pc:picChg chg="del mod">
          <ac:chgData name="Paula Vázquez-Valero" userId="3a0e46d7-2099-40af-a155-aa45b68bfff3" providerId="ADAL" clId="{E9E16D5E-8C49-43D7-BFA7-354344F7380E}" dt="2024-05-15T16:20:25.178" v="9336" actId="478"/>
          <ac:picMkLst>
            <pc:docMk/>
            <pc:sldMk cId="3582508894" sldId="934"/>
            <ac:picMk id="62" creationId="{BC694D2F-9BB9-0EE2-C552-23C10C555BF0}"/>
          </ac:picMkLst>
        </pc:picChg>
        <pc:picChg chg="del mod">
          <ac:chgData name="Paula Vázquez-Valero" userId="3a0e46d7-2099-40af-a155-aa45b68bfff3" providerId="ADAL" clId="{E9E16D5E-8C49-43D7-BFA7-354344F7380E}" dt="2024-05-15T16:20:25.178" v="9336" actId="478"/>
          <ac:picMkLst>
            <pc:docMk/>
            <pc:sldMk cId="3582508894" sldId="934"/>
            <ac:picMk id="63" creationId="{FCF3F9D4-2FA0-9D26-04BE-7F5F8EEAE7C7}"/>
          </ac:picMkLst>
        </pc:picChg>
        <pc:picChg chg="add del mod">
          <ac:chgData name="Paula Vázquez-Valero" userId="3a0e46d7-2099-40af-a155-aa45b68bfff3" providerId="ADAL" clId="{E9E16D5E-8C49-43D7-BFA7-354344F7380E}" dt="2024-05-15T16:20:22.057" v="9335" actId="478"/>
          <ac:picMkLst>
            <pc:docMk/>
            <pc:sldMk cId="3582508894" sldId="934"/>
            <ac:picMk id="2062" creationId="{05194F55-8617-1B65-DD0D-AA0FAB281D2E}"/>
          </ac:picMkLst>
        </pc:picChg>
        <pc:picChg chg="add mod">
          <ac:chgData name="Paula Vázquez-Valero" userId="3a0e46d7-2099-40af-a155-aa45b68bfff3" providerId="ADAL" clId="{E9E16D5E-8C49-43D7-BFA7-354344F7380E}" dt="2024-05-15T16:19:45.350" v="9271"/>
          <ac:picMkLst>
            <pc:docMk/>
            <pc:sldMk cId="3582508894" sldId="934"/>
            <ac:picMk id="2070" creationId="{1BE59D6A-B542-DB80-3021-CE251EC4B78D}"/>
          </ac:picMkLst>
        </pc:picChg>
        <pc:picChg chg="add mod">
          <ac:chgData name="Paula Vázquez-Valero" userId="3a0e46d7-2099-40af-a155-aa45b68bfff3" providerId="ADAL" clId="{E9E16D5E-8C49-43D7-BFA7-354344F7380E}" dt="2024-05-15T16:19:45.350" v="9271"/>
          <ac:picMkLst>
            <pc:docMk/>
            <pc:sldMk cId="3582508894" sldId="934"/>
            <ac:picMk id="2072" creationId="{6696E419-6B1A-33CD-3433-BBBC983E3DE8}"/>
          </ac:picMkLst>
        </pc:picChg>
        <pc:picChg chg="add mod">
          <ac:chgData name="Paula Vázquez-Valero" userId="3a0e46d7-2099-40af-a155-aa45b68bfff3" providerId="ADAL" clId="{E9E16D5E-8C49-43D7-BFA7-354344F7380E}" dt="2024-05-15T16:19:45.350" v="9271"/>
          <ac:picMkLst>
            <pc:docMk/>
            <pc:sldMk cId="3582508894" sldId="934"/>
            <ac:picMk id="2073" creationId="{D2FA585D-C9F6-B548-C8F5-3656860BDA61}"/>
          </ac:picMkLst>
        </pc:picChg>
        <pc:picChg chg="add mod">
          <ac:chgData name="Paula Vázquez-Valero" userId="3a0e46d7-2099-40af-a155-aa45b68bfff3" providerId="ADAL" clId="{E9E16D5E-8C49-43D7-BFA7-354344F7380E}" dt="2024-05-15T16:19:45.350" v="9271"/>
          <ac:picMkLst>
            <pc:docMk/>
            <pc:sldMk cId="3582508894" sldId="934"/>
            <ac:picMk id="2074" creationId="{009EF99B-A1C3-F3C6-8C89-B19A64D609D9}"/>
          </ac:picMkLst>
        </pc:picChg>
        <pc:picChg chg="add mod">
          <ac:chgData name="Paula Vázquez-Valero" userId="3a0e46d7-2099-40af-a155-aa45b68bfff3" providerId="ADAL" clId="{E9E16D5E-8C49-43D7-BFA7-354344F7380E}" dt="2024-05-15T16:19:45.350" v="9271"/>
          <ac:picMkLst>
            <pc:docMk/>
            <pc:sldMk cId="3582508894" sldId="934"/>
            <ac:picMk id="2075" creationId="{70E22F3F-E114-184F-798B-9AD96C1B921A}"/>
          </ac:picMkLst>
        </pc:picChg>
        <pc:picChg chg="add del mod">
          <ac:chgData name="Paula Vázquez-Valero" userId="3a0e46d7-2099-40af-a155-aa45b68bfff3" providerId="ADAL" clId="{E9E16D5E-8C49-43D7-BFA7-354344F7380E}" dt="2024-05-15T16:20:12.875" v="9285"/>
          <ac:picMkLst>
            <pc:docMk/>
            <pc:sldMk cId="3582508894" sldId="934"/>
            <ac:picMk id="2076" creationId="{F07018D4-44FA-8C70-0CEA-C331D3F22E71}"/>
          </ac:picMkLst>
        </pc:picChg>
        <pc:picChg chg="add mod">
          <ac:chgData name="Paula Vázquez-Valero" userId="3a0e46d7-2099-40af-a155-aa45b68bfff3" providerId="ADAL" clId="{E9E16D5E-8C49-43D7-BFA7-354344F7380E}" dt="2024-05-15T16:20:18.707" v="9334" actId="1037"/>
          <ac:picMkLst>
            <pc:docMk/>
            <pc:sldMk cId="3582508894" sldId="934"/>
            <ac:picMk id="2077" creationId="{18B422DF-7CE2-1773-FB14-E0B73BC80ABF}"/>
          </ac:picMkLst>
        </pc:picChg>
        <pc:picChg chg="del">
          <ac:chgData name="Paula Vázquez-Valero" userId="3a0e46d7-2099-40af-a155-aa45b68bfff3" providerId="ADAL" clId="{E9E16D5E-8C49-43D7-BFA7-354344F7380E}" dt="2024-05-15T16:21:01.015" v="9346" actId="478"/>
          <ac:picMkLst>
            <pc:docMk/>
            <pc:sldMk cId="3582508894" sldId="934"/>
            <ac:picMk id="2079" creationId="{3A7B6A95-6AB8-3394-AD68-713D43E5E03D}"/>
          </ac:picMkLst>
        </pc:picChg>
        <pc:picChg chg="add mod">
          <ac:chgData name="Paula Vázquez-Valero" userId="3a0e46d7-2099-40af-a155-aa45b68bfff3" providerId="ADAL" clId="{E9E16D5E-8C49-43D7-BFA7-354344F7380E}" dt="2024-05-15T16:21:01.375" v="9347"/>
          <ac:picMkLst>
            <pc:docMk/>
            <pc:sldMk cId="3582508894" sldId="934"/>
            <ac:picMk id="2080" creationId="{B8D9BD8A-0540-FDE9-A7B8-97CE181A04FA}"/>
          </ac:picMkLst>
        </pc:picChg>
      </pc:sldChg>
      <pc:sldChg chg="addSp delSp del mod delAnim modAnim">
        <pc:chgData name="Paula Vázquez-Valero" userId="3a0e46d7-2099-40af-a155-aa45b68bfff3" providerId="ADAL" clId="{E9E16D5E-8C49-43D7-BFA7-354344F7380E}" dt="2024-05-22T10:24:16.138" v="9515" actId="47"/>
        <pc:sldMkLst>
          <pc:docMk/>
          <pc:sldMk cId="3260370435" sldId="935"/>
        </pc:sldMkLst>
        <pc:spChg chg="add del">
          <ac:chgData name="Paula Vázquez-Valero" userId="3a0e46d7-2099-40af-a155-aa45b68bfff3" providerId="ADAL" clId="{E9E16D5E-8C49-43D7-BFA7-354344F7380E}" dt="2024-05-22T10:23:43.313" v="9495" actId="21"/>
          <ac:spMkLst>
            <pc:docMk/>
            <pc:sldMk cId="3260370435" sldId="935"/>
            <ac:spMk id="22" creationId="{9FEC77BF-CD93-1705-56F2-7B29A26D568D}"/>
          </ac:spMkLst>
        </pc:spChg>
        <pc:spChg chg="add del">
          <ac:chgData name="Paula Vázquez-Valero" userId="3a0e46d7-2099-40af-a155-aa45b68bfff3" providerId="ADAL" clId="{E9E16D5E-8C49-43D7-BFA7-354344F7380E}" dt="2024-05-22T10:23:43.313" v="9495" actId="21"/>
          <ac:spMkLst>
            <pc:docMk/>
            <pc:sldMk cId="3260370435" sldId="935"/>
            <ac:spMk id="29" creationId="{7C38F36E-DEC9-68F7-FE93-BF49A01A1268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35" creationId="{8D082B22-81E6-D420-6349-D7BFB057DD17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36" creationId="{EF602A3C-2A15-A777-99F1-DD68E0577B59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37" creationId="{5930A3A7-4772-B1FE-F736-393D5B00D5A0}"/>
          </ac:spMkLst>
        </pc:spChg>
        <pc:spChg chg="add del">
          <ac:chgData name="Paula Vázquez-Valero" userId="3a0e46d7-2099-40af-a155-aa45b68bfff3" providerId="ADAL" clId="{E9E16D5E-8C49-43D7-BFA7-354344F7380E}" dt="2024-05-22T10:23:43.313" v="9495" actId="21"/>
          <ac:spMkLst>
            <pc:docMk/>
            <pc:sldMk cId="3260370435" sldId="935"/>
            <ac:spMk id="48" creationId="{D9164B56-D3F4-59B2-B426-2CBFED87CCBB}"/>
          </ac:spMkLst>
        </pc:spChg>
        <pc:spChg chg="add del">
          <ac:chgData name="Paula Vázquez-Valero" userId="3a0e46d7-2099-40af-a155-aa45b68bfff3" providerId="ADAL" clId="{E9E16D5E-8C49-43D7-BFA7-354344F7380E}" dt="2024-05-22T10:23:43.313" v="9495" actId="21"/>
          <ac:spMkLst>
            <pc:docMk/>
            <pc:sldMk cId="3260370435" sldId="935"/>
            <ac:spMk id="49" creationId="{259D026B-8B23-C86F-946F-770376EB41CE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048" creationId="{8B1A763F-FE0C-B003-EDF5-246E0AC3A038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068" creationId="{935B4314-6015-5E8B-A802-2C52A90277A5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070" creationId="{C65CCC34-F2D5-AA24-C4A9-B59ADDF1A993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29" creationId="{532D9B6B-31BD-B6E2-41A0-8BEA2914B03B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35" creationId="{504CB918-A259-EAD3-84EA-645A9F209367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36" creationId="{8135324C-7F5A-AC64-CF2C-8BDAEEC752E4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37" creationId="{D8BEAC0B-9849-25FE-1258-EA24770E2EBC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39" creationId="{9F9708EB-672F-E161-2A46-7B24E60A9316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40" creationId="{F74C59C2-4D5C-52B0-9B9C-A56D406659ED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42" creationId="{39653307-11A3-307B-EA94-B8E78455E462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43" creationId="{7259DCF7-9941-AE1A-D270-BF510CDB947F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45" creationId="{2E54CD9E-BBFC-6EE2-92E8-8C2F46519C45}"/>
          </ac:spMkLst>
        </pc:spChg>
        <pc:spChg chg="del">
          <ac:chgData name="Paula Vázquez-Valero" userId="3a0e46d7-2099-40af-a155-aa45b68bfff3" providerId="ADAL" clId="{E9E16D5E-8C49-43D7-BFA7-354344F7380E}" dt="2024-05-22T10:23:57.223" v="9499" actId="21"/>
          <ac:spMkLst>
            <pc:docMk/>
            <pc:sldMk cId="3260370435" sldId="935"/>
            <ac:spMk id="2146" creationId="{D89AFC54-18CE-7665-D36E-276277BD632A}"/>
          </ac:spMkLst>
        </pc:spChg>
        <pc:grpChg chg="add del">
          <ac:chgData name="Paula Vázquez-Valero" userId="3a0e46d7-2099-40af-a155-aa45b68bfff3" providerId="ADAL" clId="{E9E16D5E-8C49-43D7-BFA7-354344F7380E}" dt="2024-05-22T10:23:43.313" v="9495" actId="21"/>
          <ac:grpSpMkLst>
            <pc:docMk/>
            <pc:sldMk cId="3260370435" sldId="935"/>
            <ac:grpSpMk id="24" creationId="{FC061796-F242-942A-C65B-00B3BB3D8337}"/>
          </ac:grpSpMkLst>
        </pc:grpChg>
        <pc:grpChg chg="add del">
          <ac:chgData name="Paula Vázquez-Valero" userId="3a0e46d7-2099-40af-a155-aa45b68bfff3" providerId="ADAL" clId="{E9E16D5E-8C49-43D7-BFA7-354344F7380E}" dt="2024-05-22T10:23:43.313" v="9495" actId="21"/>
          <ac:grpSpMkLst>
            <pc:docMk/>
            <pc:sldMk cId="3260370435" sldId="935"/>
            <ac:grpSpMk id="44" creationId="{648AEFA1-8366-BF60-37E2-187B36AFCCFB}"/>
          </ac:grpSpMkLst>
        </pc:grpChg>
        <pc:grpChg chg="del">
          <ac:chgData name="Paula Vázquez-Valero" userId="3a0e46d7-2099-40af-a155-aa45b68bfff3" providerId="ADAL" clId="{E9E16D5E-8C49-43D7-BFA7-354344F7380E}" dt="2024-05-22T10:23:57.223" v="9499" actId="21"/>
          <ac:grpSpMkLst>
            <pc:docMk/>
            <pc:sldMk cId="3260370435" sldId="935"/>
            <ac:grpSpMk id="57" creationId="{FB663850-457B-AB58-39E3-A184894DD6B5}"/>
          </ac:grpSpMkLst>
        </pc:grpChg>
        <pc:grpChg chg="add del">
          <ac:chgData name="Paula Vázquez-Valero" userId="3a0e46d7-2099-40af-a155-aa45b68bfff3" providerId="ADAL" clId="{E9E16D5E-8C49-43D7-BFA7-354344F7380E}" dt="2024-05-22T10:23:43.313" v="9495" actId="21"/>
          <ac:grpSpMkLst>
            <pc:docMk/>
            <pc:sldMk cId="3260370435" sldId="935"/>
            <ac:grpSpMk id="2066" creationId="{3A2915D3-0743-8061-A1D7-540FA8AFF5F2}"/>
          </ac:grpSpMkLst>
        </pc:grpChg>
        <pc:grpChg chg="del">
          <ac:chgData name="Paula Vázquez-Valero" userId="3a0e46d7-2099-40af-a155-aa45b68bfff3" providerId="ADAL" clId="{E9E16D5E-8C49-43D7-BFA7-354344F7380E}" dt="2024-05-22T10:23:57.223" v="9499" actId="21"/>
          <ac:grpSpMkLst>
            <pc:docMk/>
            <pc:sldMk cId="3260370435" sldId="935"/>
            <ac:grpSpMk id="2085" creationId="{F7446566-6A14-53BD-5EA6-C00D3156396E}"/>
          </ac:grpSpMkLst>
        </pc:grpChg>
        <pc:graphicFrameChg chg="add del">
          <ac:chgData name="Paula Vázquez-Valero" userId="3a0e46d7-2099-40af-a155-aa45b68bfff3" providerId="ADAL" clId="{E9E16D5E-8C49-43D7-BFA7-354344F7380E}" dt="2024-05-22T10:23:43.313" v="9495" actId="21"/>
          <ac:graphicFrameMkLst>
            <pc:docMk/>
            <pc:sldMk cId="3260370435" sldId="935"/>
            <ac:graphicFrameMk id="21" creationId="{94747E8E-EE76-EFEC-4D38-073DEC27B093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3:57.223" v="9499" actId="21"/>
          <ac:graphicFrameMkLst>
            <pc:docMk/>
            <pc:sldMk cId="3260370435" sldId="935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E9E16D5E-8C49-43D7-BFA7-354344F7380E}" dt="2024-05-22T10:23:57.223" v="9499" actId="21"/>
          <ac:picMkLst>
            <pc:docMk/>
            <pc:sldMk cId="3260370435" sldId="935"/>
            <ac:picMk id="3" creationId="{09549BD0-82FC-9446-C82B-B9A9AE44145D}"/>
          </ac:picMkLst>
        </pc:picChg>
        <pc:picChg chg="add del">
          <ac:chgData name="Paula Vázquez-Valero" userId="3a0e46d7-2099-40af-a155-aa45b68bfff3" providerId="ADAL" clId="{E9E16D5E-8C49-43D7-BFA7-354344F7380E}" dt="2024-05-22T10:23:43.313" v="9495" actId="21"/>
          <ac:picMkLst>
            <pc:docMk/>
            <pc:sldMk cId="3260370435" sldId="935"/>
            <ac:picMk id="14" creationId="{49452D61-4829-5F56-235A-3C89E424E273}"/>
          </ac:picMkLst>
        </pc:picChg>
        <pc:picChg chg="add del">
          <ac:chgData name="Paula Vázquez-Valero" userId="3a0e46d7-2099-40af-a155-aa45b68bfff3" providerId="ADAL" clId="{E9E16D5E-8C49-43D7-BFA7-354344F7380E}" dt="2024-05-22T10:23:43.313" v="9495" actId="21"/>
          <ac:picMkLst>
            <pc:docMk/>
            <pc:sldMk cId="3260370435" sldId="935"/>
            <ac:picMk id="15" creationId="{AC7029D9-E467-A6BA-45C6-134DEE8BCD8E}"/>
          </ac:picMkLst>
        </pc:picChg>
        <pc:picChg chg="del">
          <ac:chgData name="Paula Vázquez-Valero" userId="3a0e46d7-2099-40af-a155-aa45b68bfff3" providerId="ADAL" clId="{E9E16D5E-8C49-43D7-BFA7-354344F7380E}" dt="2024-05-22T10:23:43.313" v="9495" actId="21"/>
          <ac:picMkLst>
            <pc:docMk/>
            <pc:sldMk cId="3260370435" sldId="935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E9E16D5E-8C49-43D7-BFA7-354344F7380E}" dt="2024-05-22T10:23:57.223" v="9499" actId="21"/>
          <ac:picMkLst>
            <pc:docMk/>
            <pc:sldMk cId="3260370435" sldId="935"/>
            <ac:picMk id="34" creationId="{6620C173-1ECE-854C-80A3-77707D094F5E}"/>
          </ac:picMkLst>
        </pc:picChg>
        <pc:picChg chg="del">
          <ac:chgData name="Paula Vázquez-Valero" userId="3a0e46d7-2099-40af-a155-aa45b68bfff3" providerId="ADAL" clId="{E9E16D5E-8C49-43D7-BFA7-354344F7380E}" dt="2024-05-22T10:23:57.223" v="9499" actId="21"/>
          <ac:picMkLst>
            <pc:docMk/>
            <pc:sldMk cId="3260370435" sldId="935"/>
            <ac:picMk id="2134" creationId="{FEB48378-43B4-3124-AD2B-00A4256976BA}"/>
          </ac:picMkLst>
        </pc:picChg>
        <pc:picChg chg="del">
          <ac:chgData name="Paula Vázquez-Valero" userId="3a0e46d7-2099-40af-a155-aa45b68bfff3" providerId="ADAL" clId="{E9E16D5E-8C49-43D7-BFA7-354344F7380E}" dt="2024-05-22T10:23:57.223" v="9499" actId="21"/>
          <ac:picMkLst>
            <pc:docMk/>
            <pc:sldMk cId="3260370435" sldId="935"/>
            <ac:picMk id="2141" creationId="{36039057-B750-1ABE-04CC-3302730C33D5}"/>
          </ac:picMkLst>
        </pc:picChg>
        <pc:picChg chg="del">
          <ac:chgData name="Paula Vázquez-Valero" userId="3a0e46d7-2099-40af-a155-aa45b68bfff3" providerId="ADAL" clId="{E9E16D5E-8C49-43D7-BFA7-354344F7380E}" dt="2024-05-22T10:23:57.223" v="9499" actId="21"/>
          <ac:picMkLst>
            <pc:docMk/>
            <pc:sldMk cId="3260370435" sldId="935"/>
            <ac:picMk id="2144" creationId="{C9D362A6-AD3B-AEF6-5FFE-0C4895D1B4B4}"/>
          </ac:picMkLst>
        </pc:picChg>
      </pc:sldChg>
      <pc:sldChg chg="delSp del modAnim">
        <pc:chgData name="Paula Vázquez-Valero" userId="3a0e46d7-2099-40af-a155-aa45b68bfff3" providerId="ADAL" clId="{E9E16D5E-8C49-43D7-BFA7-354344F7380E}" dt="2024-05-22T10:29:12.820" v="9713" actId="47"/>
        <pc:sldMkLst>
          <pc:docMk/>
          <pc:sldMk cId="4143952087" sldId="937"/>
        </pc:sldMkLst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48" creationId="{8B1A763F-FE0C-B003-EDF5-246E0AC3A038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2" creationId="{0036594E-5B61-24B1-B701-DFFE03C68DEA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3" creationId="{F8DC8B4E-25FF-2703-EA13-36C134ED9789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4" creationId="{F86E32A2-BAC8-6F81-1DB7-F6A9524D90B3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6" creationId="{B62A20E6-427E-D534-1419-41F986D824EB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7" creationId="{B4B6BA2A-1CB0-8F3C-053F-51ADB06DF23B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58" creationId="{C30D2F3D-D860-69A3-84A6-2005E9BF2F89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1" creationId="{A01CB491-1012-2D77-5241-93060792F8A0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3" creationId="{909A2076-EA31-565E-78F6-5D9BE3C85A20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5" creationId="{129C25C5-4A10-DD3E-4A44-E7547AA056F5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7" creationId="{47E5D8C1-6754-D6CC-506C-23FBAC7B76F9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8" creationId="{935B4314-6015-5E8B-A802-2C52A90277A5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69" creationId="{BC4004B2-3284-9E1A-813E-F9E638B4988F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70" creationId="{C65CCC34-F2D5-AA24-C4A9-B59ADDF1A993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93" creationId="{7F7E0346-01F4-CBC0-04DC-4697A63116B5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94" creationId="{31193513-9068-E169-1850-4D0FF47B9214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98" creationId="{944E2167-9444-B086-D11A-7BB8B694162B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099" creationId="{80447667-3A7A-B2F1-8DC0-5D2315654C38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101" creationId="{DE9D7221-573F-193F-0688-8A450F62FD47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109" creationId="{11E6BEDD-6DF8-91BD-7F69-AD415F87F578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127" creationId="{BD9255AC-D960-687A-3DB7-30B021600F72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130" creationId="{DDE2CF0F-E65F-D180-ACB4-B1316AB596B5}"/>
          </ac:spMkLst>
        </pc:spChg>
        <pc:spChg chg="del">
          <ac:chgData name="Paula Vázquez-Valero" userId="3a0e46d7-2099-40af-a155-aa45b68bfff3" providerId="ADAL" clId="{E9E16D5E-8C49-43D7-BFA7-354344F7380E}" dt="2024-05-22T10:25:32.718" v="9523" actId="21"/>
          <ac:spMkLst>
            <pc:docMk/>
            <pc:sldMk cId="4143952087" sldId="937"/>
            <ac:spMk id="2132" creationId="{7DB037DD-179E-92A4-11BA-F7607CA01740}"/>
          </ac:spMkLst>
        </pc:spChg>
        <pc:grpChg chg="del">
          <ac:chgData name="Paula Vázquez-Valero" userId="3a0e46d7-2099-40af-a155-aa45b68bfff3" providerId="ADAL" clId="{E9E16D5E-8C49-43D7-BFA7-354344F7380E}" dt="2024-05-22T10:25:32.718" v="9523" actId="21"/>
          <ac:grpSpMkLst>
            <pc:docMk/>
            <pc:sldMk cId="4143952087" sldId="937"/>
            <ac:grpSpMk id="50" creationId="{5DBEC1FD-059B-72EE-3292-2FAB15872896}"/>
          </ac:grpSpMkLst>
        </pc:grpChg>
        <pc:grpChg chg="del">
          <ac:chgData name="Paula Vázquez-Valero" userId="3a0e46d7-2099-40af-a155-aa45b68bfff3" providerId="ADAL" clId="{E9E16D5E-8C49-43D7-BFA7-354344F7380E}" dt="2024-05-22T10:25:32.718" v="9523" actId="21"/>
          <ac:grpSpMkLst>
            <pc:docMk/>
            <pc:sldMk cId="4143952087" sldId="937"/>
            <ac:grpSpMk id="55" creationId="{1F2DCDD7-629F-E71A-6C8B-35A7ACD17F11}"/>
          </ac:grpSpMkLst>
        </pc:grpChg>
        <pc:grpChg chg="del">
          <ac:chgData name="Paula Vázquez-Valero" userId="3a0e46d7-2099-40af-a155-aa45b68bfff3" providerId="ADAL" clId="{E9E16D5E-8C49-43D7-BFA7-354344F7380E}" dt="2024-05-22T10:25:32.718" v="9523" actId="21"/>
          <ac:grpSpMkLst>
            <pc:docMk/>
            <pc:sldMk cId="4143952087" sldId="937"/>
            <ac:grpSpMk id="2110" creationId="{8AD80F81-C809-BEEA-A117-7DE7AAE08605}"/>
          </ac:grpSpMkLst>
        </pc:grpChg>
        <pc:graphicFrameChg chg="del">
          <ac:chgData name="Paula Vázquez-Valero" userId="3a0e46d7-2099-40af-a155-aa45b68bfff3" providerId="ADAL" clId="{E9E16D5E-8C49-43D7-BFA7-354344F7380E}" dt="2024-05-22T10:25:32.718" v="9523" actId="21"/>
          <ac:graphicFrameMkLst>
            <pc:docMk/>
            <pc:sldMk cId="4143952087" sldId="937"/>
            <ac:graphicFrameMk id="63" creationId="{DD1BF5B9-CCCC-6108-752E-5585B47FC57D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5:32.718" v="9523" actId="21"/>
          <ac:graphicFrameMkLst>
            <pc:docMk/>
            <pc:sldMk cId="4143952087" sldId="937"/>
            <ac:graphicFrameMk id="2059" creationId="{31E7B59D-CD47-4A47-B735-75A8284DA5A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5:32.718" v="9523" actId="21"/>
          <ac:graphicFrameMkLst>
            <pc:docMk/>
            <pc:sldMk cId="4143952087" sldId="937"/>
            <ac:graphicFrameMk id="2091" creationId="{E5042B7C-A6D3-1E9B-148E-270B8BB118D9}"/>
          </ac:graphicFrameMkLst>
        </pc:graphicFrame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49" creationId="{3A39B5BC-64E5-5EDC-A143-672ADBA0EEAB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50" creationId="{857ECCDC-94EC-E111-EB25-A543A07AA26F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51" creationId="{61337F47-5924-0F0B-73F7-8D2648633746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55" creationId="{C08460F4-244C-C65F-A3EE-0E8B388D914C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64" creationId="{A292B0E0-4420-1BA1-CC27-7621A455064A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80" creationId="{4DFAECA7-EAA1-0CD5-C721-45E09375926B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92" creationId="{8E368C64-9210-3729-F3D4-9D3FD323A801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95" creationId="{6E5DE7DE-082D-D605-7116-554E8DCA292C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096" creationId="{3842C1E6-A346-F753-499C-A614FF57620C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00" creationId="{F30EEA36-6B37-90D7-0E3B-8EFE63CA212E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07" creationId="{7A1E947C-8249-2F4C-8E94-85108497C51C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08" creationId="{85FACEF5-3CFB-2DFA-968C-1C3631F69233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23" creationId="{893CCEBC-7AF3-36C0-176A-91747F038673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24" creationId="{87A5AB74-507C-8595-F89C-AF88800D63A5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25" creationId="{65E1BC01-B971-EC95-B447-063F766CC7F9}"/>
          </ac:picMkLst>
        </pc:picChg>
        <pc:picChg chg="del">
          <ac:chgData name="Paula Vázquez-Valero" userId="3a0e46d7-2099-40af-a155-aa45b68bfff3" providerId="ADAL" clId="{E9E16D5E-8C49-43D7-BFA7-354344F7380E}" dt="2024-05-22T10:25:32.718" v="9523" actId="21"/>
          <ac:picMkLst>
            <pc:docMk/>
            <pc:sldMk cId="4143952087" sldId="937"/>
            <ac:picMk id="2126" creationId="{6D49BE74-8E72-C5C0-4096-E9AF1F4548F9}"/>
          </ac:picMkLst>
        </pc:picChg>
      </pc:sldChg>
      <pc:sldChg chg="addSp delSp modSp add del mod addAnim delAnim modAnim">
        <pc:chgData name="Paula Vázquez-Valero" userId="3a0e46d7-2099-40af-a155-aa45b68bfff3" providerId="ADAL" clId="{E9E16D5E-8C49-43D7-BFA7-354344F7380E}" dt="2024-05-22T10:51:35.267" v="10656" actId="47"/>
        <pc:sldMkLst>
          <pc:docMk/>
          <pc:sldMk cId="2235445231" sldId="938"/>
        </pc:sldMkLst>
        <pc:spChg chg="add mod">
          <ac:chgData name="Paula Vázquez-Valero" userId="3a0e46d7-2099-40af-a155-aa45b68bfff3" providerId="ADAL" clId="{E9E16D5E-8C49-43D7-BFA7-354344F7380E}" dt="2024-05-22T10:31:11.559" v="9751"/>
          <ac:spMkLst>
            <pc:docMk/>
            <pc:sldMk cId="2235445231" sldId="938"/>
            <ac:spMk id="3" creationId="{3C77377B-BF67-BED3-22B7-13C3ECE8C594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5" creationId="{01405881-0E86-AB23-898C-CC25A3988DEA}"/>
          </ac:spMkLst>
        </pc:spChg>
        <pc:spChg chg="mod">
          <ac:chgData name="Paula Vázquez-Valero" userId="3a0e46d7-2099-40af-a155-aa45b68bfff3" providerId="ADAL" clId="{E9E16D5E-8C49-43D7-BFA7-354344F7380E}" dt="2024-05-22T10:31:11.559" v="9751"/>
          <ac:spMkLst>
            <pc:docMk/>
            <pc:sldMk cId="2235445231" sldId="938"/>
            <ac:spMk id="7" creationId="{51ECB563-4FAC-6593-B134-8874879D7AA0}"/>
          </ac:spMkLst>
        </pc:spChg>
        <pc:spChg chg="mod">
          <ac:chgData name="Paula Vázquez-Valero" userId="3a0e46d7-2099-40af-a155-aa45b68bfff3" providerId="ADAL" clId="{E9E16D5E-8C49-43D7-BFA7-354344F7380E}" dt="2024-05-22T10:31:11.559" v="9751"/>
          <ac:spMkLst>
            <pc:docMk/>
            <pc:sldMk cId="2235445231" sldId="938"/>
            <ac:spMk id="12" creationId="{A3500D6B-C442-DCE3-EB8D-B9C1EB4472E4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4" creationId="{1C9C1965-1CB2-A0CB-A7FE-009F6F71DF34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5" creationId="{B3E2F895-A907-F9F6-00FC-D57520C39BD9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6" creationId="{E991805E-9705-F005-A7B7-C068775C7E8B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7" creationId="{7C021BBA-8084-D84C-5D38-BB3449EBDB2E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8" creationId="{7A04C06B-C4AF-A74C-F7BE-AA9CCC0771B6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19" creationId="{ACF6ABF3-450A-FC3E-003E-1ECCFD3F77AC}"/>
          </ac:spMkLst>
        </pc:spChg>
        <pc:spChg chg="add del mod">
          <ac:chgData name="Paula Vázquez-Valero" userId="3a0e46d7-2099-40af-a155-aa45b68bfff3" providerId="ADAL" clId="{E9E16D5E-8C49-43D7-BFA7-354344F7380E}" dt="2024-05-22T10:45:39.192" v="10309" actId="21"/>
          <ac:spMkLst>
            <pc:docMk/>
            <pc:sldMk cId="2235445231" sldId="938"/>
            <ac:spMk id="20" creationId="{5575726F-0BEF-73C5-6C58-01B94CD0A911}"/>
          </ac:spMkLst>
        </pc:spChg>
        <pc:spChg chg="add mod">
          <ac:chgData name="Paula Vázquez-Valero" userId="3a0e46d7-2099-40af-a155-aa45b68bfff3" providerId="ADAL" clId="{E9E16D5E-8C49-43D7-BFA7-354344F7380E}" dt="2024-05-22T10:31:11.559" v="9751"/>
          <ac:spMkLst>
            <pc:docMk/>
            <pc:sldMk cId="2235445231" sldId="938"/>
            <ac:spMk id="21" creationId="{EB3C7A30-B07B-2B00-85DE-13851086E1AD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39" creationId="{1688FD8E-9D13-D6CD-CCA5-5B8FD1167F79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4" creationId="{65E07BCF-D5AB-FA80-1F37-E8EE8EA2D7F2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5" creationId="{301B1F78-935D-4DC6-2CB8-020C407CDBDB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6" creationId="{018C4ECF-78B6-D1C2-02FA-29584B320C68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7" creationId="{AEAA395C-3E2E-0318-AA13-B26910116154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8" creationId="{0B5769B3-D2AD-6786-EF0D-4947CD877264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49" creationId="{BADCE2DB-DB4A-75F4-21DB-9B35869F77AB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56" creationId="{3CC35098-87B3-FF37-D097-9126A16F16DB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69" creationId="{B36E7664-952B-7E16-2153-F794241264CE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1" creationId="{1D41DC76-4487-4620-D185-18932935B68F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3" creationId="{CFEBEC39-F0C2-D313-11F1-D978B248751D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4" creationId="{52036D6C-3AAD-9792-A71D-BBC6DF71EB70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5" creationId="{8C4EA5C9-F4D4-D41C-44AE-2CE766FC794A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7" creationId="{50F45342-049F-63EF-DAF9-75AC8E9A32E8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8" creationId="{738623FC-4E33-9A35-A511-972889CB84ED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79" creationId="{5CE96DAA-5BDA-D9FA-4FFB-C6989F1F1512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80" creationId="{A921DB90-57EF-7B7C-8EB0-FAD497F5C60B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81" creationId="{22B8BD4A-9925-EED4-2750-3D6AEEB5B367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86" creationId="{FBA01CCF-E487-272F-CB32-88E446B44016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90" creationId="{F61AC1A4-DDB3-6F4A-0754-43FD89972A85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191" creationId="{37B8714A-2A3D-0BD7-6AE2-D9E2F2CE33A0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02" creationId="{496D7405-C3D2-4B3F-BF2A-FDB65A8B9237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05" creationId="{139518EB-4FD2-CF08-AB22-139E007F2E27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11" creationId="{27E0FEB0-9825-148C-AE11-5A8E75E2CE34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26" creationId="{D8AA8ADF-EDDF-179D-1674-B169CDBC50D9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27" creationId="{9B7E9942-8C8F-07EB-E64A-725CE4030B02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28" creationId="{228C66CB-0697-C153-ABBE-544DD20EA43E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29" creationId="{B6386109-4384-4C2E-4A05-554FFF7FBB85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30" creationId="{A4884C26-3B0F-C3D1-668C-CFD0F18CFB0F}"/>
          </ac:spMkLst>
        </pc:spChg>
        <pc:spChg chg="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31" creationId="{7DAD2A38-0431-A709-A526-D85FC0A55810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32" creationId="{39CC777B-FF04-17AA-42D0-7EE0FA2F303F}"/>
          </ac:spMkLst>
        </pc:spChg>
        <pc:spChg chg="add del">
          <ac:chgData name="Paula Vázquez-Valero" userId="3a0e46d7-2099-40af-a155-aa45b68bfff3" providerId="ADAL" clId="{E9E16D5E-8C49-43D7-BFA7-354344F7380E}" dt="2024-05-22T10:29:24.193" v="9716" actId="21"/>
          <ac:spMkLst>
            <pc:docMk/>
            <pc:sldMk cId="2235445231" sldId="938"/>
            <ac:spMk id="2236" creationId="{0972A420-2A45-1F30-BAAE-6BC39381E3A7}"/>
          </ac:spMkLst>
        </pc:spChg>
        <pc:grpChg chg="add del mod">
          <ac:chgData name="Paula Vázquez-Valero" userId="3a0e46d7-2099-40af-a155-aa45b68bfff3" providerId="ADAL" clId="{E9E16D5E-8C49-43D7-BFA7-354344F7380E}" dt="2024-05-22T10:45:39.192" v="10309" actId="21"/>
          <ac:grpSpMkLst>
            <pc:docMk/>
            <pc:sldMk cId="2235445231" sldId="938"/>
            <ac:grpSpMk id="6" creationId="{0235D483-BBBD-A0D7-E093-AAA7A4B185C4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150" creationId="{87E40CEF-ED57-86E5-3F9A-060E90CB8CBF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153" creationId="{91341FB5-DBA1-E50E-9DC4-5429134BCC45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164" creationId="{7422144E-D994-D7AD-F5D1-4C72D6F44F3E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196" creationId="{87F977AC-14B4-3744-C095-C0D6600ACA84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199" creationId="{5000F738-D675-7B90-98E8-4DDE1BB5DFC9}"/>
          </ac:grpSpMkLst>
        </pc:grpChg>
        <pc:grpChg chg="add del">
          <ac:chgData name="Paula Vázquez-Valero" userId="3a0e46d7-2099-40af-a155-aa45b68bfff3" providerId="ADAL" clId="{E9E16D5E-8C49-43D7-BFA7-354344F7380E}" dt="2024-05-22T10:29:24.193" v="9716" actId="21"/>
          <ac:grpSpMkLst>
            <pc:docMk/>
            <pc:sldMk cId="2235445231" sldId="938"/>
            <ac:grpSpMk id="2206" creationId="{692B9D38-7315-E1D1-C632-9AD1A39F017A}"/>
          </ac:grpSpMkLst>
        </pc:grpChg>
        <pc:graphicFrameChg chg="add del mod">
          <ac:chgData name="Paula Vázquez-Valero" userId="3a0e46d7-2099-40af-a155-aa45b68bfff3" providerId="ADAL" clId="{E9E16D5E-8C49-43D7-BFA7-354344F7380E}" dt="2024-05-22T10:45:39.192" v="10309" actId="21"/>
          <ac:graphicFrameMkLst>
            <pc:docMk/>
            <pc:sldMk cId="2235445231" sldId="938"/>
            <ac:graphicFrameMk id="13" creationId="{A444EE79-E2A0-0680-9DBB-55C67B1A595B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29:24.193" v="9716" actId="21"/>
          <ac:graphicFrameMkLst>
            <pc:docMk/>
            <pc:sldMk cId="2235445231" sldId="938"/>
            <ac:graphicFrameMk id="2142" creationId="{C5EFA33F-7BFD-03E0-B756-DFBC2790DB56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29:24.193" v="9716" actId="21"/>
          <ac:graphicFrameMkLst>
            <pc:docMk/>
            <pc:sldMk cId="2235445231" sldId="938"/>
            <ac:graphicFrameMk id="2203" creationId="{878ECFDF-115F-67A7-C4D4-369AC1A08E44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29:24.193" v="9716" actId="21"/>
          <ac:graphicFrameMkLst>
            <pc:docMk/>
            <pc:sldMk cId="2235445231" sldId="938"/>
            <ac:graphicFrameMk id="2210" creationId="{6AC58848-AA74-B2E7-4700-C83417E3F154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29:24.193" v="9716" actId="21"/>
          <ac:graphicFrameMkLst>
            <pc:docMk/>
            <pc:sldMk cId="2235445231" sldId="938"/>
            <ac:graphicFrameMk id="2224" creationId="{D2F7427C-EEFA-88D9-F6D7-F1C6AB7397C0}"/>
          </ac:graphicFrameMkLst>
        </pc:graphicFrameChg>
        <pc:picChg chg="mod">
          <ac:chgData name="Paula Vázquez-Valero" userId="3a0e46d7-2099-40af-a155-aa45b68bfff3" providerId="ADAL" clId="{E9E16D5E-8C49-43D7-BFA7-354344F7380E}" dt="2024-05-22T10:31:11.559" v="9751"/>
          <ac:picMkLst>
            <pc:docMk/>
            <pc:sldMk cId="2235445231" sldId="938"/>
            <ac:picMk id="9" creationId="{9B996589-2096-5EAD-15C1-D0C459DC8719}"/>
          </ac:picMkLst>
        </pc:picChg>
        <pc:picChg chg="add mod">
          <ac:chgData name="Paula Vázquez-Valero" userId="3a0e46d7-2099-40af-a155-aa45b68bfff3" providerId="ADAL" clId="{E9E16D5E-8C49-43D7-BFA7-354344F7380E}" dt="2024-05-22T10:31:11.559" v="9751"/>
          <ac:picMkLst>
            <pc:docMk/>
            <pc:sldMk cId="2235445231" sldId="938"/>
            <ac:picMk id="22" creationId="{CB853E9E-7B70-43A5-EE82-B5E85A7A1D29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43" creationId="{4BDD7DD9-0F01-8824-E9CC-B923006B7AC7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3" creationId="{C9B8DC97-F78A-0C40-53D2-0DA3FB8361DA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4" creationId="{EEEB3159-F6C9-ACC2-5710-58626A1A59A2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5" creationId="{B78340DD-30F6-03BB-B986-6D3F3DE56BB2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7" creationId="{3A3A780D-165F-6593-58DC-8CEEEAEFC230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8" creationId="{62A03F5C-9DDB-E33E-2000-C4AAD071E9E8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89" creationId="{81AAB18D-CDD9-92CC-ED03-1EC2534D5FB0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192" creationId="{05F5CCC9-F329-EAEF-B497-0534899B72DD}"/>
          </ac:picMkLst>
        </pc:picChg>
        <pc:picChg chg="add del">
          <ac:chgData name="Paula Vázquez-Valero" userId="3a0e46d7-2099-40af-a155-aa45b68bfff3" providerId="ADAL" clId="{E9E16D5E-8C49-43D7-BFA7-354344F7380E}" dt="2024-05-22T10:29:24.193" v="9716" actId="21"/>
          <ac:picMkLst>
            <pc:docMk/>
            <pc:sldMk cId="2235445231" sldId="938"/>
            <ac:picMk id="2233" creationId="{0A7A5815-BBF9-684D-7C94-B429D55AE217}"/>
          </ac:picMkLst>
        </pc:picChg>
      </pc:sldChg>
      <pc:sldChg chg="addSp delSp del mod">
        <pc:chgData name="Paula Vázquez-Valero" userId="3a0e46d7-2099-40af-a155-aa45b68bfff3" providerId="ADAL" clId="{E9E16D5E-8C49-43D7-BFA7-354344F7380E}" dt="2024-05-22T10:58:31.186" v="11063" actId="47"/>
        <pc:sldMkLst>
          <pc:docMk/>
          <pc:sldMk cId="381572114" sldId="939"/>
        </pc:sldMkLst>
        <pc:spChg chg="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3" creationId="{67910C0F-BB7E-6898-2CAB-4B750CEB2AAE}"/>
          </ac:spMkLst>
        </pc:spChg>
        <pc:spChg chg="add 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7" creationId="{B1866D9F-D4FE-2776-B16B-015DBA27FB59}"/>
          </ac:spMkLst>
        </pc:spChg>
        <pc:spChg chg="add 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9" creationId="{34DC0037-3B8D-7B17-4D36-D7D3160CC9EA}"/>
          </ac:spMkLst>
        </pc:spChg>
        <pc:spChg chg="add 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17" creationId="{DEBF3198-2EA6-F151-B0BF-51F599E1D324}"/>
          </ac:spMkLst>
        </pc:spChg>
        <pc:spChg chg="add 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18" creationId="{4447CA59-62EB-A17B-CB77-6269E34BE458}"/>
          </ac:spMkLst>
        </pc:spChg>
        <pc:spChg chg="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21" creationId="{D6FA4D50-6B08-B749-4D81-61F0402FA404}"/>
          </ac:spMkLst>
        </pc:spChg>
        <pc:spChg chg="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22" creationId="{0E86B621-7FD8-F134-2BF5-F51836FFD91E}"/>
          </ac:spMkLst>
        </pc:spChg>
        <pc:spChg chg="del">
          <ac:chgData name="Paula Vázquez-Valero" userId="3a0e46d7-2099-40af-a155-aa45b68bfff3" providerId="ADAL" clId="{E9E16D5E-8C49-43D7-BFA7-354344F7380E}" dt="2024-05-22T10:51:43.965" v="10659" actId="21"/>
          <ac:spMkLst>
            <pc:docMk/>
            <pc:sldMk cId="381572114" sldId="939"/>
            <ac:spMk id="24" creationId="{5C84B743-4410-645D-A1B2-A2248118FED0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27" creationId="{6B4F8F61-90B9-D3EA-A2FD-5EA0E649DB8D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45" creationId="{1FCD4E05-A91D-5755-6AC7-6FF9A774C116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48" creationId="{752D2C94-FFCF-479C-66B7-976F8E7B2F47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50" creationId="{7B4380F9-1C18-052F-0291-E34C5FDEA58F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53" creationId="{5035185C-00DE-E46E-AF77-D8630092491A}"/>
          </ac:spMkLst>
        </pc:spChg>
        <pc:spChg chg="add 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54" creationId="{464BC7FE-9E37-0DA0-177C-8E496F3D067C}"/>
          </ac:spMkLst>
        </pc:spChg>
        <pc:spChg chg="del">
          <ac:chgData name="Paula Vázquez-Valero" userId="3a0e46d7-2099-40af-a155-aa45b68bfff3" providerId="ADAL" clId="{E9E16D5E-8C49-43D7-BFA7-354344F7380E}" dt="2024-05-22T10:52:15.520" v="10667" actId="21"/>
          <ac:spMkLst>
            <pc:docMk/>
            <pc:sldMk cId="381572114" sldId="939"/>
            <ac:spMk id="56" creationId="{84951475-2AB0-674F-D986-246C2E7FA277}"/>
          </ac:spMkLst>
        </pc:spChg>
        <pc:grpChg chg="add del">
          <ac:chgData name="Paula Vázquez-Valero" userId="3a0e46d7-2099-40af-a155-aa45b68bfff3" providerId="ADAL" clId="{E9E16D5E-8C49-43D7-BFA7-354344F7380E}" dt="2024-05-22T10:52:15.520" v="10667" actId="21"/>
          <ac:grpSpMkLst>
            <pc:docMk/>
            <pc:sldMk cId="381572114" sldId="939"/>
            <ac:grpSpMk id="28" creationId="{643BF9B7-C9B7-C39B-721B-2BF8E9408F6C}"/>
          </ac:grpSpMkLst>
        </pc:grpChg>
        <pc:grpChg chg="add del">
          <ac:chgData name="Paula Vázquez-Valero" userId="3a0e46d7-2099-40af-a155-aa45b68bfff3" providerId="ADAL" clId="{E9E16D5E-8C49-43D7-BFA7-354344F7380E}" dt="2024-05-22T10:52:15.520" v="10667" actId="21"/>
          <ac:grpSpMkLst>
            <pc:docMk/>
            <pc:sldMk cId="381572114" sldId="939"/>
            <ac:grpSpMk id="57" creationId="{143A4D69-2F71-D10C-2FB2-B33A1F19C53F}"/>
          </ac:grpSpMkLst>
        </pc:grpChg>
        <pc:graphicFrameChg chg="add del">
          <ac:chgData name="Paula Vázquez-Valero" userId="3a0e46d7-2099-40af-a155-aa45b68bfff3" providerId="ADAL" clId="{E9E16D5E-8C49-43D7-BFA7-354344F7380E}" dt="2024-05-22T10:52:15.520" v="10667" actId="21"/>
          <ac:graphicFrameMkLst>
            <pc:docMk/>
            <pc:sldMk cId="381572114" sldId="939"/>
            <ac:graphicFrameMk id="42" creationId="{CAE53699-45D1-B93B-93E7-9D921231C53E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52:15.520" v="10667" actId="21"/>
          <ac:graphicFrameMkLst>
            <pc:docMk/>
            <pc:sldMk cId="381572114" sldId="939"/>
            <ac:graphicFrameMk id="49" creationId="{31F8C689-BFF7-0C83-19DF-9E5AD2091903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5" creationId="{90392D2D-736F-E5B0-09DC-541725B8D3F2}"/>
          </ac:picMkLst>
        </pc:pic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6" creationId="{1BC36FA6-8CCC-9B3B-3690-8FC068B89EA7}"/>
          </ac:picMkLst>
        </pc:pic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20" creationId="{A1F97933-2157-B458-908D-C2E32B2B4F25}"/>
          </ac:picMkLst>
        </pc:pic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23" creationId="{FC41021D-0F9B-A333-8A77-DA6545988405}"/>
          </ac:picMkLst>
        </pc:pic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39" creationId="{6D8D2F74-EE1B-A96B-276D-4D83312B051F}"/>
          </ac:picMkLst>
        </pc:picChg>
        <pc:picChg chg="add del">
          <ac:chgData name="Paula Vázquez-Valero" userId="3a0e46d7-2099-40af-a155-aa45b68bfff3" providerId="ADAL" clId="{E9E16D5E-8C49-43D7-BFA7-354344F7380E}" dt="2024-05-22T10:51:43.965" v="10659" actId="21"/>
          <ac:picMkLst>
            <pc:docMk/>
            <pc:sldMk cId="381572114" sldId="939"/>
            <ac:picMk id="40" creationId="{C908BD8A-57FA-DDCD-4FD0-2E986B71F1ED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43" creationId="{F4DC4C69-9DE1-F729-F4DE-27ADD2F2C48F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44" creationId="{912F6940-CD7C-3BE0-5085-BB143A7BCD60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46" creationId="{9E8FA785-6BFB-B10A-F6E5-1FE81EADEAF5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47" creationId="{95CEDEE1-3BD4-9447-DCBD-A827972A95E6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51" creationId="{F0B42391-40A9-E865-98F6-63901477EA38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52" creationId="{21D5FAD7-7AA3-A2A1-689F-F12C86EBBDC9}"/>
          </ac:picMkLst>
        </pc:picChg>
        <pc:picChg chg="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55" creationId="{8E95A693-AD12-E1AF-97DD-EF76B871921A}"/>
          </ac:picMkLst>
        </pc:picChg>
        <pc:picChg chg="add del">
          <ac:chgData name="Paula Vázquez-Valero" userId="3a0e46d7-2099-40af-a155-aa45b68bfff3" providerId="ADAL" clId="{E9E16D5E-8C49-43D7-BFA7-354344F7380E}" dt="2024-05-22T10:52:15.520" v="10667" actId="21"/>
          <ac:picMkLst>
            <pc:docMk/>
            <pc:sldMk cId="381572114" sldId="939"/>
            <ac:picMk id="61" creationId="{3982F134-EA93-8468-1F97-C8A7FE50F3DD}"/>
          </ac:picMkLst>
        </pc:picChg>
      </pc:sldChg>
      <pc:sldChg chg="delSp del modAnim">
        <pc:chgData name="Paula Vázquez-Valero" userId="3a0e46d7-2099-40af-a155-aa45b68bfff3" providerId="ADAL" clId="{E9E16D5E-8C49-43D7-BFA7-354344F7380E}" dt="2024-05-22T10:58:31.845" v="11064" actId="47"/>
        <pc:sldMkLst>
          <pc:docMk/>
          <pc:sldMk cId="371794220" sldId="940"/>
        </pc:sldMkLst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15" creationId="{6B9D795B-B924-DA02-4D4C-78252991C223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54" creationId="{6AD40DA0-7F69-8201-AAD0-9DDA1EFCB0F7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57" creationId="{A6CF9C6A-32A9-C7D5-D7BD-A05DC062ACE0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58" creationId="{C26F12BE-67C2-DE44-CF0F-31380FAE71C9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60" creationId="{D564DA40-BBE6-59B8-CD26-377E711B025B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68" creationId="{6B6B8B19-E5E3-B671-1CD1-B17C9F8E23E8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69" creationId="{BBE030CF-AE08-E8F1-5671-A95131CDD41D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70" creationId="{87F4A883-B129-E579-E5C3-3C9373EC2754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72" creationId="{C672ADB1-1274-A3D0-49AB-1748E319EFB2}"/>
          </ac:spMkLst>
        </pc:spChg>
        <pc:spChg chg="del">
          <ac:chgData name="Paula Vázquez-Valero" userId="3a0e46d7-2099-40af-a155-aa45b68bfff3" providerId="ADAL" clId="{E9E16D5E-8C49-43D7-BFA7-354344F7380E}" dt="2024-05-22T10:54:25.862" v="10749" actId="21"/>
          <ac:spMkLst>
            <pc:docMk/>
            <pc:sldMk cId="371794220" sldId="940"/>
            <ac:spMk id="2078" creationId="{D26147C9-B617-0919-6756-FAEB79896ACD}"/>
          </ac:spMkLst>
        </pc:spChg>
        <pc:grpChg chg="del">
          <ac:chgData name="Paula Vázquez-Valero" userId="3a0e46d7-2099-40af-a155-aa45b68bfff3" providerId="ADAL" clId="{E9E16D5E-8C49-43D7-BFA7-354344F7380E}" dt="2024-05-22T10:54:25.862" v="10749" actId="21"/>
          <ac:grpSpMkLst>
            <pc:docMk/>
            <pc:sldMk cId="371794220" sldId="940"/>
            <ac:grpSpMk id="12" creationId="{18A53040-09B7-2A5A-E326-C04F8C957EDE}"/>
          </ac:grpSpMkLst>
        </pc:grpChg>
        <pc:grpChg chg="del">
          <ac:chgData name="Paula Vázquez-Valero" userId="3a0e46d7-2099-40af-a155-aa45b68bfff3" providerId="ADAL" clId="{E9E16D5E-8C49-43D7-BFA7-354344F7380E}" dt="2024-05-22T10:54:25.862" v="10749" actId="21"/>
          <ac:grpSpMkLst>
            <pc:docMk/>
            <pc:sldMk cId="371794220" sldId="940"/>
            <ac:grpSpMk id="2061" creationId="{2E38DEA6-190F-8AD9-1C77-BA3CC96CA859}"/>
          </ac:grpSpMkLst>
        </pc:grpChg>
        <pc:grpChg chg="del">
          <ac:chgData name="Paula Vázquez-Valero" userId="3a0e46d7-2099-40af-a155-aa45b68bfff3" providerId="ADAL" clId="{E9E16D5E-8C49-43D7-BFA7-354344F7380E}" dt="2024-05-22T10:54:25.862" v="10749" actId="21"/>
          <ac:grpSpMkLst>
            <pc:docMk/>
            <pc:sldMk cId="371794220" sldId="940"/>
            <ac:grpSpMk id="2073" creationId="{6B3DB8CF-E0A1-9E7C-AEFB-E50CCF5575A5}"/>
          </ac:grpSpMkLst>
        </pc:grpChg>
        <pc:graphicFrameChg chg="del">
          <ac:chgData name="Paula Vázquez-Valero" userId="3a0e46d7-2099-40af-a155-aa45b68bfff3" providerId="ADAL" clId="{E9E16D5E-8C49-43D7-BFA7-354344F7380E}" dt="2024-05-22T10:54:25.862" v="10749" actId="21"/>
          <ac:graphicFrameMkLst>
            <pc:docMk/>
            <pc:sldMk cId="371794220" sldId="940"/>
            <ac:graphicFrameMk id="2059" creationId="{FA32AF89-757B-24A1-CBF2-8F9FCDFBB691}"/>
          </ac:graphicFrameMkLst>
        </pc:graphicFrame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16" creationId="{48A465ED-DEF3-1E1A-B14D-877B4AB7EAC9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55" creationId="{D99F17B5-CBD1-45D6-8B3F-4FD4CEC22497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64" creationId="{3B911DFC-4C84-E04B-A8BE-4534617EF263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65" creationId="{A9BC3F58-26E9-468D-7F0D-122DA70B6019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66" creationId="{7CDBCB70-F9A3-D5E7-CADC-B89D9F374E81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67" creationId="{5E59032D-BBD5-7C6C-6AFA-13D725D7DB12}"/>
          </ac:picMkLst>
        </pc:picChg>
        <pc:picChg chg="del">
          <ac:chgData name="Paula Vázquez-Valero" userId="3a0e46d7-2099-40af-a155-aa45b68bfff3" providerId="ADAL" clId="{E9E16D5E-8C49-43D7-BFA7-354344F7380E}" dt="2024-05-22T10:54:25.862" v="10749" actId="21"/>
          <ac:picMkLst>
            <pc:docMk/>
            <pc:sldMk cId="371794220" sldId="940"/>
            <ac:picMk id="2071" creationId="{8671FCA4-1E0E-E1E9-183F-0E5663C0FA14}"/>
          </ac:picMkLst>
        </pc:picChg>
      </pc:sldChg>
      <pc:sldChg chg="addSp delSp modSp del modAnim">
        <pc:chgData name="Paula Vázquez-Valero" userId="3a0e46d7-2099-40af-a155-aa45b68bfff3" providerId="ADAL" clId="{E9E16D5E-8C49-43D7-BFA7-354344F7380E}" dt="2024-05-22T11:32:46.108" v="11751" actId="47"/>
        <pc:sldMkLst>
          <pc:docMk/>
          <pc:sldMk cId="4138731958" sldId="941"/>
        </pc:sldMkLst>
        <pc:spChg chg="add del">
          <ac:chgData name="Paula Vázquez-Valero" userId="3a0e46d7-2099-40af-a155-aa45b68bfff3" providerId="ADAL" clId="{E9E16D5E-8C49-43D7-BFA7-354344F7380E}" dt="2024-05-22T10:59:49.238" v="11075" actId="21"/>
          <ac:spMkLst>
            <pc:docMk/>
            <pc:sldMk cId="4138731958" sldId="941"/>
            <ac:spMk id="2" creationId="{70740B15-F218-7BA0-9AFB-1B31D779EC2A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9" creationId="{5FC4505C-3505-7158-5B8F-774F0432CC7D}"/>
          </ac:spMkLst>
        </pc:spChg>
        <pc:spChg chg="add del mod">
          <ac:chgData name="Paula Vázquez-Valero" userId="3a0e46d7-2099-40af-a155-aa45b68bfff3" providerId="ADAL" clId="{E9E16D5E-8C49-43D7-BFA7-354344F7380E}" dt="2024-05-22T10:59:49.238" v="11075" actId="21"/>
          <ac:spMkLst>
            <pc:docMk/>
            <pc:sldMk cId="4138731958" sldId="941"/>
            <ac:spMk id="14" creationId="{C10D2606-3E21-BC2F-9F51-68760D5C2DE5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48" creationId="{8B1A763F-FE0C-B003-EDF5-246E0AC3A038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49" creationId="{0339AE3C-CA93-0379-D48A-796AF2843627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59" creationId="{4E7D58EF-0AFE-043A-EBE1-C317B2B93FF9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68" creationId="{935B4314-6015-5E8B-A802-2C52A90277A5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70" creationId="{C65CCC34-F2D5-AA24-C4A9-B59ADDF1A993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75" creationId="{89E29D79-2CC4-98E6-301D-8EC3F220E3ED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76" creationId="{454E771D-5119-7B9E-F598-6F25DD6E2BEB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78" creationId="{8F6B4231-8198-D1F3-A76E-D7C429E1F5F5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80" creationId="{D9760E7C-23E6-71C5-862E-541A09BFC9FA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083" creationId="{1FD40BD3-9454-C396-324F-5EDB52E9780E}"/>
          </ac:spMkLst>
        </pc:spChg>
        <pc:spChg chg="add del">
          <ac:chgData name="Paula Vázquez-Valero" userId="3a0e46d7-2099-40af-a155-aa45b68bfff3" providerId="ADAL" clId="{E9E16D5E-8C49-43D7-BFA7-354344F7380E}" dt="2024-05-22T10:59:35.190" v="11070" actId="21"/>
          <ac:spMkLst>
            <pc:docMk/>
            <pc:sldMk cId="4138731958" sldId="941"/>
            <ac:spMk id="2089" creationId="{B2AFFFD7-5E0E-9D9C-D583-13787BA98ED2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00" creationId="{14293A8B-A336-2E0E-5A51-B1564FBF7AAA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22" creationId="{07337AAF-D1CC-5329-49FD-85DA9521603C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23" creationId="{542FF728-DC4E-D28C-6158-5A98237C79E7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25" creationId="{74C14180-63F8-BB2D-F028-D5F2BC067487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42" creationId="{39653307-11A3-307B-EA94-B8E78455E462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43" creationId="{7259DCF7-9941-AE1A-D270-BF510CDB947F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45" creationId="{2E54CD9E-BBFC-6EE2-92E8-8C2F46519C45}"/>
          </ac:spMkLst>
        </pc:spChg>
        <pc:spChg chg="add del">
          <ac:chgData name="Paula Vázquez-Valero" userId="3a0e46d7-2099-40af-a155-aa45b68bfff3" providerId="ADAL" clId="{E9E16D5E-8C49-43D7-BFA7-354344F7380E}" dt="2024-05-22T10:59:50.775" v="11076" actId="21"/>
          <ac:spMkLst>
            <pc:docMk/>
            <pc:sldMk cId="4138731958" sldId="941"/>
            <ac:spMk id="2146" creationId="{D89AFC54-18CE-7665-D36E-276277BD632A}"/>
          </ac:spMkLst>
        </pc:spChg>
        <pc:grpChg chg="add del">
          <ac:chgData name="Paula Vázquez-Valero" userId="3a0e46d7-2099-40af-a155-aa45b68bfff3" providerId="ADAL" clId="{E9E16D5E-8C49-43D7-BFA7-354344F7380E}" dt="2024-05-22T10:59:50.775" v="11076" actId="21"/>
          <ac:grpSpMkLst>
            <pc:docMk/>
            <pc:sldMk cId="4138731958" sldId="941"/>
            <ac:grpSpMk id="13" creationId="{34EB2D86-A586-6DF6-A6C6-F975BC466649}"/>
          </ac:grpSpMkLst>
        </pc:grpChg>
        <pc:grpChg chg="add del">
          <ac:chgData name="Paula Vázquez-Valero" userId="3a0e46d7-2099-40af-a155-aa45b68bfff3" providerId="ADAL" clId="{E9E16D5E-8C49-43D7-BFA7-354344F7380E}" dt="2024-05-22T10:59:50.775" v="11076" actId="21"/>
          <ac:grpSpMkLst>
            <pc:docMk/>
            <pc:sldMk cId="4138731958" sldId="941"/>
            <ac:grpSpMk id="24" creationId="{FC061796-F242-942A-C65B-00B3BB3D8337}"/>
          </ac:grpSpMkLst>
        </pc:grpChg>
        <pc:grpChg chg="add del">
          <ac:chgData name="Paula Vázquez-Valero" userId="3a0e46d7-2099-40af-a155-aa45b68bfff3" providerId="ADAL" clId="{E9E16D5E-8C49-43D7-BFA7-354344F7380E}" dt="2024-05-22T10:59:50.775" v="11076" actId="21"/>
          <ac:grpSpMkLst>
            <pc:docMk/>
            <pc:sldMk cId="4138731958" sldId="941"/>
            <ac:grpSpMk id="57" creationId="{FB663850-457B-AB58-39E3-A184894DD6B5}"/>
          </ac:grpSpMkLst>
        </pc:grpChg>
        <pc:grpChg chg="add del">
          <ac:chgData name="Paula Vázquez-Valero" userId="3a0e46d7-2099-40af-a155-aa45b68bfff3" providerId="ADAL" clId="{E9E16D5E-8C49-43D7-BFA7-354344F7380E}" dt="2024-05-22T10:59:50.775" v="11076" actId="21"/>
          <ac:grpSpMkLst>
            <pc:docMk/>
            <pc:sldMk cId="4138731958" sldId="941"/>
            <ac:grpSpMk id="2085" creationId="{F7446566-6A14-53BD-5EA6-C00D3156396E}"/>
          </ac:grpSpMkLst>
        </pc:grpChg>
        <pc:graphicFrameChg chg="add del">
          <ac:chgData name="Paula Vázquez-Valero" userId="3a0e46d7-2099-40af-a155-aa45b68bfff3" providerId="ADAL" clId="{E9E16D5E-8C49-43D7-BFA7-354344F7380E}" dt="2024-05-22T10:59:50.775" v="11076" actId="21"/>
          <ac:graphicFrameMkLst>
            <pc:docMk/>
            <pc:sldMk cId="4138731958" sldId="941"/>
            <ac:graphicFrameMk id="51" creationId="{F970A6E2-00FE-8705-BB1E-8B16E96391C3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3" creationId="{09549BD0-82FC-9446-C82B-B9A9AE44145D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15" creationId="{AC7029D9-E467-A6BA-45C6-134DEE8BCD8E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16" creationId="{3E46A0D3-2E45-D132-4F32-1DBE2BD5FA70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54" creationId="{7C36F096-E6ED-5F01-AFD7-2C2333CD7F70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55" creationId="{1906E4E7-2F87-7BD4-B4C2-98CE7E80D4F7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2074" creationId="{99226F9F-D62C-8455-88A1-5D99878C476F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2077" creationId="{AA6EEE74-4B32-356C-4B46-A4A26E960FED}"/>
          </ac:picMkLst>
        </pc:picChg>
        <pc:picChg chg="add del">
          <ac:chgData name="Paula Vázquez-Valero" userId="3a0e46d7-2099-40af-a155-aa45b68bfff3" providerId="ADAL" clId="{E9E16D5E-8C49-43D7-BFA7-354344F7380E}" dt="2024-05-22T10:59:35.190" v="11070" actId="21"/>
          <ac:picMkLst>
            <pc:docMk/>
            <pc:sldMk cId="4138731958" sldId="941"/>
            <ac:picMk id="2079" creationId="{3A7B6A95-6AB8-3394-AD68-713D43E5E03D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2124" creationId="{2F77C3CB-9098-269E-5D80-80F69F6B01A7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2141" creationId="{36039057-B750-1ABE-04CC-3302730C33D5}"/>
          </ac:picMkLst>
        </pc:picChg>
        <pc:picChg chg="add del">
          <ac:chgData name="Paula Vázquez-Valero" userId="3a0e46d7-2099-40af-a155-aa45b68bfff3" providerId="ADAL" clId="{E9E16D5E-8C49-43D7-BFA7-354344F7380E}" dt="2024-05-22T10:59:50.775" v="11076" actId="21"/>
          <ac:picMkLst>
            <pc:docMk/>
            <pc:sldMk cId="4138731958" sldId="941"/>
            <ac:picMk id="2144" creationId="{C9D362A6-AD3B-AEF6-5FFE-0C4895D1B4B4}"/>
          </ac:picMkLst>
        </pc:picChg>
      </pc:sldChg>
      <pc:sldChg chg="addSp delSp del mod addAnim delAnim">
        <pc:chgData name="Paula Vázquez-Valero" userId="3a0e46d7-2099-40af-a155-aa45b68bfff3" providerId="ADAL" clId="{E9E16D5E-8C49-43D7-BFA7-354344F7380E}" dt="2024-05-22T11:32:46.108" v="11751" actId="47"/>
        <pc:sldMkLst>
          <pc:docMk/>
          <pc:sldMk cId="1911251524" sldId="942"/>
        </pc:sldMkLst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14" creationId="{88F3C30E-8AFF-0512-4364-FF40945F7AA3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8" creationId="{1F30BCB7-D127-7661-72E9-D0009AA4269B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52" creationId="{06D09E99-411A-D8FC-EE82-5205FBDDC332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53" creationId="{1FED9130-36D6-9059-5AA4-32F52099A0A0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58" creationId="{869B865A-DF3F-4A8E-3C79-F8130CCF2E48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59" creationId="{C7669341-F348-CCE3-CC0F-AD4F01B65908}"/>
          </ac:spMkLst>
        </pc:spChg>
        <pc:spChg chg="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50" creationId="{3B8F44CD-A86D-4348-BDA7-DF9D11D18E3B}"/>
          </ac:spMkLst>
        </pc:spChg>
        <pc:spChg chg="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51" creationId="{60B045C2-5EC4-04E9-45B4-B207A66872AD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53" creationId="{593C92E6-F2FC-E38D-D2C6-A162BAEA3170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54" creationId="{467E4E56-4219-14FC-1F62-324DAB0C5542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60" creationId="{8A3DD6E6-8262-9CE3-5566-B4BAD9883CA8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61" creationId="{29D4811A-FED9-1E8B-6394-4A0BF2C52F34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69" creationId="{B9C1E4C4-F6BB-7574-72A5-98DB441410E9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73" creationId="{1A4F251C-9668-F302-056D-01644F821D54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81" creationId="{442A6FEE-02C6-77D8-7878-A67236AB8896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82" creationId="{8DE1DA88-9390-BBAF-FAF9-62162736EBD7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84" creationId="{08F5C49E-0CBD-D770-824E-F74133207785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91" creationId="{1902FB4D-749B-8275-95FC-A836E78E1E34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092" creationId="{71BCD090-3D29-F163-216A-8CD042433168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1" creationId="{B5614265-4FCE-A233-5404-B389186A63FE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2" creationId="{AEED6DAC-FDE3-0164-2EE7-EF4DA3DF22A9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3" creationId="{D5DBBFBF-5CCA-1891-D0BA-ACC959745B6F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7" creationId="{BC6D2756-FE6D-2F3D-BDCD-9A2F90A84182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8" creationId="{6A310198-D033-A14A-6C3A-7BB076823989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09" creationId="{DD26E46C-0F82-4FFE-930D-3E71C4EC9B8C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0" creationId="{FCECF047-D2A0-8777-D4B3-5DC3802757D1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2" creationId="{B1CAE65D-5D69-A3FA-FA9E-C197E55B30CD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3" creationId="{0AB00695-DE50-3311-ACFC-59DDB2BD4AB7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4" creationId="{0143E2F6-BA98-0FE0-4026-0BC9BB1199A1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5" creationId="{11299778-7F90-EDA0-A7DF-B318136C1812}"/>
          </ac:spMkLst>
        </pc:spChg>
        <pc:spChg chg="add del">
          <ac:chgData name="Paula Vázquez-Valero" userId="3a0e46d7-2099-40af-a155-aa45b68bfff3" providerId="ADAL" clId="{E9E16D5E-8C49-43D7-BFA7-354344F7380E}" dt="2024-05-22T11:19:04.418" v="11254" actId="21"/>
          <ac:spMkLst>
            <pc:docMk/>
            <pc:sldMk cId="1911251524" sldId="942"/>
            <ac:spMk id="2118" creationId="{1A9DA869-A462-42EF-9D57-4C8166B1EAEE}"/>
          </ac:spMkLst>
        </pc:spChg>
        <pc:grpChg chg="add del">
          <ac:chgData name="Paula Vázquez-Valero" userId="3a0e46d7-2099-40af-a155-aa45b68bfff3" providerId="ADAL" clId="{E9E16D5E-8C49-43D7-BFA7-354344F7380E}" dt="2024-05-22T11:19:04.418" v="11254" actId="21"/>
          <ac:grpSpMkLst>
            <pc:docMk/>
            <pc:sldMk cId="1911251524" sldId="942"/>
            <ac:grpSpMk id="21" creationId="{F57337AD-4AE2-E305-4761-49A609C9B374}"/>
          </ac:grpSpMkLst>
        </pc:grpChg>
        <pc:grpChg chg="add del">
          <ac:chgData name="Paula Vázquez-Valero" userId="3a0e46d7-2099-40af-a155-aa45b68bfff3" providerId="ADAL" clId="{E9E16D5E-8C49-43D7-BFA7-354344F7380E}" dt="2024-05-22T11:19:04.418" v="11254" actId="21"/>
          <ac:grpSpMkLst>
            <pc:docMk/>
            <pc:sldMk cId="1911251524" sldId="942"/>
            <ac:grpSpMk id="60" creationId="{EA5B53A4-3F62-CEA6-DEA1-0288079B0568}"/>
          </ac:grpSpMkLst>
        </pc:grpChg>
        <pc:grpChg chg="add del">
          <ac:chgData name="Paula Vázquez-Valero" userId="3a0e46d7-2099-40af-a155-aa45b68bfff3" providerId="ADAL" clId="{E9E16D5E-8C49-43D7-BFA7-354344F7380E}" dt="2024-05-22T11:19:04.418" v="11254" actId="21"/>
          <ac:grpSpMkLst>
            <pc:docMk/>
            <pc:sldMk cId="1911251524" sldId="942"/>
            <ac:grpSpMk id="2062" creationId="{15FD0AB5-66B5-CC0E-986C-700F73E71D21}"/>
          </ac:grpSpMkLst>
        </pc:grpChg>
        <pc:grpChg chg="add del">
          <ac:chgData name="Paula Vázquez-Valero" userId="3a0e46d7-2099-40af-a155-aa45b68bfff3" providerId="ADAL" clId="{E9E16D5E-8C49-43D7-BFA7-354344F7380E}" dt="2024-05-22T11:19:04.418" v="11254" actId="21"/>
          <ac:grpSpMkLst>
            <pc:docMk/>
            <pc:sldMk cId="1911251524" sldId="942"/>
            <ac:grpSpMk id="2065" creationId="{80A0DBDC-E9A2-BC82-3071-93BAC449C584}"/>
          </ac:grpSpMkLst>
        </pc:grpChg>
        <pc:graphicFrameChg chg="add del">
          <ac:chgData name="Paula Vázquez-Valero" userId="3a0e46d7-2099-40af-a155-aa45b68bfff3" providerId="ADAL" clId="{E9E16D5E-8C49-43D7-BFA7-354344F7380E}" dt="2024-05-22T11:19:04.418" v="11254" actId="21"/>
          <ac:graphicFrameMkLst>
            <pc:docMk/>
            <pc:sldMk cId="1911251524" sldId="942"/>
            <ac:graphicFrameMk id="2071" creationId="{D509414C-E8AF-70F3-41ED-5947EB448920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7" creationId="{1D443641-EF6D-AB94-B477-257C15CA73FA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49" creationId="{55CC81A8-CEA8-4985-B5AB-D94B8276BD0E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50" creationId="{BC45E8D4-C4AB-984D-3087-E1442F901C98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052" creationId="{85F1A29E-15A9-E106-E424-0CFD38C63A13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058" creationId="{3ACE98E3-3D07-B6E2-8124-10003BE668D6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072" creationId="{4873A248-CDBB-365E-CE7B-7D51275A6A12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099" creationId="{9A9902C6-A77E-A4BE-418B-B4CE02422F8C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105" creationId="{E32B97F8-4672-1E4C-C687-99D86C432FCD}"/>
          </ac:picMkLst>
        </pc:picChg>
        <pc:picChg chg="add del">
          <ac:chgData name="Paula Vázquez-Valero" userId="3a0e46d7-2099-40af-a155-aa45b68bfff3" providerId="ADAL" clId="{E9E16D5E-8C49-43D7-BFA7-354344F7380E}" dt="2024-05-22T11:19:04.418" v="11254" actId="21"/>
          <ac:picMkLst>
            <pc:docMk/>
            <pc:sldMk cId="1911251524" sldId="942"/>
            <ac:picMk id="2117" creationId="{E075F6E4-9514-C595-0D69-49A1B2BDAE12}"/>
          </ac:picMkLst>
        </pc:picChg>
      </pc:sldChg>
      <pc:sldChg chg="del">
        <pc:chgData name="Paula Vázquez-Valero" userId="3a0e46d7-2099-40af-a155-aa45b68bfff3" providerId="ADAL" clId="{E9E16D5E-8C49-43D7-BFA7-354344F7380E}" dt="2024-05-22T11:50:40.009" v="12618" actId="47"/>
        <pc:sldMkLst>
          <pc:docMk/>
          <pc:sldMk cId="3960635591" sldId="943"/>
        </pc:sldMkLst>
      </pc:sldChg>
      <pc:sldChg chg="del">
        <pc:chgData name="Paula Vázquez-Valero" userId="3a0e46d7-2099-40af-a155-aa45b68bfff3" providerId="ADAL" clId="{E9E16D5E-8C49-43D7-BFA7-354344F7380E}" dt="2024-05-22T11:50:41.360" v="12619" actId="47"/>
        <pc:sldMkLst>
          <pc:docMk/>
          <pc:sldMk cId="3635997793" sldId="944"/>
        </pc:sldMkLst>
      </pc:sldChg>
      <pc:sldChg chg="addSp delSp modSp del mod modAnim">
        <pc:chgData name="Paula Vázquez-Valero" userId="3a0e46d7-2099-40af-a155-aa45b68bfff3" providerId="ADAL" clId="{E9E16D5E-8C49-43D7-BFA7-354344F7380E}" dt="2024-05-22T12:57:22.441" v="15726" actId="47"/>
        <pc:sldMkLst>
          <pc:docMk/>
          <pc:sldMk cId="3136767400" sldId="945"/>
        </pc:sldMkLst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" creationId="{8501AF85-5B95-C6C1-9C25-A9BC5962078F}"/>
          </ac:spMkLst>
        </pc:spChg>
        <pc:spChg chg="add del">
          <ac:chgData name="Paula Vázquez-Valero" userId="3a0e46d7-2099-40af-a155-aa45b68bfff3" providerId="ADAL" clId="{E9E16D5E-8C49-43D7-BFA7-354344F7380E}" dt="2024-05-22T11:58:15.539" v="12921" actId="21"/>
          <ac:spMkLst>
            <pc:docMk/>
            <pc:sldMk cId="3136767400" sldId="945"/>
            <ac:spMk id="5" creationId="{BAB94BF0-A4F3-B9E3-AE31-5D3FA9C5FD9D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7" creationId="{C7FA7B7A-3AC8-9B44-8B83-E20F306FAFA2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16" creationId="{AD65E2F4-A259-5760-2D6C-2C67EBCDF190}"/>
          </ac:spMkLst>
        </pc:spChg>
        <pc:spChg chg="add del mod">
          <ac:chgData name="Paula Vázquez-Valero" userId="3a0e46d7-2099-40af-a155-aa45b68bfff3" providerId="ADAL" clId="{E9E16D5E-8C49-43D7-BFA7-354344F7380E}" dt="2024-05-22T11:52:22.021" v="12736"/>
          <ac:spMkLst>
            <pc:docMk/>
            <pc:sldMk cId="3136767400" sldId="945"/>
            <ac:spMk id="18" creationId="{36878842-AF2B-E8FD-6CB4-62747257BCFE}"/>
          </ac:spMkLst>
        </pc:spChg>
        <pc:spChg chg="add del mod">
          <ac:chgData name="Paula Vázquez-Valero" userId="3a0e46d7-2099-40af-a155-aa45b68bfff3" providerId="ADAL" clId="{E9E16D5E-8C49-43D7-BFA7-354344F7380E}" dt="2024-05-22T11:52:22.021" v="12736"/>
          <ac:spMkLst>
            <pc:docMk/>
            <pc:sldMk cId="3136767400" sldId="945"/>
            <ac:spMk id="19" creationId="{413D5AC6-D919-4145-B49D-35F72F766850}"/>
          </ac:spMkLst>
        </pc:spChg>
        <pc:spChg chg="add del mod">
          <ac:chgData name="Paula Vázquez-Valero" userId="3a0e46d7-2099-40af-a155-aa45b68bfff3" providerId="ADAL" clId="{E9E16D5E-8C49-43D7-BFA7-354344F7380E}" dt="2024-05-22T11:52:22.021" v="12736"/>
          <ac:spMkLst>
            <pc:docMk/>
            <pc:sldMk cId="3136767400" sldId="945"/>
            <ac:spMk id="20" creationId="{7C0A1B25-DBE9-6E96-DA85-33FD03737ACE}"/>
          </ac:spMkLst>
        </pc:spChg>
        <pc:spChg chg="add del mod">
          <ac:chgData name="Paula Vázquez-Valero" userId="3a0e46d7-2099-40af-a155-aa45b68bfff3" providerId="ADAL" clId="{E9E16D5E-8C49-43D7-BFA7-354344F7380E}" dt="2024-05-22T11:52:22.021" v="12736"/>
          <ac:spMkLst>
            <pc:docMk/>
            <pc:sldMk cId="3136767400" sldId="945"/>
            <ac:spMk id="21" creationId="{F0A8D4A0-BEFC-FA23-0364-3735375AE863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2" creationId="{0CE22589-7203-F422-586D-28F355885E02}"/>
          </ac:spMkLst>
        </pc:spChg>
        <pc:spChg chg="add del">
          <ac:chgData name="Paula Vázquez-Valero" userId="3a0e46d7-2099-40af-a155-aa45b68bfff3" providerId="ADAL" clId="{E9E16D5E-8C49-43D7-BFA7-354344F7380E}" dt="2024-05-22T11:58:15.539" v="12921" actId="21"/>
          <ac:spMkLst>
            <pc:docMk/>
            <pc:sldMk cId="3136767400" sldId="945"/>
            <ac:spMk id="30" creationId="{77E03D0C-1F8D-7038-1EF7-28BCEFB30F76}"/>
          </ac:spMkLst>
        </pc:spChg>
        <pc:spChg chg="add del">
          <ac:chgData name="Paula Vázquez-Valero" userId="3a0e46d7-2099-40af-a155-aa45b68bfff3" providerId="ADAL" clId="{E9E16D5E-8C49-43D7-BFA7-354344F7380E}" dt="2024-05-22T11:58:15.539" v="12921" actId="21"/>
          <ac:spMkLst>
            <pc:docMk/>
            <pc:sldMk cId="3136767400" sldId="945"/>
            <ac:spMk id="31" creationId="{EFD3FBC4-476E-CA96-A9F4-33D1B19A2600}"/>
          </ac:spMkLst>
        </pc:spChg>
        <pc:spChg chg="add del">
          <ac:chgData name="Paula Vázquez-Valero" userId="3a0e46d7-2099-40af-a155-aa45b68bfff3" providerId="ADAL" clId="{E9E16D5E-8C49-43D7-BFA7-354344F7380E}" dt="2024-05-22T11:58:15.539" v="12921" actId="21"/>
          <ac:spMkLst>
            <pc:docMk/>
            <pc:sldMk cId="3136767400" sldId="945"/>
            <ac:spMk id="33" creationId="{D1A16698-3748-61CF-1927-C1A4D578336F}"/>
          </ac:spMkLst>
        </pc:spChg>
        <pc:spChg chg="add del mod">
          <ac:chgData name="Paula Vázquez-Valero" userId="3a0e46d7-2099-40af-a155-aa45b68bfff3" providerId="ADAL" clId="{E9E16D5E-8C49-43D7-BFA7-354344F7380E}" dt="2024-05-22T11:52:22.021" v="12736"/>
          <ac:spMkLst>
            <pc:docMk/>
            <pc:sldMk cId="3136767400" sldId="945"/>
            <ac:spMk id="34" creationId="{E2A1BDA7-2A27-313C-3097-5CCACDD94E2D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5" creationId="{89D0938C-C3C2-754A-5030-AFF4D70C50B5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6" creationId="{55876159-B00F-1073-00FC-8465B216A25F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7" creationId="{A28B3802-1D91-0C9B-8640-6F038FEA8C5F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8" creationId="{CA1AE4F6-B494-A8AB-3C9E-DDCC28ADBFA8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39" creationId="{69C88F6F-CF5C-3BE8-3888-38400DB870BF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40" creationId="{5D363869-30E1-1552-04F9-531E7D666C1E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41" creationId="{0936BECF-6EAC-D9CE-869A-EC6315C1E12E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42" creationId="{D7B85A86-8180-C882-5485-005369575734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45" creationId="{193A45E2-F251-712F-9438-DD9BE40074C3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48" creationId="{FE60123A-DD40-C30A-8D22-B5AA426089D1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50" creationId="{75D174D0-0E90-1E43-0387-66BB2E8A8788}"/>
          </ac:spMkLst>
        </pc:spChg>
        <pc:spChg chg="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52" creationId="{64332E96-47E0-277E-34AA-A208680E00F3}"/>
          </ac:spMkLst>
        </pc:spChg>
        <pc:spChg chg="del">
          <ac:chgData name="Paula Vázquez-Valero" userId="3a0e46d7-2099-40af-a155-aa45b68bfff3" providerId="ADAL" clId="{E9E16D5E-8C49-43D7-BFA7-354344F7380E}" dt="2024-05-22T11:52:05.639" v="12730" actId="478"/>
          <ac:spMkLst>
            <pc:docMk/>
            <pc:sldMk cId="3136767400" sldId="945"/>
            <ac:spMk id="55" creationId="{459F0CF1-A562-539E-9A05-74550B5EB6C0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56" creationId="{0496544F-40B1-A55B-30EA-01A14DAACC7E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57" creationId="{5B13B1F4-6BAC-3D40-0347-153EE1401FC6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58" creationId="{534E5A89-67F8-CD07-3B61-D97EEAC828AC}"/>
          </ac:spMkLst>
        </pc:spChg>
        <pc:spChg chg="del">
          <ac:chgData name="Paula Vázquez-Valero" userId="3a0e46d7-2099-40af-a155-aa45b68bfff3" providerId="ADAL" clId="{E9E16D5E-8C49-43D7-BFA7-354344F7380E}" dt="2024-05-22T11:51:47.287" v="12725" actId="478"/>
          <ac:spMkLst>
            <pc:docMk/>
            <pc:sldMk cId="3136767400" sldId="945"/>
            <ac:spMk id="59" creationId="{7B719B27-D48C-2A60-AE06-AF60518E3D7E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61" creationId="{2CA1E10E-2E32-CCC6-D5E2-43E94C6B1867}"/>
          </ac:spMkLst>
        </pc:spChg>
        <pc:spChg chg="add del mod">
          <ac:chgData name="Paula Vázquez-Valero" userId="3a0e46d7-2099-40af-a155-aa45b68bfff3" providerId="ADAL" clId="{E9E16D5E-8C49-43D7-BFA7-354344F7380E}" dt="2024-05-22T11:54:21.990" v="12807"/>
          <ac:spMkLst>
            <pc:docMk/>
            <pc:sldMk cId="3136767400" sldId="945"/>
            <ac:spMk id="62" creationId="{FDFAB548-417B-901E-BAFF-AC5E7ADFF53E}"/>
          </ac:spMkLst>
        </pc:spChg>
        <pc:spChg chg="add del mod">
          <ac:chgData name="Paula Vázquez-Valero" userId="3a0e46d7-2099-40af-a155-aa45b68bfff3" providerId="ADAL" clId="{E9E16D5E-8C49-43D7-BFA7-354344F7380E}" dt="2024-05-22T11:54:21.990" v="12807"/>
          <ac:spMkLst>
            <pc:docMk/>
            <pc:sldMk cId="3136767400" sldId="945"/>
            <ac:spMk id="63" creationId="{8E493450-9089-C7CC-9364-501FAEB05764}"/>
          </ac:spMkLst>
        </pc:spChg>
        <pc:spChg chg="add del mod">
          <ac:chgData name="Paula Vázquez-Valero" userId="3a0e46d7-2099-40af-a155-aa45b68bfff3" providerId="ADAL" clId="{E9E16D5E-8C49-43D7-BFA7-354344F7380E}" dt="2024-05-22T11:54:21.990" v="12807"/>
          <ac:spMkLst>
            <pc:docMk/>
            <pc:sldMk cId="3136767400" sldId="945"/>
            <ac:spMk id="2048" creationId="{426B0DD6-7EEC-3C14-845D-B489F0C56045}"/>
          </ac:spMkLst>
        </pc:spChg>
        <pc:spChg chg="mod">
          <ac:chgData name="Paula Vázquez-Valero" userId="3a0e46d7-2099-40af-a155-aa45b68bfff3" providerId="ADAL" clId="{E9E16D5E-8C49-43D7-BFA7-354344F7380E}" dt="2024-05-22T11:55:12.079" v="12820" actId="1076"/>
          <ac:spMkLst>
            <pc:docMk/>
            <pc:sldMk cId="3136767400" sldId="945"/>
            <ac:spMk id="2050" creationId="{68E61B9F-C2D8-1A6B-4B88-68F5CDA6ACCF}"/>
          </ac:spMkLst>
        </pc:spChg>
        <pc:spChg chg="mod">
          <ac:chgData name="Paula Vázquez-Valero" userId="3a0e46d7-2099-40af-a155-aa45b68bfff3" providerId="ADAL" clId="{E9E16D5E-8C49-43D7-BFA7-354344F7380E}" dt="2024-05-22T11:55:12.079" v="12820" actId="1076"/>
          <ac:spMkLst>
            <pc:docMk/>
            <pc:sldMk cId="3136767400" sldId="945"/>
            <ac:spMk id="2052" creationId="{C1B071FB-187B-15C7-273D-883645A720D4}"/>
          </ac:spMkLst>
        </pc:spChg>
        <pc:spChg chg="mod">
          <ac:chgData name="Paula Vázquez-Valero" userId="3a0e46d7-2099-40af-a155-aa45b68bfff3" providerId="ADAL" clId="{E9E16D5E-8C49-43D7-BFA7-354344F7380E}" dt="2024-05-22T11:55:12.079" v="12820" actId="1076"/>
          <ac:spMkLst>
            <pc:docMk/>
            <pc:sldMk cId="3136767400" sldId="945"/>
            <ac:spMk id="2053" creationId="{8744081F-2197-C6B8-8952-90747296DBBD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4" creationId="{D804F7C7-51B8-8B55-22A8-A2DC92334E4B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5" creationId="{7C6D67C2-D9D6-FB63-55E1-45F795487F1A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6" creationId="{D2D6F4C7-30D8-6148-AAEA-61AB7AC7D952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7" creationId="{84CBF26B-8218-9F15-25B4-9F599AA1E917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8" creationId="{08706B54-B898-0C39-9A74-CDEE893F4444}"/>
          </ac:spMkLst>
        </pc:spChg>
        <pc:spChg chg="add del mod">
          <ac:chgData name="Paula Vázquez-Valero" userId="3a0e46d7-2099-40af-a155-aa45b68bfff3" providerId="ADAL" clId="{E9E16D5E-8C49-43D7-BFA7-354344F7380E}" dt="2024-05-22T11:55:47.752" v="12832" actId="21"/>
          <ac:spMkLst>
            <pc:docMk/>
            <pc:sldMk cId="3136767400" sldId="945"/>
            <ac:spMk id="2059" creationId="{26F7174E-9F20-A76D-DF10-7D587D4380AF}"/>
          </ac:spMkLst>
        </pc:spChg>
        <pc:spChg chg="del">
          <ac:chgData name="Paula Vázquez-Valero" userId="3a0e46d7-2099-40af-a155-aa45b68bfff3" providerId="ADAL" clId="{E9E16D5E-8C49-43D7-BFA7-354344F7380E}" dt="2024-05-22T11:51:49.109" v="12726" actId="478"/>
          <ac:spMkLst>
            <pc:docMk/>
            <pc:sldMk cId="3136767400" sldId="945"/>
            <ac:spMk id="2065" creationId="{FA5B8534-CDE9-7F0C-46DE-A9B3427579E2}"/>
          </ac:spMkLst>
        </pc:spChg>
        <pc:grpChg chg="add del">
          <ac:chgData name="Paula Vázquez-Valero" userId="3a0e46d7-2099-40af-a155-aa45b68bfff3" providerId="ADAL" clId="{E9E16D5E-8C49-43D7-BFA7-354344F7380E}" dt="2024-05-22T11:58:15.539" v="12921" actId="21"/>
          <ac:grpSpMkLst>
            <pc:docMk/>
            <pc:sldMk cId="3136767400" sldId="945"/>
            <ac:grpSpMk id="6" creationId="{E71891E5-F881-B11D-B992-9334A9E31C07}"/>
          </ac:grpSpMkLst>
        </pc:grpChg>
        <pc:grpChg chg="del">
          <ac:chgData name="Paula Vázquez-Valero" userId="3a0e46d7-2099-40af-a155-aa45b68bfff3" providerId="ADAL" clId="{E9E16D5E-8C49-43D7-BFA7-354344F7380E}" dt="2024-05-22T11:55:47.752" v="12832" actId="21"/>
          <ac:grpSpMkLst>
            <pc:docMk/>
            <pc:sldMk cId="3136767400" sldId="945"/>
            <ac:grpSpMk id="23" creationId="{FF15AFCC-3B01-517E-BA86-0E05D80EEA10}"/>
          </ac:grpSpMkLst>
        </pc:grpChg>
        <pc:grpChg chg="add del mod">
          <ac:chgData name="Paula Vázquez-Valero" userId="3a0e46d7-2099-40af-a155-aa45b68bfff3" providerId="ADAL" clId="{E9E16D5E-8C49-43D7-BFA7-354344F7380E}" dt="2024-05-22T11:58:15.009" v="12916" actId="21"/>
          <ac:grpSpMkLst>
            <pc:docMk/>
            <pc:sldMk cId="3136767400" sldId="945"/>
            <ac:grpSpMk id="2049" creationId="{303C6F9A-4EE7-6758-C353-20353DAFDE51}"/>
          </ac:grpSpMkLst>
        </pc:grpChg>
        <pc:graphicFrameChg chg="add del">
          <ac:chgData name="Paula Vázquez-Valero" userId="3a0e46d7-2099-40af-a155-aa45b68bfff3" providerId="ADAL" clId="{E9E16D5E-8C49-43D7-BFA7-354344F7380E}" dt="2024-05-22T11:58:15.539" v="12921" actId="21"/>
          <ac:graphicFrameMkLst>
            <pc:docMk/>
            <pc:sldMk cId="3136767400" sldId="945"/>
            <ac:graphicFrameMk id="27" creationId="{0E5FF9FB-EC82-142C-A6B2-11836D67D0D1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22T11:55:47.752" v="12832" actId="21"/>
          <ac:graphicFrameMkLst>
            <pc:docMk/>
            <pc:sldMk cId="3136767400" sldId="945"/>
            <ac:graphicFrameMk id="44" creationId="{748F2638-B4FB-8950-3519-72B919CC0F00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22T11:55:47.752" v="12832" actId="21"/>
          <ac:graphicFrameMkLst>
            <pc:docMk/>
            <pc:sldMk cId="3136767400" sldId="945"/>
            <ac:graphicFrameMk id="47" creationId="{DC9DE95F-23A0-C681-CA71-5FCEF5973D02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22T11:55:47.752" v="12832" actId="21"/>
          <ac:graphicFrameMkLst>
            <pc:docMk/>
            <pc:sldMk cId="3136767400" sldId="945"/>
            <ac:graphicFrameMk id="49" creationId="{DA438C21-604C-8928-E133-8713772E8A9A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22T11:55:47.752" v="12832" actId="21"/>
          <ac:graphicFrameMkLst>
            <pc:docMk/>
            <pc:sldMk cId="3136767400" sldId="945"/>
            <ac:graphicFrameMk id="51" creationId="{5D93C096-AD36-F6BC-BA5E-930255342A41}"/>
          </ac:graphicFrameMkLst>
        </pc:graphicFrameChg>
        <pc:graphicFrameChg chg="del mod">
          <ac:chgData name="Paula Vázquez-Valero" userId="3a0e46d7-2099-40af-a155-aa45b68bfff3" providerId="ADAL" clId="{E9E16D5E-8C49-43D7-BFA7-354344F7380E}" dt="2024-05-22T11:55:47.752" v="12832" actId="21"/>
          <ac:graphicFrameMkLst>
            <pc:docMk/>
            <pc:sldMk cId="3136767400" sldId="945"/>
            <ac:graphicFrameMk id="54" creationId="{3BD1DE17-AD08-DFC2-0C4A-5D5737E4047D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9" creationId="{171B310E-6EFC-3A7B-613E-57C4B89CF99C}"/>
          </ac:picMkLst>
        </pc:picChg>
        <pc:picChg chg="add del">
          <ac:chgData name="Paula Vázquez-Valero" userId="3a0e46d7-2099-40af-a155-aa45b68bfff3" providerId="ADAL" clId="{E9E16D5E-8C49-43D7-BFA7-354344F7380E}" dt="2024-05-22T11:58:15.539" v="12921" actId="21"/>
          <ac:picMkLst>
            <pc:docMk/>
            <pc:sldMk cId="3136767400" sldId="945"/>
            <ac:picMk id="14" creationId="{C9AD3063-9024-AD5C-0E86-B6DBBA51BB69}"/>
          </ac:picMkLst>
        </pc:picChg>
        <pc:picChg chg="add del mod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15" creationId="{1B671BEE-0C95-8A7E-4004-AEBD0E03D437}"/>
          </ac:picMkLst>
        </pc:picChg>
        <pc:picChg chg="add del mod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17" creationId="{BF969ECA-CE8F-9E99-D5A7-56F3581E6617}"/>
          </ac:picMkLst>
        </pc:picChg>
        <pc:picChg chg="del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26" creationId="{F243165E-FDA0-A0FC-5525-AA48E788C14F}"/>
          </ac:picMkLst>
        </pc:picChg>
        <pc:picChg chg="add del">
          <ac:chgData name="Paula Vázquez-Valero" userId="3a0e46d7-2099-40af-a155-aa45b68bfff3" providerId="ADAL" clId="{E9E16D5E-8C49-43D7-BFA7-354344F7380E}" dt="2024-05-22T11:58:15.539" v="12921" actId="21"/>
          <ac:picMkLst>
            <pc:docMk/>
            <pc:sldMk cId="3136767400" sldId="945"/>
            <ac:picMk id="28" creationId="{83AD234F-898C-D088-9E06-18AFDEF83299}"/>
          </ac:picMkLst>
        </pc:picChg>
        <pc:picChg chg="add del">
          <ac:chgData name="Paula Vázquez-Valero" userId="3a0e46d7-2099-40af-a155-aa45b68bfff3" providerId="ADAL" clId="{E9E16D5E-8C49-43D7-BFA7-354344F7380E}" dt="2024-05-22T11:58:15.539" v="12921" actId="21"/>
          <ac:picMkLst>
            <pc:docMk/>
            <pc:sldMk cId="3136767400" sldId="945"/>
            <ac:picMk id="29" creationId="{D2DF4D9F-F72A-255D-3B1E-9DD814D308DE}"/>
          </ac:picMkLst>
        </pc:picChg>
        <pc:picChg chg="add del">
          <ac:chgData name="Paula Vázquez-Valero" userId="3a0e46d7-2099-40af-a155-aa45b68bfff3" providerId="ADAL" clId="{E9E16D5E-8C49-43D7-BFA7-354344F7380E}" dt="2024-05-22T11:58:15.539" v="12921" actId="21"/>
          <ac:picMkLst>
            <pc:docMk/>
            <pc:sldMk cId="3136767400" sldId="945"/>
            <ac:picMk id="32" creationId="{F85F8ED8-5CEC-6F98-A52D-082868DF4226}"/>
          </ac:picMkLst>
        </pc:picChg>
        <pc:picChg chg="del mod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43" creationId="{D6B4FD6C-2F7C-678D-FE71-DB6A539EF043}"/>
          </ac:picMkLst>
        </pc:picChg>
        <pc:picChg chg="del mod">
          <ac:chgData name="Paula Vázquez-Valero" userId="3a0e46d7-2099-40af-a155-aa45b68bfff3" providerId="ADAL" clId="{E9E16D5E-8C49-43D7-BFA7-354344F7380E}" dt="2024-05-22T11:55:47.752" v="12832" actId="21"/>
          <ac:picMkLst>
            <pc:docMk/>
            <pc:sldMk cId="3136767400" sldId="945"/>
            <ac:picMk id="46" creationId="{F3409947-4E27-8685-F303-5AFDD1ACFDFB}"/>
          </ac:picMkLst>
        </pc:picChg>
        <pc:picChg chg="del">
          <ac:chgData name="Paula Vázquez-Valero" userId="3a0e46d7-2099-40af-a155-aa45b68bfff3" providerId="ADAL" clId="{E9E16D5E-8C49-43D7-BFA7-354344F7380E}" dt="2024-05-22T11:52:05.639" v="12730" actId="478"/>
          <ac:picMkLst>
            <pc:docMk/>
            <pc:sldMk cId="3136767400" sldId="945"/>
            <ac:picMk id="53" creationId="{9C7114E9-E3C4-A99F-0718-1E857926A457}"/>
          </ac:picMkLst>
        </pc:picChg>
        <pc:picChg chg="del">
          <ac:chgData name="Paula Vázquez-Valero" userId="3a0e46d7-2099-40af-a155-aa45b68bfff3" providerId="ADAL" clId="{E9E16D5E-8C49-43D7-BFA7-354344F7380E}" dt="2024-05-22T11:51:47.287" v="12725" actId="478"/>
          <ac:picMkLst>
            <pc:docMk/>
            <pc:sldMk cId="3136767400" sldId="945"/>
            <ac:picMk id="60" creationId="{93951B73-A2F9-0288-EF42-2C6E02E8AF4E}"/>
          </ac:picMkLst>
        </pc:picChg>
        <pc:picChg chg="mod">
          <ac:chgData name="Paula Vázquez-Valero" userId="3a0e46d7-2099-40af-a155-aa45b68bfff3" providerId="ADAL" clId="{E9E16D5E-8C49-43D7-BFA7-354344F7380E}" dt="2024-05-22T11:55:12.079" v="12820" actId="1076"/>
          <ac:picMkLst>
            <pc:docMk/>
            <pc:sldMk cId="3136767400" sldId="945"/>
            <ac:picMk id="2051" creationId="{74AD5C51-B4E5-595D-EC06-8F64A3355086}"/>
          </ac:picMkLst>
        </pc:picChg>
        <pc:picChg chg="del">
          <ac:chgData name="Paula Vázquez-Valero" userId="3a0e46d7-2099-40af-a155-aa45b68bfff3" providerId="ADAL" clId="{E9E16D5E-8C49-43D7-BFA7-354344F7380E}" dt="2024-05-22T11:53:56.783" v="12786" actId="478"/>
          <ac:picMkLst>
            <pc:docMk/>
            <pc:sldMk cId="3136767400" sldId="945"/>
            <ac:picMk id="2060" creationId="{EB9724B3-DB31-E190-F400-A753905034FF}"/>
          </ac:picMkLst>
        </pc:picChg>
        <pc:picChg chg="del">
          <ac:chgData name="Paula Vázquez-Valero" userId="3a0e46d7-2099-40af-a155-aa45b68bfff3" providerId="ADAL" clId="{E9E16D5E-8C49-43D7-BFA7-354344F7380E}" dt="2024-05-22T11:52:13.849" v="12733" actId="478"/>
          <ac:picMkLst>
            <pc:docMk/>
            <pc:sldMk cId="3136767400" sldId="945"/>
            <ac:picMk id="2061" creationId="{6EFC7234-9663-A886-8D44-DCA4AAD76753}"/>
          </ac:picMkLst>
        </pc:picChg>
        <pc:picChg chg="del">
          <ac:chgData name="Paula Vázquez-Valero" userId="3a0e46d7-2099-40af-a155-aa45b68bfff3" providerId="ADAL" clId="{E9E16D5E-8C49-43D7-BFA7-354344F7380E}" dt="2024-05-22T11:52:15.349" v="12734" actId="478"/>
          <ac:picMkLst>
            <pc:docMk/>
            <pc:sldMk cId="3136767400" sldId="945"/>
            <ac:picMk id="2063" creationId="{478B9790-3F0B-4880-B476-914216A137BB}"/>
          </ac:picMkLst>
        </pc:picChg>
        <pc:picChg chg="del">
          <ac:chgData name="Paula Vázquez-Valero" userId="3a0e46d7-2099-40af-a155-aa45b68bfff3" providerId="ADAL" clId="{E9E16D5E-8C49-43D7-BFA7-354344F7380E}" dt="2024-05-22T11:51:49.109" v="12726" actId="478"/>
          <ac:picMkLst>
            <pc:docMk/>
            <pc:sldMk cId="3136767400" sldId="945"/>
            <ac:picMk id="2064" creationId="{CC6719AF-121A-97E4-4CB5-88B25070863D}"/>
          </ac:picMkLst>
        </pc:picChg>
      </pc:sldChg>
      <pc:sldChg chg="del">
        <pc:chgData name="Paula Vázquez-Valero" userId="3a0e46d7-2099-40af-a155-aa45b68bfff3" providerId="ADAL" clId="{E9E16D5E-8C49-43D7-BFA7-354344F7380E}" dt="2024-05-22T12:57:24.716" v="15727" actId="47"/>
        <pc:sldMkLst>
          <pc:docMk/>
          <pc:sldMk cId="2286388477" sldId="946"/>
        </pc:sldMkLst>
      </pc:sldChg>
      <pc:sldChg chg="del">
        <pc:chgData name="Paula Vázquez-Valero" userId="3a0e46d7-2099-40af-a155-aa45b68bfff3" providerId="ADAL" clId="{E9E16D5E-8C49-43D7-BFA7-354344F7380E}" dt="2024-05-22T12:57:24.716" v="15727" actId="47"/>
        <pc:sldMkLst>
          <pc:docMk/>
          <pc:sldMk cId="2795787366" sldId="948"/>
        </pc:sldMkLst>
      </pc:sldChg>
      <pc:sldChg chg="del">
        <pc:chgData name="Paula Vázquez-Valero" userId="3a0e46d7-2099-40af-a155-aa45b68bfff3" providerId="ADAL" clId="{E9E16D5E-8C49-43D7-BFA7-354344F7380E}" dt="2024-05-22T12:57:24.716" v="15727" actId="47"/>
        <pc:sldMkLst>
          <pc:docMk/>
          <pc:sldMk cId="38980679" sldId="949"/>
        </pc:sldMkLst>
      </pc:sldChg>
      <pc:sldChg chg="del">
        <pc:chgData name="Paula Vázquez-Valero" userId="3a0e46d7-2099-40af-a155-aa45b68bfff3" providerId="ADAL" clId="{E9E16D5E-8C49-43D7-BFA7-354344F7380E}" dt="2024-05-22T12:57:24.716" v="15727" actId="47"/>
        <pc:sldMkLst>
          <pc:docMk/>
          <pc:sldMk cId="3797531209" sldId="950"/>
        </pc:sldMkLst>
      </pc:sldChg>
      <pc:sldChg chg="modSp add mod">
        <pc:chgData name="Paula Vázquez-Valero" userId="3a0e46d7-2099-40af-a155-aa45b68bfff3" providerId="ADAL" clId="{E9E16D5E-8C49-43D7-BFA7-354344F7380E}" dt="2024-05-15T09:37:52.834" v="2" actId="20577"/>
        <pc:sldMkLst>
          <pc:docMk/>
          <pc:sldMk cId="3567802697" sldId="951"/>
        </pc:sldMkLst>
        <pc:spChg chg="mod">
          <ac:chgData name="Paula Vázquez-Valero" userId="3a0e46d7-2099-40af-a155-aa45b68bfff3" providerId="ADAL" clId="{E9E16D5E-8C49-43D7-BFA7-354344F7380E}" dt="2024-05-15T09:37:52.834" v="2" actId="20577"/>
          <ac:spMkLst>
            <pc:docMk/>
            <pc:sldMk cId="3567802697" sldId="951"/>
            <ac:spMk id="17" creationId="{81442029-6280-4910-8B6E-57FA5B823DC3}"/>
          </ac:spMkLst>
        </pc:spChg>
      </pc:sldChg>
      <pc:sldChg chg="addSp delSp modSp add mod delAnim modAnim">
        <pc:chgData name="Paula Vázquez-Valero" userId="3a0e46d7-2099-40af-a155-aa45b68bfff3" providerId="ADAL" clId="{E9E16D5E-8C49-43D7-BFA7-354344F7380E}" dt="2024-05-22T20:47:34.701" v="17728" actId="1037"/>
        <pc:sldMkLst>
          <pc:docMk/>
          <pc:sldMk cId="3255446353" sldId="952"/>
        </pc:sldMkLst>
        <pc:spChg chg="add del mod">
          <ac:chgData name="Paula Vázquez-Valero" userId="3a0e46d7-2099-40af-a155-aa45b68bfff3" providerId="ADAL" clId="{E9E16D5E-8C49-43D7-BFA7-354344F7380E}" dt="2024-05-22T20:47:06.748" v="17701" actId="478"/>
          <ac:spMkLst>
            <pc:docMk/>
            <pc:sldMk cId="3255446353" sldId="952"/>
            <ac:spMk id="4" creationId="{9D6BECC2-B436-79CF-3105-9DBF8ED199F2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12" creationId="{8C2B8423-6B94-A10F-54AB-871F0D23E106}"/>
          </ac:spMkLst>
        </pc:spChg>
        <pc:spChg chg="add mod">
          <ac:chgData name="Paula Vázquez-Valero" userId="3a0e46d7-2099-40af-a155-aa45b68bfff3" providerId="ADAL" clId="{E9E16D5E-8C49-43D7-BFA7-354344F7380E}" dt="2024-05-22T20:47:31.980" v="17719" actId="1035"/>
          <ac:spMkLst>
            <pc:docMk/>
            <pc:sldMk cId="3255446353" sldId="952"/>
            <ac:spMk id="14" creationId="{2B98A3AA-BC95-3AE6-5CCB-15FFCDC90725}"/>
          </ac:spMkLst>
        </pc:spChg>
        <pc:spChg chg="add mod">
          <ac:chgData name="Paula Vázquez-Valero" userId="3a0e46d7-2099-40af-a155-aa45b68bfff3" providerId="ADAL" clId="{E9E16D5E-8C49-43D7-BFA7-354344F7380E}" dt="2024-05-22T20:32:21.002" v="17320" actId="20577"/>
          <ac:spMkLst>
            <pc:docMk/>
            <pc:sldMk cId="3255446353" sldId="952"/>
            <ac:spMk id="15" creationId="{C7E878B6-0027-ACB3-A71A-29BE526791F4}"/>
          </ac:spMkLst>
        </pc:spChg>
        <pc:spChg chg="mod">
          <ac:chgData name="Paula Vázquez-Valero" userId="3a0e46d7-2099-40af-a155-aa45b68bfff3" providerId="ADAL" clId="{E9E16D5E-8C49-43D7-BFA7-354344F7380E}" dt="2024-05-22T20:20:06.450" v="17222"/>
          <ac:spMkLst>
            <pc:docMk/>
            <pc:sldMk cId="3255446353" sldId="952"/>
            <ac:spMk id="18" creationId="{E9F6D398-B271-971F-9E79-9FEA07F30CD4}"/>
          </ac:spMkLst>
        </pc:spChg>
        <pc:spChg chg="add del mod">
          <ac:chgData name="Paula Vázquez-Valero" userId="3a0e46d7-2099-40af-a155-aa45b68bfff3" providerId="ADAL" clId="{E9E16D5E-8C49-43D7-BFA7-354344F7380E}" dt="2024-05-22T20:33:35.601" v="17391"/>
          <ac:spMkLst>
            <pc:docMk/>
            <pc:sldMk cId="3255446353" sldId="952"/>
            <ac:spMk id="22" creationId="{AA4731EE-8B11-D754-6BF3-95DE8BF49B0C}"/>
          </ac:spMkLst>
        </pc:spChg>
        <pc:spChg chg="add mod">
          <ac:chgData name="Paula Vázquez-Valero" userId="3a0e46d7-2099-40af-a155-aa45b68bfff3" providerId="ADAL" clId="{E9E16D5E-8C49-43D7-BFA7-354344F7380E}" dt="2024-05-22T20:45:29.391" v="17666" actId="1035"/>
          <ac:spMkLst>
            <pc:docMk/>
            <pc:sldMk cId="3255446353" sldId="952"/>
            <ac:spMk id="24" creationId="{1C902597-AEA9-1D15-C2D0-3635177742A4}"/>
          </ac:spMkLst>
        </pc:spChg>
        <pc:spChg chg="del">
          <ac:chgData name="Paula Vázquez-Valero" userId="3a0e46d7-2099-40af-a155-aa45b68bfff3" providerId="ADAL" clId="{E9E16D5E-8C49-43D7-BFA7-354344F7380E}" dt="2024-05-15T09:38:57.476" v="38" actId="478"/>
          <ac:spMkLst>
            <pc:docMk/>
            <pc:sldMk cId="3255446353" sldId="952"/>
            <ac:spMk id="28" creationId="{96ED26F4-E792-4434-B2DB-EA97CEAE84B5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44" creationId="{9B1F0322-3322-1F9F-9118-6F92F11E8EAA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45" creationId="{BFCED0A9-A549-16BA-5D67-E96637BC5245}"/>
          </ac:spMkLst>
        </pc:spChg>
        <pc:spChg chg="add del mod">
          <ac:chgData name="Paula Vázquez-Valero" userId="3a0e46d7-2099-40af-a155-aa45b68bfff3" providerId="ADAL" clId="{E9E16D5E-8C49-43D7-BFA7-354344F7380E}" dt="2024-05-22T20:37:51.475" v="17471" actId="478"/>
          <ac:spMkLst>
            <pc:docMk/>
            <pc:sldMk cId="3255446353" sldId="952"/>
            <ac:spMk id="46" creationId="{7B91BCA6-C8BE-42C8-FD13-0AA408FD7DA2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48" creationId="{909749F2-8B49-15A3-17F9-27021725EC34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49" creationId="{345A117E-EFCC-BF31-7F14-314F4974CC63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0" creationId="{4F9E58AA-E51C-4BC5-024D-435A83795DA4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1" creationId="{482B61FB-C257-D88A-B476-61969DCE935F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2" creationId="{C4207E5A-CCF9-D864-AD14-19E75E1B5974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3" creationId="{3CAB00A8-AA7D-9D73-A888-EAA422CBC2DC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4" creationId="{C905BEF0-9176-8EB4-4036-D4A8ACBAE0A3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5" creationId="{DD629D8B-0F42-91A2-9787-BBF0AB9A7618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7" creationId="{1AB4A6F4-6A0F-EAD5-8979-B3909FE8F6D4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58" creationId="{A17A5B5B-E6C3-74D7-7021-B33996E022E6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60" creationId="{1C71E135-1ACB-DA0C-5D22-B91F7E04D358}"/>
          </ac:spMkLst>
        </pc:spChg>
        <pc:spChg chg="add del mod">
          <ac:chgData name="Paula Vázquez-Valero" userId="3a0e46d7-2099-40af-a155-aa45b68bfff3" providerId="ADAL" clId="{E9E16D5E-8C49-43D7-BFA7-354344F7380E}" dt="2024-05-22T20:42:00.016" v="17557" actId="478"/>
          <ac:spMkLst>
            <pc:docMk/>
            <pc:sldMk cId="3255446353" sldId="952"/>
            <ac:spMk id="1033" creationId="{18696D09-34FB-24B3-3D0D-BD583B785725}"/>
          </ac:spMkLst>
        </pc:spChg>
        <pc:spChg chg="add mod">
          <ac:chgData name="Paula Vázquez-Valero" userId="3a0e46d7-2099-40af-a155-aa45b68bfff3" providerId="ADAL" clId="{E9E16D5E-8C49-43D7-BFA7-354344F7380E}" dt="2024-05-22T20:42:21.927" v="17582" actId="1076"/>
          <ac:spMkLst>
            <pc:docMk/>
            <pc:sldMk cId="3255446353" sldId="952"/>
            <ac:spMk id="1034" creationId="{3BC8394E-A712-42C6-1CC1-128BCA09A12C}"/>
          </ac:spMkLst>
        </pc:spChg>
        <pc:spChg chg="add mod">
          <ac:chgData name="Paula Vázquez-Valero" userId="3a0e46d7-2099-40af-a155-aa45b68bfff3" providerId="ADAL" clId="{E9E16D5E-8C49-43D7-BFA7-354344F7380E}" dt="2024-05-22T20:43:06.704" v="17598" actId="207"/>
          <ac:spMkLst>
            <pc:docMk/>
            <pc:sldMk cId="3255446353" sldId="952"/>
            <ac:spMk id="1035" creationId="{808B19DE-676C-08EB-46DF-872704E312AC}"/>
          </ac:spMkLst>
        </pc:spChg>
        <pc:spChg chg="add del mod">
          <ac:chgData name="Paula Vázquez-Valero" userId="3a0e46d7-2099-40af-a155-aa45b68bfff3" providerId="ADAL" clId="{E9E16D5E-8C49-43D7-BFA7-354344F7380E}" dt="2024-05-22T20:43:23.559" v="17606" actId="478"/>
          <ac:spMkLst>
            <pc:docMk/>
            <pc:sldMk cId="3255446353" sldId="952"/>
            <ac:spMk id="1036" creationId="{CA11A482-8AD1-E4FA-0806-69C72BC33C65}"/>
          </ac:spMkLst>
        </pc:spChg>
        <pc:spChg chg="add del mod">
          <ac:chgData name="Paula Vázquez-Valero" userId="3a0e46d7-2099-40af-a155-aa45b68bfff3" providerId="ADAL" clId="{E9E16D5E-8C49-43D7-BFA7-354344F7380E}" dt="2024-05-22T20:44:30.009" v="17618" actId="21"/>
          <ac:spMkLst>
            <pc:docMk/>
            <pc:sldMk cId="3255446353" sldId="952"/>
            <ac:spMk id="1037" creationId="{F2626502-BD46-B2FE-FA58-B3BEFDC2254F}"/>
          </ac:spMkLst>
        </pc:spChg>
        <pc:spChg chg="add del mod">
          <ac:chgData name="Paula Vázquez-Valero" userId="3a0e46d7-2099-40af-a155-aa45b68bfff3" providerId="ADAL" clId="{E9E16D5E-8C49-43D7-BFA7-354344F7380E}" dt="2024-05-22T20:44:30.009" v="17618" actId="21"/>
          <ac:spMkLst>
            <pc:docMk/>
            <pc:sldMk cId="3255446353" sldId="952"/>
            <ac:spMk id="1038" creationId="{8BAC75B7-CDEA-5E9E-2F96-7E9C4F862F27}"/>
          </ac:spMkLst>
        </pc:spChg>
        <pc:spChg chg="add del mod">
          <ac:chgData name="Paula Vázquez-Valero" userId="3a0e46d7-2099-40af-a155-aa45b68bfff3" providerId="ADAL" clId="{E9E16D5E-8C49-43D7-BFA7-354344F7380E}" dt="2024-05-22T20:44:30.009" v="17618" actId="21"/>
          <ac:spMkLst>
            <pc:docMk/>
            <pc:sldMk cId="3255446353" sldId="952"/>
            <ac:spMk id="1039" creationId="{483D49A4-3FCA-8FFE-6EB2-CAC0F9DE54E3}"/>
          </ac:spMkLst>
        </pc:spChg>
        <pc:spChg chg="add del mod">
          <ac:chgData name="Paula Vázquez-Valero" userId="3a0e46d7-2099-40af-a155-aa45b68bfff3" providerId="ADAL" clId="{E9E16D5E-8C49-43D7-BFA7-354344F7380E}" dt="2024-05-22T20:44:30.009" v="17618" actId="21"/>
          <ac:spMkLst>
            <pc:docMk/>
            <pc:sldMk cId="3255446353" sldId="952"/>
            <ac:spMk id="1040" creationId="{D18E3B43-5FBD-4CBC-92AF-FF34F45D2B15}"/>
          </ac:spMkLst>
        </pc:spChg>
        <pc:spChg chg="add mod">
          <ac:chgData name="Paula Vázquez-Valero" userId="3a0e46d7-2099-40af-a155-aa45b68bfff3" providerId="ADAL" clId="{E9E16D5E-8C49-43D7-BFA7-354344F7380E}" dt="2024-05-22T20:45:11.108" v="17641" actId="1076"/>
          <ac:spMkLst>
            <pc:docMk/>
            <pc:sldMk cId="3255446353" sldId="952"/>
            <ac:spMk id="1042" creationId="{02DB20A4-CF50-B156-C71C-747FC6468889}"/>
          </ac:spMkLst>
        </pc:spChg>
        <pc:spChg chg="add mod">
          <ac:chgData name="Paula Vázquez-Valero" userId="3a0e46d7-2099-40af-a155-aa45b68bfff3" providerId="ADAL" clId="{E9E16D5E-8C49-43D7-BFA7-354344F7380E}" dt="2024-05-22T20:45:35.104" v="17673" actId="1076"/>
          <ac:spMkLst>
            <pc:docMk/>
            <pc:sldMk cId="3255446353" sldId="952"/>
            <ac:spMk id="1043" creationId="{885268A0-E119-A1B9-FF06-EF188F27B982}"/>
          </ac:spMkLst>
        </pc:spChg>
        <pc:spChg chg="add del">
          <ac:chgData name="Paula Vázquez-Valero" userId="3a0e46d7-2099-40af-a155-aa45b68bfff3" providerId="ADAL" clId="{E9E16D5E-8C49-43D7-BFA7-354344F7380E}" dt="2024-05-22T20:45:44.821" v="17675" actId="478"/>
          <ac:spMkLst>
            <pc:docMk/>
            <pc:sldMk cId="3255446353" sldId="952"/>
            <ac:spMk id="1044" creationId="{A5617348-51DD-3121-4AA7-F35119E67A3D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52" creationId="{98E32E06-E59A-8016-BBA7-354901883D68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53" creationId="{80E9D612-514F-69AF-1305-56A8480305E0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54" creationId="{553E86CB-E0A4-AB07-BFC4-23A4302B3C10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58" creationId="{B866DA6D-5BE4-E751-E135-71BA768BB9E6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59" creationId="{CA00F3F8-A209-84D2-DE3C-73EAAFD47F81}"/>
          </ac:spMkLst>
        </pc:spChg>
        <pc:spChg chg="add mod">
          <ac:chgData name="Paula Vázquez-Valero" userId="3a0e46d7-2099-40af-a155-aa45b68bfff3" providerId="ADAL" clId="{E9E16D5E-8C49-43D7-BFA7-354344F7380E}" dt="2024-05-15T09:38:57.725" v="39"/>
          <ac:spMkLst>
            <pc:docMk/>
            <pc:sldMk cId="3255446353" sldId="952"/>
            <ac:spMk id="2061" creationId="{65ACEC31-4AB2-647E-92E1-D38FE43AABCE}"/>
          </ac:spMkLst>
        </pc:spChg>
        <pc:spChg chg="add del mod">
          <ac:chgData name="Paula Vázquez-Valero" userId="3a0e46d7-2099-40af-a155-aa45b68bfff3" providerId="ADAL" clId="{E9E16D5E-8C49-43D7-BFA7-354344F7380E}" dt="2024-05-22T16:06:09.028" v="17193" actId="21"/>
          <ac:spMkLst>
            <pc:docMk/>
            <pc:sldMk cId="3255446353" sldId="952"/>
            <ac:spMk id="2062" creationId="{401AC8F6-80C9-C5BB-6F2D-7DA9458B7251}"/>
          </ac:spMkLst>
        </pc:spChg>
        <pc:spChg chg="add del mod">
          <ac:chgData name="Paula Vázquez-Valero" userId="3a0e46d7-2099-40af-a155-aa45b68bfff3" providerId="ADAL" clId="{E9E16D5E-8C49-43D7-BFA7-354344F7380E}" dt="2024-05-15T14:43:30.867" v="5476" actId="478"/>
          <ac:spMkLst>
            <pc:docMk/>
            <pc:sldMk cId="3255446353" sldId="952"/>
            <ac:spMk id="2069" creationId="{E32F239B-9590-7E1E-1E3B-CDA48F2FEA9B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2" creationId="{212BEC73-6D7C-D013-D982-717B50A5930B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3" creationId="{9DF33F11-63B4-9558-5EBC-7B4907B45016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4" creationId="{D4314872-C12B-B856-46D7-53B38EA71AB3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5" creationId="{43193251-EF01-E899-9885-5A8781AD3BF6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6" creationId="{D60E8C33-21ED-3A89-3D59-8F5F3B68FF97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7" creationId="{76733AC1-F9B2-A4CC-A9A4-C2EC1EDC84CA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8" creationId="{06F7AE02-7169-6953-CD79-CAA18F0B85B8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89" creationId="{5750F43E-B49D-456E-BD69-EE459D440F3F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90" creationId="{A0BAAEBF-2EEC-C119-F848-78B66B64D8BD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91" creationId="{DF918E93-81DB-909B-2A0F-C1568E9332E8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92" creationId="{AB7305D1-9409-BF4C-EA92-DFF43DE10661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94" creationId="{D263DBC7-3125-5E98-8C76-756FBEBB0529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095" creationId="{891BB348-56F4-F93D-7AAF-7F854E4B3BD5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08" creationId="{030474D0-AFDA-0E34-64D1-39A2390A039F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09" creationId="{9F1B4BD4-36EA-C481-8B1D-91F554835E03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10" creationId="{7E4A9874-BDBE-96C2-1205-B3EACBD4741C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11" creationId="{809497B4-1967-3FE1-AABB-091FA6446725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12" creationId="{4BEFD380-9E34-2CF7-176A-0F9EA5D4FBB6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14" creationId="{FED14CDD-9C42-D318-A623-CDCA37BA42A0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2" creationId="{AA53DD9B-A985-3596-31A0-A5C494356A84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3" creationId="{C9ED63B3-C361-5390-734B-8E71B4B0220D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4" creationId="{1BCA5096-4370-83A4-488B-FA3897C3CBFE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5" creationId="{1D2B4C7D-C961-DE89-105F-74F4ABE3BA5E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6" creationId="{9F7BECAA-DCA0-A7A5-5395-A0B8A55040CD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7" creationId="{874B4BD1-26D0-0AEA-60AD-8C1CE274A16C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38" creationId="{9E12A9EA-7320-D879-2CDA-BCB6C32E08D1}"/>
          </ac:spMkLst>
        </pc:spChg>
        <pc:spChg chg="del">
          <ac:chgData name="Paula Vázquez-Valero" userId="3a0e46d7-2099-40af-a155-aa45b68bfff3" providerId="ADAL" clId="{E9E16D5E-8C49-43D7-BFA7-354344F7380E}" dt="2024-05-15T09:38:55.958" v="37" actId="478"/>
          <ac:spMkLst>
            <pc:docMk/>
            <pc:sldMk cId="3255446353" sldId="952"/>
            <ac:spMk id="2141" creationId="{0B28B1AC-969E-AE7E-B5CD-48A9AB46196D}"/>
          </ac:spMkLst>
        </pc:spChg>
        <pc:spChg chg="del">
          <ac:chgData name="Paula Vázquez-Valero" userId="3a0e46d7-2099-40af-a155-aa45b68bfff3" providerId="ADAL" clId="{E9E16D5E-8C49-43D7-BFA7-354344F7380E}" dt="2024-05-15T09:38:57.476" v="38" actId="478"/>
          <ac:spMkLst>
            <pc:docMk/>
            <pc:sldMk cId="3255446353" sldId="952"/>
            <ac:spMk id="2142" creationId="{3F2C7C24-2F94-A3DA-AEEC-F1FBB2BD993C}"/>
          </ac:spMkLst>
        </pc:spChg>
        <pc:grpChg chg="add del mod">
          <ac:chgData name="Paula Vázquez-Valero" userId="3a0e46d7-2099-40af-a155-aa45b68bfff3" providerId="ADAL" clId="{E9E16D5E-8C49-43D7-BFA7-354344F7380E}" dt="2024-05-22T20:21:48.702" v="17224" actId="478"/>
          <ac:grpSpMkLst>
            <pc:docMk/>
            <pc:sldMk cId="3255446353" sldId="952"/>
            <ac:grpSpMk id="17" creationId="{0C4EC72C-EA97-2972-336A-95A058782166}"/>
          </ac:grpSpMkLst>
        </pc:grpChg>
        <pc:grpChg chg="add del mod">
          <ac:chgData name="Paula Vázquez-Valero" userId="3a0e46d7-2099-40af-a155-aa45b68bfff3" providerId="ADAL" clId="{E9E16D5E-8C49-43D7-BFA7-354344F7380E}" dt="2024-05-22T20:37:13.243" v="17439" actId="21"/>
          <ac:grpSpMkLst>
            <pc:docMk/>
            <pc:sldMk cId="3255446353" sldId="952"/>
            <ac:grpSpMk id="47" creationId="{B0135BED-F5F9-2F5D-17F6-84D80E9F05CB}"/>
          </ac:grpSpMkLst>
        </pc:grpChg>
        <pc:grpChg chg="add del mod">
          <ac:chgData name="Paula Vázquez-Valero" userId="3a0e46d7-2099-40af-a155-aa45b68bfff3" providerId="ADAL" clId="{E9E16D5E-8C49-43D7-BFA7-354344F7380E}" dt="2024-05-22T20:39:08.668" v="17481" actId="165"/>
          <ac:grpSpMkLst>
            <pc:docMk/>
            <pc:sldMk cId="3255446353" sldId="952"/>
            <ac:grpSpMk id="1025" creationId="{B685B8A2-36FE-27C8-8569-0AE9826F0289}"/>
          </ac:grpSpMkLst>
        </pc:grpChg>
        <pc:picChg chg="add del mod">
          <ac:chgData name="Paula Vázquez-Valero" userId="3a0e46d7-2099-40af-a155-aa45b68bfff3" providerId="ADAL" clId="{E9E16D5E-8C49-43D7-BFA7-354344F7380E}" dt="2024-05-22T16:06:09.028" v="17193" actId="21"/>
          <ac:picMkLst>
            <pc:docMk/>
            <pc:sldMk cId="3255446353" sldId="952"/>
            <ac:picMk id="3" creationId="{432ACF26-63DC-1890-F9E0-6A690486353F}"/>
          </ac:picMkLst>
        </pc:picChg>
        <pc:picChg chg="add del mod">
          <ac:chgData name="Paula Vázquez-Valero" userId="3a0e46d7-2099-40af-a155-aa45b68bfff3" providerId="ADAL" clId="{E9E16D5E-8C49-43D7-BFA7-354344F7380E}" dt="2024-05-22T20:39:55.508" v="17503" actId="1076"/>
          <ac:picMkLst>
            <pc:docMk/>
            <pc:sldMk cId="3255446353" sldId="952"/>
            <ac:picMk id="3" creationId="{9B3D6C9D-36A2-4AB2-73DA-340313BB00EF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4" creationId="{87466A42-C40E-46E1-A65E-1484E31B8623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5" creationId="{1065B62F-365A-F84F-A087-BC959D7E8BCF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6" creationId="{93A44E9E-FB49-314A-4E09-70716B67A2ED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7" creationId="{22B10B43-BDB3-A80A-1D0E-E926AF98EAFD}"/>
          </ac:picMkLst>
        </pc:picChg>
        <pc:picChg chg="add mod ord">
          <ac:chgData name="Paula Vázquez-Valero" userId="3a0e46d7-2099-40af-a155-aa45b68bfff3" providerId="ADAL" clId="{E9E16D5E-8C49-43D7-BFA7-354344F7380E}" dt="2024-05-22T20:29:47.973" v="17309" actId="1076"/>
          <ac:picMkLst>
            <pc:docMk/>
            <pc:sldMk cId="3255446353" sldId="952"/>
            <ac:picMk id="8" creationId="{3437E789-4EFC-1750-C138-A4CF93A12191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8" creationId="{9977C920-935A-0C8E-B587-56BD7BAD7115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9" creationId="{12716FA3-4ECF-D7EB-BFFF-6A76F568901E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0" creationId="{4AC7CDD4-301C-A269-EEAC-7504E05F90E1}"/>
          </ac:picMkLst>
        </pc:picChg>
        <pc:picChg chg="add mod">
          <ac:chgData name="Paula Vázquez-Valero" userId="3a0e46d7-2099-40af-a155-aa45b68bfff3" providerId="ADAL" clId="{E9E16D5E-8C49-43D7-BFA7-354344F7380E}" dt="2024-05-22T16:06:27.894" v="17214" actId="1038"/>
          <ac:picMkLst>
            <pc:docMk/>
            <pc:sldMk cId="3255446353" sldId="952"/>
            <ac:picMk id="10" creationId="{77CD920C-C539-4C5A-B734-3350F6B46248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11" creationId="{89E916DA-0A43-1CA9-60DD-CD790C52B645}"/>
          </ac:picMkLst>
        </pc:picChg>
        <pc:picChg chg="add mod ord">
          <ac:chgData name="Paula Vázquez-Valero" userId="3a0e46d7-2099-40af-a155-aa45b68bfff3" providerId="ADAL" clId="{E9E16D5E-8C49-43D7-BFA7-354344F7380E}" dt="2024-05-22T20:47:34.701" v="17728" actId="1037"/>
          <ac:picMkLst>
            <pc:docMk/>
            <pc:sldMk cId="3255446353" sldId="952"/>
            <ac:picMk id="12" creationId="{69FBC88A-73B2-3AA5-E435-651019DD6303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3" creationId="{4E1C80A6-93E3-F568-B4AB-9DA674BC3092}"/>
          </ac:picMkLst>
        </pc:picChg>
        <pc:picChg chg="add mod">
          <ac:chgData name="Paula Vázquez-Valero" userId="3a0e46d7-2099-40af-a155-aa45b68bfff3" providerId="ADAL" clId="{E9E16D5E-8C49-43D7-BFA7-354344F7380E}" dt="2024-05-22T20:40:11.546" v="17509" actId="1076"/>
          <ac:picMkLst>
            <pc:docMk/>
            <pc:sldMk cId="3255446353" sldId="952"/>
            <ac:picMk id="13" creationId="{FDAD8EE2-A78F-DBB7-82EC-6E8816F53F68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4" creationId="{7A697504-798B-4977-7E34-E3F5F527C0CC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5" creationId="{4C437FEC-F442-AC74-1086-D64A4A5A4AF1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16" creationId="{9EEF9D2D-8174-93C8-CCF3-0039FB49C065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7" creationId="{9C84BEFF-5AEB-A8EF-4BCA-96BBEE160357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8" creationId="{CC97676C-BD85-ABB2-9206-4F9455E05399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19" creationId="{A1E86860-86EB-CC32-D817-53040AA256F6}"/>
          </ac:picMkLst>
        </pc:picChg>
        <pc:picChg chg="mod">
          <ac:chgData name="Paula Vázquez-Valero" userId="3a0e46d7-2099-40af-a155-aa45b68bfff3" providerId="ADAL" clId="{E9E16D5E-8C49-43D7-BFA7-354344F7380E}" dt="2024-05-22T20:20:06.450" v="17222"/>
          <ac:picMkLst>
            <pc:docMk/>
            <pc:sldMk cId="3255446353" sldId="952"/>
            <ac:picMk id="19" creationId="{B7BAEBAB-BE1E-9A9A-D4AB-0A4580317943}"/>
          </ac:picMkLst>
        </pc:picChg>
        <pc:picChg chg="mod">
          <ac:chgData name="Paula Vázquez-Valero" userId="3a0e46d7-2099-40af-a155-aa45b68bfff3" providerId="ADAL" clId="{E9E16D5E-8C49-43D7-BFA7-354344F7380E}" dt="2024-05-22T20:20:06.450" v="17222"/>
          <ac:picMkLst>
            <pc:docMk/>
            <pc:sldMk cId="3255446353" sldId="952"/>
            <ac:picMk id="20" creationId="{32E80A2E-B87F-1911-927A-FFE2FDDFE6C0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0" creationId="{6AF8D151-584D-79A4-C65E-EE1F48849273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2" creationId="{516594F0-D636-C5E1-7393-2695B7C43DA5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3" creationId="{A46A5CE2-CF9E-3073-16EA-B9C6EA707743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6" creationId="{F2415FD2-6A81-DB76-55FB-CD063D6CCCD8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7" creationId="{59EE1589-9F3B-E275-B2E6-FC93A3DC0FA8}"/>
          </ac:picMkLst>
        </pc:picChg>
        <pc:picChg chg="add mod">
          <ac:chgData name="Paula Vázquez-Valero" userId="3a0e46d7-2099-40af-a155-aa45b68bfff3" providerId="ADAL" clId="{E9E16D5E-8C49-43D7-BFA7-354344F7380E}" dt="2024-05-22T20:32:28.846" v="17330" actId="1036"/>
          <ac:picMkLst>
            <pc:docMk/>
            <pc:sldMk cId="3255446353" sldId="952"/>
            <ac:picMk id="28" creationId="{2E6CE355-3E6D-F418-A3EF-48B036839B4E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9" creationId="{EB80F3D3-77F3-0D7C-6239-D24EBE5658F6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41" creationId="{BD0691C5-620D-AA26-BACD-409F65CD5CA1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42" creationId="{68677388-81D5-2F02-11D7-483DCB4D7653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43" creationId="{D5E88DCD-3012-64A2-FDD6-CBBC0A9AD422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46" creationId="{0C3BE6E7-03A6-0517-E92E-BB699711A7DE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47" creationId="{58EFB6ED-D3E0-E7F3-F24E-487F0B4240CE}"/>
          </ac:picMkLst>
        </pc:picChg>
        <pc:picChg chg="mod">
          <ac:chgData name="Paula Vázquez-Valero" userId="3a0e46d7-2099-40af-a155-aa45b68bfff3" providerId="ADAL" clId="{E9E16D5E-8C49-43D7-BFA7-354344F7380E}" dt="2024-05-22T20:37:04.610" v="17435"/>
          <ac:picMkLst>
            <pc:docMk/>
            <pc:sldMk cId="3255446353" sldId="952"/>
            <ac:picMk id="56" creationId="{38E510B3-B9DD-D603-3453-A97593B4E6D7}"/>
          </ac:picMkLst>
        </pc:picChg>
        <pc:picChg chg="mod">
          <ac:chgData name="Paula Vázquez-Valero" userId="3a0e46d7-2099-40af-a155-aa45b68bfff3" providerId="ADAL" clId="{E9E16D5E-8C49-43D7-BFA7-354344F7380E}" dt="2024-05-22T20:37:04.610" v="17435"/>
          <ac:picMkLst>
            <pc:docMk/>
            <pc:sldMk cId="3255446353" sldId="952"/>
            <ac:picMk id="59" creationId="{AE45E6E6-316B-20B2-DD87-2027319F78CC}"/>
          </ac:picMkLst>
        </pc:picChg>
        <pc:picChg chg="mod">
          <ac:chgData name="Paula Vázquez-Valero" userId="3a0e46d7-2099-40af-a155-aa45b68bfff3" providerId="ADAL" clId="{E9E16D5E-8C49-43D7-BFA7-354344F7380E}" dt="2024-05-22T20:37:04.610" v="17435"/>
          <ac:picMkLst>
            <pc:docMk/>
            <pc:sldMk cId="3255446353" sldId="952"/>
            <ac:picMk id="61" creationId="{E308CB21-B256-F741-8506-DA58F291E342}"/>
          </ac:picMkLst>
        </pc:picChg>
        <pc:picChg chg="mod">
          <ac:chgData name="Paula Vázquez-Valero" userId="3a0e46d7-2099-40af-a155-aa45b68bfff3" providerId="ADAL" clId="{E9E16D5E-8C49-43D7-BFA7-354344F7380E}" dt="2024-05-22T20:37:04.610" v="17435"/>
          <ac:picMkLst>
            <pc:docMk/>
            <pc:sldMk cId="3255446353" sldId="952"/>
            <ac:picMk id="62" creationId="{74C95DFA-CFBB-A172-DB60-9CEF35298E14}"/>
          </ac:picMkLst>
        </pc:picChg>
        <pc:picChg chg="add del mod">
          <ac:chgData name="Paula Vázquez-Valero" userId="3a0e46d7-2099-40af-a155-aa45b68bfff3" providerId="ADAL" clId="{E9E16D5E-8C49-43D7-BFA7-354344F7380E}" dt="2024-05-22T20:38:33.727" v="17474" actId="478"/>
          <ac:picMkLst>
            <pc:docMk/>
            <pc:sldMk cId="3255446353" sldId="952"/>
            <ac:picMk id="1024" creationId="{FEE448C7-4A3C-6FA1-2F01-4AC25CE9A7FF}"/>
          </ac:picMkLst>
        </pc:picChg>
        <pc:picChg chg="add mod">
          <ac:chgData name="Paula Vázquez-Valero" userId="3a0e46d7-2099-40af-a155-aa45b68bfff3" providerId="ADAL" clId="{E9E16D5E-8C49-43D7-BFA7-354344F7380E}" dt="2024-05-22T20:43:34.304" v="17610" actId="1076"/>
          <ac:picMkLst>
            <pc:docMk/>
            <pc:sldMk cId="3255446353" sldId="952"/>
            <ac:picMk id="1026" creationId="{777F834B-3E97-45E4-546D-F7E263193619}"/>
          </ac:picMkLst>
        </pc:picChg>
        <pc:picChg chg="del mod topLvl">
          <ac:chgData name="Paula Vázquez-Valero" userId="3a0e46d7-2099-40af-a155-aa45b68bfff3" providerId="ADAL" clId="{E9E16D5E-8C49-43D7-BFA7-354344F7380E}" dt="2024-05-22T20:47:11.472" v="17703" actId="478"/>
          <ac:picMkLst>
            <pc:docMk/>
            <pc:sldMk cId="3255446353" sldId="952"/>
            <ac:picMk id="1027" creationId="{1B6FF3B7-D764-7918-FC67-89329E5BA36D}"/>
          </ac:picMkLst>
        </pc:picChg>
        <pc:picChg chg="mod topLvl">
          <ac:chgData name="Paula Vázquez-Valero" userId="3a0e46d7-2099-40af-a155-aa45b68bfff3" providerId="ADAL" clId="{E9E16D5E-8C49-43D7-BFA7-354344F7380E}" dt="2024-05-22T20:47:27.707" v="17708" actId="1076"/>
          <ac:picMkLst>
            <pc:docMk/>
            <pc:sldMk cId="3255446353" sldId="952"/>
            <ac:picMk id="1028" creationId="{8CE7F753-3994-6EB3-6058-BFD3575820E3}"/>
          </ac:picMkLst>
        </pc:picChg>
        <pc:picChg chg="del mod topLvl">
          <ac:chgData name="Paula Vázquez-Valero" userId="3a0e46d7-2099-40af-a155-aa45b68bfff3" providerId="ADAL" clId="{E9E16D5E-8C49-43D7-BFA7-354344F7380E}" dt="2024-05-22T20:47:10.659" v="17702" actId="478"/>
          <ac:picMkLst>
            <pc:docMk/>
            <pc:sldMk cId="3255446353" sldId="952"/>
            <ac:picMk id="1029" creationId="{37777323-0092-C93C-5FA6-45478574FBC2}"/>
          </ac:picMkLst>
        </pc:picChg>
        <pc:picChg chg="mod topLvl">
          <ac:chgData name="Paula Vázquez-Valero" userId="3a0e46d7-2099-40af-a155-aa45b68bfff3" providerId="ADAL" clId="{E9E16D5E-8C49-43D7-BFA7-354344F7380E}" dt="2024-05-22T20:45:31.722" v="17672" actId="1037"/>
          <ac:picMkLst>
            <pc:docMk/>
            <pc:sldMk cId="3255446353" sldId="952"/>
            <ac:picMk id="1030" creationId="{B6E87F9E-B706-143A-65E7-35B56E1CF4A2}"/>
          </ac:picMkLst>
        </pc:picChg>
        <pc:picChg chg="add del mod">
          <ac:chgData name="Paula Vázquez-Valero" userId="3a0e46d7-2099-40af-a155-aa45b68bfff3" providerId="ADAL" clId="{E9E16D5E-8C49-43D7-BFA7-354344F7380E}" dt="2024-05-22T20:41:10.265" v="17530"/>
          <ac:picMkLst>
            <pc:docMk/>
            <pc:sldMk cId="3255446353" sldId="952"/>
            <ac:picMk id="1031" creationId="{62736ECE-35DF-CB66-2A71-4BC3C81E3799}"/>
          </ac:picMkLst>
        </pc:picChg>
        <pc:picChg chg="add del mod">
          <ac:chgData name="Paula Vázquez-Valero" userId="3a0e46d7-2099-40af-a155-aa45b68bfff3" providerId="ADAL" clId="{E9E16D5E-8C49-43D7-BFA7-354344F7380E}" dt="2024-05-22T20:41:26.690" v="17537"/>
          <ac:picMkLst>
            <pc:docMk/>
            <pc:sldMk cId="3255446353" sldId="952"/>
            <ac:picMk id="1032" creationId="{9D35D667-70C9-494F-CD68-8715C0D8AB05}"/>
          </ac:picMkLst>
        </pc:picChg>
        <pc:picChg chg="add mod">
          <ac:chgData name="Paula Vázquez-Valero" userId="3a0e46d7-2099-40af-a155-aa45b68bfff3" providerId="ADAL" clId="{E9E16D5E-8C49-43D7-BFA7-354344F7380E}" dt="2024-05-22T20:44:43.769" v="17625" actId="1076"/>
          <ac:picMkLst>
            <pc:docMk/>
            <pc:sldMk cId="3255446353" sldId="952"/>
            <ac:picMk id="1041" creationId="{8FF0C540-8295-F774-C073-E7185CA552D9}"/>
          </ac:picMkLst>
        </pc:picChg>
        <pc:picChg chg="add mod">
          <ac:chgData name="Paula Vázquez-Valero" userId="3a0e46d7-2099-40af-a155-aa45b68bfff3" providerId="ADAL" clId="{E9E16D5E-8C49-43D7-BFA7-354344F7380E}" dt="2024-05-22T20:46:37.920" v="17688" actId="208"/>
          <ac:picMkLst>
            <pc:docMk/>
            <pc:sldMk cId="3255446353" sldId="952"/>
            <ac:picMk id="1046" creationId="{2EA7B02F-F7A6-237A-1D9C-91C7257459F7}"/>
          </ac:picMkLst>
        </pc:picChg>
        <pc:picChg chg="add mod">
          <ac:chgData name="Paula Vázquez-Valero" userId="3a0e46d7-2099-40af-a155-aa45b68bfff3" providerId="ADAL" clId="{E9E16D5E-8C49-43D7-BFA7-354344F7380E}" dt="2024-05-22T20:46:58.272" v="17700" actId="1038"/>
          <ac:picMkLst>
            <pc:docMk/>
            <pc:sldMk cId="3255446353" sldId="952"/>
            <ac:picMk id="1047" creationId="{81B1D42A-956F-411E-BF13-3917A77CBA82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050" creationId="{3DD29A49-A8B3-410A-8F3D-97964336A46D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051" creationId="{C3CAD423-4FBD-0DB2-52E4-B8B18A06B38D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060" creationId="{F063EC9E-C965-E739-9A39-51FC918DC8CF}"/>
          </ac:picMkLst>
        </pc:picChg>
        <pc:picChg chg="add mod">
          <ac:chgData name="Paula Vázquez-Valero" userId="3a0e46d7-2099-40af-a155-aa45b68bfff3" providerId="ADAL" clId="{E9E16D5E-8C49-43D7-BFA7-354344F7380E}" dt="2024-05-15T09:38:57.725" v="39"/>
          <ac:picMkLst>
            <pc:docMk/>
            <pc:sldMk cId="3255446353" sldId="952"/>
            <ac:picMk id="2063" creationId="{2A7ADA74-34ED-2BCB-AA83-A130BB580354}"/>
          </ac:picMkLst>
        </pc:picChg>
        <pc:picChg chg="add del mod">
          <ac:chgData name="Paula Vázquez-Valero" userId="3a0e46d7-2099-40af-a155-aa45b68bfff3" providerId="ADAL" clId="{E9E16D5E-8C49-43D7-BFA7-354344F7380E}" dt="2024-05-15T14:43:30.867" v="5476" actId="478"/>
          <ac:picMkLst>
            <pc:docMk/>
            <pc:sldMk cId="3255446353" sldId="952"/>
            <ac:picMk id="2064" creationId="{345962AC-72F8-ABF1-9F1C-D22CF7CB0A88}"/>
          </ac:picMkLst>
        </pc:picChg>
        <pc:picChg chg="add del mod">
          <ac:chgData name="Paula Vázquez-Valero" userId="3a0e46d7-2099-40af-a155-aa45b68bfff3" providerId="ADAL" clId="{E9E16D5E-8C49-43D7-BFA7-354344F7380E}" dt="2024-05-15T14:43:30.867" v="5476" actId="478"/>
          <ac:picMkLst>
            <pc:docMk/>
            <pc:sldMk cId="3255446353" sldId="952"/>
            <ac:picMk id="2066" creationId="{9E00B3AF-C40C-F427-9809-77ED68A25DB4}"/>
          </ac:picMkLst>
        </pc:picChg>
        <pc:picChg chg="add del mod">
          <ac:chgData name="Paula Vázquez-Valero" userId="3a0e46d7-2099-40af-a155-aa45b68bfff3" providerId="ADAL" clId="{E9E16D5E-8C49-43D7-BFA7-354344F7380E}" dt="2024-05-22T16:05:22.980" v="17163" actId="478"/>
          <ac:picMkLst>
            <pc:docMk/>
            <pc:sldMk cId="3255446353" sldId="952"/>
            <ac:picMk id="2067" creationId="{BC3FF9F1-7341-5AB0-23FD-DC7D882AFD7B}"/>
          </ac:picMkLst>
        </pc:picChg>
        <pc:picChg chg="add del mod">
          <ac:chgData name="Paula Vázquez-Valero" userId="3a0e46d7-2099-40af-a155-aa45b68bfff3" providerId="ADAL" clId="{E9E16D5E-8C49-43D7-BFA7-354344F7380E}" dt="2024-05-22T20:41:26.298" v="17536" actId="478"/>
          <ac:picMkLst>
            <pc:docMk/>
            <pc:sldMk cId="3255446353" sldId="952"/>
            <ac:picMk id="2068" creationId="{00D96BAB-BDD1-5239-3CFE-E86B18A1C15B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079" creationId="{BFC150A3-BB77-24F2-796E-B7F942BDDD78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080" creationId="{5C064F03-6FFD-1A63-A1C8-14522FECDBB1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081" creationId="{D1BFC6EE-4E0A-6E64-A067-A39B086E2C36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106" creationId="{D8561F2E-9FFC-9EFE-40CC-28964B8D24B9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113" creationId="{F45DDDD2-6B85-8899-165B-B9B0C2BBD9B2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115" creationId="{8FBBB492-9B90-BA89-9C27-3EFB022C259B}"/>
          </ac:picMkLst>
        </pc:picChg>
        <pc:picChg chg="del">
          <ac:chgData name="Paula Vázquez-Valero" userId="3a0e46d7-2099-40af-a155-aa45b68bfff3" providerId="ADAL" clId="{E9E16D5E-8C49-43D7-BFA7-354344F7380E}" dt="2024-05-15T09:38:55.958" v="37" actId="478"/>
          <ac:picMkLst>
            <pc:docMk/>
            <pc:sldMk cId="3255446353" sldId="952"/>
            <ac:picMk id="2116" creationId="{BD0C271B-DA1C-43E3-39D3-B9C941229BF0}"/>
          </ac:picMkLst>
        </pc:picChg>
        <pc:picChg chg="del">
          <ac:chgData name="Paula Vázquez-Valero" userId="3a0e46d7-2099-40af-a155-aa45b68bfff3" providerId="ADAL" clId="{E9E16D5E-8C49-43D7-BFA7-354344F7380E}" dt="2024-05-15T09:38:57.476" v="38" actId="478"/>
          <ac:picMkLst>
            <pc:docMk/>
            <pc:sldMk cId="3255446353" sldId="952"/>
            <ac:picMk id="2131" creationId="{0ED858C1-A5B4-A590-0AF5-E975553D406F}"/>
          </ac:picMkLst>
        </pc:pic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1" creationId="{84DC4F6F-3AE1-55AB-00DE-11C056DE3D33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4" creationId="{839A97E6-788C-8E7E-0540-82C5E2EA1059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25" creationId="{4E1833FF-B787-CE7C-FA96-F92EBCD50670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0" creationId="{34E9E021-2570-7E4E-F749-95A8FF1A6C7D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1" creationId="{E84209A4-8AF0-E2AE-A89A-6371BF001781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2" creationId="{401FF3AC-EB8E-4364-3F99-CDC8ACB39867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3" creationId="{630BE0AC-1E0D-2887-14ED-7641CA38C322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4" creationId="{B0929AA6-BE5A-0D86-733A-A45531380FF7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5" creationId="{9F279A3C-8C2D-49B5-14C2-0C98A58602FD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6" creationId="{FEA9C5DA-280F-5610-FBF8-1366C9A3B265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7" creationId="{914C50C5-3733-D6AA-85D6-D9747A884663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8" creationId="{11FB6EA1-FC26-F91B-5229-7C16246B55BA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39" creationId="{56193DB1-A407-F5D5-A2BF-5FD99362FFDE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40" creationId="{8A9B5849-75F7-F578-32BC-7F7DCD17BDE7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56" creationId="{1D1B13C9-17B1-34E4-7A4B-2AD48AB12828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59" creationId="{6FEB65E1-C7A5-BADD-8B4D-4C85F69DE0A8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61" creationId="{87B0363F-2E4F-CBC0-8979-10098CCCA8DE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62" creationId="{C0F2AF4D-D5C2-4243-E1F5-E2ED8367F9FB}"/>
          </ac:cxnSpMkLst>
        </pc:cxnChg>
        <pc:cxnChg chg="add mod">
          <ac:chgData name="Paula Vázquez-Valero" userId="3a0e46d7-2099-40af-a155-aa45b68bfff3" providerId="ADAL" clId="{E9E16D5E-8C49-43D7-BFA7-354344F7380E}" dt="2024-05-15T09:38:57.725" v="39"/>
          <ac:cxnSpMkLst>
            <pc:docMk/>
            <pc:sldMk cId="3255446353" sldId="952"/>
            <ac:cxnSpMk id="63" creationId="{B6C9D303-3C16-6D80-C2E2-66B83138CEDD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48" creationId="{ED2D6886-C4F1-D4AA-E9BD-882FEF53E81D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49" creationId="{B65C1FCB-4C10-5C02-95D9-9583EB3E375D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55" creationId="{B7B65E44-EE6F-2722-3CBA-D5E0818547E7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56" creationId="{7F5673FA-C59F-7064-3CE9-739E2CB5B32C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57" creationId="{3FAB4C19-AE93-EF31-A64F-3D5667598D9F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65" creationId="{E8C2AAF4-E7E8-F1E6-6A33-1530DAE949F6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077" creationId="{9F45BCD6-C66D-A15A-E884-4F2CC0865DBC}"/>
          </ac:cxnSpMkLst>
        </pc:cxnChg>
        <pc:cxnChg chg="del">
          <ac:chgData name="Paula Vázquez-Valero" userId="3a0e46d7-2099-40af-a155-aa45b68bfff3" providerId="ADAL" clId="{E9E16D5E-8C49-43D7-BFA7-354344F7380E}" dt="2024-05-15T09:38:55.958" v="37" actId="478"/>
          <ac:cxnSpMkLst>
            <pc:docMk/>
            <pc:sldMk cId="3255446353" sldId="952"/>
            <ac:cxnSpMk id="2102" creationId="{C083A50C-5121-D0AC-F814-680540F4AB87}"/>
          </ac:cxnSpMkLst>
        </pc:cxnChg>
      </pc:sldChg>
      <pc:sldChg chg="addSp delSp modSp add mod">
        <pc:chgData name="Paula Vázquez-Valero" userId="3a0e46d7-2099-40af-a155-aa45b68bfff3" providerId="ADAL" clId="{E9E16D5E-8C49-43D7-BFA7-354344F7380E}" dt="2024-05-15T16:26:17.194" v="9489" actId="13926"/>
        <pc:sldMkLst>
          <pc:docMk/>
          <pc:sldMk cId="3443858431" sldId="953"/>
        </pc:sldMkLst>
        <pc:spChg chg="mod">
          <ac:chgData name="Paula Vázquez-Valero" userId="3a0e46d7-2099-40af-a155-aa45b68bfff3" providerId="ADAL" clId="{E9E16D5E-8C49-43D7-BFA7-354344F7380E}" dt="2024-05-15T09:40:09.448" v="49" actId="20577"/>
          <ac:spMkLst>
            <pc:docMk/>
            <pc:sldMk cId="3443858431" sldId="953"/>
            <ac:spMk id="5" creationId="{60B3EAD2-D067-3CB0-3E42-6CAA51C47138}"/>
          </ac:spMkLst>
        </pc:spChg>
        <pc:graphicFrameChg chg="add mod modGraphic">
          <ac:chgData name="Paula Vázquez-Valero" userId="3a0e46d7-2099-40af-a155-aa45b68bfff3" providerId="ADAL" clId="{E9E16D5E-8C49-43D7-BFA7-354344F7380E}" dt="2024-05-15T16:26:17.194" v="9489" actId="13926"/>
          <ac:graphicFrameMkLst>
            <pc:docMk/>
            <pc:sldMk cId="3443858431" sldId="953"/>
            <ac:graphicFrameMk id="3" creationId="{F2D2BEA7-85CE-4DE3-8FB1-5F7AE5A4C5AD}"/>
          </ac:graphicFrameMkLst>
        </pc:graphicFrameChg>
        <pc:graphicFrameChg chg="add del mod modGraphic">
          <ac:chgData name="Paula Vázquez-Valero" userId="3a0e46d7-2099-40af-a155-aa45b68bfff3" providerId="ADAL" clId="{E9E16D5E-8C49-43D7-BFA7-354344F7380E}" dt="2024-05-15T16:26:10.830" v="9487" actId="478"/>
          <ac:graphicFrameMkLst>
            <pc:docMk/>
            <pc:sldMk cId="3443858431" sldId="953"/>
            <ac:graphicFrameMk id="4" creationId="{5F9CB457-0923-C232-81F7-27794F0ECB90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09:39:02.106" v="40" actId="478"/>
          <ac:graphicFrameMkLst>
            <pc:docMk/>
            <pc:sldMk cId="3443858431" sldId="953"/>
            <ac:graphicFrameMk id="11" creationId="{A6462308-1E0C-477D-823F-D9A1B0BE5720}"/>
          </ac:graphicFrameMkLst>
        </pc:graphicFrameChg>
      </pc:sldChg>
      <pc:sldChg chg="addSp delSp modSp new del mod modAnim">
        <pc:chgData name="Paula Vázquez-Valero" userId="3a0e46d7-2099-40af-a155-aa45b68bfff3" providerId="ADAL" clId="{E9E16D5E-8C49-43D7-BFA7-354344F7380E}" dt="2024-05-15T14:46:09.146" v="5644" actId="47"/>
        <pc:sldMkLst>
          <pc:docMk/>
          <pc:sldMk cId="1887680865" sldId="954"/>
        </pc:sldMkLst>
        <pc:spChg chg="del mod">
          <ac:chgData name="Paula Vázquez-Valero" userId="3a0e46d7-2099-40af-a155-aa45b68bfff3" providerId="ADAL" clId="{E9E16D5E-8C49-43D7-BFA7-354344F7380E}" dt="2024-05-15T12:29:39.377" v="4483" actId="478"/>
          <ac:spMkLst>
            <pc:docMk/>
            <pc:sldMk cId="1887680865" sldId="954"/>
            <ac:spMk id="3" creationId="{805CAB75-52E3-47C7-2388-629510432167}"/>
          </ac:spMkLst>
        </pc:spChg>
        <pc:spChg chg="mod">
          <ac:chgData name="Paula Vázquez-Valero" userId="3a0e46d7-2099-40af-a155-aa45b68bfff3" providerId="ADAL" clId="{E9E16D5E-8C49-43D7-BFA7-354344F7380E}" dt="2024-05-15T12:29:14.763" v="4477"/>
          <ac:spMkLst>
            <pc:docMk/>
            <pc:sldMk cId="1887680865" sldId="954"/>
            <ac:spMk id="8" creationId="{9D60CC9F-0258-8D2C-5473-D2B55B2611D5}"/>
          </ac:spMkLst>
        </pc:spChg>
        <pc:spChg chg="mod">
          <ac:chgData name="Paula Vázquez-Valero" userId="3a0e46d7-2099-40af-a155-aa45b68bfff3" providerId="ADAL" clId="{E9E16D5E-8C49-43D7-BFA7-354344F7380E}" dt="2024-05-15T12:29:14.763" v="4477"/>
          <ac:spMkLst>
            <pc:docMk/>
            <pc:sldMk cId="1887680865" sldId="954"/>
            <ac:spMk id="10" creationId="{62AC65E1-E925-037E-1314-C4FCE4F69A48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11" creationId="{62CF03BB-CFCE-8295-F697-DFAE69A5907E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12" creationId="{0B144829-DD4D-F34A-C29A-DC4A83336BD7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14" creationId="{86E9565B-8CD5-0245-3FAF-B55E6262DA91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15" creationId="{5D1A5B4F-3687-3857-AD76-2AAD328F1588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16" creationId="{C226825F-679E-4D20-136B-BD69D5363A62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17" creationId="{D76EB3BA-3617-AD66-1325-27EFC5FF401C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19" creationId="{0E5BBAB8-FC5E-15DD-9573-02B89774BB5D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20" creationId="{B69D77EA-7617-852E-0C81-8846ADC82B81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1" creationId="{8EBC17B1-B48F-1D64-206C-C87CBD4807D2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2" creationId="{44CCD451-005D-DCA2-FE58-711EE95739DD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24" creationId="{66FA12FD-45E5-9808-6640-9837B6E96EBB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25" creationId="{6EFECB61-9053-589C-E073-D6BA8EAB6F50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6" creationId="{54E53EA0-9521-F09E-19B6-FE5AB013CB54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7" creationId="{94C6084A-8B5F-21B8-43ED-E82A9300E21E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8" creationId="{2C846209-F948-E616-FCA5-06B5CA017102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29" creationId="{D4AF81D5-EDA6-80BF-DFDD-76CE7C0890D2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30" creationId="{51498D06-BFEE-F9B1-DB22-63F0B3F22DB7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31" creationId="{C3F86E0E-75E8-292B-07F8-72AEA62CF5F7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32" creationId="{ED98C175-19D0-6581-8FCB-EF49BF02934E}"/>
          </ac:spMkLst>
        </pc:spChg>
        <pc:spChg chg="add del mod">
          <ac:chgData name="Paula Vázquez-Valero" userId="3a0e46d7-2099-40af-a155-aa45b68bfff3" providerId="ADAL" clId="{E9E16D5E-8C49-43D7-BFA7-354344F7380E}" dt="2024-05-15T12:29:48.598" v="4486" actId="21"/>
          <ac:spMkLst>
            <pc:docMk/>
            <pc:sldMk cId="1887680865" sldId="954"/>
            <ac:spMk id="33" creationId="{EAEE89AB-7033-6BC1-B642-083220BBF4FA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37" creationId="{DC719332-FB94-0E4F-0D41-7EBDA7DAED13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38" creationId="{E187D9B7-ABCD-D53F-3390-0685D3F1A631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42" creationId="{7561D7F8-CE76-4D33-716C-91AE1DD84431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43" creationId="{C349DE15-E80C-3049-7B8D-172E5D4C71FA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0" creationId="{3A04401C-1DE5-F6C0-D349-9DF7140E8CD9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1" creationId="{88BAA335-AC16-7CDB-623D-DEA482BD02B0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5" creationId="{5269ACCF-9708-9783-03BA-AD810F86CC6D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6" creationId="{EB3093B4-B6EA-5EF9-984F-0296F0EA356B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8" creationId="{1ACE9DF5-BDA1-1F7A-D32F-5D957490399F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59" creationId="{F34FE4A4-3E98-EE43-BD1F-A6E89B047A16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0" creationId="{C6D530DD-B66A-C521-21CD-901A3B4C5B47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1" creationId="{14C40144-B6D2-D9F8-36DB-C3358B67CB4B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4" creationId="{6A924D37-7E62-2CD5-C395-B6706CCF6A12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5" creationId="{B19831D7-359E-92A7-CBDC-DA077EC24D0F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6" creationId="{44FB8ABA-2D20-11CD-B0FD-62B94348476C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67" creationId="{B0C4D56F-60C5-377F-835C-D5121201B9E8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0" creationId="{95C3DEE1-07E2-37A1-D8E7-438A2402A4E2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1" creationId="{A40F6648-B413-B2AC-E5B7-F056332C50F2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2" creationId="{9E60F0D4-23BE-5616-A9C0-95725992CBB6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3" creationId="{908F91F9-C834-2AE7-5123-EB1CE2367BC9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6" creationId="{492186F1-4450-1F77-59DF-60053D3EF8F0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7" creationId="{A5077BF4-B627-9D86-DC73-0FA231984172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8" creationId="{B649B451-4C44-2984-7E77-184B471EC012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79" creationId="{EE0E1051-55C0-D385-2F90-CF6597F3AD6B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2" creationId="{4124803B-5652-2277-16AC-ED5239B7D3A4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3" creationId="{C8CF98A6-C645-6AF8-65CE-23CC1F6BEC61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4" creationId="{6E6E9958-388D-52D0-F4F7-E9671245F446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5" creationId="{C5C08788-B543-3F85-2501-57A46DA10FCE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8" creationId="{5D97164D-687C-0734-349F-627C49D7B3DC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89" creationId="{C7CE10AB-40B4-87DA-EAA2-E20693B5C20A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0" creationId="{B9E7C7B7-5C14-2485-7347-DF91C37F0B7A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1" creationId="{2CEE14F4-185F-AB29-B54E-EDAB77278BD9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4" creationId="{40DD79B2-E47E-7723-23CB-2A6799E78AE5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5" creationId="{02C4780F-BA6F-FC98-C4B8-DCB08E158E58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6" creationId="{0CD152D0-6CD4-1050-8EB5-25BC671F0DE7}"/>
          </ac:spMkLst>
        </pc:spChg>
        <pc:spChg chg="mod">
          <ac:chgData name="Paula Vázquez-Valero" userId="3a0e46d7-2099-40af-a155-aa45b68bfff3" providerId="ADAL" clId="{E9E16D5E-8C49-43D7-BFA7-354344F7380E}" dt="2024-05-15T12:29:45.348" v="4485" actId="207"/>
          <ac:spMkLst>
            <pc:docMk/>
            <pc:sldMk cId="1887680865" sldId="954"/>
            <ac:spMk id="97" creationId="{DD15DD6B-D734-376F-B728-432C2855ED7E}"/>
          </ac:spMkLst>
        </pc:spChg>
        <pc:spChg chg="add del mod">
          <ac:chgData name="Paula Vázquez-Valero" userId="3a0e46d7-2099-40af-a155-aa45b68bfff3" providerId="ADAL" clId="{E9E16D5E-8C49-43D7-BFA7-354344F7380E}" dt="2024-05-15T12:29:41.150" v="4484" actId="478"/>
          <ac:spMkLst>
            <pc:docMk/>
            <pc:sldMk cId="1887680865" sldId="954"/>
            <ac:spMk id="99" creationId="{8875B18F-D1C8-6FE7-2B10-5F772047F84D}"/>
          </ac:spMkLst>
        </pc:s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4" creationId="{68BD97A5-F934-245B-4C74-D699D6B72EF9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5" creationId="{01F20920-6AED-C105-71EE-E3B314725155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6" creationId="{409CBEE7-C1F4-F083-372D-A84D27181C71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13" creationId="{23F79DFA-946B-47B2-D09B-B9C02BA491C4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18" creationId="{58575185-F731-104D-F9F5-0FDFADC3CAE4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23" creationId="{9D3B123F-B7B2-898F-3F4D-1BA9C85557B9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34" creationId="{A5FFF38B-697D-4975-D426-185469546444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35" creationId="{BB0C5BF2-FCB5-ADAD-1E98-0514B9442723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39" creationId="{61BDC23C-EAB1-BDA6-A3F1-1EF7CC2F4A2F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40" creationId="{740E8BD1-7583-28D8-76A2-EB7F7B632D3A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47" creationId="{9B9611CA-6D34-04D8-9DE1-6F14ADC16CB4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48" creationId="{710FE928-0AED-4370-0541-15A5D3ECF97D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52" creationId="{3858586F-4083-FBEC-CB52-8EB8E1F6F412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53" creationId="{4F588161-2C0C-1863-B837-445F26E28BBE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57" creationId="{5612245F-38C2-A2F8-03DA-620CA7CFE0CB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62" creationId="{266ECD3A-7C54-7659-D34C-1EE82367F98D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63" creationId="{1CEBBBF3-B655-E2F0-E77A-21CF04FB31D4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68" creationId="{CEDD21E0-643E-93F2-9DEF-4A5BF38132CF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69" creationId="{A02F2E16-61BB-8A90-CB06-61AE21896362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74" creationId="{3C3B17CE-1A09-7CC2-6686-E828A1FF74A9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75" creationId="{AE32E790-9353-1C82-EB45-27890F92A7AA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80" creationId="{01584F11-2878-8A67-8387-F9D5E0E65013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81" creationId="{B15ADB8B-17CB-FEF7-81E4-26DDD414F4E5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86" creationId="{C7C7E983-A855-1892-01A1-66F50145B17D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87" creationId="{7D164819-4810-1CC1-6B03-5B6168BA4BB2}"/>
          </ac:grpSpMkLst>
        </pc:grpChg>
        <pc:grpChg chg="add del mod">
          <ac:chgData name="Paula Vázquez-Valero" userId="3a0e46d7-2099-40af-a155-aa45b68bfff3" providerId="ADAL" clId="{E9E16D5E-8C49-43D7-BFA7-354344F7380E}" dt="2024-05-15T12:29:48.598" v="4486" actId="21"/>
          <ac:grpSpMkLst>
            <pc:docMk/>
            <pc:sldMk cId="1887680865" sldId="954"/>
            <ac:grpSpMk id="92" creationId="{3240575A-4B84-CE78-4456-E8002B05C1E2}"/>
          </ac:grpSpMkLst>
        </pc:grpChg>
        <pc:grpChg chg="mod">
          <ac:chgData name="Paula Vázquez-Valero" userId="3a0e46d7-2099-40af-a155-aa45b68bfff3" providerId="ADAL" clId="{E9E16D5E-8C49-43D7-BFA7-354344F7380E}" dt="2024-05-15T12:29:14.763" v="4477"/>
          <ac:grpSpMkLst>
            <pc:docMk/>
            <pc:sldMk cId="1887680865" sldId="954"/>
            <ac:grpSpMk id="93" creationId="{90494A65-403B-4A03-4143-1E5290AA19F8}"/>
          </ac:grpSpMkLst>
        </pc:grp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7" creationId="{7354F01F-AD03-48FD-596E-9A13045E2004}"/>
          </ac:picMkLst>
        </pc:pic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9" creationId="{59817381-9A1F-D255-C6ED-B6BC681DB87C}"/>
          </ac:picMkLst>
        </pc:pic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36" creationId="{84264397-95CF-05F1-BEB3-631C891C3AF0}"/>
          </ac:picMkLst>
        </pc:pic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41" creationId="{AE975014-561D-8F57-3997-46565671F2DF}"/>
          </ac:picMkLst>
        </pc:picChg>
        <pc:picChg chg="add del mod">
          <ac:chgData name="Paula Vázquez-Valero" userId="3a0e46d7-2099-40af-a155-aa45b68bfff3" providerId="ADAL" clId="{E9E16D5E-8C49-43D7-BFA7-354344F7380E}" dt="2024-05-15T12:29:48.598" v="4486" actId="21"/>
          <ac:picMkLst>
            <pc:docMk/>
            <pc:sldMk cId="1887680865" sldId="954"/>
            <ac:picMk id="44" creationId="{CC489CEF-320A-236A-67CD-A0A36F1713F9}"/>
          </ac:picMkLst>
        </pc:picChg>
        <pc:picChg chg="add del mod">
          <ac:chgData name="Paula Vázquez-Valero" userId="3a0e46d7-2099-40af-a155-aa45b68bfff3" providerId="ADAL" clId="{E9E16D5E-8C49-43D7-BFA7-354344F7380E}" dt="2024-05-15T12:29:48.598" v="4486" actId="21"/>
          <ac:picMkLst>
            <pc:docMk/>
            <pc:sldMk cId="1887680865" sldId="954"/>
            <ac:picMk id="45" creationId="{EC1E5891-9C6B-BCF5-245A-E9736E12154B}"/>
          </ac:picMkLst>
        </pc:picChg>
        <pc:picChg chg="add del mod">
          <ac:chgData name="Paula Vázquez-Valero" userId="3a0e46d7-2099-40af-a155-aa45b68bfff3" providerId="ADAL" clId="{E9E16D5E-8C49-43D7-BFA7-354344F7380E}" dt="2024-05-15T12:29:48.598" v="4486" actId="21"/>
          <ac:picMkLst>
            <pc:docMk/>
            <pc:sldMk cId="1887680865" sldId="954"/>
            <ac:picMk id="46" creationId="{C6D967DC-33CA-3A03-8ABF-1D2CFCBA067C}"/>
          </ac:picMkLst>
        </pc:pic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49" creationId="{3C2102F0-1B77-1E44-40AC-CAB2ABAB4E20}"/>
          </ac:picMkLst>
        </pc:picChg>
        <pc:picChg chg="mod">
          <ac:chgData name="Paula Vázquez-Valero" userId="3a0e46d7-2099-40af-a155-aa45b68bfff3" providerId="ADAL" clId="{E9E16D5E-8C49-43D7-BFA7-354344F7380E}" dt="2024-05-15T12:29:14.763" v="4477"/>
          <ac:picMkLst>
            <pc:docMk/>
            <pc:sldMk cId="1887680865" sldId="954"/>
            <ac:picMk id="54" creationId="{7595C8C6-1EA7-F879-F7A8-8F9241FC600C}"/>
          </ac:picMkLst>
        </pc:picChg>
      </pc:sldChg>
      <pc:sldChg chg="addSp delSp modSp add mod modAnim">
        <pc:chgData name="Paula Vázquez-Valero" userId="3a0e46d7-2099-40af-a155-aa45b68bfff3" providerId="ADAL" clId="{E9E16D5E-8C49-43D7-BFA7-354344F7380E}" dt="2024-05-15T14:53:22.315" v="5963" actId="1076"/>
        <pc:sldMkLst>
          <pc:docMk/>
          <pc:sldMk cId="2521001959" sldId="954"/>
        </pc:sldMkLst>
        <pc:spChg chg="add mod">
          <ac:chgData name="Paula Vázquez-Valero" userId="3a0e46d7-2099-40af-a155-aa45b68bfff3" providerId="ADAL" clId="{E9E16D5E-8C49-43D7-BFA7-354344F7380E}" dt="2024-05-15T14:47:33.112" v="5669"/>
          <ac:spMkLst>
            <pc:docMk/>
            <pc:sldMk cId="2521001959" sldId="954"/>
            <ac:spMk id="3" creationId="{A17BE56B-A9FB-DB81-7B6E-C8E1416B4CB6}"/>
          </ac:spMkLst>
        </pc:spChg>
        <pc:spChg chg="mod">
          <ac:chgData name="Paula Vázquez-Valero" userId="3a0e46d7-2099-40af-a155-aa45b68bfff3" providerId="ADAL" clId="{E9E16D5E-8C49-43D7-BFA7-354344F7380E}" dt="2024-05-15T14:47:39.784" v="5673" actId="207"/>
          <ac:spMkLst>
            <pc:docMk/>
            <pc:sldMk cId="2521001959" sldId="954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15T14:47:41.451" v="5674" actId="207"/>
          <ac:spMkLst>
            <pc:docMk/>
            <pc:sldMk cId="2521001959" sldId="954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4:47:41.451" v="5674" actId="207"/>
          <ac:spMkLst>
            <pc:docMk/>
            <pc:sldMk cId="2521001959" sldId="954"/>
            <ac:spMk id="10" creationId="{38B75A1D-D90E-6C57-7996-6744F0A058C3}"/>
          </ac:spMkLst>
        </pc:spChg>
        <pc:spChg chg="mod ord">
          <ac:chgData name="Paula Vázquez-Valero" userId="3a0e46d7-2099-40af-a155-aa45b68bfff3" providerId="ADAL" clId="{E9E16D5E-8C49-43D7-BFA7-354344F7380E}" dt="2024-05-15T14:52:29.746" v="5938" actId="166"/>
          <ac:spMkLst>
            <pc:docMk/>
            <pc:sldMk cId="2521001959" sldId="954"/>
            <ac:spMk id="12" creationId="{4F4FC1F2-A761-0EA5-FCA5-8E90BB8CAC35}"/>
          </ac:spMkLst>
        </pc:spChg>
        <pc:spChg chg="mod">
          <ac:chgData name="Paula Vázquez-Valero" userId="3a0e46d7-2099-40af-a155-aa45b68bfff3" providerId="ADAL" clId="{E9E16D5E-8C49-43D7-BFA7-354344F7380E}" dt="2024-05-15T14:48:57.534" v="5747" actId="14100"/>
          <ac:spMkLst>
            <pc:docMk/>
            <pc:sldMk cId="2521001959" sldId="954"/>
            <ac:spMk id="13" creationId="{E76D80F6-1D04-18D9-8AFB-CB68B708B56F}"/>
          </ac:spMkLst>
        </pc:spChg>
        <pc:spChg chg="add mod">
          <ac:chgData name="Paula Vázquez-Valero" userId="3a0e46d7-2099-40af-a155-aa45b68bfff3" providerId="ADAL" clId="{E9E16D5E-8C49-43D7-BFA7-354344F7380E}" dt="2024-05-15T14:47:36.709" v="5671" actId="20577"/>
          <ac:spMkLst>
            <pc:docMk/>
            <pc:sldMk cId="2521001959" sldId="954"/>
            <ac:spMk id="21" creationId="{35394363-CD6F-27F1-C7AF-CD15F5CF711F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27" creationId="{6EA6A90C-2D7D-8302-0609-C5B1BD7FDEFF}"/>
          </ac:spMkLst>
        </pc:spChg>
        <pc:spChg chg="mod">
          <ac:chgData name="Paula Vázquez-Valero" userId="3a0e46d7-2099-40af-a155-aa45b68bfff3" providerId="ADAL" clId="{E9E16D5E-8C49-43D7-BFA7-354344F7380E}" dt="2024-05-15T14:49:19.346" v="5753" actId="20577"/>
          <ac:spMkLst>
            <pc:docMk/>
            <pc:sldMk cId="2521001959" sldId="954"/>
            <ac:spMk id="28" creationId="{596C0590-4DED-49F0-E2CD-310B8C56EF22}"/>
          </ac:spMkLst>
        </pc:spChg>
        <pc:spChg chg="mod">
          <ac:chgData name="Paula Vázquez-Valero" userId="3a0e46d7-2099-40af-a155-aa45b68bfff3" providerId="ADAL" clId="{E9E16D5E-8C49-43D7-BFA7-354344F7380E}" dt="2024-05-15T14:49:21.291" v="5759" actId="20577"/>
          <ac:spMkLst>
            <pc:docMk/>
            <pc:sldMk cId="2521001959" sldId="954"/>
            <ac:spMk id="41" creationId="{9F77EEBE-F55E-AC0F-E7EB-041BF5E7E55B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59" creationId="{2D623419-56AC-963A-F556-52E75CFD1314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61" creationId="{AED9DA81-57CF-1433-879C-E295C3366550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62" creationId="{7A1441A8-66D6-6ECE-E925-DA781AAA39CC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63" creationId="{4B28CBEC-F3A8-958F-B673-3F3C2AE83DD5}"/>
          </ac:spMkLst>
        </pc:spChg>
        <pc:spChg chg="add del mod">
          <ac:chgData name="Paula Vázquez-Valero" userId="3a0e46d7-2099-40af-a155-aa45b68bfff3" providerId="ADAL" clId="{E9E16D5E-8C49-43D7-BFA7-354344F7380E}" dt="2024-05-15T14:50:08.155" v="5793" actId="21"/>
          <ac:spMkLst>
            <pc:docMk/>
            <pc:sldMk cId="2521001959" sldId="954"/>
            <ac:spMk id="2048" creationId="{E24B3281-807D-A9B3-9AD1-4ECA5C1C9172}"/>
          </ac:spMkLst>
        </pc:spChg>
        <pc:spChg chg="mod">
          <ac:chgData name="Paula Vázquez-Valero" userId="3a0e46d7-2099-40af-a155-aa45b68bfff3" providerId="ADAL" clId="{E9E16D5E-8C49-43D7-BFA7-354344F7380E}" dt="2024-05-15T14:48:25.644" v="5714" actId="14100"/>
          <ac:spMkLst>
            <pc:docMk/>
            <pc:sldMk cId="2521001959" sldId="954"/>
            <ac:spMk id="2053" creationId="{87EDEB41-DEE1-D93E-2262-5FDA1C6CDEEF}"/>
          </ac:spMkLst>
        </pc:spChg>
        <pc:spChg chg="mod">
          <ac:chgData name="Paula Vázquez-Valero" userId="3a0e46d7-2099-40af-a155-aa45b68bfff3" providerId="ADAL" clId="{E9E16D5E-8C49-43D7-BFA7-354344F7380E}" dt="2024-05-15T14:53:12.585" v="5954" actId="113"/>
          <ac:spMkLst>
            <pc:docMk/>
            <pc:sldMk cId="2521001959" sldId="954"/>
            <ac:spMk id="2054" creationId="{8640F2FA-1800-3466-30D0-95B60A1C118A}"/>
          </ac:spMkLst>
        </pc:spChg>
        <pc:spChg chg="mod">
          <ac:chgData name="Paula Vázquez-Valero" userId="3a0e46d7-2099-40af-a155-aa45b68bfff3" providerId="ADAL" clId="{E9E16D5E-8C49-43D7-BFA7-354344F7380E}" dt="2024-05-15T14:53:18.047" v="5957" actId="113"/>
          <ac:spMkLst>
            <pc:docMk/>
            <pc:sldMk cId="2521001959" sldId="954"/>
            <ac:spMk id="2055" creationId="{6CBE956E-8437-8FC0-CE5A-CFE06A09DD3B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69" creationId="{FF83E210-565A-24AC-5E03-08C7069DCDC1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76" creationId="{9F890281-0588-AE81-55E2-CF9B9A7161FE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77" creationId="{F89AA8D4-7666-B233-AE3E-E0414C9FEFD0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78" creationId="{AC07A41F-33D6-E6AB-7C90-16F72648B885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80" creationId="{E5559009-2918-87A0-9F34-27611D40D5BB}"/>
          </ac:spMkLst>
        </pc:spChg>
        <pc:spChg chg="add del mod">
          <ac:chgData name="Paula Vázquez-Valero" userId="3a0e46d7-2099-40af-a155-aa45b68bfff3" providerId="ADAL" clId="{E9E16D5E-8C49-43D7-BFA7-354344F7380E}" dt="2024-05-15T14:51:04.591" v="5826" actId="21"/>
          <ac:spMkLst>
            <pc:docMk/>
            <pc:sldMk cId="2521001959" sldId="954"/>
            <ac:spMk id="2081" creationId="{FFA6FDAA-4B7F-C715-9AAF-62D82E12BB08}"/>
          </ac:spMkLst>
        </pc:spChg>
        <pc:spChg chg="del">
          <ac:chgData name="Paula Vázquez-Valero" userId="3a0e46d7-2099-40af-a155-aa45b68bfff3" providerId="ADAL" clId="{E9E16D5E-8C49-43D7-BFA7-354344F7380E}" dt="2024-05-15T14:47:31.633" v="5667" actId="478"/>
          <ac:spMkLst>
            <pc:docMk/>
            <pc:sldMk cId="2521001959" sldId="954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4:47:32.909" v="5668" actId="478"/>
          <ac:spMkLst>
            <pc:docMk/>
            <pc:sldMk cId="2521001959" sldId="954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E9E16D5E-8C49-43D7-BFA7-354344F7380E}" dt="2024-05-15T14:52:24.110" v="5934"/>
          <ac:spMkLst>
            <pc:docMk/>
            <pc:sldMk cId="2521001959" sldId="954"/>
            <ac:spMk id="2097" creationId="{8C79BCBB-F515-810E-44D3-0CE5C88B9945}"/>
          </ac:spMkLst>
        </pc:spChg>
        <pc:spChg chg="mod">
          <ac:chgData name="Paula Vázquez-Valero" userId="3a0e46d7-2099-40af-a155-aa45b68bfff3" providerId="ADAL" clId="{E9E16D5E-8C49-43D7-BFA7-354344F7380E}" dt="2024-05-15T14:51:22.973" v="5843" actId="20577"/>
          <ac:spMkLst>
            <pc:docMk/>
            <pc:sldMk cId="2521001959" sldId="954"/>
            <ac:spMk id="2105" creationId="{ACD28FBC-BF7A-DC94-BA01-8085E4F17C9A}"/>
          </ac:spMkLst>
        </pc:spChg>
        <pc:spChg chg="mod">
          <ac:chgData name="Paula Vázquez-Valero" userId="3a0e46d7-2099-40af-a155-aa45b68bfff3" providerId="ADAL" clId="{E9E16D5E-8C49-43D7-BFA7-354344F7380E}" dt="2024-05-15T14:51:48.922" v="5887" actId="20577"/>
          <ac:spMkLst>
            <pc:docMk/>
            <pc:sldMk cId="2521001959" sldId="954"/>
            <ac:spMk id="2110" creationId="{396B794C-EABE-FD4A-85E5-79399F8B2BA5}"/>
          </ac:spMkLst>
        </pc:s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29" creationId="{9126C345-2575-0971-B381-4FBE4C614532}"/>
          </ac:grpSpMkLst>
        </pc:gr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36" creationId="{193BEDA1-5733-886A-E4DF-9FD78B6596D8}"/>
          </ac:grpSpMkLst>
        </pc:gr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2052" creationId="{6ABC8762-2AD2-A982-A15D-D65AA57FF14A}"/>
          </ac:grpSpMkLst>
        </pc:gr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2059" creationId="{0A72C3FA-A182-C1A2-E7C3-1200DD855DC9}"/>
          </ac:grpSpMkLst>
        </pc:gr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2062" creationId="{F7AD6652-168B-2775-0751-6F2FDD57BAE4}"/>
          </ac:grpSpMkLst>
        </pc:grpChg>
        <pc:grpChg chg="add del mod">
          <ac:chgData name="Paula Vázquez-Valero" userId="3a0e46d7-2099-40af-a155-aa45b68bfff3" providerId="ADAL" clId="{E9E16D5E-8C49-43D7-BFA7-354344F7380E}" dt="2024-05-15T14:50:08.155" v="5793" actId="21"/>
          <ac:grpSpMkLst>
            <pc:docMk/>
            <pc:sldMk cId="2521001959" sldId="954"/>
            <ac:grpSpMk id="2065" creationId="{984F4CEF-A471-6FCE-7335-010A8D25C52C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70" creationId="{2AF5EAE0-0863-7FA2-C9F7-78C186C3EBA5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73" creationId="{423CEC5C-1A48-7516-8CE1-DCEB5342F436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82" creationId="{DBC5CEAB-B95A-CA14-677F-C4CADA74FD5E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85" creationId="{D6FEB059-BEAF-223B-1640-D240082B447A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90" creationId="{BFCE4752-843B-0E2E-D891-436730DC26A0}"/>
          </ac:grpSpMkLst>
        </pc:grpChg>
        <pc:grpChg chg="add del mod">
          <ac:chgData name="Paula Vázquez-Valero" userId="3a0e46d7-2099-40af-a155-aa45b68bfff3" providerId="ADAL" clId="{E9E16D5E-8C49-43D7-BFA7-354344F7380E}" dt="2024-05-15T14:51:04.591" v="5826" actId="21"/>
          <ac:grpSpMkLst>
            <pc:docMk/>
            <pc:sldMk cId="2521001959" sldId="954"/>
            <ac:grpSpMk id="2093" creationId="{E48B1AAE-4030-7284-1058-52A128C15131}"/>
          </ac:grpSpMkLst>
        </pc:grpChg>
        <pc:graphicFrameChg chg="modGraphic">
          <ac:chgData name="Paula Vázquez-Valero" userId="3a0e46d7-2099-40af-a155-aa45b68bfff3" providerId="ADAL" clId="{E9E16D5E-8C49-43D7-BFA7-354344F7380E}" dt="2024-05-15T14:48:50.527" v="5745" actId="20577"/>
          <ac:graphicFrameMkLst>
            <pc:docMk/>
            <pc:sldMk cId="2521001959" sldId="954"/>
            <ac:graphicFrameMk id="46" creationId="{7D60BAC3-9C2C-AB4B-25C7-DF2677B4B99D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4:47:58.086" v="5680" actId="207"/>
          <ac:graphicFrameMkLst>
            <pc:docMk/>
            <pc:sldMk cId="2521001959" sldId="954"/>
            <ac:graphicFrameMk id="2050" creationId="{DE2D29AC-36DC-343F-2844-CB4151E8FB19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4:52:37.212" v="5948" actId="113"/>
          <ac:graphicFrameMkLst>
            <pc:docMk/>
            <pc:sldMk cId="2521001959" sldId="954"/>
            <ac:graphicFrameMk id="2114" creationId="{1296018D-14D7-08A3-4006-E2ACE6A403E1}"/>
          </ac:graphicFrameMkLst>
        </pc:graphicFrameChg>
        <pc:picChg chg="add mod">
          <ac:chgData name="Paula Vázquez-Valero" userId="3a0e46d7-2099-40af-a155-aa45b68bfff3" providerId="ADAL" clId="{E9E16D5E-8C49-43D7-BFA7-354344F7380E}" dt="2024-05-15T14:47:33.112" v="5669"/>
          <ac:picMkLst>
            <pc:docMk/>
            <pc:sldMk cId="2521001959" sldId="954"/>
            <ac:picMk id="6" creationId="{98D9BA02-112B-8D19-DA27-2E0C98C1EF7A}"/>
          </ac:picMkLst>
        </pc:picChg>
        <pc:picChg chg="del">
          <ac:chgData name="Paula Vázquez-Valero" userId="3a0e46d7-2099-40af-a155-aa45b68bfff3" providerId="ADAL" clId="{E9E16D5E-8C49-43D7-BFA7-354344F7380E}" dt="2024-05-15T14:48:26.926" v="5715" actId="478"/>
          <ac:picMkLst>
            <pc:docMk/>
            <pc:sldMk cId="2521001959" sldId="954"/>
            <ac:picMk id="7" creationId="{5AA32BFE-A4D5-97DB-1A3C-B6F22F8C0AB9}"/>
          </ac:picMkLst>
        </pc:picChg>
        <pc:picChg chg="add mod">
          <ac:chgData name="Paula Vázquez-Valero" userId="3a0e46d7-2099-40af-a155-aa45b68bfff3" providerId="ADAL" clId="{E9E16D5E-8C49-43D7-BFA7-354344F7380E}" dt="2024-05-15T14:48:37.585" v="5721" actId="1076"/>
          <ac:picMkLst>
            <pc:docMk/>
            <pc:sldMk cId="2521001959" sldId="954"/>
            <ac:picMk id="22" creationId="{4950902B-1735-8235-AE8E-F78E37B9EC1C}"/>
          </ac:picMkLst>
        </pc:picChg>
        <pc:picChg chg="add mod">
          <ac:chgData name="Paula Vázquez-Valero" userId="3a0e46d7-2099-40af-a155-aa45b68bfff3" providerId="ADAL" clId="{E9E16D5E-8C49-43D7-BFA7-354344F7380E}" dt="2024-05-15T14:48:39.034" v="5722" actId="1076"/>
          <ac:picMkLst>
            <pc:docMk/>
            <pc:sldMk cId="2521001959" sldId="954"/>
            <ac:picMk id="23" creationId="{BEF96A9E-E890-5505-168D-96FBBF571001}"/>
          </ac:picMkLst>
        </pc:picChg>
        <pc:picChg chg="add mod">
          <ac:chgData name="Paula Vázquez-Valero" userId="3a0e46d7-2099-40af-a155-aa45b68bfff3" providerId="ADAL" clId="{E9E16D5E-8C49-43D7-BFA7-354344F7380E}" dt="2024-05-15T14:48:40.908" v="5723" actId="1076"/>
          <ac:picMkLst>
            <pc:docMk/>
            <pc:sldMk cId="2521001959" sldId="954"/>
            <ac:picMk id="24" creationId="{CACC39FE-6A85-5F10-DB41-035A2E7363D2}"/>
          </ac:picMkLst>
        </pc:picChg>
        <pc:picChg chg="add del mod">
          <ac:chgData name="Paula Vázquez-Valero" userId="3a0e46d7-2099-40af-a155-aa45b68bfff3" providerId="ADAL" clId="{E9E16D5E-8C49-43D7-BFA7-354344F7380E}" dt="2024-05-15T14:50:08.155" v="5793" actId="21"/>
          <ac:picMkLst>
            <pc:docMk/>
            <pc:sldMk cId="2521001959" sldId="954"/>
            <ac:picMk id="25" creationId="{1F7E10B0-C652-AD1A-74C1-15ACEFEEAFA6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30" creationId="{60A6B8BA-82E5-3D02-A633-4FCE6E4DF59C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35" creationId="{A0CEAEC0-AE69-64F9-5804-ED9EF0FC081E}"/>
          </ac:picMkLst>
        </pc:picChg>
        <pc:picChg chg="mod">
          <ac:chgData name="Paula Vázquez-Valero" userId="3a0e46d7-2099-40af-a155-aa45b68bfff3" providerId="ADAL" clId="{E9E16D5E-8C49-43D7-BFA7-354344F7380E}" dt="2024-05-15T14:51:18.464" v="5839" actId="1076"/>
          <ac:picMkLst>
            <pc:docMk/>
            <pc:sldMk cId="2521001959" sldId="954"/>
            <ac:picMk id="50" creationId="{2FBCA33A-4E71-8B51-19F9-A3259DA2B59E}"/>
          </ac:picMkLst>
        </pc:picChg>
        <pc:picChg chg="del">
          <ac:chgData name="Paula Vázquez-Valero" userId="3a0e46d7-2099-40af-a155-aa45b68bfff3" providerId="ADAL" clId="{E9E16D5E-8C49-43D7-BFA7-354344F7380E}" dt="2024-05-15T14:49:23.724" v="5760" actId="478"/>
          <ac:picMkLst>
            <pc:docMk/>
            <pc:sldMk cId="2521001959" sldId="954"/>
            <ac:picMk id="51" creationId="{9CC23394-938A-D50C-9BB3-AA15DDD794BF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56" creationId="{0E25AA30-F80E-A1F1-A515-CE497B0646C5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57" creationId="{FFA4269C-ED39-0D57-1B34-69177AA8A5C3}"/>
          </ac:picMkLst>
        </pc:picChg>
        <pc:picChg chg="mod">
          <ac:chgData name="Paula Vázquez-Valero" userId="3a0e46d7-2099-40af-a155-aa45b68bfff3" providerId="ADAL" clId="{E9E16D5E-8C49-43D7-BFA7-354344F7380E}" dt="2024-05-15T14:53:22.315" v="5963" actId="1076"/>
          <ac:picMkLst>
            <pc:docMk/>
            <pc:sldMk cId="2521001959" sldId="954"/>
            <ac:picMk id="2051" creationId="{693B4EFD-40A3-812E-A97C-044E2B9E4165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57" creationId="{8E5B1466-6F6A-14A5-7ABE-6DDD2C767589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58" creationId="{D7AE0C5E-E5B2-1762-AE17-C564D38D9483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0" creationId="{14B86199-7CA6-C3C3-B73E-58FEC4DBD10A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1" creationId="{1FD6CF6B-866C-70A5-D581-C27DAC2E37A9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3" creationId="{940DD084-C78E-8CF3-DC74-8FAA0793ACE7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4" creationId="{B6C62AAE-FB57-CD18-B58C-5FC28C126F1B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6" creationId="{B960C3A8-B014-1D83-21F2-0CB2EDE00B02}"/>
          </ac:picMkLst>
        </pc:picChg>
        <pc:picChg chg="mod">
          <ac:chgData name="Paula Vázquez-Valero" userId="3a0e46d7-2099-40af-a155-aa45b68bfff3" providerId="ADAL" clId="{E9E16D5E-8C49-43D7-BFA7-354344F7380E}" dt="2024-05-15T14:50:07.146" v="5792" actId="1076"/>
          <ac:picMkLst>
            <pc:docMk/>
            <pc:sldMk cId="2521001959" sldId="954"/>
            <ac:picMk id="2067" creationId="{4097C6B4-4B1E-EDFA-2274-A536D7138492}"/>
          </ac:picMkLst>
        </pc:picChg>
        <pc:picChg chg="add del mod">
          <ac:chgData name="Paula Vázquez-Valero" userId="3a0e46d7-2099-40af-a155-aa45b68bfff3" providerId="ADAL" clId="{E9E16D5E-8C49-43D7-BFA7-354344F7380E}" dt="2024-05-15T14:51:04.591" v="5826" actId="21"/>
          <ac:picMkLst>
            <pc:docMk/>
            <pc:sldMk cId="2521001959" sldId="954"/>
            <ac:picMk id="2068" creationId="{8BE512F3-E9AF-9B61-3092-6BD701D9848C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71" creationId="{97FCF9E6-4999-3593-1C83-46C52828B672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72" creationId="{168EBA98-BFF8-9829-5A4C-9DCC2C4BCBAB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74" creationId="{C33CA95C-C2B0-B45C-2961-EAEA75DDB11D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75" creationId="{90AD3479-21E2-94C7-9C17-2D3293C711A9}"/>
          </ac:picMkLst>
        </pc:picChg>
        <pc:picChg chg="del">
          <ac:chgData name="Paula Vázquez-Valero" userId="3a0e46d7-2099-40af-a155-aa45b68bfff3" providerId="ADAL" clId="{E9E16D5E-8C49-43D7-BFA7-354344F7380E}" dt="2024-05-15T14:47:32.909" v="5668" actId="478"/>
          <ac:picMkLst>
            <pc:docMk/>
            <pc:sldMk cId="2521001959" sldId="954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83" creationId="{7450BE01-5ECD-FFA4-7AE1-BC3F35697332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84" creationId="{4D82D438-770B-5DBF-D7E4-C92B390AC9FF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86" creationId="{DF7E4524-2B23-E400-B4CB-8A9257A88929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87" creationId="{5077D2CC-F2F4-4E77-5AA8-2B818102430A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91" creationId="{41120B0E-37CD-64C3-ABA3-696DE96AFCAC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92" creationId="{4B7D8C28-BF82-1136-FED2-95A63884044C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94" creationId="{F882CCB3-5725-759B-1E8D-835D26B2BC74}"/>
          </ac:picMkLst>
        </pc:picChg>
        <pc:picChg chg="mod">
          <ac:chgData name="Paula Vázquez-Valero" userId="3a0e46d7-2099-40af-a155-aa45b68bfff3" providerId="ADAL" clId="{E9E16D5E-8C49-43D7-BFA7-354344F7380E}" dt="2024-05-15T14:50:10.206" v="5794"/>
          <ac:picMkLst>
            <pc:docMk/>
            <pc:sldMk cId="2521001959" sldId="954"/>
            <ac:picMk id="2095" creationId="{E6420164-A1F9-6830-EA9E-E9B3CABED551}"/>
          </ac:picMkLst>
        </pc:picChg>
        <pc:picChg chg="add mod">
          <ac:chgData name="Paula Vázquez-Valero" userId="3a0e46d7-2099-40af-a155-aa45b68bfff3" providerId="ADAL" clId="{E9E16D5E-8C49-43D7-BFA7-354344F7380E}" dt="2024-05-15T14:51:16.549" v="5838" actId="1036"/>
          <ac:picMkLst>
            <pc:docMk/>
            <pc:sldMk cId="2521001959" sldId="954"/>
            <ac:picMk id="2096" creationId="{047C3A41-EFA9-AC22-82EA-EE5DB1DF8A94}"/>
          </ac:picMkLst>
        </pc:picChg>
      </pc:sldChg>
      <pc:sldChg chg="addSp delSp modSp new del mod modAnim">
        <pc:chgData name="Paula Vázquez-Valero" userId="3a0e46d7-2099-40af-a155-aa45b68bfff3" providerId="ADAL" clId="{E9E16D5E-8C49-43D7-BFA7-354344F7380E}" dt="2024-05-15T12:19:47.758" v="3949" actId="47"/>
        <pc:sldMkLst>
          <pc:docMk/>
          <pc:sldMk cId="2783299585" sldId="954"/>
        </pc:sldMkLst>
        <pc:spChg chg="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" creationId="{57838CEE-01D9-11EF-C09A-F19DF5CAC906}"/>
          </ac:spMkLst>
        </pc:spChg>
        <pc:spChg chg="del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3" creationId="{220BF083-1CB5-88A4-000D-15D88681A86B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5" creationId="{47F920AC-61A6-3D67-55DF-A59BFD008C43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6" creationId="{E159E829-F650-FAA6-BC36-CBA4F483A3AB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7" creationId="{C35856BE-AB57-1F59-513C-FA7F7F8239C8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8" creationId="{A82FABF7-0572-3281-3475-1FD3C44AE09A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9" creationId="{CEEAE507-7617-FB2F-7A5D-A7500B31108E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0" creationId="{DF2C8FFB-21F9-98CF-F4D4-AC312BD5639C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1" creationId="{E81B245B-E852-E214-7948-C3B834A0ED20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2" creationId="{3DFCD2E4-34DE-40B6-C5AF-0381F4193E13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3" creationId="{EFFCC2C0-233E-D2AA-18AA-0DF8C0192D2C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4" creationId="{4D8B26E0-5416-29CD-BBB1-853C507B30D3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5" creationId="{B9D3DFA6-A8DB-FCBD-0B4E-2418894B2789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6" creationId="{67879A36-8120-E0B2-23C8-7A320FE73976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7" creationId="{356DDA5E-9F1F-085E-5C2F-47BF23B4E704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8" creationId="{F5533557-247A-32B6-5B9D-780EB03263F2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19" creationId="{838FD068-35EA-AF3F-373D-DF084F213B38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0" creationId="{A59936D2-4CBB-2119-DBAF-8896882F40D0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1" creationId="{4802D870-B56F-F38D-4A47-7E5ABE3B99AC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2" creationId="{345B52F2-EE0C-DDD1-E4A0-9D8ADFFD295F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3" creationId="{CF479482-F0F7-2234-A2EF-02F78982DAFD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4" creationId="{44BA8579-0D55-3B51-A4B7-4A8979E38883}"/>
          </ac:spMkLst>
        </pc:spChg>
        <pc:spChg chg="mod">
          <ac:chgData name="Paula Vázquez-Valero" userId="3a0e46d7-2099-40af-a155-aa45b68bfff3" providerId="ADAL" clId="{E9E16D5E-8C49-43D7-BFA7-354344F7380E}" dt="2024-05-15T11:23:38.580" v="1579"/>
          <ac:spMkLst>
            <pc:docMk/>
            <pc:sldMk cId="2783299585" sldId="954"/>
            <ac:spMk id="26" creationId="{CD68D537-FF3F-86A6-EF84-F0F6573D1E30}"/>
          </ac:spMkLst>
        </pc:spChg>
        <pc:spChg chg="add del mod">
          <ac:chgData name="Paula Vázquez-Valero" userId="3a0e46d7-2099-40af-a155-aa45b68bfff3" providerId="ADAL" clId="{E9E16D5E-8C49-43D7-BFA7-354344F7380E}" dt="2024-05-15T11:56:57.191" v="3075" actId="478"/>
          <ac:spMkLst>
            <pc:docMk/>
            <pc:sldMk cId="2783299585" sldId="954"/>
            <ac:spMk id="28" creationId="{52B69A79-6BC2-4AD8-5D1E-FB6C6602E5B0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29" creationId="{B0C21F2B-0918-E3DE-9767-357EA3B7ADF8}"/>
          </ac:spMkLst>
        </pc:spChg>
        <pc:spChg chg="add del mod">
          <ac:chgData name="Paula Vázquez-Valero" userId="3a0e46d7-2099-40af-a155-aa45b68bfff3" providerId="ADAL" clId="{E9E16D5E-8C49-43D7-BFA7-354344F7380E}" dt="2024-05-15T11:57:41.857" v="3087" actId="21"/>
          <ac:spMkLst>
            <pc:docMk/>
            <pc:sldMk cId="2783299585" sldId="954"/>
            <ac:spMk id="30" creationId="{6020B7E9-0244-B509-A8BA-D318433B0AED}"/>
          </ac:spMkLst>
        </pc:spChg>
        <pc:spChg chg="add del mod">
          <ac:chgData name="Paula Vázquez-Valero" userId="3a0e46d7-2099-40af-a155-aa45b68bfff3" providerId="ADAL" clId="{E9E16D5E-8C49-43D7-BFA7-354344F7380E}" dt="2024-05-15T11:57:41.857" v="3087" actId="21"/>
          <ac:spMkLst>
            <pc:docMk/>
            <pc:sldMk cId="2783299585" sldId="954"/>
            <ac:spMk id="33" creationId="{FBC8068E-68D8-64C2-69AF-37B7EEDDC8E1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35" creationId="{3B9E994D-6DB2-0AE9-406F-8F74340FE870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36" creationId="{E7446B51-5224-1403-2D0E-3F306352EF58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38" creationId="{37BFBD0E-45D4-8C31-09C6-A56743B5D940}"/>
          </ac:spMkLst>
        </pc:spChg>
        <pc:spChg chg="add del mod">
          <ac:chgData name="Paula Vázquez-Valero" userId="3a0e46d7-2099-40af-a155-aa45b68bfff3" providerId="ADAL" clId="{E9E16D5E-8C49-43D7-BFA7-354344F7380E}" dt="2024-05-15T11:57:41.857" v="3087" actId="21"/>
          <ac:spMkLst>
            <pc:docMk/>
            <pc:sldMk cId="2783299585" sldId="954"/>
            <ac:spMk id="40" creationId="{089C68C5-E7B9-E2F7-1C0C-D110F7AF9750}"/>
          </ac:spMkLst>
        </pc:spChg>
        <pc:spChg chg="add del mod">
          <ac:chgData name="Paula Vázquez-Valero" userId="3a0e46d7-2099-40af-a155-aa45b68bfff3" providerId="ADAL" clId="{E9E16D5E-8C49-43D7-BFA7-354344F7380E}" dt="2024-05-15T11:57:41.857" v="3087" actId="21"/>
          <ac:spMkLst>
            <pc:docMk/>
            <pc:sldMk cId="2783299585" sldId="954"/>
            <ac:spMk id="43" creationId="{080A8D5B-865E-9A87-F762-7512A5E2DD0D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47" creationId="{0F62ACF0-2C1F-597A-789E-9BDC4E317014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48" creationId="{826A4A81-6E20-E66C-424E-72F168393AAA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49" creationId="{2BA86DF0-6F1C-78E1-EADA-3AE38788689A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50" creationId="{C3829589-01E6-04DF-7BD1-4EBC627DC64D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51" creationId="{51BD124B-69FA-AF1D-2F63-5D767C79B5FD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52" creationId="{D798A587-F7FC-F044-4604-A0968A7D90FF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54" creationId="{858817C8-ECD7-55CB-DF9A-57DF7B64B5DB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55" creationId="{D2CF91AE-63AB-AEFF-7FCA-C1465C1B5548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57" creationId="{23FE44EC-032B-087E-E5D9-BA08C1E24AD0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59" creationId="{F9350401-6701-6233-4F17-221540B3B444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64" creationId="{BEFBE69B-33CE-4C0E-58D7-DBD4BE1F5F46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68" creationId="{6429E100-F193-89E5-71BE-3E143DA8F59A}"/>
          </ac:spMkLst>
        </pc:spChg>
        <pc:spChg chg="mod">
          <ac:chgData name="Paula Vázquez-Valero" userId="3a0e46d7-2099-40af-a155-aa45b68bfff3" providerId="ADAL" clId="{E9E16D5E-8C49-43D7-BFA7-354344F7380E}" dt="2024-05-15T11:56:57.437" v="3076"/>
          <ac:spMkLst>
            <pc:docMk/>
            <pc:sldMk cId="2783299585" sldId="954"/>
            <ac:spMk id="70" creationId="{7497D34C-C592-9688-3E64-E3B598F08749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1" creationId="{E6C7D87B-F5F3-7355-0649-6EDB523AF242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2" creationId="{04BF2AFB-FF86-6F52-0324-982EBB0C9B0B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3" creationId="{F09F88C9-0435-CBF2-421A-F076686F5F18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4" creationId="{EE36AC39-BF4F-627A-76D1-41620A4AF076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5" creationId="{CDFA8464-C953-D6EE-10E5-25BF92A4402D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6" creationId="{94D20D21-082E-DB62-2E16-0B926DFA93EE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7" creationId="{0308CA5E-29AA-43DA-778D-46D91CF1530A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8" creationId="{27FC5837-451A-09AB-F63E-24999E292535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79" creationId="{8FF01A7C-90FC-1D4B-9CE4-54F8C78309A8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0" creationId="{6CB8CAC1-BB9A-87BC-5436-236330CD7602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1" creationId="{DF542BF9-2177-079B-9BE7-8BB108A218E4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2" creationId="{84DA4690-9E60-2310-1C91-3385DD8A6474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3" creationId="{52686EEB-CD09-12C9-8570-0B7075094274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4" creationId="{8C15B186-FB95-A4BA-91FE-F124E1CA8BBE}"/>
          </ac:spMkLst>
        </pc:spChg>
        <pc:spChg chg="add del mod">
          <ac:chgData name="Paula Vázquez-Valero" userId="3a0e46d7-2099-40af-a155-aa45b68bfff3" providerId="ADAL" clId="{E9E16D5E-8C49-43D7-BFA7-354344F7380E}" dt="2024-05-15T12:02:03.407" v="3348" actId="21"/>
          <ac:spMkLst>
            <pc:docMk/>
            <pc:sldMk cId="2783299585" sldId="954"/>
            <ac:spMk id="85" creationId="{7BCC6942-B8C0-801E-0F28-60F0F0258E12}"/>
          </ac:spMkLst>
        </pc:spChg>
        <pc:spChg chg="add del mod">
          <ac:chgData name="Paula Vázquez-Valero" userId="3a0e46d7-2099-40af-a155-aa45b68bfff3" providerId="ADAL" clId="{E9E16D5E-8C49-43D7-BFA7-354344F7380E}" dt="2024-05-15T11:57:41.857" v="3087" actId="21"/>
          <ac:spMkLst>
            <pc:docMk/>
            <pc:sldMk cId="2783299585" sldId="954"/>
            <ac:spMk id="86" creationId="{947DE212-C287-F7C3-2714-1503F2180379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87" creationId="{36F94932-D7CF-0C12-BAA9-32617A8C830E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88" creationId="{5F56D409-4DB0-D461-A50E-3CC2DE4FF3C8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0" creationId="{0207F6B8-95F2-A4AA-8A36-F606CDEA5E3C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2" creationId="{FB3FCF03-A5D6-E992-77D9-B933EA9C8A20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3" creationId="{F0560D71-B0E8-2EAE-A776-E0BF3720D925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4" creationId="{BE882D4E-07A7-A2A3-B28D-16AF05A1D3F8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6" creationId="{CCA6A4BB-8853-6B0B-671B-76AEFC018B77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7" creationId="{D811FBD6-BDDD-F453-4815-B27A538BB21F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8" creationId="{EF336260-4EE2-0037-F5BD-D528D1F85EC5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99" creationId="{D4DF3AF3-9380-6093-0ED0-D6A0B93411CE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1" creationId="{669C7B17-BC86-80A2-1D71-CEAD7AEEA239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2" creationId="{D213E651-CCFB-09E4-9C59-471588E46226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3" creationId="{08E9D87E-2476-740F-8EAB-B95D86825036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5" creationId="{C1985F09-25D4-6B94-392C-0192FA496CDB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6" creationId="{4C5969C9-ABE5-4FE5-F09D-0D58E0620B7A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08" creationId="{2E0A7DB9-04B8-6B01-81BD-32B6F38D31CE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10" creationId="{F9068132-C54E-C030-CA7F-1D3F461AF040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11" creationId="{7815ED47-859D-BC78-3590-4DAC8EEBE4C1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13" creationId="{EFD4917B-A499-20D2-28E3-4B9DFE7410EF}"/>
          </ac:spMkLst>
        </pc:spChg>
        <pc:spChg chg="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15" creationId="{F9738228-0599-204B-24AC-FF62B2E6E8AC}"/>
          </ac:spMkLst>
        </pc:spChg>
        <pc:spChg chg="add mod">
          <ac:chgData name="Paula Vázquez-Valero" userId="3a0e46d7-2099-40af-a155-aa45b68bfff3" providerId="ADAL" clId="{E9E16D5E-8C49-43D7-BFA7-354344F7380E}" dt="2024-05-15T12:01:22.354" v="3317" actId="1035"/>
          <ac:spMkLst>
            <pc:docMk/>
            <pc:sldMk cId="2783299585" sldId="954"/>
            <ac:spMk id="116" creationId="{0ABCAD54-CAE7-A8F1-58A2-FF616ACE8A2E}"/>
          </ac:spMkLst>
        </pc:spChg>
        <pc:grpChg chg="add del mod">
          <ac:chgData name="Paula Vázquez-Valero" userId="3a0e46d7-2099-40af-a155-aa45b68bfff3" providerId="ADAL" clId="{E9E16D5E-8C49-43D7-BFA7-354344F7380E}" dt="2024-05-15T11:23:48.146" v="1582" actId="478"/>
          <ac:grpSpMkLst>
            <pc:docMk/>
            <pc:sldMk cId="2783299585" sldId="954"/>
            <ac:grpSpMk id="25" creationId="{E029C3BD-8FC5-1A2E-2203-4072F8CC7697}"/>
          </ac:grpSpMkLst>
        </pc:grpChg>
        <pc:grpChg chg="add del mod">
          <ac:chgData name="Paula Vázquez-Valero" userId="3a0e46d7-2099-40af-a155-aa45b68bfff3" providerId="ADAL" clId="{E9E16D5E-8C49-43D7-BFA7-354344F7380E}" dt="2024-05-15T11:57:41.857" v="3087" actId="21"/>
          <ac:grpSpMkLst>
            <pc:docMk/>
            <pc:sldMk cId="2783299585" sldId="954"/>
            <ac:grpSpMk id="34" creationId="{9A11B26F-5874-3F3B-20C6-C88814BFA0E3}"/>
          </ac:grpSpMkLst>
        </pc:grpChg>
        <pc:grpChg chg="add del mod">
          <ac:chgData name="Paula Vázquez-Valero" userId="3a0e46d7-2099-40af-a155-aa45b68bfff3" providerId="ADAL" clId="{E9E16D5E-8C49-43D7-BFA7-354344F7380E}" dt="2024-05-15T11:57:41.857" v="3087" actId="21"/>
          <ac:grpSpMkLst>
            <pc:docMk/>
            <pc:sldMk cId="2783299585" sldId="954"/>
            <ac:grpSpMk id="37" creationId="{3FD1BA5E-6039-9774-15B8-9E9264BE7F09}"/>
          </ac:grpSpMkLst>
        </pc:grpChg>
        <pc:grpChg chg="add del mod">
          <ac:chgData name="Paula Vázquez-Valero" userId="3a0e46d7-2099-40af-a155-aa45b68bfff3" providerId="ADAL" clId="{E9E16D5E-8C49-43D7-BFA7-354344F7380E}" dt="2024-05-15T12:02:03.407" v="3348" actId="21"/>
          <ac:grpSpMkLst>
            <pc:docMk/>
            <pc:sldMk cId="2783299585" sldId="954"/>
            <ac:grpSpMk id="53" creationId="{B498D805-105B-FA41-CA28-7C6252F65515}"/>
          </ac:grpSpMkLst>
        </pc:grpChg>
        <pc:grpChg chg="add del mod">
          <ac:chgData name="Paula Vázquez-Valero" userId="3a0e46d7-2099-40af-a155-aa45b68bfff3" providerId="ADAL" clId="{E9E16D5E-8C49-43D7-BFA7-354344F7380E}" dt="2024-05-15T12:02:03.407" v="3348" actId="21"/>
          <ac:grpSpMkLst>
            <pc:docMk/>
            <pc:sldMk cId="2783299585" sldId="954"/>
            <ac:grpSpMk id="56" creationId="{6E3EEBE7-2F63-E8C4-2AA5-D1C349BED26C}"/>
          </ac:grpSpMkLst>
        </pc:grpChg>
        <pc:grpChg chg="add del mod">
          <ac:chgData name="Paula Vázquez-Valero" userId="3a0e46d7-2099-40af-a155-aa45b68bfff3" providerId="ADAL" clId="{E9E16D5E-8C49-43D7-BFA7-354344F7380E}" dt="2024-05-15T12:02:03.407" v="3348" actId="21"/>
          <ac:grpSpMkLst>
            <pc:docMk/>
            <pc:sldMk cId="2783299585" sldId="954"/>
            <ac:grpSpMk id="67" creationId="{3B2732C8-E19E-652E-69D6-C414A4C32D16}"/>
          </ac:grpSpMkLst>
        </pc:grpChg>
        <pc:grpChg chg="add mod">
          <ac:chgData name="Paula Vázquez-Valero" userId="3a0e46d7-2099-40af-a155-aa45b68bfff3" providerId="ADAL" clId="{E9E16D5E-8C49-43D7-BFA7-354344F7380E}" dt="2024-05-15T12:01:22.354" v="3317" actId="1035"/>
          <ac:grpSpMkLst>
            <pc:docMk/>
            <pc:sldMk cId="2783299585" sldId="954"/>
            <ac:grpSpMk id="89" creationId="{DE137F3F-9266-AF31-C44B-395CA5F4BB90}"/>
          </ac:grpSpMkLst>
        </pc:grpChg>
        <pc:grpChg chg="add mod">
          <ac:chgData name="Paula Vázquez-Valero" userId="3a0e46d7-2099-40af-a155-aa45b68bfff3" providerId="ADAL" clId="{E9E16D5E-8C49-43D7-BFA7-354344F7380E}" dt="2024-05-15T12:01:22.354" v="3317" actId="1035"/>
          <ac:grpSpMkLst>
            <pc:docMk/>
            <pc:sldMk cId="2783299585" sldId="954"/>
            <ac:grpSpMk id="107" creationId="{05DBA75A-2855-D641-D114-0F81893865C0}"/>
          </ac:grpSpMkLst>
        </pc:grpChg>
        <pc:grpChg chg="add mod">
          <ac:chgData name="Paula Vázquez-Valero" userId="3a0e46d7-2099-40af-a155-aa45b68bfff3" providerId="ADAL" clId="{E9E16D5E-8C49-43D7-BFA7-354344F7380E}" dt="2024-05-15T12:01:22.354" v="3317" actId="1035"/>
          <ac:grpSpMkLst>
            <pc:docMk/>
            <pc:sldMk cId="2783299585" sldId="954"/>
            <ac:grpSpMk id="112" creationId="{110EBB3C-6E92-BD75-4D21-802586BD6521}"/>
          </ac:grpSpMkLst>
        </pc:grpChg>
        <pc:graphicFrameChg chg="add del mod">
          <ac:chgData name="Paula Vázquez-Valero" userId="3a0e46d7-2099-40af-a155-aa45b68bfff3" providerId="ADAL" clId="{E9E16D5E-8C49-43D7-BFA7-354344F7380E}" dt="2024-05-15T11:57:41.857" v="3087" actId="21"/>
          <ac:graphicFrameMkLst>
            <pc:docMk/>
            <pc:sldMk cId="2783299585" sldId="954"/>
            <ac:graphicFrameMk id="31" creationId="{679F9E7E-E091-F668-5411-06AEDEB15957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1:57:41.857" v="3087" actId="21"/>
          <ac:graphicFrameMkLst>
            <pc:docMk/>
            <pc:sldMk cId="2783299585" sldId="954"/>
            <ac:graphicFrameMk id="32" creationId="{141FA3C8-1B49-44D8-D703-5437C64BC24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1:57:41.857" v="3087" actId="21"/>
          <ac:graphicFrameMkLst>
            <pc:docMk/>
            <pc:sldMk cId="2783299585" sldId="954"/>
            <ac:graphicFrameMk id="42" creationId="{8C180A28-3EFE-950D-781C-8C8EA59BD43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2:02:03.407" v="3348" actId="21"/>
          <ac:graphicFrameMkLst>
            <pc:docMk/>
            <pc:sldMk cId="2783299585" sldId="954"/>
            <ac:graphicFrameMk id="45" creationId="{8A7E082D-846A-E834-480A-41664D1DEF00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1:56:57.191" v="3075" actId="478"/>
          <ac:picMkLst>
            <pc:docMk/>
            <pc:sldMk cId="2783299585" sldId="954"/>
            <ac:picMk id="4" creationId="{04697CB8-B297-BE97-A086-07FB3694DA75}"/>
          </ac:picMkLst>
        </pc:picChg>
        <pc:picChg chg="mod">
          <ac:chgData name="Paula Vázquez-Valero" userId="3a0e46d7-2099-40af-a155-aa45b68bfff3" providerId="ADAL" clId="{E9E16D5E-8C49-43D7-BFA7-354344F7380E}" dt="2024-05-15T11:23:38.580" v="1579"/>
          <ac:picMkLst>
            <pc:docMk/>
            <pc:sldMk cId="2783299585" sldId="954"/>
            <ac:picMk id="27" creationId="{3120E9D7-A14D-A7EF-2EC0-C201A23D3EB7}"/>
          </ac:picMkLst>
        </pc:picChg>
        <pc:picChg chg="mod">
          <ac:chgData name="Paula Vázquez-Valero" userId="3a0e46d7-2099-40af-a155-aa45b68bfff3" providerId="ADAL" clId="{E9E16D5E-8C49-43D7-BFA7-354344F7380E}" dt="2024-05-15T11:56:57.437" v="3076"/>
          <ac:picMkLst>
            <pc:docMk/>
            <pc:sldMk cId="2783299585" sldId="954"/>
            <ac:picMk id="39" creationId="{DF8A2E07-FC8C-3ABC-E77C-E53F48D1CE3F}"/>
          </ac:picMkLst>
        </pc:picChg>
        <pc:picChg chg="add del mod">
          <ac:chgData name="Paula Vázquez-Valero" userId="3a0e46d7-2099-40af-a155-aa45b68bfff3" providerId="ADAL" clId="{E9E16D5E-8C49-43D7-BFA7-354344F7380E}" dt="2024-05-15T11:57:41.857" v="3087" actId="21"/>
          <ac:picMkLst>
            <pc:docMk/>
            <pc:sldMk cId="2783299585" sldId="954"/>
            <ac:picMk id="41" creationId="{075CBC9C-B698-108C-22C0-FAC11B9F96CF}"/>
          </ac:picMkLst>
        </pc:picChg>
        <pc:picChg chg="add del mod">
          <ac:chgData name="Paula Vázquez-Valero" userId="3a0e46d7-2099-40af-a155-aa45b68bfff3" providerId="ADAL" clId="{E9E16D5E-8C49-43D7-BFA7-354344F7380E}" dt="2024-05-15T11:57:41.857" v="3087" actId="21"/>
          <ac:picMkLst>
            <pc:docMk/>
            <pc:sldMk cId="2783299585" sldId="954"/>
            <ac:picMk id="44" creationId="{16FB7C18-7DFF-D032-7412-AFB16D2D4D5B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46" creationId="{96EB315E-AA1F-444C-4467-C6BD639F4340}"/>
          </ac:picMkLst>
        </pc:picChg>
        <pc:picChg chg="mod">
          <ac:chgData name="Paula Vázquez-Valero" userId="3a0e46d7-2099-40af-a155-aa45b68bfff3" providerId="ADAL" clId="{E9E16D5E-8C49-43D7-BFA7-354344F7380E}" dt="2024-05-15T11:56:57.437" v="3076"/>
          <ac:picMkLst>
            <pc:docMk/>
            <pc:sldMk cId="2783299585" sldId="954"/>
            <ac:picMk id="58" creationId="{425032FE-ED25-22B5-A88B-B39ED37E81E4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0" creationId="{4CE0B3A4-5D46-89B8-51BA-3835B07544B2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1" creationId="{A1046DD0-C2BA-F1B6-83F1-82441570CA74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2" creationId="{39C74A72-2DE1-00D3-9A47-CA12CD997620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3" creationId="{E978C6F4-A56E-7A85-CCB6-5FDCD0CCF34D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5" creationId="{E6E24361-84E6-660D-15E9-A22FB611E2D2}"/>
          </ac:picMkLst>
        </pc:picChg>
        <pc:picChg chg="add del mod">
          <ac:chgData name="Paula Vázquez-Valero" userId="3a0e46d7-2099-40af-a155-aa45b68bfff3" providerId="ADAL" clId="{E9E16D5E-8C49-43D7-BFA7-354344F7380E}" dt="2024-05-15T12:02:03.407" v="3348" actId="21"/>
          <ac:picMkLst>
            <pc:docMk/>
            <pc:sldMk cId="2783299585" sldId="954"/>
            <ac:picMk id="66" creationId="{060B961F-78CB-1BA2-8887-898E4D9785B4}"/>
          </ac:picMkLst>
        </pc:picChg>
        <pc:picChg chg="mod">
          <ac:chgData name="Paula Vázquez-Valero" userId="3a0e46d7-2099-40af-a155-aa45b68bfff3" providerId="ADAL" clId="{E9E16D5E-8C49-43D7-BFA7-354344F7380E}" dt="2024-05-15T11:56:57.437" v="3076"/>
          <ac:picMkLst>
            <pc:docMk/>
            <pc:sldMk cId="2783299585" sldId="954"/>
            <ac:picMk id="69" creationId="{F91E0602-735B-431B-A066-7A7FFE9BB277}"/>
          </ac:picMkLst>
        </pc:picChg>
        <pc:picChg chg="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91" creationId="{9EEEB8BB-BE08-336B-B717-D6D035D3523A}"/>
          </ac:picMkLst>
        </pc:picChg>
        <pc:picChg chg="add 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95" creationId="{9A1C9630-466E-49BC-888F-2D6CAB89EC14}"/>
          </ac:picMkLst>
        </pc:picChg>
        <pc:picChg chg="add 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100" creationId="{55D9B6CD-5501-6F83-1743-091C29254E55}"/>
          </ac:picMkLst>
        </pc:picChg>
        <pc:picChg chg="add 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104" creationId="{190EEE2C-2147-ABA8-1145-514496FA97B2}"/>
          </ac:picMkLst>
        </pc:picChg>
        <pc:picChg chg="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109" creationId="{D10527D9-79D6-4CC5-CCB8-F8EF49F2903E}"/>
          </ac:picMkLst>
        </pc:picChg>
        <pc:picChg chg="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114" creationId="{567C53C5-AF5B-0C2F-3FEA-082F16E66173}"/>
          </ac:picMkLst>
        </pc:picChg>
        <pc:picChg chg="add mod">
          <ac:chgData name="Paula Vázquez-Valero" userId="3a0e46d7-2099-40af-a155-aa45b68bfff3" providerId="ADAL" clId="{E9E16D5E-8C49-43D7-BFA7-354344F7380E}" dt="2024-05-15T12:01:22.354" v="3317" actId="1035"/>
          <ac:picMkLst>
            <pc:docMk/>
            <pc:sldMk cId="2783299585" sldId="954"/>
            <ac:picMk id="117" creationId="{6A774D28-D385-E8F3-A996-D0060ED937F2}"/>
          </ac:picMkLst>
        </pc:picChg>
      </pc:sldChg>
      <pc:sldChg chg="add del">
        <pc:chgData name="Paula Vázquez-Valero" userId="3a0e46d7-2099-40af-a155-aa45b68bfff3" providerId="ADAL" clId="{E9E16D5E-8C49-43D7-BFA7-354344F7380E}" dt="2024-05-15T09:38:01.412" v="3" actId="47"/>
        <pc:sldMkLst>
          <pc:docMk/>
          <pc:sldMk cId="4215754304" sldId="954"/>
        </pc:sldMkLst>
      </pc:sldChg>
      <pc:sldChg chg="add del">
        <pc:chgData name="Paula Vázquez-Valero" userId="3a0e46d7-2099-40af-a155-aa45b68bfff3" providerId="ADAL" clId="{E9E16D5E-8C49-43D7-BFA7-354344F7380E}" dt="2024-05-15T14:46:11.005" v="5646" actId="47"/>
        <pc:sldMkLst>
          <pc:docMk/>
          <pc:sldMk cId="0" sldId="955"/>
        </pc:sldMkLst>
      </pc:sldChg>
      <pc:sldChg chg="add del">
        <pc:chgData name="Paula Vázquez-Valero" userId="3a0e46d7-2099-40af-a155-aa45b68bfff3" providerId="ADAL" clId="{E9E16D5E-8C49-43D7-BFA7-354344F7380E}" dt="2024-05-15T11:28:50.391" v="1802" actId="47"/>
        <pc:sldMkLst>
          <pc:docMk/>
          <pc:sldMk cId="780545824" sldId="955"/>
        </pc:sldMkLst>
      </pc:sldChg>
      <pc:sldChg chg="addSp delSp modSp new del mod addAnim delAnim modAnim">
        <pc:chgData name="Paula Vázquez-Valero" userId="3a0e46d7-2099-40af-a155-aa45b68bfff3" providerId="ADAL" clId="{E9E16D5E-8C49-43D7-BFA7-354344F7380E}" dt="2024-05-15T15:27:04.436" v="7177" actId="47"/>
        <pc:sldMkLst>
          <pc:docMk/>
          <pc:sldMk cId="1410291542" sldId="955"/>
        </pc:sldMkLst>
        <pc:spChg chg="add 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4" creationId="{23DAD6D8-2CF4-8B31-F70D-7EE69A8A056E}"/>
          </ac:spMkLst>
        </pc:spChg>
        <pc:spChg chg="add del mod">
          <ac:chgData name="Paula Vázquez-Valero" userId="3a0e46d7-2099-40af-a155-aa45b68bfff3" providerId="ADAL" clId="{E9E16D5E-8C49-43D7-BFA7-354344F7380E}" dt="2024-05-15T15:05:46.014" v="6528" actId="478"/>
          <ac:spMkLst>
            <pc:docMk/>
            <pc:sldMk cId="1410291542" sldId="955"/>
            <ac:spMk id="5" creationId="{0F4BF19B-A578-8FAA-B38C-348DDB25D85F}"/>
          </ac:spMkLst>
        </pc:spChg>
        <pc:spChg chg="add del mod">
          <ac:chgData name="Paula Vázquez-Valero" userId="3a0e46d7-2099-40af-a155-aa45b68bfff3" providerId="ADAL" clId="{E9E16D5E-8C49-43D7-BFA7-354344F7380E}" dt="2024-05-15T15:05:46.014" v="6528" actId="478"/>
          <ac:spMkLst>
            <pc:docMk/>
            <pc:sldMk cId="1410291542" sldId="955"/>
            <ac:spMk id="6" creationId="{41BC51E1-A082-30FD-3F9D-4771FF7EA4E0}"/>
          </ac:spMkLst>
        </pc:spChg>
        <pc:spChg chg="add del mod">
          <ac:chgData name="Paula Vázquez-Valero" userId="3a0e46d7-2099-40af-a155-aa45b68bfff3" providerId="ADAL" clId="{E9E16D5E-8C49-43D7-BFA7-354344F7380E}" dt="2024-05-15T15:01:59.404" v="6392" actId="21"/>
          <ac:spMkLst>
            <pc:docMk/>
            <pc:sldMk cId="1410291542" sldId="955"/>
            <ac:spMk id="8" creationId="{9A59EEB7-087A-F927-1DD7-BFAF639C4978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10" creationId="{43569850-0648-9A7F-D842-BE3BBF584ED9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12" creationId="{1DE38470-ABBF-DEEB-0F93-5ABB50DB9709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15" creationId="{C257CC42-BE77-9755-7203-BD933639028B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16" creationId="{E4439586-70D6-76D8-857F-38F9CCD4067C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18" creationId="{AE680A8C-A090-35BF-AD1D-EE4756A7D843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20" creationId="{F029C706-9734-55A1-C4D3-33AA783CE898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1" creationId="{1D05EC4E-C60E-D85D-9147-4A3159923530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2" creationId="{8319A539-26DA-C03C-620D-9135FC24DF91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4" creationId="{B8748078-E902-21E6-DA9B-D345FBBF17A9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5" creationId="{345B41C2-FB22-E41B-D45A-7076D5736CD5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7" creationId="{98C66EE9-B32D-7B32-C40F-23F97369D141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8" creationId="{FD1D61D7-73F2-3441-3E31-329E4E5A7104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29" creationId="{3C038D07-B319-2A4B-39DE-753A892032FE}"/>
          </ac:spMkLst>
        </pc:spChg>
        <pc:spChg chg="add del mod">
          <ac:chgData name="Paula Vázquez-Valero" userId="3a0e46d7-2099-40af-a155-aa45b68bfff3" providerId="ADAL" clId="{E9E16D5E-8C49-43D7-BFA7-354344F7380E}" dt="2024-05-15T15:02:22.547" v="6399" actId="21"/>
          <ac:spMkLst>
            <pc:docMk/>
            <pc:sldMk cId="1410291542" sldId="955"/>
            <ac:spMk id="31" creationId="{97A0DB37-E605-2197-1B28-1AE4A2C81529}"/>
          </ac:spMkLst>
        </pc:spChg>
        <pc:spChg chg="add del mod">
          <ac:chgData name="Paula Vázquez-Valero" userId="3a0e46d7-2099-40af-a155-aa45b68bfff3" providerId="ADAL" clId="{E9E16D5E-8C49-43D7-BFA7-354344F7380E}" dt="2024-05-15T15:06:01.891" v="6569" actId="21"/>
          <ac:spMkLst>
            <pc:docMk/>
            <pc:sldMk cId="1410291542" sldId="955"/>
            <ac:spMk id="34" creationId="{CC5FE97E-89B4-7063-04FE-434CB193267A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36" creationId="{8EC2356E-2334-76C3-E3A5-662C1CEDC4B6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37" creationId="{4829576C-07AC-6F12-91A4-47834E22EBA5}"/>
          </ac:spMkLst>
        </pc:spChg>
        <pc:spChg chg="mod">
          <ac:chgData name="Paula Vázquez-Valero" userId="3a0e46d7-2099-40af-a155-aa45b68bfff3" providerId="ADAL" clId="{E9E16D5E-8C49-43D7-BFA7-354344F7380E}" dt="2024-05-15T14:56:48.265" v="6046"/>
          <ac:spMkLst>
            <pc:docMk/>
            <pc:sldMk cId="1410291542" sldId="955"/>
            <ac:spMk id="39" creationId="{C05C5278-03FA-C766-4886-40E6D9C0761F}"/>
          </ac:spMkLst>
        </pc:spChg>
        <pc:spChg chg="add mod">
          <ac:chgData name="Paula Vázquez-Valero" userId="3a0e46d7-2099-40af-a155-aa45b68bfff3" providerId="ADAL" clId="{E9E16D5E-8C49-43D7-BFA7-354344F7380E}" dt="2024-05-15T15:05:49.135" v="6530" actId="1076"/>
          <ac:spMkLst>
            <pc:docMk/>
            <pc:sldMk cId="1410291542" sldId="955"/>
            <ac:spMk id="55" creationId="{8BEE56AC-966B-2333-D088-5136F5900E99}"/>
          </ac:spMkLst>
        </pc:spChg>
        <pc:spChg chg="add mod">
          <ac:chgData name="Paula Vázquez-Valero" userId="3a0e46d7-2099-40af-a155-aa45b68bfff3" providerId="ADAL" clId="{E9E16D5E-8C49-43D7-BFA7-354344F7380E}" dt="2024-05-15T15:05:49.135" v="6530" actId="1076"/>
          <ac:spMkLst>
            <pc:docMk/>
            <pc:sldMk cId="1410291542" sldId="955"/>
            <ac:spMk id="58" creationId="{95EAC29C-34CD-1B1A-A9ED-BE4133793155}"/>
          </ac:spMkLst>
        </pc:spChg>
        <pc:spChg chg="add mod">
          <ac:chgData name="Paula Vázquez-Valero" userId="3a0e46d7-2099-40af-a155-aa45b68bfff3" providerId="ADAL" clId="{E9E16D5E-8C49-43D7-BFA7-354344F7380E}" dt="2024-05-15T15:05:49.135" v="6530" actId="1076"/>
          <ac:spMkLst>
            <pc:docMk/>
            <pc:sldMk cId="1410291542" sldId="955"/>
            <ac:spMk id="59" creationId="{DCF59344-6177-8477-7033-A83D8AAE6A18}"/>
          </ac:spMkLst>
        </pc:spChg>
        <pc:spChg chg="add mod">
          <ac:chgData name="Paula Vázquez-Valero" userId="3a0e46d7-2099-40af-a155-aa45b68bfff3" providerId="ADAL" clId="{E9E16D5E-8C49-43D7-BFA7-354344F7380E}" dt="2024-05-15T15:05:49.135" v="6530" actId="1076"/>
          <ac:spMkLst>
            <pc:docMk/>
            <pc:sldMk cId="1410291542" sldId="955"/>
            <ac:spMk id="61" creationId="{1A884860-C83C-BA0F-7D03-1A05136839D5}"/>
          </ac:spMkLst>
        </pc:spChg>
        <pc:spChg chg="mod">
          <ac:chgData name="Paula Vázquez-Valero" userId="3a0e46d7-2099-40af-a155-aa45b68bfff3" providerId="ADAL" clId="{E9E16D5E-8C49-43D7-BFA7-354344F7380E}" dt="2024-05-15T15:05:46.299" v="6529"/>
          <ac:spMkLst>
            <pc:docMk/>
            <pc:sldMk cId="1410291542" sldId="955"/>
            <ac:spMk id="63" creationId="{634E0DC8-869C-8229-C2DA-11DDA7120A13}"/>
          </ac:spMkLst>
        </pc:spChg>
        <pc:spChg chg="mod">
          <ac:chgData name="Paula Vázquez-Valero" userId="3a0e46d7-2099-40af-a155-aa45b68bfff3" providerId="ADAL" clId="{E9E16D5E-8C49-43D7-BFA7-354344F7380E}" dt="2024-05-15T15:05:46.299" v="6529"/>
          <ac:spMkLst>
            <pc:docMk/>
            <pc:sldMk cId="1410291542" sldId="955"/>
            <ac:spMk id="65" creationId="{30D2C88F-EB2C-72C9-7915-63358448F49D}"/>
          </ac:spMkLst>
        </pc:spChg>
        <pc:grpChg chg="add del mod">
          <ac:chgData name="Paula Vázquez-Valero" userId="3a0e46d7-2099-40af-a155-aa45b68bfff3" providerId="ADAL" clId="{E9E16D5E-8C49-43D7-BFA7-354344F7380E}" dt="2024-05-15T15:01:59.404" v="6392" actId="21"/>
          <ac:grpSpMkLst>
            <pc:docMk/>
            <pc:sldMk cId="1410291542" sldId="955"/>
            <ac:grpSpMk id="9" creationId="{73F0839F-6E1F-4E2C-1C84-15E98C5A1837}"/>
          </ac:grpSpMkLst>
        </pc:grpChg>
        <pc:grpChg chg="add del mod">
          <ac:chgData name="Paula Vázquez-Valero" userId="3a0e46d7-2099-40af-a155-aa45b68bfff3" providerId="ADAL" clId="{E9E16D5E-8C49-43D7-BFA7-354344F7380E}" dt="2024-05-15T15:02:22.547" v="6399" actId="21"/>
          <ac:grpSpMkLst>
            <pc:docMk/>
            <pc:sldMk cId="1410291542" sldId="955"/>
            <ac:grpSpMk id="17" creationId="{A588FE1C-5ACE-D6E7-5EE3-8FA4F5CF9BC5}"/>
          </ac:grpSpMkLst>
        </pc:grpChg>
        <pc:grpChg chg="add del mod">
          <ac:chgData name="Paula Vázquez-Valero" userId="3a0e46d7-2099-40af-a155-aa45b68bfff3" providerId="ADAL" clId="{E9E16D5E-8C49-43D7-BFA7-354344F7380E}" dt="2024-05-15T15:06:01.891" v="6569" actId="21"/>
          <ac:grpSpMkLst>
            <pc:docMk/>
            <pc:sldMk cId="1410291542" sldId="955"/>
            <ac:grpSpMk id="35" creationId="{A8A7D544-88BB-73FE-50BB-3179C3D36748}"/>
          </ac:grpSpMkLst>
        </pc:grpChg>
        <pc:grpChg chg="add del mod">
          <ac:chgData name="Paula Vázquez-Valero" userId="3a0e46d7-2099-40af-a155-aa45b68bfff3" providerId="ADAL" clId="{E9E16D5E-8C49-43D7-BFA7-354344F7380E}" dt="2024-05-15T15:06:01.891" v="6569" actId="21"/>
          <ac:grpSpMkLst>
            <pc:docMk/>
            <pc:sldMk cId="1410291542" sldId="955"/>
            <ac:grpSpMk id="38" creationId="{CA5CEDC0-1822-4BD5-BA71-FEA90D6D3878}"/>
          </ac:grpSpMkLst>
        </pc:grpChg>
        <pc:grpChg chg="add mod">
          <ac:chgData name="Paula Vázquez-Valero" userId="3a0e46d7-2099-40af-a155-aa45b68bfff3" providerId="ADAL" clId="{E9E16D5E-8C49-43D7-BFA7-354344F7380E}" dt="2024-05-15T15:05:49.135" v="6530" actId="1076"/>
          <ac:grpSpMkLst>
            <pc:docMk/>
            <pc:sldMk cId="1410291542" sldId="955"/>
            <ac:grpSpMk id="62" creationId="{3FD45598-42C7-EC17-9A26-BC325C504646}"/>
          </ac:grpSpMkLst>
        </pc:grpChg>
        <pc:graphicFrameChg chg="add del mod">
          <ac:chgData name="Paula Vázquez-Valero" userId="3a0e46d7-2099-40af-a155-aa45b68bfff3" providerId="ADAL" clId="{E9E16D5E-8C49-43D7-BFA7-354344F7380E}" dt="2024-05-15T15:01:59.404" v="6392" actId="21"/>
          <ac:graphicFrameMkLst>
            <pc:docMk/>
            <pc:sldMk cId="1410291542" sldId="955"/>
            <ac:graphicFrameMk id="7" creationId="{05CAFD1F-DDE7-FDA3-CFB9-2ECA3AC59A1F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1" creationId="{9B1AF359-C1A4-7497-DCEE-18837A1CFB8E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2" creationId="{346A0BA5-B192-63D4-5F4D-798D26A1337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3" creationId="{631F9289-4F39-4EC5-6EC7-881330C3D51C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4" creationId="{7841A1DB-55E6-5EDF-D09F-DD66284AC0C7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5" creationId="{AFA91CA6-978D-D950-98BB-9DC94585C03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6:01.891" v="6569" actId="21"/>
          <ac:graphicFrameMkLst>
            <pc:docMk/>
            <pc:sldMk cId="1410291542" sldId="955"/>
            <ac:graphicFrameMk id="46" creationId="{4C98F839-704B-9FE9-4BD5-4874256C3047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15T15:05:49.135" v="6530" actId="1076"/>
          <ac:graphicFrameMkLst>
            <pc:docMk/>
            <pc:sldMk cId="1410291542" sldId="955"/>
            <ac:graphicFrameMk id="54" creationId="{8416782E-6396-890D-20B9-B2830672ABD6}"/>
          </ac:graphicFrameMkLst>
        </pc:graphicFrameChg>
        <pc:picChg chg="mod">
          <ac:chgData name="Paula Vázquez-Valero" userId="3a0e46d7-2099-40af-a155-aa45b68bfff3" providerId="ADAL" clId="{E9E16D5E-8C49-43D7-BFA7-354344F7380E}" dt="2024-05-15T14:56:48.265" v="6046"/>
          <ac:picMkLst>
            <pc:docMk/>
            <pc:sldMk cId="1410291542" sldId="955"/>
            <ac:picMk id="11" creationId="{B0D486A9-2D52-1559-3629-7E5B608339A7}"/>
          </ac:picMkLst>
        </pc:picChg>
        <pc:picChg chg="add del mod">
          <ac:chgData name="Paula Vázquez-Valero" userId="3a0e46d7-2099-40af-a155-aa45b68bfff3" providerId="ADAL" clId="{E9E16D5E-8C49-43D7-BFA7-354344F7380E}" dt="2024-05-15T15:01:59.404" v="6392" actId="21"/>
          <ac:picMkLst>
            <pc:docMk/>
            <pc:sldMk cId="1410291542" sldId="955"/>
            <ac:picMk id="13" creationId="{A0334787-D128-E39A-5B0E-F475E6D21E52}"/>
          </ac:picMkLst>
        </pc:picChg>
        <pc:picChg chg="add del mod">
          <ac:chgData name="Paula Vázquez-Valero" userId="3a0e46d7-2099-40af-a155-aa45b68bfff3" providerId="ADAL" clId="{E9E16D5E-8C49-43D7-BFA7-354344F7380E}" dt="2024-05-15T15:01:59.404" v="6392" actId="21"/>
          <ac:picMkLst>
            <pc:docMk/>
            <pc:sldMk cId="1410291542" sldId="955"/>
            <ac:picMk id="14" creationId="{27CBECA3-7715-66C5-DD75-7F99189382DA}"/>
          </ac:picMkLst>
        </pc:picChg>
        <pc:picChg chg="mod">
          <ac:chgData name="Paula Vázquez-Valero" userId="3a0e46d7-2099-40af-a155-aa45b68bfff3" providerId="ADAL" clId="{E9E16D5E-8C49-43D7-BFA7-354344F7380E}" dt="2024-05-15T14:56:48.265" v="6046"/>
          <ac:picMkLst>
            <pc:docMk/>
            <pc:sldMk cId="1410291542" sldId="955"/>
            <ac:picMk id="19" creationId="{858BDB89-80D7-3D37-08F8-5806D24ABCFB}"/>
          </ac:picMkLst>
        </pc:picChg>
        <pc:picChg chg="add del mod">
          <ac:chgData name="Paula Vázquez-Valero" userId="3a0e46d7-2099-40af-a155-aa45b68bfff3" providerId="ADAL" clId="{E9E16D5E-8C49-43D7-BFA7-354344F7380E}" dt="2024-05-15T15:02:22.547" v="6399" actId="21"/>
          <ac:picMkLst>
            <pc:docMk/>
            <pc:sldMk cId="1410291542" sldId="955"/>
            <ac:picMk id="23" creationId="{CEB7D36C-B100-9145-3DE0-3205C7915FFF}"/>
          </ac:picMkLst>
        </pc:picChg>
        <pc:picChg chg="add del mod">
          <ac:chgData name="Paula Vázquez-Valero" userId="3a0e46d7-2099-40af-a155-aa45b68bfff3" providerId="ADAL" clId="{E9E16D5E-8C49-43D7-BFA7-354344F7380E}" dt="2024-05-15T15:02:22.547" v="6399" actId="21"/>
          <ac:picMkLst>
            <pc:docMk/>
            <pc:sldMk cId="1410291542" sldId="955"/>
            <ac:picMk id="26" creationId="{ABD4C800-8749-AC9D-3C11-E62D5E4397BC}"/>
          </ac:picMkLst>
        </pc:picChg>
        <pc:picChg chg="add del mod">
          <ac:chgData name="Paula Vázquez-Valero" userId="3a0e46d7-2099-40af-a155-aa45b68bfff3" providerId="ADAL" clId="{E9E16D5E-8C49-43D7-BFA7-354344F7380E}" dt="2024-05-15T15:02:22.547" v="6399" actId="21"/>
          <ac:picMkLst>
            <pc:docMk/>
            <pc:sldMk cId="1410291542" sldId="955"/>
            <ac:picMk id="30" creationId="{EB690C25-798A-3325-DC59-3B2A09BFF319}"/>
          </ac:picMkLst>
        </pc:picChg>
        <pc:picChg chg="add del mod">
          <ac:chgData name="Paula Vázquez-Valero" userId="3a0e46d7-2099-40af-a155-aa45b68bfff3" providerId="ADAL" clId="{E9E16D5E-8C49-43D7-BFA7-354344F7380E}" dt="2024-05-15T15:02:22.547" v="6399" actId="21"/>
          <ac:picMkLst>
            <pc:docMk/>
            <pc:sldMk cId="1410291542" sldId="955"/>
            <ac:picMk id="32" creationId="{283FB22C-152A-7DAF-4EAE-95E90DD65143}"/>
          </ac:picMkLst>
        </pc:picChg>
        <pc:picChg chg="add del mod">
          <ac:chgData name="Paula Vázquez-Valero" userId="3a0e46d7-2099-40af-a155-aa45b68bfff3" providerId="ADAL" clId="{E9E16D5E-8C49-43D7-BFA7-354344F7380E}" dt="2024-05-15T15:02:22.547" v="6399" actId="21"/>
          <ac:picMkLst>
            <pc:docMk/>
            <pc:sldMk cId="1410291542" sldId="955"/>
            <ac:picMk id="33" creationId="{D846E448-125C-FD3B-070F-F7C44B9B9A4E}"/>
          </ac:picMkLst>
        </pc:picChg>
        <pc:picChg chg="mod">
          <ac:chgData name="Paula Vázquez-Valero" userId="3a0e46d7-2099-40af-a155-aa45b68bfff3" providerId="ADAL" clId="{E9E16D5E-8C49-43D7-BFA7-354344F7380E}" dt="2024-05-15T14:56:48.265" v="6046"/>
          <ac:picMkLst>
            <pc:docMk/>
            <pc:sldMk cId="1410291542" sldId="955"/>
            <ac:picMk id="40" creationId="{8B2A43F9-5600-139B-0DC4-5DEB53CA0D66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47" creationId="{402E090C-9023-37EA-B32E-284B169D7C6E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48" creationId="{DBA7D998-0BD1-2D6B-CC18-41C12324FBF8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49" creationId="{2FC11EAD-21B6-24ED-C419-1CF18DC30EF7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50" creationId="{0AEB7B4E-2D89-67D1-049F-6FD8F2407C64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51" creationId="{83A3DEEB-7934-2DA1-BDB6-84314DF8D14A}"/>
          </ac:picMkLst>
        </pc:picChg>
        <pc:picChg chg="add del mod">
          <ac:chgData name="Paula Vázquez-Valero" userId="3a0e46d7-2099-40af-a155-aa45b68bfff3" providerId="ADAL" clId="{E9E16D5E-8C49-43D7-BFA7-354344F7380E}" dt="2024-05-15T15:06:01.891" v="6569" actId="21"/>
          <ac:picMkLst>
            <pc:docMk/>
            <pc:sldMk cId="1410291542" sldId="955"/>
            <ac:picMk id="52" creationId="{07909777-C196-B6B1-CEAB-B43B32DA0814}"/>
          </ac:picMkLst>
        </pc:picChg>
        <pc:picChg chg="add del mod">
          <ac:chgData name="Paula Vázquez-Valero" userId="3a0e46d7-2099-40af-a155-aa45b68bfff3" providerId="ADAL" clId="{E9E16D5E-8C49-43D7-BFA7-354344F7380E}" dt="2024-05-15T14:56:51.656" v="6047" actId="21"/>
          <ac:picMkLst>
            <pc:docMk/>
            <pc:sldMk cId="1410291542" sldId="955"/>
            <ac:picMk id="53" creationId="{291A3040-04FB-1FD1-5464-730909D7D90B}"/>
          </ac:picMkLst>
        </pc:picChg>
        <pc:picChg chg="add mod">
          <ac:chgData name="Paula Vázquez-Valero" userId="3a0e46d7-2099-40af-a155-aa45b68bfff3" providerId="ADAL" clId="{E9E16D5E-8C49-43D7-BFA7-354344F7380E}" dt="2024-05-15T15:05:49.135" v="6530" actId="1076"/>
          <ac:picMkLst>
            <pc:docMk/>
            <pc:sldMk cId="1410291542" sldId="955"/>
            <ac:picMk id="56" creationId="{7A264E46-BD11-FA9B-C769-9F88C6FEDFAE}"/>
          </ac:picMkLst>
        </pc:picChg>
        <pc:picChg chg="add mod">
          <ac:chgData name="Paula Vázquez-Valero" userId="3a0e46d7-2099-40af-a155-aa45b68bfff3" providerId="ADAL" clId="{E9E16D5E-8C49-43D7-BFA7-354344F7380E}" dt="2024-05-15T15:05:49.135" v="6530" actId="1076"/>
          <ac:picMkLst>
            <pc:docMk/>
            <pc:sldMk cId="1410291542" sldId="955"/>
            <ac:picMk id="57" creationId="{AD6480E2-3D1F-5BC8-513B-68C97C1DE71E}"/>
          </ac:picMkLst>
        </pc:picChg>
        <pc:picChg chg="add mod">
          <ac:chgData name="Paula Vázquez-Valero" userId="3a0e46d7-2099-40af-a155-aa45b68bfff3" providerId="ADAL" clId="{E9E16D5E-8C49-43D7-BFA7-354344F7380E}" dt="2024-05-15T15:05:49.135" v="6530" actId="1076"/>
          <ac:picMkLst>
            <pc:docMk/>
            <pc:sldMk cId="1410291542" sldId="955"/>
            <ac:picMk id="60" creationId="{8250DF0A-ED71-A7CD-8050-20FB3DC5ACCE}"/>
          </ac:picMkLst>
        </pc:picChg>
        <pc:picChg chg="mod">
          <ac:chgData name="Paula Vázquez-Valero" userId="3a0e46d7-2099-40af-a155-aa45b68bfff3" providerId="ADAL" clId="{E9E16D5E-8C49-43D7-BFA7-354344F7380E}" dt="2024-05-15T15:05:46.299" v="6529"/>
          <ac:picMkLst>
            <pc:docMk/>
            <pc:sldMk cId="1410291542" sldId="955"/>
            <ac:picMk id="64" creationId="{E31174E1-6813-F770-B280-C982391E80BB}"/>
          </ac:picMkLst>
        </pc:picChg>
        <pc:picChg chg="add mod">
          <ac:chgData name="Paula Vázquez-Valero" userId="3a0e46d7-2099-40af-a155-aa45b68bfff3" providerId="ADAL" clId="{E9E16D5E-8C49-43D7-BFA7-354344F7380E}" dt="2024-05-15T15:05:49.135" v="6530" actId="1076"/>
          <ac:picMkLst>
            <pc:docMk/>
            <pc:sldMk cId="1410291542" sldId="955"/>
            <ac:picMk id="66" creationId="{767017A1-1296-40E9-5FC1-2012D8B58CC6}"/>
          </ac:picMkLst>
        </pc:picChg>
      </pc:sldChg>
      <pc:sldChg chg="add del">
        <pc:chgData name="Paula Vázquez-Valero" userId="3a0e46d7-2099-40af-a155-aa45b68bfff3" providerId="ADAL" clId="{E9E16D5E-8C49-43D7-BFA7-354344F7380E}" dt="2024-05-15T09:38:03.155" v="4" actId="47"/>
        <pc:sldMkLst>
          <pc:docMk/>
          <pc:sldMk cId="2782283757" sldId="955"/>
        </pc:sldMkLst>
      </pc:sldChg>
      <pc:sldChg chg="add del">
        <pc:chgData name="Paula Vázquez-Valero" userId="3a0e46d7-2099-40af-a155-aa45b68bfff3" providerId="ADAL" clId="{E9E16D5E-8C49-43D7-BFA7-354344F7380E}" dt="2024-05-15T14:53:14.908" v="5956"/>
        <pc:sldMkLst>
          <pc:docMk/>
          <pc:sldMk cId="4261656401" sldId="955"/>
        </pc:sldMkLst>
      </pc:sldChg>
      <pc:sldChg chg="addSp delSp modSp add mod delAnim modAnim">
        <pc:chgData name="Paula Vázquez-Valero" userId="3a0e46d7-2099-40af-a155-aa45b68bfff3" providerId="ADAL" clId="{E9E16D5E-8C49-43D7-BFA7-354344F7380E}" dt="2024-05-15T15:20:08.796" v="6988" actId="207"/>
        <pc:sldMkLst>
          <pc:docMk/>
          <pc:sldMk cId="2488356442" sldId="956"/>
        </pc:sldMkLst>
        <pc:spChg chg="mod">
          <ac:chgData name="Paula Vázquez-Valero" userId="3a0e46d7-2099-40af-a155-aa45b68bfff3" providerId="ADAL" clId="{E9E16D5E-8C49-43D7-BFA7-354344F7380E}" dt="2024-05-15T15:20:08.796" v="6988" actId="207"/>
          <ac:spMkLst>
            <pc:docMk/>
            <pc:sldMk cId="2488356442" sldId="956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E9E16D5E-8C49-43D7-BFA7-354344F7380E}" dt="2024-05-15T15:05:26.488" v="6523"/>
          <ac:spMkLst>
            <pc:docMk/>
            <pc:sldMk cId="2488356442" sldId="956"/>
            <ac:spMk id="6" creationId="{96A1C4D8-49E0-5341-9524-286F620BD414}"/>
          </ac:spMkLst>
        </pc:spChg>
        <pc:spChg chg="mod">
          <ac:chgData name="Paula Vázquez-Valero" userId="3a0e46d7-2099-40af-a155-aa45b68bfff3" providerId="ADAL" clId="{E9E16D5E-8C49-43D7-BFA7-354344F7380E}" dt="2024-05-15T15:20:06.569" v="6986" actId="207"/>
          <ac:spMkLst>
            <pc:docMk/>
            <pc:sldMk cId="2488356442" sldId="956"/>
            <ac:spMk id="8" creationId="{6E922777-E8EE-F56F-C675-72D7B7A48742}"/>
          </ac:spMkLst>
        </pc:spChg>
        <pc:spChg chg="mod">
          <ac:chgData name="Paula Vázquez-Valero" userId="3a0e46d7-2099-40af-a155-aa45b68bfff3" providerId="ADAL" clId="{E9E16D5E-8C49-43D7-BFA7-354344F7380E}" dt="2024-05-15T15:20:06.569" v="6986" actId="207"/>
          <ac:spMkLst>
            <pc:docMk/>
            <pc:sldMk cId="2488356442" sldId="956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15T15:06:18.826" v="6582" actId="113"/>
          <ac:spMkLst>
            <pc:docMk/>
            <pc:sldMk cId="2488356442" sldId="956"/>
            <ac:spMk id="16" creationId="{B45F9FE1-8114-3835-EF5A-33D8041CB2AD}"/>
          </ac:spMkLst>
        </pc:spChg>
        <pc:spChg chg="mod">
          <ac:chgData name="Paula Vázquez-Valero" userId="3a0e46d7-2099-40af-a155-aa45b68bfff3" providerId="ADAL" clId="{E9E16D5E-8C49-43D7-BFA7-354344F7380E}" dt="2024-05-15T15:13:07.473" v="6859" actId="1036"/>
          <ac:spMkLst>
            <pc:docMk/>
            <pc:sldMk cId="2488356442" sldId="956"/>
            <ac:spMk id="18" creationId="{51B0C7EB-BE9B-D39F-1407-5B71D7C1BA9B}"/>
          </ac:spMkLst>
        </pc:spChg>
        <pc:spChg chg="mod or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19" creationId="{B6986234-CAAA-728E-F753-133555A4D441}"/>
          </ac:spMkLst>
        </pc:spChg>
        <pc:spChg chg="add mod">
          <ac:chgData name="Paula Vázquez-Valero" userId="3a0e46d7-2099-40af-a155-aa45b68bfff3" providerId="ADAL" clId="{E9E16D5E-8C49-43D7-BFA7-354344F7380E}" dt="2024-05-15T15:05:33.903" v="6526" actId="20577"/>
          <ac:spMkLst>
            <pc:docMk/>
            <pc:sldMk cId="2488356442" sldId="956"/>
            <ac:spMk id="21" creationId="{566C8480-BDB5-0B90-7F28-94E05170120E}"/>
          </ac:spMkLst>
        </pc:spChg>
        <pc:spChg chg="add del mod">
          <ac:chgData name="Paula Vázquez-Valero" userId="3a0e46d7-2099-40af-a155-aa45b68bfff3" providerId="ADAL" clId="{E9E16D5E-8C49-43D7-BFA7-354344F7380E}" dt="2024-05-15T15:06:19.416" v="6584"/>
          <ac:spMkLst>
            <pc:docMk/>
            <pc:sldMk cId="2488356442" sldId="956"/>
            <ac:spMk id="22" creationId="{BB5022B2-D64D-A22D-8410-8DA61048598B}"/>
          </ac:spMkLst>
        </pc:spChg>
        <pc:spChg chg="mod">
          <ac:chgData name="Paula Vázquez-Valero" userId="3a0e46d7-2099-40af-a155-aa45b68bfff3" providerId="ADAL" clId="{E9E16D5E-8C49-43D7-BFA7-354344F7380E}" dt="2024-05-15T15:06:03.005" v="6570"/>
          <ac:spMkLst>
            <pc:docMk/>
            <pc:sldMk cId="2488356442" sldId="956"/>
            <ac:spMk id="24" creationId="{663A9C4C-3163-C023-2557-5D8906BDDAB1}"/>
          </ac:spMkLst>
        </pc:spChg>
        <pc:spChg chg="mod">
          <ac:chgData name="Paula Vázquez-Valero" userId="3a0e46d7-2099-40af-a155-aa45b68bfff3" providerId="ADAL" clId="{E9E16D5E-8C49-43D7-BFA7-354344F7380E}" dt="2024-05-15T15:06:03.005" v="6570"/>
          <ac:spMkLst>
            <pc:docMk/>
            <pc:sldMk cId="2488356442" sldId="956"/>
            <ac:spMk id="25" creationId="{652E5509-3677-A1B9-E7A6-3CEA2C13D494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26" creationId="{DE9C0C3C-1570-2A00-F69B-DF61D8C5B4BD}"/>
          </ac:spMkLst>
        </pc:spChg>
        <pc:spChg chg="mod">
          <ac:chgData name="Paula Vázquez-Valero" userId="3a0e46d7-2099-40af-a155-aa45b68bfff3" providerId="ADAL" clId="{E9E16D5E-8C49-43D7-BFA7-354344F7380E}" dt="2024-05-15T15:06:03.005" v="6570"/>
          <ac:spMkLst>
            <pc:docMk/>
            <pc:sldMk cId="2488356442" sldId="956"/>
            <ac:spMk id="28" creationId="{26B8C51D-87CF-B636-93AC-6C67219DC261}"/>
          </ac:spMkLst>
        </pc:spChg>
        <pc:spChg chg="add mod">
          <ac:chgData name="Paula Vázquez-Valero" userId="3a0e46d7-2099-40af-a155-aa45b68bfff3" providerId="ADAL" clId="{E9E16D5E-8C49-43D7-BFA7-354344F7380E}" dt="2024-05-15T15:12:00.353" v="6808" actId="404"/>
          <ac:spMkLst>
            <pc:docMk/>
            <pc:sldMk cId="2488356442" sldId="956"/>
            <ac:spMk id="43" creationId="{C8F7480C-433E-5269-DC72-2D303031A0E0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61" creationId="{AAC11F7C-22F3-0B20-B523-E4C85F60BCA5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62" creationId="{19D9F4BB-6DCD-1041-E1A0-A410CF372959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63" creationId="{A78C278C-4999-6527-BFB8-292849BDA939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2048" creationId="{3B30FB69-9896-095F-697E-62F9EF41204B}"/>
          </ac:spMkLst>
        </pc:spChg>
        <pc:spChg chg="mod">
          <ac:chgData name="Paula Vázquez-Valero" userId="3a0e46d7-2099-40af-a155-aa45b68bfff3" providerId="ADAL" clId="{E9E16D5E-8C49-43D7-BFA7-354344F7380E}" dt="2024-05-15T15:13:17.214" v="6865" actId="1036"/>
          <ac:spMkLst>
            <pc:docMk/>
            <pc:sldMk cId="2488356442" sldId="956"/>
            <ac:spMk id="2049" creationId="{9761CF78-2FA3-466F-2E7B-AC52C4370096}"/>
          </ac:spMkLst>
        </pc:spChg>
        <pc:spChg chg="del">
          <ac:chgData name="Paula Vázquez-Valero" userId="3a0e46d7-2099-40af-a155-aa45b68bfff3" providerId="ADAL" clId="{E9E16D5E-8C49-43D7-BFA7-354344F7380E}" dt="2024-05-15T15:05:42.825" v="6527" actId="21"/>
          <ac:spMkLst>
            <pc:docMk/>
            <pc:sldMk cId="2488356442" sldId="956"/>
            <ac:spMk id="2051" creationId="{6FEF6C84-3827-31D3-F594-9F68E98C500B}"/>
          </ac:spMkLst>
        </pc:spChg>
        <pc:spChg chg="del">
          <ac:chgData name="Paula Vázquez-Valero" userId="3a0e46d7-2099-40af-a155-aa45b68bfff3" providerId="ADAL" clId="{E9E16D5E-8C49-43D7-BFA7-354344F7380E}" dt="2024-05-15T15:05:42.825" v="6527" actId="21"/>
          <ac:spMkLst>
            <pc:docMk/>
            <pc:sldMk cId="2488356442" sldId="956"/>
            <ac:spMk id="2054" creationId="{7B4630EC-DF27-9165-891A-5BC23C22087E}"/>
          </ac:spMkLst>
        </pc:spChg>
        <pc:spChg chg="del">
          <ac:chgData name="Paula Vázquez-Valero" userId="3a0e46d7-2099-40af-a155-aa45b68bfff3" providerId="ADAL" clId="{E9E16D5E-8C49-43D7-BFA7-354344F7380E}" dt="2024-05-15T15:05:42.825" v="6527" actId="21"/>
          <ac:spMkLst>
            <pc:docMk/>
            <pc:sldMk cId="2488356442" sldId="956"/>
            <ac:spMk id="2055" creationId="{5A689E80-43EA-DA3E-77CE-6337E70E9FFC}"/>
          </ac:spMkLst>
        </pc:spChg>
        <pc:spChg chg="del">
          <ac:chgData name="Paula Vázquez-Valero" userId="3a0e46d7-2099-40af-a155-aa45b68bfff3" providerId="ADAL" clId="{E9E16D5E-8C49-43D7-BFA7-354344F7380E}" dt="2024-05-15T15:05:42.825" v="6527" actId="21"/>
          <ac:spMkLst>
            <pc:docMk/>
            <pc:sldMk cId="2488356442" sldId="956"/>
            <ac:spMk id="2057" creationId="{3775A501-9B71-4835-B2F7-A04501F53989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66" creationId="{773AA37C-8AC2-002B-EE83-B18032322AFD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67" creationId="{190A5B99-9199-7246-14B9-24DF3D8636E6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69" creationId="{B75B629F-30D3-4380-9BB1-84B8AD13F2C8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71" creationId="{E6C91B8F-556C-A182-7649-5B61A29DF5B5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73" creationId="{2E03687B-DD7D-D910-7380-DEE6DFAD0C2C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75" creationId="{154E592B-F5B3-DB8E-DBC7-E2621148B509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77" creationId="{8117E882-9040-7F9B-9094-EE056049EA13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78" creationId="{1FC5CD38-31D5-9D92-B83A-D172DF03C08C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80" creationId="{EE08C9F6-A8EB-AB93-FC19-8C06F8D5925E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81" creationId="{372E1598-BE59-8357-4F7A-749C63F6EAE4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82" creationId="{65CD40CD-9632-AF70-8EB4-7E1A9C2459AF}"/>
          </ac:spMkLst>
        </pc:spChg>
        <pc:spChg chg="add del mod">
          <ac:chgData name="Paula Vázquez-Valero" userId="3a0e46d7-2099-40af-a155-aa45b68bfff3" providerId="ADAL" clId="{E9E16D5E-8C49-43D7-BFA7-354344F7380E}" dt="2024-05-15T15:10:13.423" v="6730" actId="478"/>
          <ac:spMkLst>
            <pc:docMk/>
            <pc:sldMk cId="2488356442" sldId="956"/>
            <ac:spMk id="2083" creationId="{0D90B9D9-7C50-3B8A-0C80-A42C20F88B6B}"/>
          </ac:spMkLst>
        </pc:spChg>
        <pc:spChg chg="mod">
          <ac:chgData name="Paula Vázquez-Valero" userId="3a0e46d7-2099-40af-a155-aa45b68bfff3" providerId="ADAL" clId="{E9E16D5E-8C49-43D7-BFA7-354344F7380E}" dt="2024-05-15T15:14:47.345" v="6869"/>
          <ac:spMkLst>
            <pc:docMk/>
            <pc:sldMk cId="2488356442" sldId="956"/>
            <ac:spMk id="2086" creationId="{59D215A3-3931-B3F0-BC57-2B31A1D18F2A}"/>
          </ac:spMkLst>
        </pc:spChg>
        <pc:spChg chg="mod">
          <ac:chgData name="Paula Vázquez-Valero" userId="3a0e46d7-2099-40af-a155-aa45b68bfff3" providerId="ADAL" clId="{E9E16D5E-8C49-43D7-BFA7-354344F7380E}" dt="2024-05-15T15:14:47.345" v="6869"/>
          <ac:spMkLst>
            <pc:docMk/>
            <pc:sldMk cId="2488356442" sldId="956"/>
            <ac:spMk id="2087" creationId="{3B4C9C29-B47A-BD8F-8F3F-DCD3F91362ED}"/>
          </ac:spMkLst>
        </pc:spChg>
        <pc:spChg chg="del">
          <ac:chgData name="Paula Vázquez-Valero" userId="3a0e46d7-2099-40af-a155-aa45b68bfff3" providerId="ADAL" clId="{E9E16D5E-8C49-43D7-BFA7-354344F7380E}" dt="2024-05-15T15:05:24.965" v="6521" actId="478"/>
          <ac:spMkLst>
            <pc:docMk/>
            <pc:sldMk cId="2488356442" sldId="956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E9E16D5E-8C49-43D7-BFA7-354344F7380E}" dt="2024-05-15T15:05:26.252" v="6522" actId="478"/>
          <ac:spMkLst>
            <pc:docMk/>
            <pc:sldMk cId="2488356442" sldId="956"/>
            <ac:spMk id="2089" creationId="{B2AFFFD7-5E0E-9D9C-D583-13787BA98ED2}"/>
          </ac:spMkLst>
        </pc:spChg>
        <pc:spChg chg="add mod">
          <ac:chgData name="Paula Vázquez-Valero" userId="3a0e46d7-2099-40af-a155-aa45b68bfff3" providerId="ADAL" clId="{E9E16D5E-8C49-43D7-BFA7-354344F7380E}" dt="2024-05-15T15:18:22.340" v="6919" actId="20577"/>
          <ac:spMkLst>
            <pc:docMk/>
            <pc:sldMk cId="2488356442" sldId="956"/>
            <ac:spMk id="2090" creationId="{99E0133D-97DB-236D-BBE2-8A1304C0AA14}"/>
          </ac:spMkLst>
        </pc:spChg>
        <pc:spChg chg="add del mod">
          <ac:chgData name="Paula Vázquez-Valero" userId="3a0e46d7-2099-40af-a155-aa45b68bfff3" providerId="ADAL" clId="{E9E16D5E-8C49-43D7-BFA7-354344F7380E}" dt="2024-05-15T15:18:59.594" v="6939" actId="21"/>
          <ac:spMkLst>
            <pc:docMk/>
            <pc:sldMk cId="2488356442" sldId="956"/>
            <ac:spMk id="2093" creationId="{4F8CE91E-3959-7BEF-4BD5-80E45704F2A0}"/>
          </ac:spMkLst>
        </pc:spChg>
        <pc:spChg chg="add del mod">
          <ac:chgData name="Paula Vázquez-Valero" userId="3a0e46d7-2099-40af-a155-aa45b68bfff3" providerId="ADAL" clId="{E9E16D5E-8C49-43D7-BFA7-354344F7380E}" dt="2024-05-15T15:18:01.952" v="6903" actId="21"/>
          <ac:spMkLst>
            <pc:docMk/>
            <pc:sldMk cId="2488356442" sldId="956"/>
            <ac:spMk id="2094" creationId="{E80AA222-80F1-BF38-5840-71F3B790000B}"/>
          </ac:spMkLst>
        </pc:spChg>
        <pc:spChg chg="add del mod">
          <ac:chgData name="Paula Vázquez-Valero" userId="3a0e46d7-2099-40af-a155-aa45b68bfff3" providerId="ADAL" clId="{E9E16D5E-8C49-43D7-BFA7-354344F7380E}" dt="2024-05-15T15:17:23.079" v="6875" actId="21"/>
          <ac:spMkLst>
            <pc:docMk/>
            <pc:sldMk cId="2488356442" sldId="956"/>
            <ac:spMk id="2095" creationId="{D3585024-ACF4-AFD9-79DF-C6D2FDE3449F}"/>
          </ac:spMkLst>
        </pc:spChg>
        <pc:spChg chg="add del mod">
          <ac:chgData name="Paula Vázquez-Valero" userId="3a0e46d7-2099-40af-a155-aa45b68bfff3" providerId="ADAL" clId="{E9E16D5E-8C49-43D7-BFA7-354344F7380E}" dt="2024-05-15T15:18:27.237" v="6921" actId="21"/>
          <ac:spMkLst>
            <pc:docMk/>
            <pc:sldMk cId="2488356442" sldId="956"/>
            <ac:spMk id="2096" creationId="{755D5450-DC7F-C905-AF05-82BD46BF4B21}"/>
          </ac:spMkLst>
        </pc:spChg>
        <pc:spChg chg="add del mod">
          <ac:chgData name="Paula Vázquez-Valero" userId="3a0e46d7-2099-40af-a155-aa45b68bfff3" providerId="ADAL" clId="{E9E16D5E-8C49-43D7-BFA7-354344F7380E}" dt="2024-05-15T15:17:32.873" v="6880" actId="21"/>
          <ac:spMkLst>
            <pc:docMk/>
            <pc:sldMk cId="2488356442" sldId="956"/>
            <ac:spMk id="2097" creationId="{55A2C07A-6734-0F50-990A-410836A91BEB}"/>
          </ac:spMkLst>
        </pc:spChg>
        <pc:spChg chg="add del mod">
          <ac:chgData name="Paula Vázquez-Valero" userId="3a0e46d7-2099-40af-a155-aa45b68bfff3" providerId="ADAL" clId="{E9E16D5E-8C49-43D7-BFA7-354344F7380E}" dt="2024-05-15T15:18:36.377" v="6925" actId="21"/>
          <ac:spMkLst>
            <pc:docMk/>
            <pc:sldMk cId="2488356442" sldId="956"/>
            <ac:spMk id="2098" creationId="{01018E02-97AF-3048-43D7-5CBA924555D6}"/>
          </ac:spMkLst>
        </pc:spChg>
        <pc:spChg chg="add del mod">
          <ac:chgData name="Paula Vázquez-Valero" userId="3a0e46d7-2099-40af-a155-aa45b68bfff3" providerId="ADAL" clId="{E9E16D5E-8C49-43D7-BFA7-354344F7380E}" dt="2024-05-15T15:17:49.090" v="6894" actId="21"/>
          <ac:spMkLst>
            <pc:docMk/>
            <pc:sldMk cId="2488356442" sldId="956"/>
            <ac:spMk id="2099" creationId="{389A9988-979B-E6A3-907C-F23BF40C1E06}"/>
          </ac:spMkLst>
        </pc:spChg>
        <pc:spChg chg="add del mod">
          <ac:chgData name="Paula Vázquez-Valero" userId="3a0e46d7-2099-40af-a155-aa45b68bfff3" providerId="ADAL" clId="{E9E16D5E-8C49-43D7-BFA7-354344F7380E}" dt="2024-05-15T15:17:23.079" v="6875" actId="21"/>
          <ac:spMkLst>
            <pc:docMk/>
            <pc:sldMk cId="2488356442" sldId="956"/>
            <ac:spMk id="2100" creationId="{4F160B74-9CCE-6C14-D648-0A0E5BBD1699}"/>
          </ac:spMkLst>
        </pc:spChg>
        <pc:spChg chg="add del mod">
          <ac:chgData name="Paula Vázquez-Valero" userId="3a0e46d7-2099-40af-a155-aa45b68bfff3" providerId="ADAL" clId="{E9E16D5E-8C49-43D7-BFA7-354344F7380E}" dt="2024-05-15T15:17:32.873" v="6880" actId="21"/>
          <ac:spMkLst>
            <pc:docMk/>
            <pc:sldMk cId="2488356442" sldId="956"/>
            <ac:spMk id="2101" creationId="{C78A8073-8D2F-5648-988B-E0F0BBF48EFE}"/>
          </ac:spMkLst>
        </pc:spChg>
        <pc:spChg chg="add del mod">
          <ac:chgData name="Paula Vázquez-Valero" userId="3a0e46d7-2099-40af-a155-aa45b68bfff3" providerId="ADAL" clId="{E9E16D5E-8C49-43D7-BFA7-354344F7380E}" dt="2024-05-15T15:18:01.952" v="6903" actId="21"/>
          <ac:spMkLst>
            <pc:docMk/>
            <pc:sldMk cId="2488356442" sldId="956"/>
            <ac:spMk id="2102" creationId="{006A6C79-F6C5-AF29-A953-6FB623724A31}"/>
          </ac:spMkLst>
        </pc:spChg>
        <pc:spChg chg="add del mod">
          <ac:chgData name="Paula Vázquez-Valero" userId="3a0e46d7-2099-40af-a155-aa45b68bfff3" providerId="ADAL" clId="{E9E16D5E-8C49-43D7-BFA7-354344F7380E}" dt="2024-05-15T15:18:27.237" v="6921" actId="21"/>
          <ac:spMkLst>
            <pc:docMk/>
            <pc:sldMk cId="2488356442" sldId="956"/>
            <ac:spMk id="2103" creationId="{8DCB32E9-AEE2-F235-F99D-402EFBFBD3FE}"/>
          </ac:spMkLst>
        </pc:spChg>
        <pc:spChg chg="add del mod">
          <ac:chgData name="Paula Vázquez-Valero" userId="3a0e46d7-2099-40af-a155-aa45b68bfff3" providerId="ADAL" clId="{E9E16D5E-8C49-43D7-BFA7-354344F7380E}" dt="2024-05-15T15:18:36.377" v="6925" actId="21"/>
          <ac:spMkLst>
            <pc:docMk/>
            <pc:sldMk cId="2488356442" sldId="956"/>
            <ac:spMk id="2104" creationId="{0175FA72-14E3-CDD6-1537-4848135220D5}"/>
          </ac:spMkLst>
        </pc:spChg>
        <pc:spChg chg="add del mod">
          <ac:chgData name="Paula Vázquez-Valero" userId="3a0e46d7-2099-40af-a155-aa45b68bfff3" providerId="ADAL" clId="{E9E16D5E-8C49-43D7-BFA7-354344F7380E}" dt="2024-05-15T15:17:49.090" v="6894" actId="21"/>
          <ac:spMkLst>
            <pc:docMk/>
            <pc:sldMk cId="2488356442" sldId="956"/>
            <ac:spMk id="2105" creationId="{CEA0E2B1-C199-10D6-449D-68757EE821E8}"/>
          </ac:spMkLst>
        </pc:spChg>
        <pc:spChg chg="add del mod">
          <ac:chgData name="Paula Vázquez-Valero" userId="3a0e46d7-2099-40af-a155-aa45b68bfff3" providerId="ADAL" clId="{E9E16D5E-8C49-43D7-BFA7-354344F7380E}" dt="2024-05-15T15:18:59.594" v="6939" actId="21"/>
          <ac:spMkLst>
            <pc:docMk/>
            <pc:sldMk cId="2488356442" sldId="956"/>
            <ac:spMk id="2106" creationId="{74F3F460-081F-CB2F-035A-495A1C8BF6F5}"/>
          </ac:spMkLst>
        </pc:spChg>
        <pc:spChg chg="add del mod">
          <ac:chgData name="Paula Vázquez-Valero" userId="3a0e46d7-2099-40af-a155-aa45b68bfff3" providerId="ADAL" clId="{E9E16D5E-8C49-43D7-BFA7-354344F7380E}" dt="2024-05-15T15:19:49.425" v="6975" actId="1076"/>
          <ac:spMkLst>
            <pc:docMk/>
            <pc:sldMk cId="2488356442" sldId="956"/>
            <ac:spMk id="2107" creationId="{331D950D-A1F3-D79F-F743-167D026945B7}"/>
          </ac:spMkLst>
        </pc:spChg>
        <pc:spChg chg="add del mod">
          <ac:chgData name="Paula Vázquez-Valero" userId="3a0e46d7-2099-40af-a155-aa45b68bfff3" providerId="ADAL" clId="{E9E16D5E-8C49-43D7-BFA7-354344F7380E}" dt="2024-05-15T15:19:55.956" v="6984" actId="1037"/>
          <ac:spMkLst>
            <pc:docMk/>
            <pc:sldMk cId="2488356442" sldId="956"/>
            <ac:spMk id="2108" creationId="{FEC86341-658A-535E-7C06-FB16F171418E}"/>
          </ac:spMkLst>
        </pc:spChg>
        <pc:grpChg chg="add del mod">
          <ac:chgData name="Paula Vázquez-Valero" userId="3a0e46d7-2099-40af-a155-aa45b68bfff3" providerId="ADAL" clId="{E9E16D5E-8C49-43D7-BFA7-354344F7380E}" dt="2024-05-15T15:19:58.153" v="6985" actId="478"/>
          <ac:grpSpMkLst>
            <pc:docMk/>
            <pc:sldMk cId="2488356442" sldId="956"/>
            <ac:grpSpMk id="23" creationId="{6759BA95-9472-EEB0-723E-2DFD87034CE9}"/>
          </ac:grpSpMkLst>
        </pc:grpChg>
        <pc:grpChg chg="add del mod">
          <ac:chgData name="Paula Vázquez-Valero" userId="3a0e46d7-2099-40af-a155-aa45b68bfff3" providerId="ADAL" clId="{E9E16D5E-8C49-43D7-BFA7-354344F7380E}" dt="2024-05-15T15:19:58.153" v="6985" actId="478"/>
          <ac:grpSpMkLst>
            <pc:docMk/>
            <pc:sldMk cId="2488356442" sldId="956"/>
            <ac:grpSpMk id="27" creationId="{B924F5A7-8142-B398-96D8-C491FD625A80}"/>
          </ac:grpSpMkLst>
        </pc:grpChg>
        <pc:grpChg chg="del">
          <ac:chgData name="Paula Vázquez-Valero" userId="3a0e46d7-2099-40af-a155-aa45b68bfff3" providerId="ADAL" clId="{E9E16D5E-8C49-43D7-BFA7-354344F7380E}" dt="2024-05-15T15:05:42.825" v="6527" actId="21"/>
          <ac:grpSpMkLst>
            <pc:docMk/>
            <pc:sldMk cId="2488356442" sldId="956"/>
            <ac:grpSpMk id="2058" creationId="{D979737B-132C-5389-0610-8C4C2CEDCABD}"/>
          </ac:grpSpMkLst>
        </pc:grpChg>
        <pc:grpChg chg="add mod">
          <ac:chgData name="Paula Vázquez-Valero" userId="3a0e46d7-2099-40af-a155-aa45b68bfff3" providerId="ADAL" clId="{E9E16D5E-8C49-43D7-BFA7-354344F7380E}" dt="2024-05-15T15:14:50.443" v="6870" actId="1076"/>
          <ac:grpSpMkLst>
            <pc:docMk/>
            <pc:sldMk cId="2488356442" sldId="956"/>
            <ac:grpSpMk id="2085" creationId="{6668F643-1ED2-69D1-4CF5-DB17567E5F17}"/>
          </ac:grpSpMkLst>
        </pc:grpChg>
        <pc:graphicFrameChg chg="del mod modGraphic">
          <ac:chgData name="Paula Vázquez-Valero" userId="3a0e46d7-2099-40af-a155-aa45b68bfff3" providerId="ADAL" clId="{E9E16D5E-8C49-43D7-BFA7-354344F7380E}" dt="2024-05-15T15:11:48.327" v="6806" actId="478"/>
          <ac:graphicFrameMkLst>
            <pc:docMk/>
            <pc:sldMk cId="2488356442" sldId="956"/>
            <ac:graphicFrameMk id="17" creationId="{573B4838-6CBE-EB15-FF4E-3B34A231A16D}"/>
          </ac:graphicFrameMkLst>
        </pc:graphicFrameChg>
        <pc:graphicFrameChg chg="mod modGraphic">
          <ac:chgData name="Paula Vázquez-Valero" userId="3a0e46d7-2099-40af-a155-aa45b68bfff3" providerId="ADAL" clId="{E9E16D5E-8C49-43D7-BFA7-354344F7380E}" dt="2024-05-15T15:13:17.214" v="6865" actId="1036"/>
          <ac:graphicFrameMkLst>
            <pc:docMk/>
            <pc:sldMk cId="2488356442" sldId="956"/>
            <ac:graphicFrameMk id="20" creationId="{218F5497-D294-5EDE-D47D-1315DF60D088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14.450" v="6642" actId="478"/>
          <ac:graphicFrameMkLst>
            <pc:docMk/>
            <pc:sldMk cId="2488356442" sldId="956"/>
            <ac:graphicFrameMk id="30" creationId="{B578584F-9673-4593-8EE5-2E32CE6431CC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31" creationId="{C8795C3C-80D2-9636-D329-EA0DECF24EE9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7:59.583" v="6615" actId="478"/>
          <ac:graphicFrameMkLst>
            <pc:docMk/>
            <pc:sldMk cId="2488356442" sldId="956"/>
            <ac:graphicFrameMk id="32" creationId="{5DBB15F8-FADC-FA6D-E64F-8088F0F4BE5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14.450" v="6642" actId="478"/>
          <ac:graphicFrameMkLst>
            <pc:docMk/>
            <pc:sldMk cId="2488356442" sldId="956"/>
            <ac:graphicFrameMk id="33" creationId="{4A0137EC-0234-04C8-3E48-141D7ED79ADB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14.450" v="6642" actId="478"/>
          <ac:graphicFrameMkLst>
            <pc:docMk/>
            <pc:sldMk cId="2488356442" sldId="956"/>
            <ac:graphicFrameMk id="34" creationId="{7851F8F1-F5CA-72FD-5BF2-764050D3A69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14.450" v="6642" actId="478"/>
          <ac:graphicFrameMkLst>
            <pc:docMk/>
            <pc:sldMk cId="2488356442" sldId="956"/>
            <ac:graphicFrameMk id="35" creationId="{1D85D08C-E75E-37B9-181F-144513ADD5FD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7:43.344" v="6610"/>
          <ac:graphicFrameMkLst>
            <pc:docMk/>
            <pc:sldMk cId="2488356442" sldId="956"/>
            <ac:graphicFrameMk id="44" creationId="{8EEDA8EF-E6EB-1CD7-5584-3678CA5B9161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8:15.307" v="6622" actId="478"/>
          <ac:graphicFrameMkLst>
            <pc:docMk/>
            <pc:sldMk cId="2488356442" sldId="956"/>
            <ac:graphicFrameMk id="46" creationId="{2A7E0B18-AC8D-C17E-327E-7FDA86A5899D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47" creationId="{9E208277-6D9C-2134-113C-8CFF6444524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8:29.731" v="6629"/>
          <ac:graphicFrameMkLst>
            <pc:docMk/>
            <pc:sldMk cId="2488356442" sldId="956"/>
            <ac:graphicFrameMk id="48" creationId="{AF80A92B-44CF-FC10-84D2-B6F3C5A00032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50" creationId="{BF9C9DA7-F71A-7F7B-2002-0E958F804CE3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51" creationId="{AA4B4321-74A8-6049-416F-AAC3F2D607BC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55" creationId="{DDF8D765-3E08-0823-2C13-77B2AFE04946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15T15:12:03.900" v="6816" actId="1035"/>
          <ac:graphicFrameMkLst>
            <pc:docMk/>
            <pc:sldMk cId="2488356442" sldId="956"/>
            <ac:graphicFrameMk id="56" creationId="{B759BC01-7096-F7BF-CC4F-A9F776FDD260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48.831" v="6684" actId="478"/>
          <ac:graphicFrameMkLst>
            <pc:docMk/>
            <pc:sldMk cId="2488356442" sldId="956"/>
            <ac:graphicFrameMk id="57" creationId="{3B3CDEF0-1304-8B00-AB94-B66A4B9620F7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22.205" v="6645" actId="478"/>
          <ac:graphicFrameMkLst>
            <pc:docMk/>
            <pc:sldMk cId="2488356442" sldId="956"/>
            <ac:graphicFrameMk id="58" creationId="{20F0824D-C392-BB37-6F4F-0CEBD25D282E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48.831" v="6684" actId="478"/>
          <ac:graphicFrameMkLst>
            <pc:docMk/>
            <pc:sldMk cId="2488356442" sldId="956"/>
            <ac:graphicFrameMk id="59" creationId="{C06E6818-1CE6-B5E9-771E-E810FFC1BB2A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10:13.423" v="6730" actId="478"/>
          <ac:graphicFrameMkLst>
            <pc:docMk/>
            <pc:sldMk cId="2488356442" sldId="956"/>
            <ac:graphicFrameMk id="60" creationId="{0A99FE60-711D-CAF0-3450-386E990D2546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15T15:05:42.825" v="6527" actId="21"/>
          <ac:graphicFrameMkLst>
            <pc:docMk/>
            <pc:sldMk cId="2488356442" sldId="956"/>
            <ac:graphicFrameMk id="2050" creationId="{E8FE7220-9CA9-FA43-0E54-CA0A25FF7C95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09:57.946" v="6703" actId="478"/>
          <ac:graphicFrameMkLst>
            <pc:docMk/>
            <pc:sldMk cId="2488356442" sldId="956"/>
            <ac:graphicFrameMk id="2063" creationId="{5B6A4F7A-1129-E2C7-6FFF-98C6E09EC93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10:13.423" v="6730" actId="478"/>
          <ac:graphicFrameMkLst>
            <pc:docMk/>
            <pc:sldMk cId="2488356442" sldId="956"/>
            <ac:graphicFrameMk id="2064" creationId="{D861208A-F8D5-B751-752C-8D49B283BD03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15T15:12:59.467" v="6838" actId="478"/>
          <ac:graphicFrameMkLst>
            <pc:docMk/>
            <pc:sldMk cId="2488356442" sldId="956"/>
            <ac:graphicFrameMk id="2084" creationId="{AB84DBCC-C850-7C95-78E3-839D46906D7B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15T15:05:28.324" v="6524" actId="478"/>
          <ac:picMkLst>
            <pc:docMk/>
            <pc:sldMk cId="2488356442" sldId="956"/>
            <ac:picMk id="3" creationId="{98EF3CEF-7E60-224E-B4B7-12DC8D327D91}"/>
          </ac:picMkLst>
        </pc:picChg>
        <pc:picChg chg="add mod">
          <ac:chgData name="Paula Vázquez-Valero" userId="3a0e46d7-2099-40af-a155-aa45b68bfff3" providerId="ADAL" clId="{E9E16D5E-8C49-43D7-BFA7-354344F7380E}" dt="2024-05-15T15:05:26.488" v="6523"/>
          <ac:picMkLst>
            <pc:docMk/>
            <pc:sldMk cId="2488356442" sldId="956"/>
            <ac:picMk id="12" creationId="{DC0A3E9D-341B-0B91-2D13-F7E2B55DCA59}"/>
          </ac:picMkLst>
        </pc:picChg>
        <pc:picChg chg="mod">
          <ac:chgData name="Paula Vázquez-Valero" userId="3a0e46d7-2099-40af-a155-aa45b68bfff3" providerId="ADAL" clId="{E9E16D5E-8C49-43D7-BFA7-354344F7380E}" dt="2024-05-15T15:06:03.005" v="6570"/>
          <ac:picMkLst>
            <pc:docMk/>
            <pc:sldMk cId="2488356442" sldId="956"/>
            <ac:picMk id="29" creationId="{36941937-6FBD-A421-CA87-21B50521DAF1}"/>
          </ac:picMkLst>
        </pc:picChg>
        <pc:picChg chg="add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36" creationId="{E4CD5239-D878-23A0-258B-7F17B574A7FB}"/>
          </ac:picMkLst>
        </pc:picChg>
        <pc:picChg chg="add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37" creationId="{8BBA63BF-227D-36FC-C1FE-30084DFEEDEF}"/>
          </ac:picMkLst>
        </pc:picChg>
        <pc:picChg chg="add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38" creationId="{C69109C3-44DA-095A-DB3D-06BC95F9BF45}"/>
          </ac:picMkLst>
        </pc:picChg>
        <pc:picChg chg="add del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39" creationId="{58BA86B9-ADBE-8B4F-20EA-079FEF16E624}"/>
          </ac:picMkLst>
        </pc:picChg>
        <pc:picChg chg="add del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40" creationId="{685C876E-1BD6-86D3-3EEE-8BA67EC5DDE7}"/>
          </ac:picMkLst>
        </pc:picChg>
        <pc:picChg chg="add mod">
          <ac:chgData name="Paula Vázquez-Valero" userId="3a0e46d7-2099-40af-a155-aa45b68bfff3" providerId="ADAL" clId="{E9E16D5E-8C49-43D7-BFA7-354344F7380E}" dt="2024-05-15T15:12:03.900" v="6816" actId="1035"/>
          <ac:picMkLst>
            <pc:docMk/>
            <pc:sldMk cId="2488356442" sldId="956"/>
            <ac:picMk id="41" creationId="{8F67F5D4-AF8E-8DC3-68A3-834DC2B76DC9}"/>
          </ac:picMkLst>
        </pc:picChg>
        <pc:picChg chg="add del mod">
          <ac:chgData name="Paula Vázquez-Valero" userId="3a0e46d7-2099-40af-a155-aa45b68bfff3" providerId="ADAL" clId="{E9E16D5E-8C49-43D7-BFA7-354344F7380E}" dt="2024-05-15T15:07:43.344" v="6610"/>
          <ac:picMkLst>
            <pc:docMk/>
            <pc:sldMk cId="2488356442" sldId="956"/>
            <ac:picMk id="45" creationId="{65220642-A82F-91A0-422A-9E4ED0897E6B}"/>
          </ac:picMkLst>
        </pc:picChg>
        <pc:picChg chg="add del mod">
          <ac:chgData name="Paula Vázquez-Valero" userId="3a0e46d7-2099-40af-a155-aa45b68bfff3" providerId="ADAL" clId="{E9E16D5E-8C49-43D7-BFA7-354344F7380E}" dt="2024-05-15T15:08:29.731" v="6629"/>
          <ac:picMkLst>
            <pc:docMk/>
            <pc:sldMk cId="2488356442" sldId="956"/>
            <ac:picMk id="49" creationId="{DEFF101B-8BFE-A175-8B9A-C8A9272B9E32}"/>
          </ac:picMkLst>
        </pc:picChg>
        <pc:picChg chg="add del mod">
          <ac:chgData name="Paula Vázquez-Valero" userId="3a0e46d7-2099-40af-a155-aa45b68bfff3" providerId="ADAL" clId="{E9E16D5E-8C49-43D7-BFA7-354344F7380E}" dt="2024-05-15T15:09:04.717" v="6638" actId="478"/>
          <ac:picMkLst>
            <pc:docMk/>
            <pc:sldMk cId="2488356442" sldId="956"/>
            <ac:picMk id="52" creationId="{D0EDF5D8-29CA-FF39-2287-F2224B8BDDC0}"/>
          </ac:picMkLst>
        </pc:picChg>
        <pc:picChg chg="add del mod">
          <ac:chgData name="Paula Vázquez-Valero" userId="3a0e46d7-2099-40af-a155-aa45b68bfff3" providerId="ADAL" clId="{E9E16D5E-8C49-43D7-BFA7-354344F7380E}" dt="2024-05-15T15:09:04.717" v="6638" actId="478"/>
          <ac:picMkLst>
            <pc:docMk/>
            <pc:sldMk cId="2488356442" sldId="956"/>
            <ac:picMk id="53" creationId="{AF69656E-4979-D903-E8F5-D877F9DCA1F9}"/>
          </ac:picMkLst>
        </pc:picChg>
        <pc:picChg chg="add del mod">
          <ac:chgData name="Paula Vázquez-Valero" userId="3a0e46d7-2099-40af-a155-aa45b68bfff3" providerId="ADAL" clId="{E9E16D5E-8C49-43D7-BFA7-354344F7380E}" dt="2024-05-15T15:09:04.717" v="6638" actId="478"/>
          <ac:picMkLst>
            <pc:docMk/>
            <pc:sldMk cId="2488356442" sldId="956"/>
            <ac:picMk id="54" creationId="{836C4C7D-68C0-4BD3-8C93-3B036497E964}"/>
          </ac:picMkLst>
        </pc:picChg>
        <pc:picChg chg="del">
          <ac:chgData name="Paula Vázquez-Valero" userId="3a0e46d7-2099-40af-a155-aa45b68bfff3" providerId="ADAL" clId="{E9E16D5E-8C49-43D7-BFA7-354344F7380E}" dt="2024-05-15T15:05:42.825" v="6527" actId="21"/>
          <ac:picMkLst>
            <pc:docMk/>
            <pc:sldMk cId="2488356442" sldId="956"/>
            <ac:picMk id="2052" creationId="{CC82EA1A-1C14-F88D-C23D-8790B29DB0B5}"/>
          </ac:picMkLst>
        </pc:picChg>
        <pc:picChg chg="del">
          <ac:chgData name="Paula Vázquez-Valero" userId="3a0e46d7-2099-40af-a155-aa45b68bfff3" providerId="ADAL" clId="{E9E16D5E-8C49-43D7-BFA7-354344F7380E}" dt="2024-05-15T15:05:42.825" v="6527" actId="21"/>
          <ac:picMkLst>
            <pc:docMk/>
            <pc:sldMk cId="2488356442" sldId="956"/>
            <ac:picMk id="2053" creationId="{1115C6FD-8A70-3A73-5B4D-EDF17A62BD8C}"/>
          </ac:picMkLst>
        </pc:picChg>
        <pc:picChg chg="del">
          <ac:chgData name="Paula Vázquez-Valero" userId="3a0e46d7-2099-40af-a155-aa45b68bfff3" providerId="ADAL" clId="{E9E16D5E-8C49-43D7-BFA7-354344F7380E}" dt="2024-05-15T15:05:42.825" v="6527" actId="21"/>
          <ac:picMkLst>
            <pc:docMk/>
            <pc:sldMk cId="2488356442" sldId="956"/>
            <ac:picMk id="2056" creationId="{9D0FA66F-492B-ADEB-4C90-645C62032F6C}"/>
          </ac:picMkLst>
        </pc:picChg>
        <pc:picChg chg="del">
          <ac:chgData name="Paula Vázquez-Valero" userId="3a0e46d7-2099-40af-a155-aa45b68bfff3" providerId="ADAL" clId="{E9E16D5E-8C49-43D7-BFA7-354344F7380E}" dt="2024-05-15T15:05:42.825" v="6527" actId="21"/>
          <ac:picMkLst>
            <pc:docMk/>
            <pc:sldMk cId="2488356442" sldId="956"/>
            <ac:picMk id="2062" creationId="{FDE1577A-732B-8E44-1B3F-E6F2EFBE2030}"/>
          </ac:picMkLst>
        </pc:picChg>
        <pc:picChg chg="add del mod">
          <ac:chgData name="Paula Vázquez-Valero" userId="3a0e46d7-2099-40af-a155-aa45b68bfff3" providerId="ADAL" clId="{E9E16D5E-8C49-43D7-BFA7-354344F7380E}" dt="2024-05-15T15:10:13.423" v="6730" actId="478"/>
          <ac:picMkLst>
            <pc:docMk/>
            <pc:sldMk cId="2488356442" sldId="956"/>
            <ac:picMk id="2065" creationId="{2467D0B8-B858-FC6D-83EB-F9437E717D21}"/>
          </ac:picMkLst>
        </pc:picChg>
        <pc:picChg chg="add del mod">
          <ac:chgData name="Paula Vázquez-Valero" userId="3a0e46d7-2099-40af-a155-aa45b68bfff3" providerId="ADAL" clId="{E9E16D5E-8C49-43D7-BFA7-354344F7380E}" dt="2024-05-15T15:10:13.423" v="6730" actId="478"/>
          <ac:picMkLst>
            <pc:docMk/>
            <pc:sldMk cId="2488356442" sldId="956"/>
            <ac:picMk id="2068" creationId="{89B66D5D-0230-5B8B-05C1-B12AAE373976}"/>
          </ac:picMkLst>
        </pc:picChg>
        <pc:picChg chg="add del mod">
          <ac:chgData name="Paula Vázquez-Valero" userId="3a0e46d7-2099-40af-a155-aa45b68bfff3" providerId="ADAL" clId="{E9E16D5E-8C49-43D7-BFA7-354344F7380E}" dt="2024-05-15T15:10:13.423" v="6730" actId="478"/>
          <ac:picMkLst>
            <pc:docMk/>
            <pc:sldMk cId="2488356442" sldId="956"/>
            <ac:picMk id="2070" creationId="{4DCE3816-D989-4704-463E-DCF28AE19378}"/>
          </ac:picMkLst>
        </pc:picChg>
        <pc:picChg chg="add del mod">
          <ac:chgData name="Paula Vázquez-Valero" userId="3a0e46d7-2099-40af-a155-aa45b68bfff3" providerId="ADAL" clId="{E9E16D5E-8C49-43D7-BFA7-354344F7380E}" dt="2024-05-15T15:10:13.423" v="6730" actId="478"/>
          <ac:picMkLst>
            <pc:docMk/>
            <pc:sldMk cId="2488356442" sldId="956"/>
            <ac:picMk id="2072" creationId="{321B3301-0BCC-804A-BCAA-AFDB1057D3B8}"/>
          </ac:picMkLst>
        </pc:picChg>
        <pc:picChg chg="add del mod">
          <ac:chgData name="Paula Vázquez-Valero" userId="3a0e46d7-2099-40af-a155-aa45b68bfff3" providerId="ADAL" clId="{E9E16D5E-8C49-43D7-BFA7-354344F7380E}" dt="2024-05-15T15:10:13.423" v="6730" actId="478"/>
          <ac:picMkLst>
            <pc:docMk/>
            <pc:sldMk cId="2488356442" sldId="956"/>
            <ac:picMk id="2074" creationId="{1CDAC4BD-792C-C70E-A49E-81B4EB1A240D}"/>
          </ac:picMkLst>
        </pc:picChg>
        <pc:picChg chg="add del mod">
          <ac:chgData name="Paula Vázquez-Valero" userId="3a0e46d7-2099-40af-a155-aa45b68bfff3" providerId="ADAL" clId="{E9E16D5E-8C49-43D7-BFA7-354344F7380E}" dt="2024-05-15T15:10:14.873" v="6731" actId="478"/>
          <ac:picMkLst>
            <pc:docMk/>
            <pc:sldMk cId="2488356442" sldId="956"/>
            <ac:picMk id="2076" creationId="{00F60F7C-EF9B-2301-4B21-DFE0DA788BED}"/>
          </ac:picMkLst>
        </pc:picChg>
        <pc:picChg chg="del">
          <ac:chgData name="Paula Vázquez-Valero" userId="3a0e46d7-2099-40af-a155-aa45b68bfff3" providerId="ADAL" clId="{E9E16D5E-8C49-43D7-BFA7-354344F7380E}" dt="2024-05-15T15:05:26.252" v="6522" actId="478"/>
          <ac:picMkLst>
            <pc:docMk/>
            <pc:sldMk cId="2488356442" sldId="956"/>
            <ac:picMk id="2079" creationId="{3A7B6A95-6AB8-3394-AD68-713D43E5E03D}"/>
          </ac:picMkLst>
        </pc:picChg>
        <pc:picChg chg="add mod">
          <ac:chgData name="Paula Vázquez-Valero" userId="3a0e46d7-2099-40af-a155-aa45b68bfff3" providerId="ADAL" clId="{E9E16D5E-8C49-43D7-BFA7-354344F7380E}" dt="2024-05-15T15:14:50.443" v="6870" actId="1076"/>
          <ac:picMkLst>
            <pc:docMk/>
            <pc:sldMk cId="2488356442" sldId="956"/>
            <ac:picMk id="2091" creationId="{8AF34D06-D3C9-BCF2-C42C-31ADEC9C7670}"/>
          </ac:picMkLst>
        </pc:picChg>
        <pc:picChg chg="add del mod">
          <ac:chgData name="Paula Vázquez-Valero" userId="3a0e46d7-2099-40af-a155-aa45b68bfff3" providerId="ADAL" clId="{E9E16D5E-8C49-43D7-BFA7-354344F7380E}" dt="2024-05-15T15:17:23.079" v="6875" actId="21"/>
          <ac:picMkLst>
            <pc:docMk/>
            <pc:sldMk cId="2488356442" sldId="956"/>
            <ac:picMk id="2092" creationId="{058E2E35-22CC-B5ED-FA9A-2BECA7874D4C}"/>
          </ac:picMkLst>
        </pc:picChg>
        <pc:picChg chg="add del mod">
          <ac:chgData name="Paula Vázquez-Valero" userId="3a0e46d7-2099-40af-a155-aa45b68bfff3" providerId="ADAL" clId="{E9E16D5E-8C49-43D7-BFA7-354344F7380E}" dt="2024-05-15T15:18:01.952" v="6903" actId="21"/>
          <ac:picMkLst>
            <pc:docMk/>
            <pc:sldMk cId="2488356442" sldId="956"/>
            <ac:picMk id="2109" creationId="{553E65E9-6D6B-C5E9-11EC-1D9755B507AA}"/>
          </ac:picMkLst>
        </pc:picChg>
        <pc:picChg chg="add del mod">
          <ac:chgData name="Paula Vázquez-Valero" userId="3a0e46d7-2099-40af-a155-aa45b68bfff3" providerId="ADAL" clId="{E9E16D5E-8C49-43D7-BFA7-354344F7380E}" dt="2024-05-15T15:18:27.237" v="6921" actId="21"/>
          <ac:picMkLst>
            <pc:docMk/>
            <pc:sldMk cId="2488356442" sldId="956"/>
            <ac:picMk id="2110" creationId="{E660F60E-7AA5-8266-43F9-D3FB2F65BFAB}"/>
          </ac:picMkLst>
        </pc:picChg>
        <pc:picChg chg="add del mod">
          <ac:chgData name="Paula Vázquez-Valero" userId="3a0e46d7-2099-40af-a155-aa45b68bfff3" providerId="ADAL" clId="{E9E16D5E-8C49-43D7-BFA7-354344F7380E}" dt="2024-05-15T15:18:36.377" v="6925" actId="21"/>
          <ac:picMkLst>
            <pc:docMk/>
            <pc:sldMk cId="2488356442" sldId="956"/>
            <ac:picMk id="2111" creationId="{88724E70-3015-6830-BC9A-561BA4670769}"/>
          </ac:picMkLst>
        </pc:picChg>
        <pc:picChg chg="add del mod">
          <ac:chgData name="Paula Vázquez-Valero" userId="3a0e46d7-2099-40af-a155-aa45b68bfff3" providerId="ADAL" clId="{E9E16D5E-8C49-43D7-BFA7-354344F7380E}" dt="2024-05-15T15:18:59.594" v="6939" actId="21"/>
          <ac:picMkLst>
            <pc:docMk/>
            <pc:sldMk cId="2488356442" sldId="956"/>
            <ac:picMk id="2112" creationId="{280D3EDC-D6A1-6550-4B62-5756A12B2983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3" creationId="{30608EEC-A484-51DB-E2C1-4779D07A99EB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4" creationId="{3CB1F3F6-A50D-4571-5216-3AA9F442272A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5" creationId="{BF7977F4-63EF-A4DE-F7FB-40038BD8CB80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6" creationId="{080BAE04-FEF9-7BE9-9304-ACEB224DC00A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7" creationId="{8BE6887D-637B-796E-749E-C5847B984EE0}"/>
          </ac:picMkLst>
        </pc:picChg>
        <pc:picChg chg="add mod">
          <ac:chgData name="Paula Vázquez-Valero" userId="3a0e46d7-2099-40af-a155-aa45b68bfff3" providerId="ADAL" clId="{E9E16D5E-8C49-43D7-BFA7-354344F7380E}" dt="2024-05-15T15:19:12.202" v="6955" actId="1037"/>
          <ac:picMkLst>
            <pc:docMk/>
            <pc:sldMk cId="2488356442" sldId="956"/>
            <ac:picMk id="2118" creationId="{5A8E7965-B329-262F-74E9-F0BD860B8608}"/>
          </ac:picMkLst>
        </pc:picChg>
        <pc:picChg chg="add mod">
          <ac:chgData name="Paula Vázquez-Valero" userId="3a0e46d7-2099-40af-a155-aa45b68bfff3" providerId="ADAL" clId="{E9E16D5E-8C49-43D7-BFA7-354344F7380E}" dt="2024-05-15T15:19:14.189" v="6956" actId="1076"/>
          <ac:picMkLst>
            <pc:docMk/>
            <pc:sldMk cId="2488356442" sldId="956"/>
            <ac:picMk id="2119" creationId="{DAC5951E-85E1-865E-48A9-D6828108FA26}"/>
          </ac:picMkLst>
        </pc:picChg>
        <pc:picChg chg="add del">
          <ac:chgData name="Paula Vázquez-Valero" userId="3a0e46d7-2099-40af-a155-aa45b68bfff3" providerId="ADAL" clId="{E9E16D5E-8C49-43D7-BFA7-354344F7380E}" dt="2024-05-15T15:19:36.320" v="6963"/>
          <ac:picMkLst>
            <pc:docMk/>
            <pc:sldMk cId="2488356442" sldId="956"/>
            <ac:picMk id="2120" creationId="{1E6C179F-4A9C-6841-5E0C-EE7BDCE7E5D0}"/>
          </ac:picMkLst>
        </pc:picChg>
      </pc:sldChg>
      <pc:sldChg chg="add del">
        <pc:chgData name="Paula Vázquez-Valero" userId="3a0e46d7-2099-40af-a155-aa45b68bfff3" providerId="ADAL" clId="{E9E16D5E-8C49-43D7-BFA7-354344F7380E}" dt="2024-05-15T14:46:14.716" v="5647" actId="47"/>
        <pc:sldMkLst>
          <pc:docMk/>
          <pc:sldMk cId="3604616189" sldId="956"/>
        </pc:sldMkLst>
      </pc:sldChg>
      <pc:sldChg chg="new del">
        <pc:chgData name="Paula Vázquez-Valero" userId="3a0e46d7-2099-40af-a155-aa45b68bfff3" providerId="ADAL" clId="{E9E16D5E-8C49-43D7-BFA7-354344F7380E}" dt="2024-05-15T15:40:01.477" v="7601" actId="47"/>
        <pc:sldMkLst>
          <pc:docMk/>
          <pc:sldMk cId="204971423" sldId="957"/>
        </pc:sldMkLst>
      </pc:sldChg>
      <pc:sldChg chg="addSp delSp modSp add mod modAnim">
        <pc:chgData name="Paula Vázquez-Valero" userId="3a0e46d7-2099-40af-a155-aa45b68bfff3" providerId="ADAL" clId="{E9E16D5E-8C49-43D7-BFA7-354344F7380E}" dt="2024-05-22T16:02:50.189" v="17015" actId="20577"/>
        <pc:sldMkLst>
          <pc:docMk/>
          <pc:sldMk cId="1766998714" sldId="957"/>
        </pc:sldMkLst>
        <pc:spChg chg="mod">
          <ac:chgData name="Paula Vázquez-Valero" userId="3a0e46d7-2099-40af-a155-aa45b68bfff3" providerId="ADAL" clId="{E9E16D5E-8C49-43D7-BFA7-354344F7380E}" dt="2024-05-22T16:02:50.189" v="17015" actId="20577"/>
          <ac:spMkLst>
            <pc:docMk/>
            <pc:sldMk cId="1766998714" sldId="957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9" creationId="{B1E9C38C-AAD6-9A9B-CF2A-4D72F4DE82BF}"/>
          </ac:spMkLst>
        </pc:spChg>
        <pc:spChg chg="mod">
          <ac:chgData name="Paula Vázquez-Valero" userId="3a0e46d7-2099-40af-a155-aa45b68bfff3" providerId="ADAL" clId="{E9E16D5E-8C49-43D7-BFA7-354344F7380E}" dt="2024-05-22T10:23:30.673" v="9491" actId="20577"/>
          <ac:spMkLst>
            <pc:docMk/>
            <pc:sldMk cId="1766998714" sldId="957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E9E16D5E-8C49-43D7-BFA7-354344F7380E}" dt="2024-05-22T10:24:34.563" v="9520" actId="20577"/>
          <ac:spMkLst>
            <pc:docMk/>
            <pc:sldMk cId="1766998714" sldId="957"/>
            <ac:spMk id="17" creationId="{B6D28594-9B41-BB6C-92B1-CB78C28D3E9B}"/>
          </ac:spMkLst>
        </pc:spChg>
        <pc:spChg chg="add 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20" creationId="{DCB23E1F-4560-F43E-AF43-C7BE120394BD}"/>
          </ac:spMkLst>
        </pc:spChg>
        <pc:spChg chg="del">
          <ac:chgData name="Paula Vázquez-Valero" userId="3a0e46d7-2099-40af-a155-aa45b68bfff3" providerId="ADAL" clId="{E9E16D5E-8C49-43D7-BFA7-354344F7380E}" dt="2024-05-22T10:23:47.183" v="9496" actId="478"/>
          <ac:spMkLst>
            <pc:docMk/>
            <pc:sldMk cId="1766998714" sldId="957"/>
            <ac:spMk id="22" creationId="{9FEC77BF-CD93-1705-56F2-7B29A26D568D}"/>
          </ac:spMkLst>
        </pc:spChg>
        <pc:spChg chg="del">
          <ac:chgData name="Paula Vázquez-Valero" userId="3a0e46d7-2099-40af-a155-aa45b68bfff3" providerId="ADAL" clId="{E9E16D5E-8C49-43D7-BFA7-354344F7380E}" dt="2024-05-22T10:23:47.183" v="9496" actId="478"/>
          <ac:spMkLst>
            <pc:docMk/>
            <pc:sldMk cId="1766998714" sldId="957"/>
            <ac:spMk id="29" creationId="{7C38F36E-DEC9-68F7-FE93-BF49A01A1268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30" creationId="{15572855-2965-21D4-F6B7-F7188247C29E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32" creationId="{3EFCB174-CBB7-BD7D-B967-F887C878E5EA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35" creationId="{BAC9BD80-291D-569C-751C-AA55BEB3C7A2}"/>
          </ac:spMkLst>
        </pc:spChg>
        <pc:spChg chg="mod">
          <ac:chgData name="Paula Vázquez-Valero" userId="3a0e46d7-2099-40af-a155-aa45b68bfff3" providerId="ADAL" clId="{E9E16D5E-8C49-43D7-BFA7-354344F7380E}" dt="2024-05-22T10:58:22.285" v="11062" actId="20577"/>
          <ac:spMkLst>
            <pc:docMk/>
            <pc:sldMk cId="1766998714" sldId="957"/>
            <ac:spMk id="36" creationId="{9183B852-963B-F96A-EF58-D6B9612EBCF8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37" creationId="{69C0C51E-CA87-63E8-6697-B4F47DA1013E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39" creationId="{187656EF-101C-F351-533F-57BA206FED72}"/>
          </ac:spMkLst>
        </pc:spChg>
        <pc:spChg chg="del">
          <ac:chgData name="Paula Vázquez-Valero" userId="3a0e46d7-2099-40af-a155-aa45b68bfff3" providerId="ADAL" clId="{E9E16D5E-8C49-43D7-BFA7-354344F7380E}" dt="2024-05-22T10:23:47.183" v="9496" actId="478"/>
          <ac:spMkLst>
            <pc:docMk/>
            <pc:sldMk cId="1766998714" sldId="957"/>
            <ac:spMk id="41" creationId="{F79D34C3-9F9A-B5D9-9C55-2BED8723FA3F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43" creationId="{410083C9-2369-1C88-7818-9962893F0AB2}"/>
          </ac:spMkLst>
        </pc:spChg>
        <pc:spChg chg="del">
          <ac:chgData name="Paula Vázquez-Valero" userId="3a0e46d7-2099-40af-a155-aa45b68bfff3" providerId="ADAL" clId="{E9E16D5E-8C49-43D7-BFA7-354344F7380E}" dt="2024-05-22T10:23:47.183" v="9496" actId="478"/>
          <ac:spMkLst>
            <pc:docMk/>
            <pc:sldMk cId="1766998714" sldId="957"/>
            <ac:spMk id="48" creationId="{D9164B56-D3F4-59B2-B426-2CBFED87CCBB}"/>
          </ac:spMkLst>
        </pc:spChg>
        <pc:spChg chg="del">
          <ac:chgData name="Paula Vázquez-Valero" userId="3a0e46d7-2099-40af-a155-aa45b68bfff3" providerId="ADAL" clId="{E9E16D5E-8C49-43D7-BFA7-354344F7380E}" dt="2024-05-22T10:23:47.183" v="9496" actId="478"/>
          <ac:spMkLst>
            <pc:docMk/>
            <pc:sldMk cId="1766998714" sldId="957"/>
            <ac:spMk id="49" creationId="{259D026B-8B23-C86F-946F-770376EB41CE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50" creationId="{30A7ADB5-9EFC-A630-5CBF-0A1D9A65F282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53" creationId="{1C23D8B5-4172-89BA-A943-41030677882A}"/>
          </ac:spMkLst>
        </pc:spChg>
        <pc:spChg chg="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61" creationId="{94193866-5F47-9086-A77E-110D8D9E2AA2}"/>
          </ac:spMkLst>
        </pc:spChg>
        <pc:spChg chg="add 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62" creationId="{5BF31973-59FF-7D29-9F1F-10CCE74E5C33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63" creationId="{C32952D4-7045-D3A2-DB72-8B82BD730944}"/>
          </ac:spMkLst>
        </pc:spChg>
        <pc:spChg chg="add mod">
          <ac:chgData name="Paula Vázquez-Valero" userId="3a0e46d7-2099-40af-a155-aa45b68bfff3" providerId="ADAL" clId="{E9E16D5E-8C49-43D7-BFA7-354344F7380E}" dt="2024-05-22T10:23:49.003" v="9498"/>
          <ac:spMkLst>
            <pc:docMk/>
            <pc:sldMk cId="1766998714" sldId="957"/>
            <ac:spMk id="2048" creationId="{4E0C2D6E-E6D0-269E-EB59-90677A74B0E9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49" creationId="{FD5FD72B-A459-C1A2-EBF9-2949CB530A7A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53" creationId="{7FB5F1BB-53C3-6AF0-A982-C5D8D776496F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54" creationId="{C44C0EB5-06E0-0E4D-BF78-98132C0299EB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56" creationId="{C0B8CFAC-A6C0-7FD2-45F5-9102231ED332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57" creationId="{D8A8E890-122B-465C-091B-4D2BF42715FF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58" creationId="{98523DEA-3114-2BBE-A4C7-A814084102E6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60" creationId="{C6A22977-61A0-AC26-153E-A1C06A7BC31E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61" creationId="{A4C62B44-8CAB-846F-56A8-BCDE1C85FDD0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62" creationId="{1AE48829-F289-4D3E-AD66-2731558F8B51}"/>
          </ac:spMkLst>
        </pc:spChg>
        <pc:spChg chg="mod">
          <ac:chgData name="Paula Vázquez-Valero" userId="3a0e46d7-2099-40af-a155-aa45b68bfff3" providerId="ADAL" clId="{E9E16D5E-8C49-43D7-BFA7-354344F7380E}" dt="2024-05-22T10:24:05.223" v="9502"/>
          <ac:spMkLst>
            <pc:docMk/>
            <pc:sldMk cId="1766998714" sldId="957"/>
            <ac:spMk id="2067" creationId="{5868B7F6-510E-2A10-623D-9CDD17691777}"/>
          </ac:spMkLst>
        </pc:spChg>
        <pc:spChg chg="mod">
          <ac:chgData name="Paula Vázquez-Valero" userId="3a0e46d7-2099-40af-a155-aa45b68bfff3" providerId="ADAL" clId="{E9E16D5E-8C49-43D7-BFA7-354344F7380E}" dt="2024-05-22T10:24:05.223" v="9502"/>
          <ac:spMkLst>
            <pc:docMk/>
            <pc:sldMk cId="1766998714" sldId="957"/>
            <ac:spMk id="2068" creationId="{1090107D-67FF-040B-8E1D-CF46FB59084A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69" creationId="{DE844ADF-6937-64F4-37F8-C0F492C324A6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71" creationId="{D6D2C8EC-0C46-1B9F-68ED-4382B5A8EF2C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72" creationId="{5AF1CB95-2CD2-2D5D-FAE3-36D4F783F812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73" creationId="{82AB946A-2CD6-0B83-8973-0372305EDAB2}"/>
          </ac:spMkLst>
        </pc:spChg>
        <pc:spChg chg="del">
          <ac:chgData name="Paula Vázquez-Valero" userId="3a0e46d7-2099-40af-a155-aa45b68bfff3" providerId="ADAL" clId="{E9E16D5E-8C49-43D7-BFA7-354344F7380E}" dt="2024-05-22T10:24:04.883" v="9501" actId="478"/>
          <ac:spMkLst>
            <pc:docMk/>
            <pc:sldMk cId="1766998714" sldId="957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E9E16D5E-8C49-43D7-BFA7-354344F7380E}" dt="2024-05-22T10:24:04.883" v="9501" actId="478"/>
          <ac:spMkLst>
            <pc:docMk/>
            <pc:sldMk cId="1766998714" sldId="957"/>
            <ac:spMk id="2076" creationId="{0D593A26-D515-58CC-CF1D-F665E1E296FF}"/>
          </ac:spMkLst>
        </pc:spChg>
        <pc:spChg chg="mod">
          <ac:chgData name="Paula Vázquez-Valero" userId="3a0e46d7-2099-40af-a155-aa45b68bfff3" providerId="ADAL" clId="{E9E16D5E-8C49-43D7-BFA7-354344F7380E}" dt="2024-05-22T10:24:05.223" v="9502"/>
          <ac:spMkLst>
            <pc:docMk/>
            <pc:sldMk cId="1766998714" sldId="957"/>
            <ac:spMk id="2079" creationId="{E51A3B33-70D2-97B3-3FC0-15408C670C95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E9E16D5E-8C49-43D7-BFA7-354344F7380E}" dt="2024-05-22T10:24:01.113" v="9500" actId="478"/>
          <ac:spMkLst>
            <pc:docMk/>
            <pc:sldMk cId="1766998714" sldId="957"/>
            <ac:spMk id="2083" creationId="{1FD40BD3-9454-C396-324F-5EDB52E9780E}"/>
          </ac:spMkLst>
        </pc:spChg>
        <pc:spChg chg="mod">
          <ac:chgData name="Paula Vázquez-Valero" userId="3a0e46d7-2099-40af-a155-aa45b68bfff3" providerId="ADAL" clId="{E9E16D5E-8C49-43D7-BFA7-354344F7380E}" dt="2024-05-22T10:24:05.223" v="9502"/>
          <ac:spMkLst>
            <pc:docMk/>
            <pc:sldMk cId="1766998714" sldId="957"/>
            <ac:spMk id="2084" creationId="{67F5E2A2-D898-F08C-0685-2611C169EBF1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85" creationId="{D2F1E92A-DE20-CB30-3EE7-66498D982E87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87" creationId="{030EA8FC-B3C0-21A0-FABB-3C4ABA8CC31B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88" creationId="{8846A3CB-C444-E3D3-EAE2-93881B12D144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89" creationId="{807B9EFE-868F-9612-EECE-30A15B23F3D7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1" creationId="{F8D1C0F3-BFDE-2E73-B510-2066951773B6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2" creationId="{7F208767-D1D5-0FBA-75A0-E7D3E3487A22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3" creationId="{A6D680CC-B6C0-CE17-A0B6-1DEE5651197B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4" creationId="{CEACDC0F-AAE9-862C-7923-06C570103334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5" creationId="{8F4DAF0A-A95E-F8C0-8A08-5FB0786AA033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7" creationId="{85DD50BE-5FF4-64FB-989F-38984577FCD4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098" creationId="{0C33BBAA-78E9-753C-ACC1-BF66B1897079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100" creationId="{B8E7ACF7-3301-5823-F26A-E67B621FDEFD}"/>
          </ac:spMkLst>
        </pc:spChg>
        <pc:spChg chg="add mod">
          <ac:chgData name="Paula Vázquez-Valero" userId="3a0e46d7-2099-40af-a155-aa45b68bfff3" providerId="ADAL" clId="{E9E16D5E-8C49-43D7-BFA7-354344F7380E}" dt="2024-05-22T10:24:12.823" v="9513" actId="1036"/>
          <ac:spMkLst>
            <pc:docMk/>
            <pc:sldMk cId="1766998714" sldId="957"/>
            <ac:spMk id="2101" creationId="{7478BE3B-3E6C-456C-0BFF-E72CE4D51917}"/>
          </ac:spMkLst>
        </pc:spChg>
        <pc:grpChg chg="del">
          <ac:chgData name="Paula Vázquez-Valero" userId="3a0e46d7-2099-40af-a155-aa45b68bfff3" providerId="ADAL" clId="{E9E16D5E-8C49-43D7-BFA7-354344F7380E}" dt="2024-05-22T10:23:48.764" v="9497" actId="478"/>
          <ac:grpSpMkLst>
            <pc:docMk/>
            <pc:sldMk cId="1766998714" sldId="957"/>
            <ac:grpSpMk id="24" creationId="{FC061796-F242-942A-C65B-00B3BB3D8337}"/>
          </ac:grpSpMkLst>
        </pc:grpChg>
        <pc:grpChg chg="add mod">
          <ac:chgData name="Paula Vázquez-Valero" userId="3a0e46d7-2099-40af-a155-aa45b68bfff3" providerId="ADAL" clId="{E9E16D5E-8C49-43D7-BFA7-354344F7380E}" dt="2024-05-22T10:23:49.003" v="9498"/>
          <ac:grpSpMkLst>
            <pc:docMk/>
            <pc:sldMk cId="1766998714" sldId="957"/>
            <ac:grpSpMk id="25" creationId="{A4878BFB-E743-BEBD-7706-DBC0E4192593}"/>
          </ac:grpSpMkLst>
        </pc:grpChg>
        <pc:grpChg chg="add mod">
          <ac:chgData name="Paula Vázquez-Valero" userId="3a0e46d7-2099-40af-a155-aa45b68bfff3" providerId="ADAL" clId="{E9E16D5E-8C49-43D7-BFA7-354344F7380E}" dt="2024-05-22T10:23:49.003" v="9498"/>
          <ac:grpSpMkLst>
            <pc:docMk/>
            <pc:sldMk cId="1766998714" sldId="957"/>
            <ac:grpSpMk id="33" creationId="{91220C9C-F9FE-9DEE-7585-5336E8D8C102}"/>
          </ac:grpSpMkLst>
        </pc:grpChg>
        <pc:grpChg chg="mod">
          <ac:chgData name="Paula Vázquez-Valero" userId="3a0e46d7-2099-40af-a155-aa45b68bfff3" providerId="ADAL" clId="{E9E16D5E-8C49-43D7-BFA7-354344F7380E}" dt="2024-05-22T10:23:49.003" v="9498"/>
          <ac:grpSpMkLst>
            <pc:docMk/>
            <pc:sldMk cId="1766998714" sldId="957"/>
            <ac:grpSpMk id="34" creationId="{7B78A3C1-7506-5129-B333-9236FE792FBC}"/>
          </ac:grpSpMkLst>
        </pc:grpChg>
        <pc:grpChg chg="add mod">
          <ac:chgData name="Paula Vázquez-Valero" userId="3a0e46d7-2099-40af-a155-aa45b68bfff3" providerId="ADAL" clId="{E9E16D5E-8C49-43D7-BFA7-354344F7380E}" dt="2024-05-22T10:23:49.003" v="9498"/>
          <ac:grpSpMkLst>
            <pc:docMk/>
            <pc:sldMk cId="1766998714" sldId="957"/>
            <ac:grpSpMk id="42" creationId="{73490037-2AF9-8A8D-BCC6-779531CD2D70}"/>
          </ac:grpSpMkLst>
        </pc:grpChg>
        <pc:grpChg chg="del">
          <ac:chgData name="Paula Vázquez-Valero" userId="3a0e46d7-2099-40af-a155-aa45b68bfff3" providerId="ADAL" clId="{E9E16D5E-8C49-43D7-BFA7-354344F7380E}" dt="2024-05-22T10:23:47.183" v="9496" actId="478"/>
          <ac:grpSpMkLst>
            <pc:docMk/>
            <pc:sldMk cId="1766998714" sldId="957"/>
            <ac:grpSpMk id="44" creationId="{648AEFA1-8366-BF60-37E2-187B36AFCCFB}"/>
          </ac:grpSpMkLst>
        </pc:grpChg>
        <pc:grpChg chg="del">
          <ac:chgData name="Paula Vázquez-Valero" userId="3a0e46d7-2099-40af-a155-aa45b68bfff3" providerId="ADAL" clId="{E9E16D5E-8C49-43D7-BFA7-354344F7380E}" dt="2024-05-22T10:24:01.113" v="9500" actId="478"/>
          <ac:grpSpMkLst>
            <pc:docMk/>
            <pc:sldMk cId="1766998714" sldId="957"/>
            <ac:grpSpMk id="54" creationId="{07EA1406-D4BD-4370-26A9-E6B1FAC0FA9C}"/>
          </ac:grpSpMkLst>
        </pc:grpChg>
        <pc:grpChg chg="del">
          <ac:chgData name="Paula Vázquez-Valero" userId="3a0e46d7-2099-40af-a155-aa45b68bfff3" providerId="ADAL" clId="{E9E16D5E-8C49-43D7-BFA7-354344F7380E}" dt="2024-05-22T10:24:01.113" v="9500" actId="478"/>
          <ac:grpSpMkLst>
            <pc:docMk/>
            <pc:sldMk cId="1766998714" sldId="957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E9E16D5E-8C49-43D7-BFA7-354344F7380E}" dt="2024-05-22T10:24:12.823" v="9513" actId="1036"/>
          <ac:grpSpMkLst>
            <pc:docMk/>
            <pc:sldMk cId="1766998714" sldId="957"/>
            <ac:grpSpMk id="2065" creationId="{E0AB37D2-B42E-C118-A125-E4AF36F90B14}"/>
          </ac:grpSpMkLst>
        </pc:grpChg>
        <pc:grpChg chg="del">
          <ac:chgData name="Paula Vázquez-Valero" userId="3a0e46d7-2099-40af-a155-aa45b68bfff3" providerId="ADAL" clId="{E9E16D5E-8C49-43D7-BFA7-354344F7380E}" dt="2024-05-22T10:23:47.183" v="9496" actId="478"/>
          <ac:grpSpMkLst>
            <pc:docMk/>
            <pc:sldMk cId="1766998714" sldId="957"/>
            <ac:grpSpMk id="2066" creationId="{3A2915D3-0743-8061-A1D7-540FA8AFF5F2}"/>
          </ac:grpSpMkLst>
        </pc:grpChg>
        <pc:grpChg chg="add mod">
          <ac:chgData name="Paula Vázquez-Valero" userId="3a0e46d7-2099-40af-a155-aa45b68bfff3" providerId="ADAL" clId="{E9E16D5E-8C49-43D7-BFA7-354344F7380E}" dt="2024-05-22T10:24:12.823" v="9513" actId="1036"/>
          <ac:grpSpMkLst>
            <pc:docMk/>
            <pc:sldMk cId="1766998714" sldId="957"/>
            <ac:grpSpMk id="2074" creationId="{07275737-8CA9-EC06-335D-3A75197E1425}"/>
          </ac:grpSpMkLst>
        </pc:grpChg>
        <pc:graphicFrameChg chg="add mod">
          <ac:chgData name="Paula Vázquez-Valero" userId="3a0e46d7-2099-40af-a155-aa45b68bfff3" providerId="ADAL" clId="{E9E16D5E-8C49-43D7-BFA7-354344F7380E}" dt="2024-05-22T10:23:49.003" v="9498"/>
          <ac:graphicFrameMkLst>
            <pc:docMk/>
            <pc:sldMk cId="1766998714" sldId="957"/>
            <ac:graphicFrameMk id="13" creationId="{F0848425-5788-3EE7-DBE5-2F91A0C9544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3:47.183" v="9496" actId="478"/>
          <ac:graphicFrameMkLst>
            <pc:docMk/>
            <pc:sldMk cId="1766998714" sldId="957"/>
            <ac:graphicFrameMk id="21" creationId="{94747E8E-EE76-EFEC-4D38-073DEC27B093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4:01.113" v="9500" actId="478"/>
          <ac:graphicFrameMkLst>
            <pc:docMk/>
            <pc:sldMk cId="1766998714" sldId="957"/>
            <ac:graphicFrameMk id="51" creationId="{F970A6E2-00FE-8705-BB1E-8B16E96391C3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0:24:12.823" v="9513" actId="1036"/>
          <ac:graphicFrameMkLst>
            <pc:docMk/>
            <pc:sldMk cId="1766998714" sldId="957"/>
            <ac:graphicFrameMk id="2055" creationId="{B20D8304-E3B4-8F62-A84F-E267C3C1EE6B}"/>
          </ac:graphicFrameMkLst>
        </pc:graphicFrameChg>
        <pc:picChg chg="del">
          <ac:chgData name="Paula Vázquez-Valero" userId="3a0e46d7-2099-40af-a155-aa45b68bfff3" providerId="ADAL" clId="{E9E16D5E-8C49-43D7-BFA7-354344F7380E}" dt="2024-05-22T10:24:01.113" v="9500" actId="478"/>
          <ac:picMkLst>
            <pc:docMk/>
            <pc:sldMk cId="1766998714" sldId="957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E9E16D5E-8C49-43D7-BFA7-354344F7380E}" dt="2024-05-22T10:23:48.764" v="9497" actId="478"/>
          <ac:picMkLst>
            <pc:docMk/>
            <pc:sldMk cId="1766998714" sldId="957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E9E16D5E-8C49-43D7-BFA7-354344F7380E}" dt="2024-05-22T10:23:47.183" v="9496" actId="478"/>
          <ac:picMkLst>
            <pc:docMk/>
            <pc:sldMk cId="1766998714" sldId="957"/>
            <ac:picMk id="23" creationId="{80D2D915-AD59-7ED3-A30B-B721336CCFD7}"/>
          </ac:picMkLst>
        </pc:picChg>
        <pc:picChg chg="del">
          <ac:chgData name="Paula Vázquez-Valero" userId="3a0e46d7-2099-40af-a155-aa45b68bfff3" providerId="ADAL" clId="{E9E16D5E-8C49-43D7-BFA7-354344F7380E}" dt="2024-05-22T10:23:47.183" v="9496" actId="478"/>
          <ac:picMkLst>
            <pc:docMk/>
            <pc:sldMk cId="1766998714" sldId="957"/>
            <ac:picMk id="26" creationId="{0E38A446-F8A2-7092-524A-88D6657E6E24}"/>
          </ac:picMkLst>
        </pc:picChg>
        <pc:picChg chg="mod">
          <ac:chgData name="Paula Vázquez-Valero" userId="3a0e46d7-2099-40af-a155-aa45b68bfff3" providerId="ADAL" clId="{E9E16D5E-8C49-43D7-BFA7-354344F7380E}" dt="2024-05-22T10:23:49.003" v="9498"/>
          <ac:picMkLst>
            <pc:docMk/>
            <pc:sldMk cId="1766998714" sldId="957"/>
            <ac:picMk id="31" creationId="{E00C6BFB-2ED0-C140-C6D4-1FD95013DD28}"/>
          </ac:picMkLst>
        </pc:picChg>
        <pc:picChg chg="del">
          <ac:chgData name="Paula Vázquez-Valero" userId="3a0e46d7-2099-40af-a155-aa45b68bfff3" providerId="ADAL" clId="{E9E16D5E-8C49-43D7-BFA7-354344F7380E}" dt="2024-05-22T10:23:47.183" v="9496" actId="478"/>
          <ac:picMkLst>
            <pc:docMk/>
            <pc:sldMk cId="1766998714" sldId="957"/>
            <ac:picMk id="38" creationId="{1AF194D0-2733-528A-4A56-9EBA96AA9395}"/>
          </ac:picMkLst>
        </pc:picChg>
        <pc:picChg chg="add mod">
          <ac:chgData name="Paula Vázquez-Valero" userId="3a0e46d7-2099-40af-a155-aa45b68bfff3" providerId="ADAL" clId="{E9E16D5E-8C49-43D7-BFA7-354344F7380E}" dt="2024-05-22T10:23:49.003" v="9498"/>
          <ac:picMkLst>
            <pc:docMk/>
            <pc:sldMk cId="1766998714" sldId="957"/>
            <ac:picMk id="40" creationId="{DC74621B-DA24-3C17-2B15-0FE4741E960B}"/>
          </ac:picMkLst>
        </pc:picChg>
        <pc:picChg chg="mod">
          <ac:chgData name="Paula Vázquez-Valero" userId="3a0e46d7-2099-40af-a155-aa45b68bfff3" providerId="ADAL" clId="{E9E16D5E-8C49-43D7-BFA7-354344F7380E}" dt="2024-05-22T10:23:49.003" v="9498"/>
          <ac:picMkLst>
            <pc:docMk/>
            <pc:sldMk cId="1766998714" sldId="957"/>
            <ac:picMk id="58" creationId="{924CE9A5-B112-6E52-0259-68F16BCBA4EF}"/>
          </ac:picMkLst>
        </pc:picChg>
        <pc:picChg chg="add mod">
          <ac:chgData name="Paula Vázquez-Valero" userId="3a0e46d7-2099-40af-a155-aa45b68bfff3" providerId="ADAL" clId="{E9E16D5E-8C49-43D7-BFA7-354344F7380E}" dt="2024-05-22T10:23:49.003" v="9498"/>
          <ac:picMkLst>
            <pc:docMk/>
            <pc:sldMk cId="1766998714" sldId="957"/>
            <ac:picMk id="2050" creationId="{C3533E10-0C74-5BA6-09C0-AB23520FF734}"/>
          </ac:picMkLst>
        </pc:picChg>
        <pc:picChg chg="add mod">
          <ac:chgData name="Paula Vázquez-Valero" userId="3a0e46d7-2099-40af-a155-aa45b68bfff3" providerId="ADAL" clId="{E9E16D5E-8C49-43D7-BFA7-354344F7380E}" dt="2024-05-22T10:23:49.003" v="9498"/>
          <ac:picMkLst>
            <pc:docMk/>
            <pc:sldMk cId="1766998714" sldId="957"/>
            <ac:picMk id="2051" creationId="{8C29B13B-9E73-635E-F752-F5BF1BB9CAE9}"/>
          </ac:picMkLst>
        </pc:picChg>
        <pc:picChg chg="del">
          <ac:chgData name="Paula Vázquez-Valero" userId="3a0e46d7-2099-40af-a155-aa45b68bfff3" providerId="ADAL" clId="{E9E16D5E-8C49-43D7-BFA7-354344F7380E}" dt="2024-05-22T10:24:01.113" v="9500" actId="478"/>
          <ac:picMkLst>
            <pc:docMk/>
            <pc:sldMk cId="1766998714" sldId="957"/>
            <ac:picMk id="2052" creationId="{EB9D4031-5AC4-4CA4-6D71-42C07D6DA29E}"/>
          </ac:picMkLst>
        </pc:picChg>
        <pc:picChg chg="del">
          <ac:chgData name="Paula Vázquez-Valero" userId="3a0e46d7-2099-40af-a155-aa45b68bfff3" providerId="ADAL" clId="{E9E16D5E-8C49-43D7-BFA7-354344F7380E}" dt="2024-05-22T10:24:01.113" v="9500" actId="478"/>
          <ac:picMkLst>
            <pc:docMk/>
            <pc:sldMk cId="1766998714" sldId="957"/>
            <ac:picMk id="2059" creationId="{818EB185-D762-82FC-5A42-4FCA6D74AA27}"/>
          </ac:picMkLst>
        </pc:picChg>
        <pc:picChg chg="add mod">
          <ac:chgData name="Paula Vázquez-Valero" userId="3a0e46d7-2099-40af-a155-aa45b68bfff3" providerId="ADAL" clId="{E9E16D5E-8C49-43D7-BFA7-354344F7380E}" dt="2024-05-22T10:24:12.823" v="9513" actId="1036"/>
          <ac:picMkLst>
            <pc:docMk/>
            <pc:sldMk cId="1766998714" sldId="957"/>
            <ac:picMk id="2070" creationId="{14B25E36-3012-9830-C4AE-5F31DA8C471C}"/>
          </ac:picMkLst>
        </pc:picChg>
        <pc:picChg chg="del">
          <ac:chgData name="Paula Vázquez-Valero" userId="3a0e46d7-2099-40af-a155-aa45b68bfff3" providerId="ADAL" clId="{E9E16D5E-8C49-43D7-BFA7-354344F7380E}" dt="2024-05-22T10:24:01.113" v="9500" actId="478"/>
          <ac:picMkLst>
            <pc:docMk/>
            <pc:sldMk cId="1766998714" sldId="957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E9E16D5E-8C49-43D7-BFA7-354344F7380E}" dt="2024-05-22T10:24:04.883" v="9501" actId="478"/>
          <ac:picMkLst>
            <pc:docMk/>
            <pc:sldMk cId="1766998714" sldId="957"/>
            <ac:picMk id="2078" creationId="{9417E705-D389-73E7-60FD-98727A069AF9}"/>
          </ac:picMkLst>
        </pc:picChg>
        <pc:picChg chg="del">
          <ac:chgData name="Paula Vázquez-Valero" userId="3a0e46d7-2099-40af-a155-aa45b68bfff3" providerId="ADAL" clId="{E9E16D5E-8C49-43D7-BFA7-354344F7380E}" dt="2024-05-22T10:24:01.113" v="9500" actId="478"/>
          <ac:picMkLst>
            <pc:docMk/>
            <pc:sldMk cId="1766998714" sldId="957"/>
            <ac:picMk id="2080" creationId="{4DFAECA7-EAA1-0CD5-C721-45E09375926B}"/>
          </ac:picMkLst>
        </pc:picChg>
        <pc:picChg chg="mod">
          <ac:chgData name="Paula Vázquez-Valero" userId="3a0e46d7-2099-40af-a155-aa45b68bfff3" providerId="ADAL" clId="{E9E16D5E-8C49-43D7-BFA7-354344F7380E}" dt="2024-05-22T10:24:05.223" v="9502"/>
          <ac:picMkLst>
            <pc:docMk/>
            <pc:sldMk cId="1766998714" sldId="957"/>
            <ac:picMk id="2082" creationId="{EE664C1E-7DF0-64D0-8F36-4BD8C7BF3E74}"/>
          </ac:picMkLst>
        </pc:picChg>
        <pc:picChg chg="add mod">
          <ac:chgData name="Paula Vázquez-Valero" userId="3a0e46d7-2099-40af-a155-aa45b68bfff3" providerId="ADAL" clId="{E9E16D5E-8C49-43D7-BFA7-354344F7380E}" dt="2024-05-22T10:24:12.823" v="9513" actId="1036"/>
          <ac:picMkLst>
            <pc:docMk/>
            <pc:sldMk cId="1766998714" sldId="957"/>
            <ac:picMk id="2086" creationId="{657C8BE6-548C-E68C-1067-D88A87344D82}"/>
          </ac:picMkLst>
        </pc:picChg>
        <pc:picChg chg="add mod">
          <ac:chgData name="Paula Vázquez-Valero" userId="3a0e46d7-2099-40af-a155-aa45b68bfff3" providerId="ADAL" clId="{E9E16D5E-8C49-43D7-BFA7-354344F7380E}" dt="2024-05-22T10:24:12.823" v="9513" actId="1036"/>
          <ac:picMkLst>
            <pc:docMk/>
            <pc:sldMk cId="1766998714" sldId="957"/>
            <ac:picMk id="2090" creationId="{FB17B9AE-A6A6-27B1-4191-D6BFECC26D4A}"/>
          </ac:picMkLst>
        </pc:picChg>
        <pc:picChg chg="add mod">
          <ac:chgData name="Paula Vázquez-Valero" userId="3a0e46d7-2099-40af-a155-aa45b68bfff3" providerId="ADAL" clId="{E9E16D5E-8C49-43D7-BFA7-354344F7380E}" dt="2024-05-22T10:24:12.823" v="9513" actId="1036"/>
          <ac:picMkLst>
            <pc:docMk/>
            <pc:sldMk cId="1766998714" sldId="957"/>
            <ac:picMk id="2096" creationId="{870528F3-02AD-5C2E-A7C1-C2BA3200D6C0}"/>
          </ac:picMkLst>
        </pc:picChg>
        <pc:picChg chg="add mod">
          <ac:chgData name="Paula Vázquez-Valero" userId="3a0e46d7-2099-40af-a155-aa45b68bfff3" providerId="ADAL" clId="{E9E16D5E-8C49-43D7-BFA7-354344F7380E}" dt="2024-05-22T10:24:12.823" v="9513" actId="1036"/>
          <ac:picMkLst>
            <pc:docMk/>
            <pc:sldMk cId="1766998714" sldId="957"/>
            <ac:picMk id="2099" creationId="{372B43E9-582E-943F-90DA-FECC00F51931}"/>
          </ac:picMkLst>
        </pc:picChg>
        <pc:cxnChg chg="del">
          <ac:chgData name="Paula Vázquez-Valero" userId="3a0e46d7-2099-40af-a155-aa45b68bfff3" providerId="ADAL" clId="{E9E16D5E-8C49-43D7-BFA7-354344F7380E}" dt="2024-05-22T10:24:01.113" v="9500" actId="478"/>
          <ac:cxnSpMkLst>
            <pc:docMk/>
            <pc:sldMk cId="1766998714" sldId="957"/>
            <ac:cxnSpMk id="2063" creationId="{0AC36549-7294-0F55-055A-F4CDC7F9F208}"/>
          </ac:cxnSpMkLst>
        </pc:cxnChg>
        <pc:cxnChg chg="del">
          <ac:chgData name="Paula Vázquez-Valero" userId="3a0e46d7-2099-40af-a155-aa45b68bfff3" providerId="ADAL" clId="{E9E16D5E-8C49-43D7-BFA7-354344F7380E}" dt="2024-05-22T10:24:01.113" v="9500" actId="478"/>
          <ac:cxnSpMkLst>
            <pc:docMk/>
            <pc:sldMk cId="1766998714" sldId="957"/>
            <ac:cxnSpMk id="2064" creationId="{79C5FD31-94BD-E054-482E-F33D48AA6AF4}"/>
          </ac:cxnSpMkLst>
        </pc:cxnChg>
      </pc:sldChg>
      <pc:sldChg chg="addSp delSp modSp add mod modAnim">
        <pc:chgData name="Paula Vázquez-Valero" userId="3a0e46d7-2099-40af-a155-aa45b68bfff3" providerId="ADAL" clId="{E9E16D5E-8C49-43D7-BFA7-354344F7380E}" dt="2024-05-22T16:02:50.919" v="17017" actId="20577"/>
        <pc:sldMkLst>
          <pc:docMk/>
          <pc:sldMk cId="299230724" sldId="958"/>
        </pc:sldMkLst>
        <pc:spChg chg="mod">
          <ac:chgData name="Paula Vázquez-Valero" userId="3a0e46d7-2099-40af-a155-aa45b68bfff3" providerId="ADAL" clId="{E9E16D5E-8C49-43D7-BFA7-354344F7380E}" dt="2024-05-22T16:02:50.919" v="17017" actId="20577"/>
          <ac:spMkLst>
            <pc:docMk/>
            <pc:sldMk cId="299230724" sldId="958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" creationId="{B3E2F0DF-2863-0BF1-C4F0-C02CCEEEA092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9" creationId="{B1E9C38C-AAD6-9A9B-CF2A-4D72F4DE82BF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12" creationId="{4C1F059A-625E-BBF2-927E-F362D3486FDE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16" creationId="{D288B701-C84C-74A7-EA1D-824C609DDCC0}"/>
          </ac:spMkLst>
        </pc:spChg>
        <pc:spChg chg="mod">
          <ac:chgData name="Paula Vázquez-Valero" userId="3a0e46d7-2099-40af-a155-aa45b68bfff3" providerId="ADAL" clId="{E9E16D5E-8C49-43D7-BFA7-354344F7380E}" dt="2024-05-22T10:57:24.957" v="11044" actId="20577"/>
          <ac:spMkLst>
            <pc:docMk/>
            <pc:sldMk cId="299230724" sldId="958"/>
            <ac:spMk id="17" creationId="{B6D28594-9B41-BB6C-92B1-CB78C28D3E9B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" creationId="{DCB23E1F-4560-F43E-AF43-C7BE120394BD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2" creationId="{4BF384E6-AADD-7CEF-6B8E-60B4CC90AD6B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3" creationId="{629A903A-95F5-9A95-CABF-672BA8DA5941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4" creationId="{81BFC753-5094-A124-B219-2ACBB9638899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6" creationId="{D36B5868-52B2-8520-721F-B81A18E1E028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7" creationId="{836410FB-B7DA-88FC-B0A0-7D226A30FB2D}"/>
          </ac:spMkLst>
        </pc:spChg>
        <pc:spChg chg="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9" creationId="{F0E21C55-E167-C4F6-CE49-FD25D6F5A617}"/>
          </ac:spMkLst>
        </pc:spChg>
        <pc:spChg chg="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38" creationId="{8A6D01F3-6D06-1B7B-6E58-81C391081F7B}"/>
          </ac:spMkLst>
        </pc:spChg>
        <pc:spChg chg="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44" creationId="{D07D228B-65A8-CAC1-A141-831C94DBE14D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48" creationId="{01EF6F56-553C-29DA-7D9B-02084E894DCA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49" creationId="{67CCFD5F-FB03-5651-3D2B-66C55DBC7105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0" creationId="{F44738E6-D98D-8573-7EE4-89320DF6714E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1" creationId="{19FAFF7B-1F10-FB54-CBD9-B01E22569C10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2" creationId="{A6941E9E-20ED-21B5-3EE6-0FF811CDFCAB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3" creationId="{77CE3C5E-694E-5F73-C669-7A5B5CB512D7}"/>
          </ac:spMkLst>
        </pc:spChg>
        <pc:spChg chg="add mod">
          <ac:chgData name="Paula Vázquez-Valero" userId="3a0e46d7-2099-40af-a155-aa45b68bfff3" providerId="ADAL" clId="{E9E16D5E-8C49-43D7-BFA7-354344F7380E}" dt="2024-05-22T10:25:52.543" v="9546" actId="20577"/>
          <ac:spMkLst>
            <pc:docMk/>
            <pc:sldMk cId="299230724" sldId="958"/>
            <ac:spMk id="55" creationId="{E1E8392B-D29B-ACC5-32B5-129EF7EB375F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56" creationId="{B6D37C3A-E181-122A-2B5E-62A4F19581D8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62" creationId="{5BF31973-59FF-7D29-9F1F-10CCE74E5C33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63" creationId="{7C4399E2-F283-C5E4-86C4-24578CFADD05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48" creationId="{4E0C2D6E-E6D0-269E-EB59-90677A74B0E9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49" creationId="{CB3D3F46-FE6D-F2CB-58F2-4D6F78FC6D62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53" creationId="{323BC921-AD53-A525-87B1-324DE97B126F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54" creationId="{9BF94F8E-F3CD-C8CB-8817-7E46484D849C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57" creationId="{A3E9FB40-0A00-D70E-3631-F7B6F26AF884}"/>
          </ac:spMkLst>
        </pc:spChg>
        <pc:spChg chg="add 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60" creationId="{D930F2B1-2C42-CBE3-CF6D-4492FD2362B8}"/>
          </ac:spMkLst>
        </pc:spChg>
        <pc:spChg chg="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62" creationId="{291A7595-43AB-53A9-AB8D-2061CB0ED18A}"/>
          </ac:spMkLst>
        </pc:spChg>
        <pc:spChg chg="mod">
          <ac:chgData name="Paula Vázquez-Valero" userId="3a0e46d7-2099-40af-a155-aa45b68bfff3" providerId="ADAL" clId="{E9E16D5E-8C49-43D7-BFA7-354344F7380E}" dt="2024-05-22T10:25:34.198" v="9524"/>
          <ac:spMkLst>
            <pc:docMk/>
            <pc:sldMk cId="299230724" sldId="958"/>
            <ac:spMk id="2064" creationId="{A2D21E72-0348-78F8-282A-E39DE5B66329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69" creationId="{DE844ADF-6937-64F4-37F8-C0F492C324A6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71" creationId="{D6D2C8EC-0C46-1B9F-68ED-4382B5A8EF2C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72" creationId="{5AF1CB95-2CD2-2D5D-FAE3-36D4F783F812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73" creationId="{82AB946A-2CD6-0B83-8973-0372305EDAB2}"/>
          </ac:spMkLst>
        </pc:spChg>
        <pc:spChg chg="add mod">
          <ac:chgData name="Paula Vázquez-Valero" userId="3a0e46d7-2099-40af-a155-aa45b68bfff3" providerId="ADAL" clId="{E9E16D5E-8C49-43D7-BFA7-354344F7380E}" dt="2024-05-22T10:28:32.303" v="9663" actId="20577"/>
          <ac:spMkLst>
            <pc:docMk/>
            <pc:sldMk cId="299230724" sldId="958"/>
            <ac:spMk id="2078" creationId="{21438507-5C08-1215-D367-179AD173479E}"/>
          </ac:spMkLst>
        </pc:spChg>
        <pc:spChg chg="add mod">
          <ac:chgData name="Paula Vázquez-Valero" userId="3a0e46d7-2099-40af-a155-aa45b68bfff3" providerId="ADAL" clId="{E9E16D5E-8C49-43D7-BFA7-354344F7380E}" dt="2024-05-22T10:28:47.803" v="9697" actId="20577"/>
          <ac:spMkLst>
            <pc:docMk/>
            <pc:sldMk cId="299230724" sldId="958"/>
            <ac:spMk id="2080" creationId="{586FBFB1-81F1-ED83-5A74-A130CE64664F}"/>
          </ac:spMkLst>
        </pc:spChg>
        <pc:spChg chg="add mod">
          <ac:chgData name="Paula Vázquez-Valero" userId="3a0e46d7-2099-40af-a155-aa45b68bfff3" providerId="ADAL" clId="{E9E16D5E-8C49-43D7-BFA7-354344F7380E}" dt="2024-05-22T10:28:58.613" v="9709" actId="20577"/>
          <ac:spMkLst>
            <pc:docMk/>
            <pc:sldMk cId="299230724" sldId="958"/>
            <ac:spMk id="2081" creationId="{4E27CDD2-32C3-37D9-8F5B-644A2AC4EB49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85" creationId="{D2F1E92A-DE20-CB30-3EE7-66498D982E87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87" creationId="{030EA8FC-B3C0-21A0-FABB-3C4ABA8CC31B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88" creationId="{8846A3CB-C444-E3D3-EAE2-93881B12D144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89" creationId="{807B9EFE-868F-9612-EECE-30A15B23F3D7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1" creationId="{F8D1C0F3-BFDE-2E73-B510-2066951773B6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2" creationId="{7F208767-D1D5-0FBA-75A0-E7D3E3487A22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3" creationId="{A6D680CC-B6C0-CE17-A0B6-1DEE5651197B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4" creationId="{CEACDC0F-AAE9-862C-7923-06C570103334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5" creationId="{8F4DAF0A-A95E-F8C0-8A08-5FB0786AA033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7" creationId="{85DD50BE-5FF4-64FB-989F-38984577FCD4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098" creationId="{0C33BBAA-78E9-753C-ACC1-BF66B1897079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100" creationId="{B8E7ACF7-3301-5823-F26A-E67B621FDEFD}"/>
          </ac:spMkLst>
        </pc:spChg>
        <pc:spChg chg="del">
          <ac:chgData name="Paula Vázquez-Valero" userId="3a0e46d7-2099-40af-a155-aa45b68bfff3" providerId="ADAL" clId="{E9E16D5E-8C49-43D7-BFA7-354344F7380E}" dt="2024-05-22T10:25:25.453" v="9522" actId="478"/>
          <ac:spMkLst>
            <pc:docMk/>
            <pc:sldMk cId="299230724" sldId="958"/>
            <ac:spMk id="2101" creationId="{7478BE3B-3E6C-456C-0BFF-E72CE4D51917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2" creationId="{F77B0FAE-26C9-F878-A81E-B7F75172E3EA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3" creationId="{00B659C7-9A42-2319-E1F3-2F4695CEB84E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4" creationId="{1C5CFD46-7806-CCF3-F1B5-D2CAF194DD64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5" creationId="{34B79EE1-2CFA-D764-B278-7B6E0CC9B3CC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6" creationId="{089EFD99-EF55-A98D-7CC4-AF748DBC524F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7" creationId="{0A6A91C4-0BCB-990F-4F27-35A5226B9C85}"/>
          </ac:spMkLst>
        </pc:spChg>
        <pc:spChg chg="add del mod">
          <ac:chgData name="Paula Vázquez-Valero" userId="3a0e46d7-2099-40af-a155-aa45b68bfff3" providerId="ADAL" clId="{E9E16D5E-8C49-43D7-BFA7-354344F7380E}" dt="2024-05-22T10:26:56.303" v="9587" actId="21"/>
          <ac:spMkLst>
            <pc:docMk/>
            <pc:sldMk cId="299230724" sldId="958"/>
            <ac:spMk id="2108" creationId="{C61AE94F-19D3-7EED-A0C5-B3000472C18C}"/>
          </ac:spMkLst>
        </pc:spChg>
        <pc:spChg chg="add mod">
          <ac:chgData name="Paula Vázquez-Valero" userId="3a0e46d7-2099-40af-a155-aa45b68bfff3" providerId="ADAL" clId="{E9E16D5E-8C49-43D7-BFA7-354344F7380E}" dt="2024-05-22T10:27:49.938" v="9617" actId="207"/>
          <ac:spMkLst>
            <pc:docMk/>
            <pc:sldMk cId="299230724" sldId="958"/>
            <ac:spMk id="2113" creationId="{B2A6183F-72BB-3445-2418-CA7FFAD9E0E9}"/>
          </ac:spMkLst>
        </pc:spChg>
        <pc:grpChg chg="del">
          <ac:chgData name="Paula Vázquez-Valero" userId="3a0e46d7-2099-40af-a155-aa45b68bfff3" providerId="ADAL" clId="{E9E16D5E-8C49-43D7-BFA7-354344F7380E}" dt="2024-05-22T10:25:25.453" v="9522" actId="478"/>
          <ac:grpSpMkLst>
            <pc:docMk/>
            <pc:sldMk cId="299230724" sldId="958"/>
            <ac:grpSpMk id="25" creationId="{A4878BFB-E743-BEBD-7706-DBC0E4192593}"/>
          </ac:grpSpMkLst>
        </pc:grpChg>
        <pc:grpChg chg="add mod">
          <ac:chgData name="Paula Vázquez-Valero" userId="3a0e46d7-2099-40af-a155-aa45b68bfff3" providerId="ADAL" clId="{E9E16D5E-8C49-43D7-BFA7-354344F7380E}" dt="2024-05-22T10:25:34.198" v="9524"/>
          <ac:grpSpMkLst>
            <pc:docMk/>
            <pc:sldMk cId="299230724" sldId="958"/>
            <ac:grpSpMk id="28" creationId="{865A9AD3-8348-AF53-D1F8-872271DAA77B}"/>
          </ac:grpSpMkLst>
        </pc:grpChg>
        <pc:grpChg chg="del">
          <ac:chgData name="Paula Vázquez-Valero" userId="3a0e46d7-2099-40af-a155-aa45b68bfff3" providerId="ADAL" clId="{E9E16D5E-8C49-43D7-BFA7-354344F7380E}" dt="2024-05-22T10:25:25.453" v="9522" actId="478"/>
          <ac:grpSpMkLst>
            <pc:docMk/>
            <pc:sldMk cId="299230724" sldId="958"/>
            <ac:grpSpMk id="33" creationId="{91220C9C-F9FE-9DEE-7585-5336E8D8C102}"/>
          </ac:grpSpMkLst>
        </pc:grpChg>
        <pc:grpChg chg="add mod">
          <ac:chgData name="Paula Vázquez-Valero" userId="3a0e46d7-2099-40af-a155-aa45b68bfff3" providerId="ADAL" clId="{E9E16D5E-8C49-43D7-BFA7-354344F7380E}" dt="2024-05-22T10:25:34.198" v="9524"/>
          <ac:grpSpMkLst>
            <pc:docMk/>
            <pc:sldMk cId="299230724" sldId="958"/>
            <ac:grpSpMk id="41" creationId="{2D02AEBD-2AC6-AAD6-6A8D-73E5E627947C}"/>
          </ac:grpSpMkLst>
        </pc:grpChg>
        <pc:grpChg chg="del">
          <ac:chgData name="Paula Vázquez-Valero" userId="3a0e46d7-2099-40af-a155-aa45b68bfff3" providerId="ADAL" clId="{E9E16D5E-8C49-43D7-BFA7-354344F7380E}" dt="2024-05-22T10:25:25.453" v="9522" actId="478"/>
          <ac:grpSpMkLst>
            <pc:docMk/>
            <pc:sldMk cId="299230724" sldId="958"/>
            <ac:grpSpMk id="42" creationId="{73490037-2AF9-8A8D-BCC6-779531CD2D70}"/>
          </ac:grpSpMkLst>
        </pc:grpChg>
        <pc:grpChg chg="add mod">
          <ac:chgData name="Paula Vázquez-Valero" userId="3a0e46d7-2099-40af-a155-aa45b68bfff3" providerId="ADAL" clId="{E9E16D5E-8C49-43D7-BFA7-354344F7380E}" dt="2024-05-22T10:25:34.198" v="9524"/>
          <ac:grpSpMkLst>
            <pc:docMk/>
            <pc:sldMk cId="299230724" sldId="958"/>
            <ac:grpSpMk id="2061" creationId="{A0297DA9-0667-7EBF-B1FD-F255C19414C4}"/>
          </ac:grpSpMkLst>
        </pc:grpChg>
        <pc:grpChg chg="del">
          <ac:chgData name="Paula Vázquez-Valero" userId="3a0e46d7-2099-40af-a155-aa45b68bfff3" providerId="ADAL" clId="{E9E16D5E-8C49-43D7-BFA7-354344F7380E}" dt="2024-05-22T10:25:25.453" v="9522" actId="478"/>
          <ac:grpSpMkLst>
            <pc:docMk/>
            <pc:sldMk cId="299230724" sldId="958"/>
            <ac:grpSpMk id="2065" creationId="{E0AB37D2-B42E-C118-A125-E4AF36F90B14}"/>
          </ac:grpSpMkLst>
        </pc:grpChg>
        <pc:grpChg chg="del">
          <ac:chgData name="Paula Vázquez-Valero" userId="3a0e46d7-2099-40af-a155-aa45b68bfff3" providerId="ADAL" clId="{E9E16D5E-8C49-43D7-BFA7-354344F7380E}" dt="2024-05-22T10:25:25.453" v="9522" actId="478"/>
          <ac:grpSpMkLst>
            <pc:docMk/>
            <pc:sldMk cId="299230724" sldId="958"/>
            <ac:grpSpMk id="2074" creationId="{07275737-8CA9-EC06-335D-3A75197E1425}"/>
          </ac:grpSpMkLst>
        </pc:grpChg>
        <pc:graphicFrameChg chg="del">
          <ac:chgData name="Paula Vázquez-Valero" userId="3a0e46d7-2099-40af-a155-aa45b68bfff3" providerId="ADAL" clId="{E9E16D5E-8C49-43D7-BFA7-354344F7380E}" dt="2024-05-22T10:25:25.453" v="9522" actId="478"/>
          <ac:graphicFrameMkLst>
            <pc:docMk/>
            <pc:sldMk cId="299230724" sldId="958"/>
            <ac:graphicFrameMk id="13" creationId="{F0848425-5788-3EE7-DBE5-2F91A0C9544A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0:26:10.683" v="9582" actId="1036"/>
          <ac:graphicFrameMkLst>
            <pc:docMk/>
            <pc:sldMk cId="299230724" sldId="958"/>
            <ac:graphicFrameMk id="46" creationId="{ACB5963B-D8FA-A787-6AB7-744820A4263C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0:25:34.198" v="9524"/>
          <ac:graphicFrameMkLst>
            <pc:docMk/>
            <pc:sldMk cId="299230724" sldId="958"/>
            <ac:graphicFrameMk id="54" creationId="{96AEF920-4374-320C-8E87-EBA397BDB481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0:26:15.698" v="9583" actId="14100"/>
          <ac:graphicFrameMkLst>
            <pc:docMk/>
            <pc:sldMk cId="299230724" sldId="958"/>
            <ac:graphicFrameMk id="59" creationId="{4DF362C5-1CE4-2B0A-2866-001BC78B1390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5:25.453" v="9522" actId="478"/>
          <ac:graphicFrameMkLst>
            <pc:docMk/>
            <pc:sldMk cId="299230724" sldId="958"/>
            <ac:graphicFrameMk id="2055" creationId="{B20D8304-E3B4-8F62-A84F-E267C3C1EE6B}"/>
          </ac:graphicFrameMkLst>
        </pc:graphicFrameChg>
        <pc:picChg chg="add del mod">
          <ac:chgData name="Paula Vázquez-Valero" userId="3a0e46d7-2099-40af-a155-aa45b68bfff3" providerId="ADAL" clId="{E9E16D5E-8C49-43D7-BFA7-354344F7380E}" dt="2024-05-22T10:25:38.053" v="9525" actId="478"/>
          <ac:picMkLst>
            <pc:docMk/>
            <pc:sldMk cId="299230724" sldId="958"/>
            <ac:picMk id="3" creationId="{26337F72-A832-9CA1-DB62-271EFB44F50B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6" creationId="{0DEDD199-5DE4-BFCD-6DB8-F8CA92451C50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7" creationId="{9C510ED5-DC24-C662-11EE-26BB3EB898E3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18" creationId="{B37142F9-C0EB-DC5D-DD0F-F44F63C25787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19" creationId="{B9810AC8-7931-F19C-230B-8FB843D0E3F5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1" creationId="{AEB0BD9C-7E16-378F-D9E4-DF54876316BC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40" creationId="{DC74621B-DA24-3C17-2B15-0FE4741E960B}"/>
          </ac:picMkLst>
        </pc:picChg>
        <pc:picChg chg="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45" creationId="{51522471-4ACC-91F2-F491-A2A830F098F6}"/>
          </ac:picMkLst>
        </pc:picChg>
        <pc:picChg chg="add mod">
          <ac:chgData name="Paula Vázquez-Valero" userId="3a0e46d7-2099-40af-a155-aa45b68bfff3" providerId="ADAL" clId="{E9E16D5E-8C49-43D7-BFA7-354344F7380E}" dt="2024-05-22T10:26:10.683" v="9582" actId="1036"/>
          <ac:picMkLst>
            <pc:docMk/>
            <pc:sldMk cId="299230724" sldId="958"/>
            <ac:picMk id="47" creationId="{A6A46676-A261-017B-D862-20480AA1EC72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57" creationId="{45FFFCD1-D2A2-99F1-5ACE-CAAC88386362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60" creationId="{1C5B6DA8-96EA-DC53-DA3E-B6DDF50280A5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50" creationId="{C3533E10-0C74-5BA6-09C0-AB23520FF734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51" creationId="{8C29B13B-9E73-635E-F752-F5BF1BB9CAE9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52" creationId="{5FAD513B-938A-BE03-8CDB-059C3DFCDA57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56" creationId="{552933F5-E964-3806-AE59-FFD3CD4943A2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58" creationId="{552C116A-EEB4-91CB-C996-5E74A01D871A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59" creationId="{9131CBB2-494D-307E-0FF6-648F6C5E8954}"/>
          </ac:picMkLst>
        </pc:picChg>
        <pc:picChg chg="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63" creationId="{DF9E76CE-54DC-790C-5401-59F5AD02E2CF}"/>
          </ac:picMkLst>
        </pc:picChg>
        <pc:picChg chg="add del mod">
          <ac:chgData name="Paula Vázquez-Valero" userId="3a0e46d7-2099-40af-a155-aa45b68bfff3" providerId="ADAL" clId="{E9E16D5E-8C49-43D7-BFA7-354344F7380E}" dt="2024-05-22T10:26:59.506" v="9588" actId="478"/>
          <ac:picMkLst>
            <pc:docMk/>
            <pc:sldMk cId="299230724" sldId="958"/>
            <ac:picMk id="2066" creationId="{FA4ED4E8-31CB-8A7A-E180-33212616EFD4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70" creationId="{14B25E36-3012-9830-C4AE-5F31DA8C471C}"/>
          </ac:picMkLst>
        </pc:picChg>
        <pc:picChg chg="add del mod">
          <ac:chgData name="Paula Vázquez-Valero" userId="3a0e46d7-2099-40af-a155-aa45b68bfff3" providerId="ADAL" clId="{E9E16D5E-8C49-43D7-BFA7-354344F7380E}" dt="2024-05-22T10:26:59.506" v="9588" actId="478"/>
          <ac:picMkLst>
            <pc:docMk/>
            <pc:sldMk cId="299230724" sldId="958"/>
            <ac:picMk id="2075" creationId="{FC8BECCB-34DE-DBEE-36AC-D6A4415372FD}"/>
          </ac:picMkLst>
        </pc:picChg>
        <pc:picChg chg="add del mod">
          <ac:chgData name="Paula Vázquez-Valero" userId="3a0e46d7-2099-40af-a155-aa45b68bfff3" providerId="ADAL" clId="{E9E16D5E-8C49-43D7-BFA7-354344F7380E}" dt="2024-05-22T10:27:15.923" v="9606" actId="478"/>
          <ac:picMkLst>
            <pc:docMk/>
            <pc:sldMk cId="299230724" sldId="958"/>
            <ac:picMk id="2076" creationId="{F5F23470-B173-034F-B606-8E6660F8FDC2}"/>
          </ac:picMkLst>
        </pc:picChg>
        <pc:picChg chg="add mod">
          <ac:chgData name="Paula Vázquez-Valero" userId="3a0e46d7-2099-40af-a155-aa45b68bfff3" providerId="ADAL" clId="{E9E16D5E-8C49-43D7-BFA7-354344F7380E}" dt="2024-05-22T10:25:34.198" v="9524"/>
          <ac:picMkLst>
            <pc:docMk/>
            <pc:sldMk cId="299230724" sldId="958"/>
            <ac:picMk id="2077" creationId="{04431C8C-3987-B784-5061-80F360E5B077}"/>
          </ac:picMkLst>
        </pc:picChg>
        <pc:picChg chg="add mod ord">
          <ac:chgData name="Paula Vázquez-Valero" userId="3a0e46d7-2099-40af-a155-aa45b68bfff3" providerId="ADAL" clId="{E9E16D5E-8C49-43D7-BFA7-354344F7380E}" dt="2024-05-22T10:25:45.143" v="9530" actId="167"/>
          <ac:picMkLst>
            <pc:docMk/>
            <pc:sldMk cId="299230724" sldId="958"/>
            <ac:picMk id="2083" creationId="{E1FEE9D2-B2AC-FDB5-E5DC-6C661E6FE44D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86" creationId="{657C8BE6-548C-E68C-1067-D88A87344D82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90" creationId="{FB17B9AE-A6A6-27B1-4191-D6BFECC26D4A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96" creationId="{870528F3-02AD-5C2E-A7C1-C2BA3200D6C0}"/>
          </ac:picMkLst>
        </pc:picChg>
        <pc:picChg chg="del">
          <ac:chgData name="Paula Vázquez-Valero" userId="3a0e46d7-2099-40af-a155-aa45b68bfff3" providerId="ADAL" clId="{E9E16D5E-8C49-43D7-BFA7-354344F7380E}" dt="2024-05-22T10:25:25.453" v="9522" actId="478"/>
          <ac:picMkLst>
            <pc:docMk/>
            <pc:sldMk cId="299230724" sldId="958"/>
            <ac:picMk id="2099" creationId="{372B43E9-582E-943F-90DA-FECC00F51931}"/>
          </ac:picMkLst>
        </pc:picChg>
        <pc:picChg chg="add del mod">
          <ac:chgData name="Paula Vázquez-Valero" userId="3a0e46d7-2099-40af-a155-aa45b68bfff3" providerId="ADAL" clId="{E9E16D5E-8C49-43D7-BFA7-354344F7380E}" dt="2024-05-22T10:26:56.303" v="9587" actId="21"/>
          <ac:picMkLst>
            <pc:docMk/>
            <pc:sldMk cId="299230724" sldId="958"/>
            <ac:picMk id="2109" creationId="{BB5C6F06-6F66-DBD7-F12C-D883DD500544}"/>
          </ac:picMkLst>
        </pc:picChg>
        <pc:picChg chg="add del mod">
          <ac:chgData name="Paula Vázquez-Valero" userId="3a0e46d7-2099-40af-a155-aa45b68bfff3" providerId="ADAL" clId="{E9E16D5E-8C49-43D7-BFA7-354344F7380E}" dt="2024-05-22T10:26:56.303" v="9587" actId="21"/>
          <ac:picMkLst>
            <pc:docMk/>
            <pc:sldMk cId="299230724" sldId="958"/>
            <ac:picMk id="2110" creationId="{6EC21414-4D7A-41E9-008D-700C09142CF1}"/>
          </ac:picMkLst>
        </pc:picChg>
        <pc:picChg chg="add mod">
          <ac:chgData name="Paula Vázquez-Valero" userId="3a0e46d7-2099-40af-a155-aa45b68bfff3" providerId="ADAL" clId="{E9E16D5E-8C49-43D7-BFA7-354344F7380E}" dt="2024-05-22T10:27:20.163" v="9607" actId="1036"/>
          <ac:picMkLst>
            <pc:docMk/>
            <pc:sldMk cId="299230724" sldId="958"/>
            <ac:picMk id="2111" creationId="{A4438A8F-FBEA-398D-7336-4B222A1D924B}"/>
          </ac:picMkLst>
        </pc:picChg>
      </pc:sldChg>
      <pc:sldChg chg="addSp delSp modSp add mod addAnim delAnim modAnim">
        <pc:chgData name="Paula Vázquez-Valero" userId="3a0e46d7-2099-40af-a155-aa45b68bfff3" providerId="ADAL" clId="{E9E16D5E-8C49-43D7-BFA7-354344F7380E}" dt="2024-05-22T16:02:51.824" v="17019" actId="20577"/>
        <pc:sldMkLst>
          <pc:docMk/>
          <pc:sldMk cId="2240951843" sldId="959"/>
        </pc:sldMkLst>
        <pc:spChg chg="mod">
          <ac:chgData name="Paula Vázquez-Valero" userId="3a0e46d7-2099-40af-a155-aa45b68bfff3" providerId="ADAL" clId="{E9E16D5E-8C49-43D7-BFA7-354344F7380E}" dt="2024-05-22T16:02:51.824" v="17019" actId="20577"/>
          <ac:spMkLst>
            <pc:docMk/>
            <pc:sldMk cId="2240951843" sldId="959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3" creationId="{06789950-DF82-4F1B-2BCA-10357BAE93C5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" creationId="{B3E2F0DF-2863-0BF1-C4F0-C02CCEEEA092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9" creationId="{5F067C48-5EF7-9F28-4B01-1218D3B6D1C5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12" creationId="{4C1F059A-625E-BBF2-927E-F362D3486FDE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16" creationId="{D288B701-C84C-74A7-EA1D-824C609DDCC0}"/>
          </ac:spMkLst>
        </pc:spChg>
        <pc:spChg chg="mod">
          <ac:chgData name="Paula Vázquez-Valero" userId="3a0e46d7-2099-40af-a155-aa45b68bfff3" providerId="ADAL" clId="{E9E16D5E-8C49-43D7-BFA7-354344F7380E}" dt="2024-05-22T10:57:28.315" v="11046" actId="20577"/>
          <ac:spMkLst>
            <pc:docMk/>
            <pc:sldMk cId="2240951843" sldId="959"/>
            <ac:spMk id="17" creationId="{B6D28594-9B41-BB6C-92B1-CB78C28D3E9B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2" creationId="{4BF384E6-AADD-7CEF-6B8E-60B4CC90AD6B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3" creationId="{629A903A-95F5-9A95-CABF-672BA8DA5941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4" creationId="{81BFC753-5094-A124-B219-2ACBB9638899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5" creationId="{89B686EA-BC6C-F445-E70A-9B0A94074940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6" creationId="{D36B5868-52B2-8520-721F-B81A18E1E028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7" creationId="{836410FB-B7DA-88FC-B0A0-7D226A30FB2D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0" creationId="{147C0D97-D6DA-DDE1-1A20-3012B6FD82C7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1" creationId="{3AC5288A-2883-A460-F609-C056A11AC11D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2" creationId="{991C7E17-9B43-638E-2DD8-D0DC58AFD1F7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3" creationId="{CA03FD6A-1D20-61DF-8C7B-C7B15276BC1C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4" creationId="{F8966CD5-32FF-D7EF-3594-8ED4CC73FDF2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6" creationId="{EDA8250F-B211-3BE1-DBAD-1CB48FD6AC2A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37" creationId="{16DC4361-0166-012D-E0D6-D3DF73F9C46C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40" creationId="{47524450-A0F7-911B-B1F2-8396662AD598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43" creationId="{6C6F66B6-D968-00A6-5EE4-FEE9D142C0D4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48" creationId="{01EF6F56-553C-29DA-7D9B-02084E894DCA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49" creationId="{67CCFD5F-FB03-5651-3D2B-66C55DBC7105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0" creationId="{F44738E6-D98D-8573-7EE4-89320DF6714E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1" creationId="{19FAFF7B-1F10-FB54-CBD9-B01E22569C10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2" creationId="{A6941E9E-20ED-21B5-3EE6-0FF811CDFCAB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3" creationId="{77CE3C5E-694E-5F73-C669-7A5B5CB512D7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5" creationId="{E1E8392B-D29B-ACC5-32B5-129EF7EB375F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56" creationId="{B6D37C3A-E181-122A-2B5E-62A4F19581D8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61" creationId="{6FABB720-26CD-E5C8-C313-E3ED1399CB83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63" creationId="{7C4399E2-F283-C5E4-86C4-24578CFADD05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48" creationId="{474860DC-F04D-4BCA-1511-7F7494843190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049" creationId="{CB3D3F46-FE6D-F2CB-58F2-4D6F78FC6D62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50" creationId="{CE0B3390-9ED4-3661-B215-61D80A0CD249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51" creationId="{0D203A01-FA33-A672-0F4C-C73698366BA0}"/>
          </ac:spMkLst>
        </pc:spChg>
        <pc:spChg chg="del">
          <ac:chgData name="Paula Vázquez-Valero" userId="3a0e46d7-2099-40af-a155-aa45b68bfff3" providerId="ADAL" clId="{E9E16D5E-8C49-43D7-BFA7-354344F7380E}" dt="2024-05-22T10:29:10.443" v="9712" actId="478"/>
          <ac:spMkLst>
            <pc:docMk/>
            <pc:sldMk cId="2240951843" sldId="959"/>
            <ac:spMk id="2053" creationId="{323BC921-AD53-A525-87B1-324DE97B126F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054" creationId="{9BF94F8E-F3CD-C8CB-8817-7E46484D849C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55" creationId="{C9C95231-771E-0C86-4E1F-9CA208134146}"/>
          </ac:spMkLst>
        </pc:spChg>
        <pc:spChg chg="del">
          <ac:chgData name="Paula Vázquez-Valero" userId="3a0e46d7-2099-40af-a155-aa45b68bfff3" providerId="ADAL" clId="{E9E16D5E-8C49-43D7-BFA7-354344F7380E}" dt="2024-05-22T10:29:10.443" v="9712" actId="478"/>
          <ac:spMkLst>
            <pc:docMk/>
            <pc:sldMk cId="2240951843" sldId="959"/>
            <ac:spMk id="2057" creationId="{A3E9FB40-0A00-D70E-3631-F7B6F26AF884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060" creationId="{D930F2B1-2C42-CBE3-CF6D-4492FD2362B8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65" creationId="{043054D2-F9A6-6C11-2437-5C6FBB888314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66" creationId="{108683CE-B987-6728-FDDD-6BCA22E14AB1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67" creationId="{B3630358-98F6-BFBF-5007-F7ACEEEC8CE4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68" creationId="{1E7823FC-6773-C4DC-5078-38116509BB55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69" creationId="{4DE350B7-B08E-4ABB-E30F-35B68750FAE4}"/>
          </ac:spMkLst>
        </pc:spChg>
        <pc:spChg chg="add mod">
          <ac:chgData name="Paula Vázquez-Valero" userId="3a0e46d7-2099-40af-a155-aa45b68bfff3" providerId="ADAL" clId="{E9E16D5E-8C49-43D7-BFA7-354344F7380E}" dt="2024-05-22T10:30:43.883" v="9746" actId="14100"/>
          <ac:spMkLst>
            <pc:docMk/>
            <pc:sldMk cId="2240951843" sldId="959"/>
            <ac:spMk id="2070" creationId="{0E064F11-E87A-CCB6-D69F-2F1778ED3EB1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71" creationId="{ECBB7AC7-A1BA-6672-FD58-AD715B235653}"/>
          </ac:spMkLst>
        </pc:spChg>
        <pc:spChg chg="add mod">
          <ac:chgData name="Paula Vázquez-Valero" userId="3a0e46d7-2099-40af-a155-aa45b68bfff3" providerId="ADAL" clId="{E9E16D5E-8C49-43D7-BFA7-354344F7380E}" dt="2024-05-22T10:30:37.744" v="9744" actId="1076"/>
          <ac:spMkLst>
            <pc:docMk/>
            <pc:sldMk cId="2240951843" sldId="959"/>
            <ac:spMk id="2075" creationId="{CAEA7344-FC2E-C4E7-755E-D6D2706C62D9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078" creationId="{21438507-5C08-1215-D367-179AD173479E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080" creationId="{586FBFB1-81F1-ED83-5A74-A130CE64664F}"/>
          </ac:spMkLst>
        </pc:spChg>
        <pc:spChg chg="del">
          <ac:chgData name="Paula Vázquez-Valero" userId="3a0e46d7-2099-40af-a155-aa45b68bfff3" providerId="ADAL" clId="{E9E16D5E-8C49-43D7-BFA7-354344F7380E}" dt="2024-05-22T10:29:10.443" v="9712" actId="478"/>
          <ac:spMkLst>
            <pc:docMk/>
            <pc:sldMk cId="2240951843" sldId="959"/>
            <ac:spMk id="2081" creationId="{4E27CDD2-32C3-37D9-8F5B-644A2AC4EB49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84" creationId="{A95EDCAA-9F01-A8B6-8B69-34447CE7CA5E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85" creationId="{F204F769-1410-785B-5E59-FAC62EF27406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88" creationId="{E8AB7C5E-B57D-1864-5CB1-650CCAFE5EF2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89" creationId="{3D6F1AD2-81F2-0ADA-2398-721E5D037625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91" creationId="{BFD770F2-55B2-AE41-9499-D8CC6B41C01D}"/>
          </ac:spMkLst>
        </pc:spChg>
        <pc:spChg chg="add 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93" creationId="{56535C00-821A-26A4-70F7-60E7F2666A9C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095" creationId="{4FCC9F58-F37E-4BA2-BD95-A2856950354D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97" creationId="{834CC13D-F8F4-B98A-26B2-9575128A3F4C}"/>
          </ac:spMkLst>
        </pc:spChg>
        <pc:spChg chg="mod">
          <ac:chgData name="Paula Vázquez-Valero" userId="3a0e46d7-2099-40af-a155-aa45b68bfff3" providerId="ADAL" clId="{E9E16D5E-8C49-43D7-BFA7-354344F7380E}" dt="2024-05-22T10:29:25.613" v="9717"/>
          <ac:spMkLst>
            <pc:docMk/>
            <pc:sldMk cId="2240951843" sldId="959"/>
            <ac:spMk id="2099" creationId="{BC523B4D-3771-7F35-BB71-0B8451575DA3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1" creationId="{F57071BC-06D6-66D2-2665-2150E84FF565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3" creationId="{7DA6173D-CD43-A4DD-D9C6-A0F9B4F83F2B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4" creationId="{2F3231FD-B3D3-7321-7BE9-2D23C2E82700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5" creationId="{84C61A83-C004-8299-5BA4-75BA635C0083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6" creationId="{C8F6BEED-0A46-287D-6B1F-DF8286E065F2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7" creationId="{AEC447BB-CED3-3A55-589A-948E66764181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8" creationId="{8E247C7B-3E20-C2BB-BE15-3D09C7DD915A}"/>
          </ac:spMkLst>
        </pc:spChg>
        <pc:spChg chg="add del mod">
          <ac:chgData name="Paula Vázquez-Valero" userId="3a0e46d7-2099-40af-a155-aa45b68bfff3" providerId="ADAL" clId="{E9E16D5E-8C49-43D7-BFA7-354344F7380E}" dt="2024-05-22T10:31:10.373" v="9750" actId="21"/>
          <ac:spMkLst>
            <pc:docMk/>
            <pc:sldMk cId="2240951843" sldId="959"/>
            <ac:spMk id="2109" creationId="{7C5C61CA-6940-E2BA-F258-DF19C214249A}"/>
          </ac:spMkLst>
        </pc:spChg>
        <pc:spChg chg="del">
          <ac:chgData name="Paula Vázquez-Valero" userId="3a0e46d7-2099-40af-a155-aa45b68bfff3" providerId="ADAL" clId="{E9E16D5E-8C49-43D7-BFA7-354344F7380E}" dt="2024-05-22T10:29:06.383" v="9711" actId="478"/>
          <ac:spMkLst>
            <pc:docMk/>
            <pc:sldMk cId="2240951843" sldId="959"/>
            <ac:spMk id="2113" creationId="{B2A6183F-72BB-3445-2418-CA7FFAD9E0E9}"/>
          </ac:spMkLst>
        </pc:spChg>
        <pc:spChg chg="mod">
          <ac:chgData name="Paula Vázquez-Valero" userId="3a0e46d7-2099-40af-a155-aa45b68bfff3" providerId="ADAL" clId="{E9E16D5E-8C49-43D7-BFA7-354344F7380E}" dt="2024-05-22T10:32:42.603" v="9927" actId="14100"/>
          <ac:spMkLst>
            <pc:docMk/>
            <pc:sldMk cId="2240951843" sldId="959"/>
            <ac:spMk id="2117" creationId="{7075D951-7C1D-18F6-A4C0-DA10AA0257F9}"/>
          </ac:spMkLst>
        </pc:spChg>
        <pc:spChg chg="mod">
          <ac:chgData name="Paula Vázquez-Valero" userId="3a0e46d7-2099-40af-a155-aa45b68bfff3" providerId="ADAL" clId="{E9E16D5E-8C49-43D7-BFA7-354344F7380E}" dt="2024-05-22T10:32:17.061" v="9896" actId="1038"/>
          <ac:spMkLst>
            <pc:docMk/>
            <pc:sldMk cId="2240951843" sldId="959"/>
            <ac:spMk id="2119" creationId="{468B423E-DB03-13A7-A316-65DACCDFF51F}"/>
          </ac:spMkLst>
        </pc:spChg>
        <pc:spChg chg="add mod">
          <ac:chgData name="Paula Vázquez-Valero" userId="3a0e46d7-2099-40af-a155-aa45b68bfff3" providerId="ADAL" clId="{E9E16D5E-8C49-43D7-BFA7-354344F7380E}" dt="2024-05-22T10:32:50.044" v="9941" actId="1076"/>
          <ac:spMkLst>
            <pc:docMk/>
            <pc:sldMk cId="2240951843" sldId="959"/>
            <ac:spMk id="2120" creationId="{E97025F5-B9B0-A0B0-56FB-9FD2EBA92F34}"/>
          </ac:spMkLst>
        </pc:spChg>
        <pc:spChg chg="add mod">
          <ac:chgData name="Paula Vázquez-Valero" userId="3a0e46d7-2099-40af-a155-aa45b68bfff3" providerId="ADAL" clId="{E9E16D5E-8C49-43D7-BFA7-354344F7380E}" dt="2024-05-22T10:39:42.734" v="10180" actId="1035"/>
          <ac:spMkLst>
            <pc:docMk/>
            <pc:sldMk cId="2240951843" sldId="959"/>
            <ac:spMk id="2123" creationId="{E341B155-1018-AA41-8311-3FC0A363911F}"/>
          </ac:spMkLst>
        </pc:spChg>
        <pc:spChg chg="add mod">
          <ac:chgData name="Paula Vázquez-Valero" userId="3a0e46d7-2099-40af-a155-aa45b68bfff3" providerId="ADAL" clId="{E9E16D5E-8C49-43D7-BFA7-354344F7380E}" dt="2024-05-22T10:38:04.754" v="10117" actId="1037"/>
          <ac:spMkLst>
            <pc:docMk/>
            <pc:sldMk cId="2240951843" sldId="959"/>
            <ac:spMk id="2125" creationId="{A513A609-31CC-6B67-D9FA-BE9A86384B43}"/>
          </ac:spMkLst>
        </pc:spChg>
        <pc:spChg chg="add mod">
          <ac:chgData name="Paula Vázquez-Valero" userId="3a0e46d7-2099-40af-a155-aa45b68bfff3" providerId="ADAL" clId="{E9E16D5E-8C49-43D7-BFA7-354344F7380E}" dt="2024-05-22T10:40:19.864" v="10193" actId="1076"/>
          <ac:spMkLst>
            <pc:docMk/>
            <pc:sldMk cId="2240951843" sldId="959"/>
            <ac:spMk id="2126" creationId="{D3042CA7-C3E0-931E-636F-2B97A336BB43}"/>
          </ac:spMkLst>
        </pc:spChg>
        <pc:spChg chg="add mod">
          <ac:chgData name="Paula Vázquez-Valero" userId="3a0e46d7-2099-40af-a155-aa45b68bfff3" providerId="ADAL" clId="{E9E16D5E-8C49-43D7-BFA7-354344F7380E}" dt="2024-05-22T10:40:44.673" v="10195" actId="1076"/>
          <ac:spMkLst>
            <pc:docMk/>
            <pc:sldMk cId="2240951843" sldId="959"/>
            <ac:spMk id="2127" creationId="{DD2A4C22-FB3F-5855-A003-825812E63D67}"/>
          </ac:spMkLst>
        </pc:spChg>
        <pc:spChg chg="add mod">
          <ac:chgData name="Paula Vázquez-Valero" userId="3a0e46d7-2099-40af-a155-aa45b68bfff3" providerId="ADAL" clId="{E9E16D5E-8C49-43D7-BFA7-354344F7380E}" dt="2024-05-22T10:42:35.560" v="10240" actId="1037"/>
          <ac:spMkLst>
            <pc:docMk/>
            <pc:sldMk cId="2240951843" sldId="959"/>
            <ac:spMk id="2128" creationId="{4FD7F527-2C6D-8D76-D43A-60ABF8EFA44F}"/>
          </ac:spMkLst>
        </pc:spChg>
        <pc:spChg chg="add del mod">
          <ac:chgData name="Paula Vázquez-Valero" userId="3a0e46d7-2099-40af-a155-aa45b68bfff3" providerId="ADAL" clId="{E9E16D5E-8C49-43D7-BFA7-354344F7380E}" dt="2024-05-22T10:44:06.525" v="10293" actId="478"/>
          <ac:spMkLst>
            <pc:docMk/>
            <pc:sldMk cId="2240951843" sldId="959"/>
            <ac:spMk id="2132" creationId="{D7372971-9CB1-930D-741A-8BD5DAD079C3}"/>
          </ac:spMkLst>
        </pc:spChg>
        <pc:spChg chg="add del mod">
          <ac:chgData name="Paula Vázquez-Valero" userId="3a0e46d7-2099-40af-a155-aa45b68bfff3" providerId="ADAL" clId="{E9E16D5E-8C49-43D7-BFA7-354344F7380E}" dt="2024-05-22T10:44:19.461" v="10295" actId="478"/>
          <ac:spMkLst>
            <pc:docMk/>
            <pc:sldMk cId="2240951843" sldId="959"/>
            <ac:spMk id="2137" creationId="{9B363053-A4FD-8853-78E4-B0AE5C97A823}"/>
          </ac:spMkLst>
        </pc:spChg>
        <pc:spChg chg="add mod">
          <ac:chgData name="Paula Vázquez-Valero" userId="3a0e46d7-2099-40af-a155-aa45b68bfff3" providerId="ADAL" clId="{E9E16D5E-8C49-43D7-BFA7-354344F7380E}" dt="2024-05-22T10:41:36.275" v="10203" actId="1076"/>
          <ac:spMkLst>
            <pc:docMk/>
            <pc:sldMk cId="2240951843" sldId="959"/>
            <ac:spMk id="2138" creationId="{1FD07F1F-5170-31DA-BBA7-D96BD087D01A}"/>
          </ac:spMkLst>
        </pc:spChg>
        <pc:spChg chg="add mod">
          <ac:chgData name="Paula Vázquez-Valero" userId="3a0e46d7-2099-40af-a155-aa45b68bfff3" providerId="ADAL" clId="{E9E16D5E-8C49-43D7-BFA7-354344F7380E}" dt="2024-05-22T10:42:06.347" v="10217" actId="1076"/>
          <ac:spMkLst>
            <pc:docMk/>
            <pc:sldMk cId="2240951843" sldId="959"/>
            <ac:spMk id="2139" creationId="{2E4F5269-48EB-013C-E669-CDA995051899}"/>
          </ac:spMkLst>
        </pc:spChg>
        <pc:spChg chg="add mod">
          <ac:chgData name="Paula Vázquez-Valero" userId="3a0e46d7-2099-40af-a155-aa45b68bfff3" providerId="ADAL" clId="{E9E16D5E-8C49-43D7-BFA7-354344F7380E}" dt="2024-05-22T10:42:51.664" v="10246" actId="1076"/>
          <ac:spMkLst>
            <pc:docMk/>
            <pc:sldMk cId="2240951843" sldId="959"/>
            <ac:spMk id="2140" creationId="{FB177013-808E-B12C-B837-357DD7F7C6D0}"/>
          </ac:spMkLst>
        </pc:spChg>
        <pc:spChg chg="add mod">
          <ac:chgData name="Paula Vázquez-Valero" userId="3a0e46d7-2099-40af-a155-aa45b68bfff3" providerId="ADAL" clId="{E9E16D5E-8C49-43D7-BFA7-354344F7380E}" dt="2024-05-22T10:42:56.110" v="10247" actId="1076"/>
          <ac:spMkLst>
            <pc:docMk/>
            <pc:sldMk cId="2240951843" sldId="959"/>
            <ac:spMk id="2141" creationId="{A5251FE1-9F4E-A99A-E995-5017145616FE}"/>
          </ac:spMkLst>
        </pc:spChg>
        <pc:spChg chg="add mod">
          <ac:chgData name="Paula Vázquez-Valero" userId="3a0e46d7-2099-40af-a155-aa45b68bfff3" providerId="ADAL" clId="{E9E16D5E-8C49-43D7-BFA7-354344F7380E}" dt="2024-05-22T10:43:18.830" v="10262" actId="1037"/>
          <ac:spMkLst>
            <pc:docMk/>
            <pc:sldMk cId="2240951843" sldId="959"/>
            <ac:spMk id="2142" creationId="{9E43F3BB-397B-999F-6D28-0D53233985EF}"/>
          </ac:spMkLst>
        </pc:spChg>
        <pc:spChg chg="add mod">
          <ac:chgData name="Paula Vázquez-Valero" userId="3a0e46d7-2099-40af-a155-aa45b68bfff3" providerId="ADAL" clId="{E9E16D5E-8C49-43D7-BFA7-354344F7380E}" dt="2024-05-22T10:44:05.385" v="10292" actId="1076"/>
          <ac:spMkLst>
            <pc:docMk/>
            <pc:sldMk cId="2240951843" sldId="959"/>
            <ac:spMk id="2143" creationId="{4FEF2CFA-8773-2CAA-AF17-D153F34E1B8A}"/>
          </ac:spMkLst>
        </pc:spChg>
        <pc:spChg chg="add mod">
          <ac:chgData name="Paula Vázquez-Valero" userId="3a0e46d7-2099-40af-a155-aa45b68bfff3" providerId="ADAL" clId="{E9E16D5E-8C49-43D7-BFA7-354344F7380E}" dt="2024-05-22T10:44:26.755" v="10297" actId="1076"/>
          <ac:spMkLst>
            <pc:docMk/>
            <pc:sldMk cId="2240951843" sldId="959"/>
            <ac:spMk id="2144" creationId="{D2093789-0462-9C78-EEC4-530030DC685B}"/>
          </ac:spMkLst>
        </pc:spChg>
        <pc:spChg chg="add mod">
          <ac:chgData name="Paula Vázquez-Valero" userId="3a0e46d7-2099-40af-a155-aa45b68bfff3" providerId="ADAL" clId="{E9E16D5E-8C49-43D7-BFA7-354344F7380E}" dt="2024-05-22T10:44:24.147" v="10296" actId="1076"/>
          <ac:spMkLst>
            <pc:docMk/>
            <pc:sldMk cId="2240951843" sldId="959"/>
            <ac:spMk id="2146" creationId="{D6EB07E5-2BF8-78B6-9832-6E4231F58ECE}"/>
          </ac:spMkLst>
        </pc:spChg>
        <pc:spChg chg="add mod">
          <ac:chgData name="Paula Vázquez-Valero" userId="3a0e46d7-2099-40af-a155-aa45b68bfff3" providerId="ADAL" clId="{E9E16D5E-8C49-43D7-BFA7-354344F7380E}" dt="2024-05-22T10:40:25.608" v="10194" actId="1076"/>
          <ac:spMkLst>
            <pc:docMk/>
            <pc:sldMk cId="2240951843" sldId="959"/>
            <ac:spMk id="2154" creationId="{7C468F90-6C96-C73F-9A0C-E2894078418F}"/>
          </ac:spMkLst>
        </pc:spChg>
        <pc:spChg chg="add mod">
          <ac:chgData name="Paula Vázquez-Valero" userId="3a0e46d7-2099-40af-a155-aa45b68bfff3" providerId="ADAL" clId="{E9E16D5E-8C49-43D7-BFA7-354344F7380E}" dt="2024-05-22T10:40:04.194" v="10191" actId="1037"/>
          <ac:spMkLst>
            <pc:docMk/>
            <pc:sldMk cId="2240951843" sldId="959"/>
            <ac:spMk id="2156" creationId="{3059B8E4-4C34-1454-0E37-202645FB5D5B}"/>
          </ac:spMkLst>
        </pc:spChg>
        <pc:spChg chg="add mod">
          <ac:chgData name="Paula Vázquez-Valero" userId="3a0e46d7-2099-40af-a155-aa45b68bfff3" providerId="ADAL" clId="{E9E16D5E-8C49-43D7-BFA7-354344F7380E}" dt="2024-05-22T10:41:27.630" v="10200" actId="14100"/>
          <ac:spMkLst>
            <pc:docMk/>
            <pc:sldMk cId="2240951843" sldId="959"/>
            <ac:spMk id="2158" creationId="{996E242A-1DA9-4E97-8531-4E963D9DFBB8}"/>
          </ac:spMkLst>
        </pc:spChg>
        <pc:spChg chg="add mod">
          <ac:chgData name="Paula Vázquez-Valero" userId="3a0e46d7-2099-40af-a155-aa45b68bfff3" providerId="ADAL" clId="{E9E16D5E-8C49-43D7-BFA7-354344F7380E}" dt="2024-05-22T10:41:57.194" v="10215" actId="1038"/>
          <ac:spMkLst>
            <pc:docMk/>
            <pc:sldMk cId="2240951843" sldId="959"/>
            <ac:spMk id="2160" creationId="{A92ECD1A-E600-49DD-A15A-CDD5C336030B}"/>
          </ac:spMkLst>
        </pc:spChg>
        <pc:spChg chg="add mod">
          <ac:chgData name="Paula Vázquez-Valero" userId="3a0e46d7-2099-40af-a155-aa45b68bfff3" providerId="ADAL" clId="{E9E16D5E-8C49-43D7-BFA7-354344F7380E}" dt="2024-05-22T10:42:46.091" v="10245" actId="1076"/>
          <ac:spMkLst>
            <pc:docMk/>
            <pc:sldMk cId="2240951843" sldId="959"/>
            <ac:spMk id="2162" creationId="{720CACA7-6FD6-DC36-01D8-A016C2AA6957}"/>
          </ac:spMkLst>
        </pc:spChg>
        <pc:spChg chg="add mod">
          <ac:chgData name="Paula Vázquez-Valero" userId="3a0e46d7-2099-40af-a155-aa45b68bfff3" providerId="ADAL" clId="{E9E16D5E-8C49-43D7-BFA7-354344F7380E}" dt="2024-05-22T10:43:18.830" v="10262" actId="1037"/>
          <ac:spMkLst>
            <pc:docMk/>
            <pc:sldMk cId="2240951843" sldId="959"/>
            <ac:spMk id="2164" creationId="{513767BE-9829-E7B3-D15F-43B711895C36}"/>
          </ac:spMkLst>
        </pc:spChg>
        <pc:spChg chg="add mod">
          <ac:chgData name="Paula Vázquez-Valero" userId="3a0e46d7-2099-40af-a155-aa45b68bfff3" providerId="ADAL" clId="{E9E16D5E-8C49-43D7-BFA7-354344F7380E}" dt="2024-05-22T10:43:59.723" v="10291" actId="1076"/>
          <ac:spMkLst>
            <pc:docMk/>
            <pc:sldMk cId="2240951843" sldId="959"/>
            <ac:spMk id="2166" creationId="{B4AFF490-C2AE-3B1D-234B-32EFE6EF6175}"/>
          </ac:spMkLst>
        </pc:spChg>
        <pc:grpChg chg="del">
          <ac:chgData name="Paula Vázquez-Valero" userId="3a0e46d7-2099-40af-a155-aa45b68bfff3" providerId="ADAL" clId="{E9E16D5E-8C49-43D7-BFA7-354344F7380E}" dt="2024-05-22T10:29:06.383" v="9711" actId="478"/>
          <ac:grpSpMkLst>
            <pc:docMk/>
            <pc:sldMk cId="2240951843" sldId="959"/>
            <ac:grpSpMk id="28" creationId="{865A9AD3-8348-AF53-D1F8-872271DAA77B}"/>
          </ac:grpSpMkLst>
        </pc:grpChg>
        <pc:grpChg chg="add mod">
          <ac:chgData name="Paula Vázquez-Valero" userId="3a0e46d7-2099-40af-a155-aa45b68bfff3" providerId="ADAL" clId="{E9E16D5E-8C49-43D7-BFA7-354344F7380E}" dt="2024-05-22T10:29:25.613" v="9717"/>
          <ac:grpSpMkLst>
            <pc:docMk/>
            <pc:sldMk cId="2240951843" sldId="959"/>
            <ac:grpSpMk id="35" creationId="{1C521DE9-CA66-AA14-D258-7644AA64E127}"/>
          </ac:grpSpMkLst>
        </pc:grpChg>
        <pc:grpChg chg="add mod">
          <ac:chgData name="Paula Vázquez-Valero" userId="3a0e46d7-2099-40af-a155-aa45b68bfff3" providerId="ADAL" clId="{E9E16D5E-8C49-43D7-BFA7-354344F7380E}" dt="2024-05-22T10:29:25.613" v="9717"/>
          <ac:grpSpMkLst>
            <pc:docMk/>
            <pc:sldMk cId="2240951843" sldId="959"/>
            <ac:grpSpMk id="39" creationId="{FB7285CB-8E7E-786B-1963-111D516AB2FC}"/>
          </ac:grpSpMkLst>
        </pc:grpChg>
        <pc:grpChg chg="del">
          <ac:chgData name="Paula Vázquez-Valero" userId="3a0e46d7-2099-40af-a155-aa45b68bfff3" providerId="ADAL" clId="{E9E16D5E-8C49-43D7-BFA7-354344F7380E}" dt="2024-05-22T10:29:06.383" v="9711" actId="478"/>
          <ac:grpSpMkLst>
            <pc:docMk/>
            <pc:sldMk cId="2240951843" sldId="959"/>
            <ac:grpSpMk id="41" creationId="{2D02AEBD-2AC6-AAD6-6A8D-73E5E627947C}"/>
          </ac:grpSpMkLst>
        </pc:grpChg>
        <pc:grpChg chg="add mod">
          <ac:chgData name="Paula Vázquez-Valero" userId="3a0e46d7-2099-40af-a155-aa45b68bfff3" providerId="ADAL" clId="{E9E16D5E-8C49-43D7-BFA7-354344F7380E}" dt="2024-05-22T10:29:25.613" v="9717"/>
          <ac:grpSpMkLst>
            <pc:docMk/>
            <pc:sldMk cId="2240951843" sldId="959"/>
            <ac:grpSpMk id="58" creationId="{A82B079B-3C3C-AC24-E6F6-57A0423841CD}"/>
          </ac:grpSpMkLst>
        </pc:grpChg>
        <pc:grpChg chg="del">
          <ac:chgData name="Paula Vázquez-Valero" userId="3a0e46d7-2099-40af-a155-aa45b68bfff3" providerId="ADAL" clId="{E9E16D5E-8C49-43D7-BFA7-354344F7380E}" dt="2024-05-22T10:29:06.383" v="9711" actId="478"/>
          <ac:grpSpMkLst>
            <pc:docMk/>
            <pc:sldMk cId="2240951843" sldId="959"/>
            <ac:grpSpMk id="2061" creationId="{A0297DA9-0667-7EBF-B1FD-F255C19414C4}"/>
          </ac:grpSpMkLst>
        </pc:grpChg>
        <pc:grpChg chg="add mod">
          <ac:chgData name="Paula Vázquez-Valero" userId="3a0e46d7-2099-40af-a155-aa45b68bfff3" providerId="ADAL" clId="{E9E16D5E-8C49-43D7-BFA7-354344F7380E}" dt="2024-05-22T10:29:25.613" v="9717"/>
          <ac:grpSpMkLst>
            <pc:docMk/>
            <pc:sldMk cId="2240951843" sldId="959"/>
            <ac:grpSpMk id="2087" creationId="{303C4B63-823E-AA7F-E349-91211C3620EF}"/>
          </ac:grpSpMkLst>
        </pc:grpChg>
        <pc:grpChg chg="add mod">
          <ac:chgData name="Paula Vázquez-Valero" userId="3a0e46d7-2099-40af-a155-aa45b68bfff3" providerId="ADAL" clId="{E9E16D5E-8C49-43D7-BFA7-354344F7380E}" dt="2024-05-22T10:29:25.613" v="9717"/>
          <ac:grpSpMkLst>
            <pc:docMk/>
            <pc:sldMk cId="2240951843" sldId="959"/>
            <ac:grpSpMk id="2090" creationId="{C8342890-6DE5-BDEA-0013-98070B2A766B}"/>
          </ac:grpSpMkLst>
        </pc:grpChg>
        <pc:grpChg chg="add del mod">
          <ac:chgData name="Paula Vázquez-Valero" userId="3a0e46d7-2099-40af-a155-aa45b68bfff3" providerId="ADAL" clId="{E9E16D5E-8C49-43D7-BFA7-354344F7380E}" dt="2024-05-22T10:31:10.373" v="9750" actId="21"/>
          <ac:grpSpMkLst>
            <pc:docMk/>
            <pc:sldMk cId="2240951843" sldId="959"/>
            <ac:grpSpMk id="2096" creationId="{7D5D6D47-2B6D-2B1F-5A36-DC178BDBDB34}"/>
          </ac:grpSpMkLst>
        </pc:grpChg>
        <pc:grpChg chg="add mod">
          <ac:chgData name="Paula Vázquez-Valero" userId="3a0e46d7-2099-40af-a155-aa45b68bfff3" providerId="ADAL" clId="{E9E16D5E-8C49-43D7-BFA7-354344F7380E}" dt="2024-05-22T10:32:02.588" v="9854" actId="1036"/>
          <ac:grpSpMkLst>
            <pc:docMk/>
            <pc:sldMk cId="2240951843" sldId="959"/>
            <ac:grpSpMk id="2116" creationId="{2B933BD5-1638-4AC8-10BD-34ABA7342405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22T10:30:35.845" v="9743" actId="20577"/>
          <ac:graphicFrameMkLst>
            <pc:docMk/>
            <pc:sldMk cId="2240951843" sldId="959"/>
            <ac:graphicFrameMk id="13" creationId="{3300C3A0-8D91-A395-AA5D-9E0C87EA70B1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9:06.383" v="9711" actId="478"/>
          <ac:graphicFrameMkLst>
            <pc:docMk/>
            <pc:sldMk cId="2240951843" sldId="959"/>
            <ac:graphicFrameMk id="46" creationId="{ACB5963B-D8FA-A787-6AB7-744820A4263C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9:06.383" v="9711" actId="478"/>
          <ac:graphicFrameMkLst>
            <pc:docMk/>
            <pc:sldMk cId="2240951843" sldId="959"/>
            <ac:graphicFrameMk id="54" creationId="{96AEF920-4374-320C-8E87-EBA397BDB481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29:06.383" v="9711" actId="478"/>
          <ac:graphicFrameMkLst>
            <pc:docMk/>
            <pc:sldMk cId="2240951843" sldId="959"/>
            <ac:graphicFrameMk id="59" creationId="{4DF362C5-1CE4-2B0A-2866-001BC78B1390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0:29:25.613" v="9717"/>
          <ac:graphicFrameMkLst>
            <pc:docMk/>
            <pc:sldMk cId="2240951843" sldId="959"/>
            <ac:graphicFrameMk id="2094" creationId="{5A07204E-0C42-C4DB-A8D6-32973A1A6BB8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0:31:10.373" v="9750" actId="21"/>
          <ac:graphicFrameMkLst>
            <pc:docMk/>
            <pc:sldMk cId="2240951843" sldId="959"/>
            <ac:graphicFrameMk id="2100" creationId="{3DD3A89F-F034-9170-3295-3E42BB7CC982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0:29:25.613" v="9717"/>
          <ac:graphicFrameMkLst>
            <pc:docMk/>
            <pc:sldMk cId="2240951843" sldId="959"/>
            <ac:graphicFrameMk id="2102" creationId="{4B972170-4E33-A6D0-C883-792BA8E7E639}"/>
          </ac:graphicFrameMkLst>
        </pc:graphicFrame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6" creationId="{0DEDD199-5DE4-BFCD-6DB8-F8CA92451C50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7" creationId="{9C510ED5-DC24-C662-11EE-26BB3EB898E3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18" creationId="{B37142F9-C0EB-DC5D-DD0F-F44F63C25787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19" creationId="{B9810AC8-7931-F19C-230B-8FB843D0E3F5}"/>
          </ac:picMkLst>
        </pc:picChg>
        <pc:picChg chg="add 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" creationId="{B2065826-454C-4AF5-2A3B-0EEB7779FF04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1" creationId="{AEB0BD9C-7E16-378F-D9E4-DF54876316BC}"/>
          </ac:picMkLst>
        </pc:picChg>
        <pc:picChg chg="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42" creationId="{FDF458C6-EB46-2096-443B-CA74C1BB9A08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47" creationId="{A6A46676-A261-017B-D862-20480AA1EC72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57" creationId="{45FFFCD1-D2A2-99F1-5ACE-CAAC88386362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60" creationId="{1C5B6DA8-96EA-DC53-DA3E-B6DDF50280A5}"/>
          </ac:picMkLst>
        </pc:picChg>
        <pc:picChg chg="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62" creationId="{D3226E1D-2E42-0927-990B-DCD1773B7BD7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052" creationId="{5FAD513B-938A-BE03-8CDB-059C3DFCDA57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056" creationId="{552933F5-E964-3806-AE59-FFD3CD4943A2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058" creationId="{552C116A-EEB4-91CB-C996-5E74A01D871A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059" creationId="{9131CBB2-494D-307E-0FF6-648F6C5E8954}"/>
          </ac:picMkLst>
        </pc:picChg>
        <pc:picChg chg="add 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72" creationId="{F197299D-730B-FE51-BCDF-A0D3678EEDDF}"/>
          </ac:picMkLst>
        </pc:picChg>
        <pc:picChg chg="add mod">
          <ac:chgData name="Paula Vázquez-Valero" userId="3a0e46d7-2099-40af-a155-aa45b68bfff3" providerId="ADAL" clId="{E9E16D5E-8C49-43D7-BFA7-354344F7380E}" dt="2024-05-22T10:30:29.373" v="9739" actId="1076"/>
          <ac:picMkLst>
            <pc:docMk/>
            <pc:sldMk cId="2240951843" sldId="959"/>
            <ac:picMk id="2073" creationId="{192E7C12-EECD-BC7A-14DC-9B008D312A1D}"/>
          </ac:picMkLst>
        </pc:picChg>
        <pc:picChg chg="add mod">
          <ac:chgData name="Paula Vázquez-Valero" userId="3a0e46d7-2099-40af-a155-aa45b68bfff3" providerId="ADAL" clId="{E9E16D5E-8C49-43D7-BFA7-354344F7380E}" dt="2024-05-22T10:30:04.679" v="9723" actId="1076"/>
          <ac:picMkLst>
            <pc:docMk/>
            <pc:sldMk cId="2240951843" sldId="959"/>
            <ac:picMk id="2074" creationId="{F03EE3CE-4D7C-9FC0-72C5-DE1D15A17E08}"/>
          </ac:picMkLst>
        </pc:picChg>
        <pc:picChg chg="add mod">
          <ac:chgData name="Paula Vázquez-Valero" userId="3a0e46d7-2099-40af-a155-aa45b68bfff3" providerId="ADAL" clId="{E9E16D5E-8C49-43D7-BFA7-354344F7380E}" dt="2024-05-22T10:30:39.588" v="9745" actId="1076"/>
          <ac:picMkLst>
            <pc:docMk/>
            <pc:sldMk cId="2240951843" sldId="959"/>
            <ac:picMk id="2076" creationId="{CD9815AB-206D-29FA-FE08-A07998D69038}"/>
          </ac:picMkLst>
        </pc:picChg>
        <pc:picChg chg="del">
          <ac:chgData name="Paula Vázquez-Valero" userId="3a0e46d7-2099-40af-a155-aa45b68bfff3" providerId="ADAL" clId="{E9E16D5E-8C49-43D7-BFA7-354344F7380E}" dt="2024-05-22T10:29:10.443" v="9712" actId="478"/>
          <ac:picMkLst>
            <pc:docMk/>
            <pc:sldMk cId="2240951843" sldId="959"/>
            <ac:picMk id="2077" creationId="{04431C8C-3987-B784-5061-80F360E5B077}"/>
          </ac:picMkLst>
        </pc:picChg>
        <pc:picChg chg="add mod">
          <ac:chgData name="Paula Vázquez-Valero" userId="3a0e46d7-2099-40af-a155-aa45b68bfff3" providerId="ADAL" clId="{E9E16D5E-8C49-43D7-BFA7-354344F7380E}" dt="2024-05-22T10:30:47.343" v="9747" actId="1076"/>
          <ac:picMkLst>
            <pc:docMk/>
            <pc:sldMk cId="2240951843" sldId="959"/>
            <ac:picMk id="2079" creationId="{7B45B12B-ED33-3829-0114-87161A33926F}"/>
          </ac:picMkLst>
        </pc:picChg>
        <pc:picChg chg="add 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82" creationId="{A89A092D-AE27-8BFB-CFA6-129CE6C4A820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083" creationId="{E1FEE9D2-B2AC-FDB5-E5DC-6C661E6FE44D}"/>
          </ac:picMkLst>
        </pc:picChg>
        <pc:picChg chg="add 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86" creationId="{94C8A801-5C03-9442-F414-A738469E1CCC}"/>
          </ac:picMkLst>
        </pc:picChg>
        <pc:picChg chg="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92" creationId="{6BF405D9-8903-B7C4-3FFC-4A2B1681F9FF}"/>
          </ac:picMkLst>
        </pc:picChg>
        <pc:picChg chg="mod">
          <ac:chgData name="Paula Vázquez-Valero" userId="3a0e46d7-2099-40af-a155-aa45b68bfff3" providerId="ADAL" clId="{E9E16D5E-8C49-43D7-BFA7-354344F7380E}" dt="2024-05-22T10:29:25.613" v="9717"/>
          <ac:picMkLst>
            <pc:docMk/>
            <pc:sldMk cId="2240951843" sldId="959"/>
            <ac:picMk id="2098" creationId="{285FD4DE-6EA8-9022-9792-F7038751F210}"/>
          </ac:picMkLst>
        </pc:picChg>
        <pc:picChg chg="add del mod">
          <ac:chgData name="Paula Vázquez-Valero" userId="3a0e46d7-2099-40af-a155-aa45b68bfff3" providerId="ADAL" clId="{E9E16D5E-8C49-43D7-BFA7-354344F7380E}" dt="2024-05-22T10:31:10.373" v="9750" actId="21"/>
          <ac:picMkLst>
            <pc:docMk/>
            <pc:sldMk cId="2240951843" sldId="959"/>
            <ac:picMk id="2110" creationId="{71DAE3E3-D8E8-D3D0-9279-19FABA540947}"/>
          </ac:picMkLst>
        </pc:picChg>
        <pc:picChg chg="del">
          <ac:chgData name="Paula Vázquez-Valero" userId="3a0e46d7-2099-40af-a155-aa45b68bfff3" providerId="ADAL" clId="{E9E16D5E-8C49-43D7-BFA7-354344F7380E}" dt="2024-05-22T10:29:06.383" v="9711" actId="478"/>
          <ac:picMkLst>
            <pc:docMk/>
            <pc:sldMk cId="2240951843" sldId="959"/>
            <ac:picMk id="2111" creationId="{A4438A8F-FBEA-398D-7336-4B222A1D924B}"/>
          </ac:picMkLst>
        </pc:picChg>
        <pc:picChg chg="add del mod">
          <ac:chgData name="Paula Vázquez-Valero" userId="3a0e46d7-2099-40af-a155-aa45b68bfff3" providerId="ADAL" clId="{E9E16D5E-8C49-43D7-BFA7-354344F7380E}" dt="2024-05-22T10:31:31.929" v="9756" actId="21"/>
          <ac:picMkLst>
            <pc:docMk/>
            <pc:sldMk cId="2240951843" sldId="959"/>
            <ac:picMk id="2112" creationId="{EF03DB2B-C872-A18D-97C7-94D9BC26C382}"/>
          </ac:picMkLst>
        </pc:picChg>
        <pc:picChg chg="add del mod">
          <ac:chgData name="Paula Vázquez-Valero" userId="3a0e46d7-2099-40af-a155-aa45b68bfff3" providerId="ADAL" clId="{E9E16D5E-8C49-43D7-BFA7-354344F7380E}" dt="2024-05-22T10:31:31.929" v="9756" actId="21"/>
          <ac:picMkLst>
            <pc:docMk/>
            <pc:sldMk cId="2240951843" sldId="959"/>
            <ac:picMk id="2114" creationId="{4ED68622-2CB8-C8A2-7EA1-63A0D3D21EB6}"/>
          </ac:picMkLst>
        </pc:picChg>
        <pc:picChg chg="add mod ord">
          <ac:chgData name="Paula Vázquez-Valero" userId="3a0e46d7-2099-40af-a155-aa45b68bfff3" providerId="ADAL" clId="{E9E16D5E-8C49-43D7-BFA7-354344F7380E}" dt="2024-05-22T10:32:57.264" v="9943" actId="1076"/>
          <ac:picMkLst>
            <pc:docMk/>
            <pc:sldMk cId="2240951843" sldId="959"/>
            <ac:picMk id="2115" creationId="{E7A5F5BD-8420-95E3-D586-4D2349A8D82D}"/>
          </ac:picMkLst>
        </pc:picChg>
        <pc:picChg chg="mod">
          <ac:chgData name="Paula Vázquez-Valero" userId="3a0e46d7-2099-40af-a155-aa45b68bfff3" providerId="ADAL" clId="{E9E16D5E-8C49-43D7-BFA7-354344F7380E}" dt="2024-05-22T10:31:46.765" v="9761" actId="14100"/>
          <ac:picMkLst>
            <pc:docMk/>
            <pc:sldMk cId="2240951843" sldId="959"/>
            <ac:picMk id="2118" creationId="{53B9123E-429A-CEA6-D07D-9C16558E72D9}"/>
          </ac:picMkLst>
        </pc:picChg>
        <pc:picChg chg="add del">
          <ac:chgData name="Paula Vázquez-Valero" userId="3a0e46d7-2099-40af-a155-aa45b68bfff3" providerId="ADAL" clId="{E9E16D5E-8C49-43D7-BFA7-354344F7380E}" dt="2024-05-22T10:33:53.013" v="9952" actId="22"/>
          <ac:picMkLst>
            <pc:docMk/>
            <pc:sldMk cId="2240951843" sldId="959"/>
            <ac:picMk id="2122" creationId="{D38C4BB0-74D3-3ACB-EEC8-4FBDF316CF03}"/>
          </ac:picMkLst>
        </pc:picChg>
        <pc:picChg chg="add mod">
          <ac:chgData name="Paula Vázquez-Valero" userId="3a0e46d7-2099-40af-a155-aa45b68bfff3" providerId="ADAL" clId="{E9E16D5E-8C49-43D7-BFA7-354344F7380E}" dt="2024-05-22T10:40:04.194" v="10191" actId="1037"/>
          <ac:picMkLst>
            <pc:docMk/>
            <pc:sldMk cId="2240951843" sldId="959"/>
            <ac:picMk id="2124" creationId="{F91397AC-181A-D26A-1394-40E858B092BB}"/>
          </ac:picMkLst>
        </pc:picChg>
        <pc:picChg chg="add mod">
          <ac:chgData name="Paula Vázquez-Valero" userId="3a0e46d7-2099-40af-a155-aa45b68bfff3" providerId="ADAL" clId="{E9E16D5E-8C49-43D7-BFA7-354344F7380E}" dt="2024-05-22T10:41:32.617" v="10202" actId="1076"/>
          <ac:picMkLst>
            <pc:docMk/>
            <pc:sldMk cId="2240951843" sldId="959"/>
            <ac:picMk id="2129" creationId="{386A3E74-686D-9A14-D844-9986322759CF}"/>
          </ac:picMkLst>
        </pc:picChg>
        <pc:picChg chg="add mod">
          <ac:chgData name="Paula Vázquez-Valero" userId="3a0e46d7-2099-40af-a155-aa45b68bfff3" providerId="ADAL" clId="{E9E16D5E-8C49-43D7-BFA7-354344F7380E}" dt="2024-05-22T10:42:02.990" v="10216" actId="1076"/>
          <ac:picMkLst>
            <pc:docMk/>
            <pc:sldMk cId="2240951843" sldId="959"/>
            <ac:picMk id="2130" creationId="{6E8B4740-6DC4-1A38-90F7-8AF925095C8E}"/>
          </ac:picMkLst>
        </pc:picChg>
        <pc:picChg chg="add mod">
          <ac:chgData name="Paula Vázquez-Valero" userId="3a0e46d7-2099-40af-a155-aa45b68bfff3" providerId="ADAL" clId="{E9E16D5E-8C49-43D7-BFA7-354344F7380E}" dt="2024-05-22T10:42:02.990" v="10216" actId="1076"/>
          <ac:picMkLst>
            <pc:docMk/>
            <pc:sldMk cId="2240951843" sldId="959"/>
            <ac:picMk id="2131" creationId="{DE2888F9-E102-1975-2972-D63DB0E5B6DA}"/>
          </ac:picMkLst>
        </pc:picChg>
        <pc:picChg chg="add mod">
          <ac:chgData name="Paula Vázquez-Valero" userId="3a0e46d7-2099-40af-a155-aa45b68bfff3" providerId="ADAL" clId="{E9E16D5E-8C49-43D7-BFA7-354344F7380E}" dt="2024-05-22T10:42:38.247" v="10243" actId="1038"/>
          <ac:picMkLst>
            <pc:docMk/>
            <pc:sldMk cId="2240951843" sldId="959"/>
            <ac:picMk id="2133" creationId="{1F002AC9-86B6-7A33-DA54-D2F7F95AC127}"/>
          </ac:picMkLst>
        </pc:picChg>
        <pc:picChg chg="add mod">
          <ac:chgData name="Paula Vázquez-Valero" userId="3a0e46d7-2099-40af-a155-aa45b68bfff3" providerId="ADAL" clId="{E9E16D5E-8C49-43D7-BFA7-354344F7380E}" dt="2024-05-22T10:42:58.688" v="10248" actId="1076"/>
          <ac:picMkLst>
            <pc:docMk/>
            <pc:sldMk cId="2240951843" sldId="959"/>
            <ac:picMk id="2134" creationId="{5928CF6C-FBFB-8163-C07F-1C59BD0471B3}"/>
          </ac:picMkLst>
        </pc:picChg>
        <pc:picChg chg="add mod">
          <ac:chgData name="Paula Vázquez-Valero" userId="3a0e46d7-2099-40af-a155-aa45b68bfff3" providerId="ADAL" clId="{E9E16D5E-8C49-43D7-BFA7-354344F7380E}" dt="2024-05-22T10:43:21.705" v="10263" actId="1076"/>
          <ac:picMkLst>
            <pc:docMk/>
            <pc:sldMk cId="2240951843" sldId="959"/>
            <ac:picMk id="2135" creationId="{D824CDA8-2551-DACF-DF70-749A3C1784A3}"/>
          </ac:picMkLst>
        </pc:picChg>
        <pc:picChg chg="add mod">
          <ac:chgData name="Paula Vázquez-Valero" userId="3a0e46d7-2099-40af-a155-aa45b68bfff3" providerId="ADAL" clId="{E9E16D5E-8C49-43D7-BFA7-354344F7380E}" dt="2024-05-22T10:43:55.575" v="10288" actId="14100"/>
          <ac:picMkLst>
            <pc:docMk/>
            <pc:sldMk cId="2240951843" sldId="959"/>
            <ac:picMk id="2136" creationId="{A009067D-9565-5F7D-4F28-D010E093DD47}"/>
          </ac:picMkLst>
        </pc:picChg>
        <pc:picChg chg="add del">
          <ac:chgData name="Paula Vázquez-Valero" userId="3a0e46d7-2099-40af-a155-aa45b68bfff3" providerId="ADAL" clId="{E9E16D5E-8C49-43D7-BFA7-354344F7380E}" dt="2024-05-22T10:38:43.553" v="10125" actId="22"/>
          <ac:picMkLst>
            <pc:docMk/>
            <pc:sldMk cId="2240951843" sldId="959"/>
            <ac:picMk id="2148" creationId="{62E7088C-7A88-C14E-7E9E-00F7AC0D37AC}"/>
          </ac:picMkLst>
        </pc:picChg>
        <pc:picChg chg="add del">
          <ac:chgData name="Paula Vázquez-Valero" userId="3a0e46d7-2099-40af-a155-aa45b68bfff3" providerId="ADAL" clId="{E9E16D5E-8C49-43D7-BFA7-354344F7380E}" dt="2024-05-22T10:38:45.583" v="10127" actId="22"/>
          <ac:picMkLst>
            <pc:docMk/>
            <pc:sldMk cId="2240951843" sldId="959"/>
            <ac:picMk id="2150" creationId="{FB31D35F-C0D0-F70D-92A5-6266DA907D07}"/>
          </ac:picMkLst>
        </pc:picChg>
        <pc:picChg chg="add mod">
          <ac:chgData name="Paula Vázquez-Valero" userId="3a0e46d7-2099-40af-a155-aa45b68bfff3" providerId="ADAL" clId="{E9E16D5E-8C49-43D7-BFA7-354344F7380E}" dt="2024-05-22T10:41:30.135" v="10201" actId="1076"/>
          <ac:picMkLst>
            <pc:docMk/>
            <pc:sldMk cId="2240951843" sldId="959"/>
            <ac:picMk id="2152" creationId="{42B8B448-C5C8-FDA2-6661-AB05B1FAFBAD}"/>
          </ac:picMkLst>
        </pc:picChg>
        <pc:picChg chg="add mod">
          <ac:chgData name="Paula Vázquez-Valero" userId="3a0e46d7-2099-40af-a155-aa45b68bfff3" providerId="ADAL" clId="{E9E16D5E-8C49-43D7-BFA7-354344F7380E}" dt="2024-05-22T10:44:33.382" v="10301" actId="1076"/>
          <ac:picMkLst>
            <pc:docMk/>
            <pc:sldMk cId="2240951843" sldId="959"/>
            <ac:picMk id="2168" creationId="{08EAC2D5-0989-5D3F-6C21-CEA50EDDF9E8}"/>
          </ac:picMkLst>
        </pc:picChg>
      </pc:sldChg>
      <pc:sldChg chg="addSp delSp modSp add mod delAnim modAnim">
        <pc:chgData name="Paula Vázquez-Valero" userId="3a0e46d7-2099-40af-a155-aa45b68bfff3" providerId="ADAL" clId="{E9E16D5E-8C49-43D7-BFA7-354344F7380E}" dt="2024-05-22T16:02:53.294" v="17021" actId="20577"/>
        <pc:sldMkLst>
          <pc:docMk/>
          <pc:sldMk cId="3226544037" sldId="960"/>
        </pc:sldMkLst>
        <pc:spChg chg="mod">
          <ac:chgData name="Paula Vázquez-Valero" userId="3a0e46d7-2099-40af-a155-aa45b68bfff3" providerId="ADAL" clId="{E9E16D5E-8C49-43D7-BFA7-354344F7380E}" dt="2024-05-22T16:02:53.294" v="17021" actId="20577"/>
          <ac:spMkLst>
            <pc:docMk/>
            <pc:sldMk cId="3226544037" sldId="960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3" creationId="{48DAD6B6-271B-B286-689B-9908BB21A282}"/>
          </ac:spMkLst>
        </pc:spChg>
        <pc:spChg chg="mod">
          <ac:chgData name="Paula Vázquez-Valero" userId="3a0e46d7-2099-40af-a155-aa45b68bfff3" providerId="ADAL" clId="{E9E16D5E-8C49-43D7-BFA7-354344F7380E}" dt="2024-05-22T10:45:40.155" v="10310"/>
          <ac:spMkLst>
            <pc:docMk/>
            <pc:sldMk cId="3226544037" sldId="960"/>
            <ac:spMk id="6" creationId="{899A9923-E68F-96E7-4EC9-95A6FDBC962B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9" creationId="{5F067C48-5EF7-9F28-4B01-1218D3B6D1C5}"/>
          </ac:spMkLst>
        </pc:spChg>
        <pc:spChg chg="mod">
          <ac:chgData name="Paula Vázquez-Valero" userId="3a0e46d7-2099-40af-a155-aa45b68bfff3" providerId="ADAL" clId="{E9E16D5E-8C49-43D7-BFA7-354344F7380E}" dt="2024-05-22T10:45:40.155" v="10310"/>
          <ac:spMkLst>
            <pc:docMk/>
            <pc:sldMk cId="3226544037" sldId="960"/>
            <ac:spMk id="12" creationId="{C18940AE-ABD1-5CEB-925A-9A97A7FD7C60}"/>
          </ac:spMkLst>
        </pc:spChg>
        <pc:spChg chg="mod">
          <ac:chgData name="Paula Vázquez-Valero" userId="3a0e46d7-2099-40af-a155-aa45b68bfff3" providerId="ADAL" clId="{E9E16D5E-8C49-43D7-BFA7-354344F7380E}" dt="2024-05-22T10:57:31.439" v="11048" actId="20577"/>
          <ac:spMkLst>
            <pc:docMk/>
            <pc:sldMk cId="3226544037" sldId="960"/>
            <ac:spMk id="17" creationId="{B6D28594-9B41-BB6C-92B1-CB78C28D3E9B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18" creationId="{5F7F77F8-77EE-83E5-8DA5-DD2C75A8CAEA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19" creationId="{9E477DAF-A4B8-4E7A-C51D-9017808DCC59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21" creationId="{F9A668E4-D2D5-F435-A21E-7118D66011C9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22" creationId="{5BD51DE0-4C9C-ADE8-7D17-E80442051FB4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23" creationId="{155E0736-5C05-1D7C-14D7-B9FD6BBAB676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24" creationId="{666062A3-AFFA-B56C-94A1-13A37DFAB959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5" creationId="{89B686EA-BC6C-F445-E70A-9B0A94074940}"/>
          </ac:spMkLst>
        </pc:spChg>
        <pc:spChg chg="add mod">
          <ac:chgData name="Paula Vázquez-Valero" userId="3a0e46d7-2099-40af-a155-aa45b68bfff3" providerId="ADAL" clId="{E9E16D5E-8C49-43D7-BFA7-354344F7380E}" dt="2024-05-22T10:45:44.138" v="10372" actId="1035"/>
          <ac:spMkLst>
            <pc:docMk/>
            <pc:sldMk cId="3226544037" sldId="960"/>
            <ac:spMk id="26" creationId="{4E72258B-CF70-9FCA-79F1-BC32D5299C2D}"/>
          </ac:spMkLst>
        </pc:spChg>
        <pc:spChg chg="mod">
          <ac:chgData name="Paula Vázquez-Valero" userId="3a0e46d7-2099-40af-a155-aa45b68bfff3" providerId="ADAL" clId="{E9E16D5E-8C49-43D7-BFA7-354344F7380E}" dt="2024-05-22T10:46:44.855" v="10377"/>
          <ac:spMkLst>
            <pc:docMk/>
            <pc:sldMk cId="3226544037" sldId="960"/>
            <ac:spMk id="28" creationId="{7F0A3852-164D-DD81-1227-3205115AA7AA}"/>
          </ac:spMkLst>
        </pc:spChg>
        <pc:spChg chg="mod">
          <ac:chgData name="Paula Vázquez-Valero" userId="3a0e46d7-2099-40af-a155-aa45b68bfff3" providerId="ADAL" clId="{E9E16D5E-8C49-43D7-BFA7-354344F7380E}" dt="2024-05-22T10:46:44.855" v="10377"/>
          <ac:spMkLst>
            <pc:docMk/>
            <pc:sldMk cId="3226544037" sldId="960"/>
            <ac:spMk id="29" creationId="{D9AE87F2-E1FF-E921-8EE1-3F2D18A7E441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30" creationId="{147C0D97-D6DA-DDE1-1A20-3012B6FD82C7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31" creationId="{3AC5288A-2883-A460-F609-C056A11AC11D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32" creationId="{991C7E17-9B43-638E-2DD8-D0DC58AFD1F7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33" creationId="{CA03FD6A-1D20-61DF-8C7B-C7B15276BC1C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34" creationId="{F8966CD5-32FF-D7EF-3594-8ED4CC73FDF2}"/>
          </ac:spMkLst>
        </pc:spChg>
        <pc:spChg chg="mod">
          <ac:chgData name="Paula Vázquez-Valero" userId="3a0e46d7-2099-40af-a155-aa45b68bfff3" providerId="ADAL" clId="{E9E16D5E-8C49-43D7-BFA7-354344F7380E}" dt="2024-05-22T10:46:44.855" v="10377"/>
          <ac:spMkLst>
            <pc:docMk/>
            <pc:sldMk cId="3226544037" sldId="960"/>
            <ac:spMk id="41" creationId="{C32FAF24-5744-DF49-0DD4-DC787E04A8B2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43" creationId="{6C6F66B6-D968-00A6-5EE4-FEE9D142C0D4}"/>
          </ac:spMkLst>
        </pc:spChg>
        <pc:spChg chg="add mod">
          <ac:chgData name="Paula Vázquez-Valero" userId="3a0e46d7-2099-40af-a155-aa45b68bfff3" providerId="ADAL" clId="{E9E16D5E-8C49-43D7-BFA7-354344F7380E}" dt="2024-05-22T10:49:20.115" v="10534" actId="1036"/>
          <ac:spMkLst>
            <pc:docMk/>
            <pc:sldMk cId="3226544037" sldId="960"/>
            <ac:spMk id="45" creationId="{2052B195-1809-100B-81D3-5C7D76C54EF0}"/>
          </ac:spMkLst>
        </pc:spChg>
        <pc:spChg chg="add mod">
          <ac:chgData name="Paula Vázquez-Valero" userId="3a0e46d7-2099-40af-a155-aa45b68bfff3" providerId="ADAL" clId="{E9E16D5E-8C49-43D7-BFA7-354344F7380E}" dt="2024-05-22T10:51:09.976" v="10650" actId="1036"/>
          <ac:spMkLst>
            <pc:docMk/>
            <pc:sldMk cId="3226544037" sldId="960"/>
            <ac:spMk id="48" creationId="{4F43C6D2-2B53-1647-A4F3-D6816E22C708}"/>
          </ac:spMkLst>
        </pc:spChg>
        <pc:spChg chg="add mod">
          <ac:chgData name="Paula Vázquez-Valero" userId="3a0e46d7-2099-40af-a155-aa45b68bfff3" providerId="ADAL" clId="{E9E16D5E-8C49-43D7-BFA7-354344F7380E}" dt="2024-05-22T10:51:07.075" v="10641" actId="1035"/>
          <ac:spMkLst>
            <pc:docMk/>
            <pc:sldMk cId="3226544037" sldId="960"/>
            <ac:spMk id="49" creationId="{4791065C-32CF-FF5B-4924-4DBA8CCBB378}"/>
          </ac:spMkLst>
        </pc:spChg>
        <pc:spChg chg="add mod">
          <ac:chgData name="Paula Vázquez-Valero" userId="3a0e46d7-2099-40af-a155-aa45b68bfff3" providerId="ADAL" clId="{E9E16D5E-8C49-43D7-BFA7-354344F7380E}" dt="2024-05-22T10:51:03.675" v="10635" actId="1037"/>
          <ac:spMkLst>
            <pc:docMk/>
            <pc:sldMk cId="3226544037" sldId="960"/>
            <ac:spMk id="50" creationId="{7E8E4860-B968-E1BA-6468-428C3C3B5EE3}"/>
          </ac:spMkLst>
        </pc:spChg>
        <pc:spChg chg="add mod">
          <ac:chgData name="Paula Vázquez-Valero" userId="3a0e46d7-2099-40af-a155-aa45b68bfff3" providerId="ADAL" clId="{E9E16D5E-8C49-43D7-BFA7-354344F7380E}" dt="2024-05-22T10:50:59.955" v="10628" actId="1036"/>
          <ac:spMkLst>
            <pc:docMk/>
            <pc:sldMk cId="3226544037" sldId="960"/>
            <ac:spMk id="51" creationId="{B1CF2CD0-F4CC-14EB-FBAD-444494EB25DD}"/>
          </ac:spMkLst>
        </pc:spChg>
        <pc:spChg chg="add mod">
          <ac:chgData name="Paula Vázquez-Valero" userId="3a0e46d7-2099-40af-a155-aa45b68bfff3" providerId="ADAL" clId="{E9E16D5E-8C49-43D7-BFA7-354344F7380E}" dt="2024-05-22T10:50:55.549" v="10619" actId="1035"/>
          <ac:spMkLst>
            <pc:docMk/>
            <pc:sldMk cId="3226544037" sldId="960"/>
            <ac:spMk id="52" creationId="{77E995CF-24F7-81EE-1D63-0423DEC83D7C}"/>
          </ac:spMkLst>
        </pc:spChg>
        <pc:spChg chg="add mod">
          <ac:chgData name="Paula Vázquez-Valero" userId="3a0e46d7-2099-40af-a155-aa45b68bfff3" providerId="ADAL" clId="{E9E16D5E-8C49-43D7-BFA7-354344F7380E}" dt="2024-05-22T10:50:51" v="10604" actId="1076"/>
          <ac:spMkLst>
            <pc:docMk/>
            <pc:sldMk cId="3226544037" sldId="960"/>
            <ac:spMk id="53" creationId="{69E35C5B-9BC9-9769-00F8-70E76558236E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54" creationId="{E635ED51-DF1A-DACF-D98A-5BE96D4C522A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55" creationId="{58BD4E63-0133-3AAB-5A40-18DFDDFBAEF4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56" creationId="{356C7065-3D0D-CBEC-9928-BA6FEBDAB08C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57" creationId="{518A9B19-05F8-58B7-5C8A-9CE1950E99F9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59" creationId="{ED16252A-DB16-3F51-FF05-405FD47819E7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60" creationId="{BCDE9094-61A2-FC7E-D0E0-51386DAD7D04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63" creationId="{09195F0F-DD08-0BF2-DFC5-CBC95FA18BE0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2049" creationId="{0F6BA441-CF28-7DBB-E373-A3709219EBD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50" creationId="{CE0B3390-9ED4-3661-B215-61D80A0CD249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51" creationId="{0D203A01-FA33-A672-0F4C-C73698366BA0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2052" creationId="{755083ED-9002-FE13-A8CB-29B412B96A15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2053" creationId="{3A7D5989-EB36-7A8D-FA68-776233AE7E5F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2054" creationId="{79B1D462-DFEC-BECA-F4A4-22135089FAC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55" creationId="{C9C95231-771E-0C86-4E1F-9CA208134146}"/>
          </ac:spMkLst>
        </pc:spChg>
        <pc:spChg chg="add del mod">
          <ac:chgData name="Paula Vázquez-Valero" userId="3a0e46d7-2099-40af-a155-aa45b68bfff3" providerId="ADAL" clId="{E9E16D5E-8C49-43D7-BFA7-354344F7380E}" dt="2024-05-22T10:48:47.335" v="10471" actId="21"/>
          <ac:spMkLst>
            <pc:docMk/>
            <pc:sldMk cId="3226544037" sldId="960"/>
            <ac:spMk id="2056" creationId="{CC9EBF52-95D3-CD18-7C14-D7721B029322}"/>
          </ac:spMkLst>
        </pc:spChg>
        <pc:spChg chg="add del mod">
          <ac:chgData name="Paula Vázquez-Valero" userId="3a0e46d7-2099-40af-a155-aa45b68bfff3" providerId="ADAL" clId="{E9E16D5E-8C49-43D7-BFA7-354344F7380E}" dt="2024-05-22T10:48:45.205" v="10470" actId="478"/>
          <ac:spMkLst>
            <pc:docMk/>
            <pc:sldMk cId="3226544037" sldId="960"/>
            <ac:spMk id="2057" creationId="{054CA02E-53A5-A38F-506A-4FF24C1C9B9C}"/>
          </ac:spMkLst>
        </pc:spChg>
        <pc:spChg chg="add del mod">
          <ac:chgData name="Paula Vázquez-Valero" userId="3a0e46d7-2099-40af-a155-aa45b68bfff3" providerId="ADAL" clId="{E9E16D5E-8C49-43D7-BFA7-354344F7380E}" dt="2024-05-22T10:48:45.205" v="10470" actId="478"/>
          <ac:spMkLst>
            <pc:docMk/>
            <pc:sldMk cId="3226544037" sldId="960"/>
            <ac:spMk id="2058" creationId="{FD442081-5B02-AFA0-011D-89E236859170}"/>
          </ac:spMkLst>
        </pc:spChg>
        <pc:spChg chg="add del mod">
          <ac:chgData name="Paula Vázquez-Valero" userId="3a0e46d7-2099-40af-a155-aa45b68bfff3" providerId="ADAL" clId="{E9E16D5E-8C49-43D7-BFA7-354344F7380E}" dt="2024-05-22T10:48:45.205" v="10470" actId="478"/>
          <ac:spMkLst>
            <pc:docMk/>
            <pc:sldMk cId="3226544037" sldId="960"/>
            <ac:spMk id="2059" creationId="{C2F2B015-9957-5558-63DF-AF2E60051B1C}"/>
          </ac:spMkLst>
        </pc:spChg>
        <pc:spChg chg="add del mod">
          <ac:chgData name="Paula Vázquez-Valero" userId="3a0e46d7-2099-40af-a155-aa45b68bfff3" providerId="ADAL" clId="{E9E16D5E-8C49-43D7-BFA7-354344F7380E}" dt="2024-05-22T10:48:45.205" v="10470" actId="478"/>
          <ac:spMkLst>
            <pc:docMk/>
            <pc:sldMk cId="3226544037" sldId="960"/>
            <ac:spMk id="2060" creationId="{92DDAB05-161B-A591-F39C-F2E8F3BBC687}"/>
          </ac:spMkLst>
        </pc:spChg>
        <pc:spChg chg="add del mod">
          <ac:chgData name="Paula Vázquez-Valero" userId="3a0e46d7-2099-40af-a155-aa45b68bfff3" providerId="ADAL" clId="{E9E16D5E-8C49-43D7-BFA7-354344F7380E}" dt="2024-05-22T10:48:45.205" v="10470" actId="478"/>
          <ac:spMkLst>
            <pc:docMk/>
            <pc:sldMk cId="3226544037" sldId="960"/>
            <ac:spMk id="2061" creationId="{99947283-CA83-0206-1ECF-26B4E1540CAC}"/>
          </ac:spMkLst>
        </pc:spChg>
        <pc:spChg chg="add del mod">
          <ac:chgData name="Paula Vázquez-Valero" userId="3a0e46d7-2099-40af-a155-aa45b68bfff3" providerId="ADAL" clId="{E9E16D5E-8C49-43D7-BFA7-354344F7380E}" dt="2024-05-22T10:48:40.023" v="10469" actId="478"/>
          <ac:spMkLst>
            <pc:docMk/>
            <pc:sldMk cId="3226544037" sldId="960"/>
            <ac:spMk id="2062" creationId="{FD739F02-1B34-7C86-554D-02067780AB32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65" creationId="{043054D2-F9A6-6C11-2437-5C6FBB88831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66" creationId="{108683CE-B987-6728-FDDD-6BCA22E14AB1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67" creationId="{B3630358-98F6-BFBF-5007-F7ACEEEC8CE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68" creationId="{1E7823FC-6773-C4DC-5078-38116509BB55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69" creationId="{4DE350B7-B08E-4ABB-E30F-35B68750FAE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70" creationId="{0E064F11-E87A-CCB6-D69F-2F1778ED3EB1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71" creationId="{ECBB7AC7-A1BA-6672-FD58-AD715B235653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75" creationId="{CAEA7344-FC2E-C4E7-755E-D6D2706C62D9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84" creationId="{A95EDCAA-9F01-A8B6-8B69-34447CE7CA5E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85" creationId="{F204F769-1410-785B-5E59-FAC62EF27406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093" creationId="{56535C00-821A-26A4-70F7-60E7F2666A9C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0" creationId="{E97025F5-B9B0-A0B0-56FB-9FD2EBA92F34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3" creationId="{E341B155-1018-AA41-8311-3FC0A363911F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5" creationId="{A513A609-31CC-6B67-D9FA-BE9A86384B43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6" creationId="{D3042CA7-C3E0-931E-636F-2B97A336BB43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7" creationId="{DD2A4C22-FB3F-5855-A003-825812E63D67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28" creationId="{4FD7F527-2C6D-8D76-D43A-60ABF8EFA44F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38" creationId="{1FD07F1F-5170-31DA-BBA7-D96BD087D01A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39" creationId="{2E4F5269-48EB-013C-E669-CDA995051899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0" creationId="{FB177013-808E-B12C-B837-357DD7F7C6D0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1" creationId="{A5251FE1-9F4E-A99A-E995-5017145616FE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2" creationId="{9E43F3BB-397B-999F-6D28-0D53233985EF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3" creationId="{4FEF2CFA-8773-2CAA-AF17-D153F34E1B8A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4" creationId="{D2093789-0462-9C78-EEC4-530030DC685B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46" creationId="{D6EB07E5-2BF8-78B6-9832-6E4231F58ECE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54" creationId="{7C468F90-6C96-C73F-9A0C-E2894078418F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56" creationId="{3059B8E4-4C34-1454-0E37-202645FB5D5B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58" creationId="{996E242A-1DA9-4E97-8531-4E963D9DFBB8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60" creationId="{A92ECD1A-E600-49DD-A15A-CDD5C336030B}"/>
          </ac:spMkLst>
        </pc:spChg>
        <pc:spChg chg="del">
          <ac:chgData name="Paula Vázquez-Valero" userId="3a0e46d7-2099-40af-a155-aa45b68bfff3" providerId="ADAL" clId="{E9E16D5E-8C49-43D7-BFA7-354344F7380E}" dt="2024-05-22T10:45:30.685" v="10306" actId="478"/>
          <ac:spMkLst>
            <pc:docMk/>
            <pc:sldMk cId="3226544037" sldId="960"/>
            <ac:spMk id="2162" creationId="{720CACA7-6FD6-DC36-01D8-A016C2AA6957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64" creationId="{513767BE-9829-E7B3-D15F-43B711895C36}"/>
          </ac:spMkLst>
        </pc:spChg>
        <pc:spChg chg="del">
          <ac:chgData name="Paula Vázquez-Valero" userId="3a0e46d7-2099-40af-a155-aa45b68bfff3" providerId="ADAL" clId="{E9E16D5E-8C49-43D7-BFA7-354344F7380E}" dt="2024-05-22T10:45:26.955" v="10305" actId="478"/>
          <ac:spMkLst>
            <pc:docMk/>
            <pc:sldMk cId="3226544037" sldId="960"/>
            <ac:spMk id="2166" creationId="{B4AFF490-C2AE-3B1D-234B-32EFE6EF6175}"/>
          </ac:spMkLst>
        </pc:spChg>
        <pc:spChg chg="add mod">
          <ac:chgData name="Paula Vázquez-Valero" userId="3a0e46d7-2099-40af-a155-aa45b68bfff3" providerId="ADAL" clId="{E9E16D5E-8C49-43D7-BFA7-354344F7380E}" dt="2024-05-22T10:50:43.578" v="10582" actId="1076"/>
          <ac:spMkLst>
            <pc:docMk/>
            <pc:sldMk cId="3226544037" sldId="960"/>
            <ac:spMk id="2196" creationId="{BBB57BE4-3DDF-41E1-2BD0-3E96205B4E7D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197" creationId="{CA11956A-FBDE-3740-7475-1690F74701E0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0" creationId="{1E53C12A-F096-C3D3-144F-A562F96AA2DF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1" creationId="{B41B1180-AD9E-E73D-4F95-E08157FF4549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2" creationId="{4BD90289-A7BA-B83B-0395-DF01D09835B1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3" creationId="{83BC2453-8CEA-C738-1A8B-FC405049F5BC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5" creationId="{48E554D5-8E75-C225-A69D-394B7F94A2AE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6" creationId="{F792BAAC-02BE-4580-1020-29B202B923A8}"/>
          </ac:spMkLst>
        </pc:spChg>
        <pc:spChg chg="add mod">
          <ac:chgData name="Paula Vázquez-Valero" userId="3a0e46d7-2099-40af-a155-aa45b68bfff3" providerId="ADAL" clId="{E9E16D5E-8C49-43D7-BFA7-354344F7380E}" dt="2024-05-22T10:51:50.235" v="10661" actId="1076"/>
          <ac:spMkLst>
            <pc:docMk/>
            <pc:sldMk cId="3226544037" sldId="960"/>
            <ac:spMk id="2208" creationId="{A6A67BED-4655-D5B0-30CF-EAE4ED7240E3}"/>
          </ac:spMkLst>
        </pc:spChg>
        <pc:grpChg chg="add mod">
          <ac:chgData name="Paula Vázquez-Valero" userId="3a0e46d7-2099-40af-a155-aa45b68bfff3" providerId="ADAL" clId="{E9E16D5E-8C49-43D7-BFA7-354344F7380E}" dt="2024-05-22T10:45:44.138" v="10372" actId="1035"/>
          <ac:grpSpMkLst>
            <pc:docMk/>
            <pc:sldMk cId="3226544037" sldId="960"/>
            <ac:grpSpMk id="5" creationId="{B575503D-0907-C070-09B9-411156003142}"/>
          </ac:grpSpMkLst>
        </pc:grpChg>
        <pc:grpChg chg="add mod">
          <ac:chgData name="Paula Vázquez-Valero" userId="3a0e46d7-2099-40af-a155-aa45b68bfff3" providerId="ADAL" clId="{E9E16D5E-8C49-43D7-BFA7-354344F7380E}" dt="2024-05-22T10:46:48.159" v="10425" actId="1036"/>
          <ac:grpSpMkLst>
            <pc:docMk/>
            <pc:sldMk cId="3226544037" sldId="960"/>
            <ac:grpSpMk id="27" creationId="{4ED08649-DB25-0F0D-A832-2D55F8C466FB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35" creationId="{1C521DE9-CA66-AA14-D258-7644AA64E127}"/>
          </ac:grpSpMkLst>
        </pc:grpChg>
        <pc:grpChg chg="add mod">
          <ac:chgData name="Paula Vázquez-Valero" userId="3a0e46d7-2099-40af-a155-aa45b68bfff3" providerId="ADAL" clId="{E9E16D5E-8C49-43D7-BFA7-354344F7380E}" dt="2024-05-22T10:46:48.159" v="10425" actId="1036"/>
          <ac:grpSpMkLst>
            <pc:docMk/>
            <pc:sldMk cId="3226544037" sldId="960"/>
            <ac:grpSpMk id="38" creationId="{0F8FD420-1296-7009-A8E6-8BEC5A65A41F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39" creationId="{FB7285CB-8E7E-786B-1963-111D516AB2FC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58" creationId="{A82B079B-3C3C-AC24-E6F6-57A0423841CD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2087" creationId="{303C4B63-823E-AA7F-E349-91211C3620EF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2090" creationId="{C8342890-6DE5-BDEA-0013-98070B2A766B}"/>
          </ac:grpSpMkLst>
        </pc:grpChg>
        <pc:grpChg chg="del">
          <ac:chgData name="Paula Vázquez-Valero" userId="3a0e46d7-2099-40af-a155-aa45b68bfff3" providerId="ADAL" clId="{E9E16D5E-8C49-43D7-BFA7-354344F7380E}" dt="2024-05-22T10:45:26.955" v="10305" actId="478"/>
          <ac:grpSpMkLst>
            <pc:docMk/>
            <pc:sldMk cId="3226544037" sldId="960"/>
            <ac:grpSpMk id="2116" creationId="{2B933BD5-1638-4AC8-10BD-34ABA7342405}"/>
          </ac:grpSpMkLst>
        </pc:grpChg>
        <pc:graphicFrameChg chg="del">
          <ac:chgData name="Paula Vázquez-Valero" userId="3a0e46d7-2099-40af-a155-aa45b68bfff3" providerId="ADAL" clId="{E9E16D5E-8C49-43D7-BFA7-354344F7380E}" dt="2024-05-22T10:45:26.955" v="10305" actId="478"/>
          <ac:graphicFrameMkLst>
            <pc:docMk/>
            <pc:sldMk cId="3226544037" sldId="960"/>
            <ac:graphicFrameMk id="13" creationId="{3300C3A0-8D91-A395-AA5D-9E0C87EA70B1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1:24:00.513" v="11318" actId="1035"/>
          <ac:graphicFrameMkLst>
            <pc:docMk/>
            <pc:sldMk cId="3226544037" sldId="960"/>
            <ac:graphicFrameMk id="16" creationId="{C8014652-B952-BF83-C433-7657CCF364FD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0:50:23.520" v="10541" actId="1035"/>
          <ac:graphicFrameMkLst>
            <pc:docMk/>
            <pc:sldMk cId="3226544037" sldId="960"/>
            <ac:graphicFrameMk id="46" creationId="{C96441F8-ECEB-7C46-5E56-872BFB95D9D9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45:26.955" v="10305" actId="478"/>
          <ac:graphicFrameMkLst>
            <pc:docMk/>
            <pc:sldMk cId="3226544037" sldId="960"/>
            <ac:graphicFrameMk id="2094" creationId="{5A07204E-0C42-C4DB-A8D6-32973A1A6BB8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45:26.955" v="10305" actId="478"/>
          <ac:graphicFrameMkLst>
            <pc:docMk/>
            <pc:sldMk cId="3226544037" sldId="960"/>
            <ac:graphicFrameMk id="2102" creationId="{4B972170-4E33-A6D0-C883-792BA8E7E639}"/>
          </ac:graphicFrameMkLst>
        </pc:graphicFrameChg>
        <pc:picChg chg="mod">
          <ac:chgData name="Paula Vázquez-Valero" userId="3a0e46d7-2099-40af-a155-aa45b68bfff3" providerId="ADAL" clId="{E9E16D5E-8C49-43D7-BFA7-354344F7380E}" dt="2024-05-22T10:45:40.155" v="10310"/>
          <ac:picMkLst>
            <pc:docMk/>
            <pc:sldMk cId="3226544037" sldId="960"/>
            <ac:picMk id="7" creationId="{19105D92-A054-1043-0939-5466DD6FA05D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" creationId="{B2065826-454C-4AF5-2A3B-0EEB7779FF04}"/>
          </ac:picMkLst>
        </pc:picChg>
        <pc:picChg chg="mod">
          <ac:chgData name="Paula Vázquez-Valero" userId="3a0e46d7-2099-40af-a155-aa45b68bfff3" providerId="ADAL" clId="{E9E16D5E-8C49-43D7-BFA7-354344F7380E}" dt="2024-05-22T10:46:44.855" v="10377"/>
          <ac:picMkLst>
            <pc:docMk/>
            <pc:sldMk cId="3226544037" sldId="960"/>
            <ac:picMk id="44" creationId="{87F64BA2-5348-2536-6D79-996A33EE4A2D}"/>
          </ac:picMkLst>
        </pc:picChg>
        <pc:picChg chg="add del mod">
          <ac:chgData name="Paula Vázquez-Valero" userId="3a0e46d7-2099-40af-a155-aa45b68bfff3" providerId="ADAL" clId="{E9E16D5E-8C49-43D7-BFA7-354344F7380E}" dt="2024-05-22T10:47:33.035" v="10449" actId="478"/>
          <ac:picMkLst>
            <pc:docMk/>
            <pc:sldMk cId="3226544037" sldId="960"/>
            <ac:picMk id="47" creationId="{C0170577-6D04-B53C-29CE-C0F8BB935EA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63" creationId="{CECEE98F-E69D-9C35-5F33-E0C05FCE089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64" creationId="{FB3141C9-BB3A-BDD7-58B8-242DAD801CAB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72" creationId="{F197299D-730B-FE51-BCDF-A0D3678EEDDF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73" creationId="{192E7C12-EECD-BC7A-14DC-9B008D312A1D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74" creationId="{F03EE3CE-4D7C-9FC0-72C5-DE1D15A17E08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76" creationId="{CD9815AB-206D-29FA-FE08-A07998D69038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77" creationId="{E30665F1-739A-33E8-C290-08C631134F0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78" creationId="{90DC6867-81BC-99B2-C448-70CB2BA0650E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79" creationId="{7B45B12B-ED33-3829-0114-87161A33926F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80" creationId="{100A3C37-B4DB-6B20-CBCB-B9921E9D0C2D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81" creationId="{AFA91AEA-2274-4859-1491-F24A22779514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082" creationId="{A89A092D-AE27-8BFB-CFA6-129CE6C4A82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83" creationId="{85BDCA39-F817-364F-4F95-AB34EB83D96C}"/>
          </ac:picMkLst>
        </pc:picChg>
        <pc:picChg chg="del">
          <ac:chgData name="Paula Vázquez-Valero" userId="3a0e46d7-2099-40af-a155-aa45b68bfff3" providerId="ADAL" clId="{E9E16D5E-8C49-43D7-BFA7-354344F7380E}" dt="2024-05-22T10:45:30.685" v="10306" actId="478"/>
          <ac:picMkLst>
            <pc:docMk/>
            <pc:sldMk cId="3226544037" sldId="960"/>
            <ac:picMk id="2086" creationId="{94C8A801-5C03-9442-F414-A738469E1CCC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95" creationId="{1E48B4C1-3A95-19B4-E245-09ADEC05C4D8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96" creationId="{891564CC-DC6F-185A-6ABB-F63D475D534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97" creationId="{83444EB7-EF1F-E4A3-DD12-4A2D22F11E95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98" creationId="{74381B0C-AED7-F90E-CCFE-36C1FDB3638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099" creationId="{1A979765-A633-D624-5AD8-F5242D196C5B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0" creationId="{064FE12A-83C7-1E3E-0F84-F5016863D87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1" creationId="{A2379588-647E-58BC-092E-5F5245139D4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3" creationId="{1B52AA52-C668-F3D0-1031-9560C3FEF2C5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4" creationId="{51082604-A02B-FDBD-0561-A861D5D8FA0A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5" creationId="{012492F0-5BCA-E742-98D4-BD5AA41E79B2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6" creationId="{D0168D2E-3405-5A41-BDF6-3E188271518D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7" creationId="{AA02B984-F0DF-E431-407F-538E5B98F37F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8" creationId="{F813F04B-982A-787B-1C7E-07F8DFE4BB5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09" creationId="{ED0421C4-F37D-90DA-5714-D4E3417DBD5E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10" creationId="{ADF5D3AB-882F-FE7F-3682-3ACCA4CF8636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11" creationId="{C58128E9-8FA9-7107-71BB-2444C09955B7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12" creationId="{C38EBE49-199C-5ABC-8805-DFF4FE84B057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13" creationId="{305BFFA8-E92D-D369-081F-71E6A92DC4EF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14" creationId="{FEB8C6E1-6C17-4B28-E559-F30403F00E06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15" creationId="{E7A5F5BD-8420-95E3-D586-4D2349A8D82D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21" creationId="{8890FCA3-8A96-EE06-4638-C4CDF61375C5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22" creationId="{C13353DD-9CAA-97DA-4C84-047C02979C5A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24" creationId="{F91397AC-181A-D26A-1394-40E858B092BB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29" creationId="{386A3E74-686D-9A14-D844-9986322759CF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0" creationId="{6E8B4740-6DC4-1A38-90F7-8AF925095C8E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1" creationId="{DE2888F9-E102-1975-2972-D63DB0E5B6DA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32" creationId="{0F907631-A8A0-EFAC-D3B4-5EAAEE5EBE47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3" creationId="{1F002AC9-86B6-7A33-DA54-D2F7F95AC127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4" creationId="{5928CF6C-FBFB-8163-C07F-1C59BD0471B3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5" creationId="{D824CDA8-2551-DACF-DF70-749A3C1784A3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36" creationId="{A009067D-9565-5F7D-4F28-D010E093DD47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37" creationId="{8449FF29-F280-4118-43D8-4E2931A7162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45" creationId="{C2884426-207F-AA39-ADE9-69E47AA7352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47" creationId="{E391B912-3CDC-1563-0746-F4FAC93ABFF3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48" creationId="{D125B1FE-8806-3740-0748-418F8307753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49" creationId="{000E0CD1-6791-1DA8-B07F-DD77A51FDD0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0" creationId="{C267E94B-6583-48E4-6F28-7BD567095D4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1" creationId="{61F752C0-2B6F-801F-CD72-A0C5F574966E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52" creationId="{42B8B448-C5C8-FDA2-6661-AB05B1FAFBAD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3" creationId="{7420FE32-DC90-2262-63B0-9BCFB42D538E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5" creationId="{61E06083-BE98-6499-51D6-5B5C7FB44508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7" creationId="{A0509896-4C3C-C614-F234-7D601895C465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59" creationId="{3D060058-1722-80F7-8BBB-7D4EF208FFA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61" creationId="{2D72C768-785A-137C-B0CB-F3BEDE28518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63" creationId="{A4D024DF-A8D3-3B4F-BA92-0A512492331B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65" creationId="{B992863D-F695-A593-EBB5-65B0C78194B2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67" creationId="{BC8EC1C1-9FED-AC31-9E9B-B739C94C1AC6}"/>
          </ac:picMkLst>
        </pc:picChg>
        <pc:picChg chg="del">
          <ac:chgData name="Paula Vázquez-Valero" userId="3a0e46d7-2099-40af-a155-aa45b68bfff3" providerId="ADAL" clId="{E9E16D5E-8C49-43D7-BFA7-354344F7380E}" dt="2024-05-22T10:45:26.955" v="10305" actId="478"/>
          <ac:picMkLst>
            <pc:docMk/>
            <pc:sldMk cId="3226544037" sldId="960"/>
            <ac:picMk id="2168" creationId="{08EAC2D5-0989-5D3F-6C21-CEA50EDDF9E8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69" creationId="{52CB48B0-CE8A-9138-D5DA-31E5BA3770BC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0" creationId="{71F27B0C-77F9-30BF-4702-CEF9DD427C1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1" creationId="{0D045931-DA54-CF27-15D3-B9E1FC201F53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2" creationId="{064C8B9D-2E12-7168-6B63-BF995DD12586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3" creationId="{763D5C39-950F-EAED-7B1F-4FF61D1FB83F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4" creationId="{AFB31C87-12FD-E3E4-F4AF-5B9DF5060842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5" creationId="{DA2B6550-BD5A-2F29-3A26-870C415CB46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6" creationId="{85710F2B-CF3E-45F7-B39B-A7B73866F8DC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7" creationId="{25988FD1-4382-C109-95E2-A3F394634E2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8" creationId="{43EB7AB4-AED5-0C5A-0713-C2070848D6BA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79" creationId="{965E2B35-6886-3D4B-3530-16CFE2F720B3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0" creationId="{4E19AB2D-02D6-B077-7D88-302A1A7D4103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1" creationId="{3F6D8E8D-25CA-D285-F102-5F1DBFAAF99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2" creationId="{E8578C19-D3C7-B0B2-440A-449F60DBEEB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3" creationId="{0A0F83B1-8F46-93EC-172E-A2FF3385460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4" creationId="{42AFDB51-AF0F-4D61-35C7-C43F66BBA581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5" creationId="{BC68629A-ADBD-AC1A-71C2-3BDBCF5579BE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6" creationId="{D4B99546-E69D-9557-A3E3-C02EA80C9AD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7" creationId="{996AC895-81C1-3969-1CBA-A6366BD2A68E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8" creationId="{56EA1561-42BE-6F4C-5E9B-D1E116DECAE9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89" creationId="{ECADE42E-B5B8-031A-74A5-416F3BD1EFC4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90" creationId="{2E1ABC50-DA9A-3EAF-D1C5-FCEA13CC93DA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91" creationId="{12192649-D73C-2310-98FF-1A57C5B927E8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92" creationId="{1A8BAD18-FCD2-8898-454A-B1DBAA31FB8B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93" creationId="{ABBBE55D-1CD2-8BB7-21C5-8F2B6524CD50}"/>
          </ac:picMkLst>
        </pc:picChg>
        <pc:picChg chg="add del mod">
          <ac:chgData name="Paula Vázquez-Valero" userId="3a0e46d7-2099-40af-a155-aa45b68bfff3" providerId="ADAL" clId="{E9E16D5E-8C49-43D7-BFA7-354344F7380E}" dt="2024-05-22T10:48:47.335" v="10471" actId="21"/>
          <ac:picMkLst>
            <pc:docMk/>
            <pc:sldMk cId="3226544037" sldId="960"/>
            <ac:picMk id="2194" creationId="{99EE97A2-0019-A7CA-7B46-41276314DF85}"/>
          </ac:picMkLst>
        </pc:picChg>
        <pc:picChg chg="add mod">
          <ac:chgData name="Paula Vázquez-Valero" userId="3a0e46d7-2099-40af-a155-aa45b68bfff3" providerId="ADAL" clId="{E9E16D5E-8C49-43D7-BFA7-354344F7380E}" dt="2024-05-22T10:50:27.535" v="10551" actId="1036"/>
          <ac:picMkLst>
            <pc:docMk/>
            <pc:sldMk cId="3226544037" sldId="960"/>
            <ac:picMk id="2195" creationId="{F995764D-7D86-D5E8-5048-189FAA74918B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198" creationId="{6F736D1F-6A19-3139-2AD2-5873EDBFE935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199" creationId="{F8F9E2D7-E74D-0B4A-7328-37B7D6F665F2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204" creationId="{C36C51C9-EC9C-97A9-D27B-5396AC187B5A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207" creationId="{F5308C8C-41D3-F09F-2463-A17ADE541227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209" creationId="{401C3590-2324-F146-2352-1781DAF92E87}"/>
          </ac:picMkLst>
        </pc:picChg>
        <pc:picChg chg="add mod">
          <ac:chgData name="Paula Vázquez-Valero" userId="3a0e46d7-2099-40af-a155-aa45b68bfff3" providerId="ADAL" clId="{E9E16D5E-8C49-43D7-BFA7-354344F7380E}" dt="2024-05-22T10:51:50.235" v="10661" actId="1076"/>
          <ac:picMkLst>
            <pc:docMk/>
            <pc:sldMk cId="3226544037" sldId="960"/>
            <ac:picMk id="2210" creationId="{62F0FCA5-3146-44BE-3201-E5AB012C57EA}"/>
          </ac:picMkLst>
        </pc:picChg>
      </pc:sldChg>
      <pc:sldChg chg="addSp delSp modSp add mod modAnim">
        <pc:chgData name="Paula Vázquez-Valero" userId="3a0e46d7-2099-40af-a155-aa45b68bfff3" providerId="ADAL" clId="{E9E16D5E-8C49-43D7-BFA7-354344F7380E}" dt="2024-05-22T16:02:54.614" v="17023" actId="20577"/>
        <pc:sldMkLst>
          <pc:docMk/>
          <pc:sldMk cId="733072396" sldId="961"/>
        </pc:sldMkLst>
        <pc:spChg chg="mod">
          <ac:chgData name="Paula Vázquez-Valero" userId="3a0e46d7-2099-40af-a155-aa45b68bfff3" providerId="ADAL" clId="{E9E16D5E-8C49-43D7-BFA7-354344F7380E}" dt="2024-05-22T16:02:54.614" v="17023" actId="20577"/>
          <ac:spMkLst>
            <pc:docMk/>
            <pc:sldMk cId="733072396" sldId="961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3" creationId="{48DAD6B6-271B-B286-689B-9908BB21A282}"/>
          </ac:spMkLst>
        </pc:spChg>
        <pc:spChg chg="add mod">
          <ac:chgData name="Paula Vázquez-Valero" userId="3a0e46d7-2099-40af-a155-aa45b68bfff3" providerId="ADAL" clId="{E9E16D5E-8C49-43D7-BFA7-354344F7380E}" dt="2024-05-22T10:52:28.025" v="10697" actId="20577"/>
          <ac:spMkLst>
            <pc:docMk/>
            <pc:sldMk cId="733072396" sldId="961"/>
            <ac:spMk id="9" creationId="{649B585D-920F-B85B-D928-C7DFBE893D1B}"/>
          </ac:spMkLst>
        </pc:spChg>
        <pc:spChg chg="mod">
          <ac:chgData name="Paula Vázquez-Valero" userId="3a0e46d7-2099-40af-a155-aa45b68bfff3" providerId="ADAL" clId="{E9E16D5E-8C49-43D7-BFA7-354344F7380E}" dt="2024-05-22T10:57:34.356" v="11050" actId="20577"/>
          <ac:spMkLst>
            <pc:docMk/>
            <pc:sldMk cId="733072396" sldId="961"/>
            <ac:spMk id="17" creationId="{B6D28594-9B41-BB6C-92B1-CB78C28D3E9B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18" creationId="{5F7F77F8-77EE-83E5-8DA5-DD2C75A8CAEA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19" creationId="{9E477DAF-A4B8-4E7A-C51D-9017808DCC59}"/>
          </ac:spMkLst>
        </pc:spChg>
        <pc:spChg chg="mod">
          <ac:chgData name="Paula Vázquez-Valero" userId="3a0e46d7-2099-40af-a155-aa45b68bfff3" providerId="ADAL" clId="{E9E16D5E-8C49-43D7-BFA7-354344F7380E}" dt="2024-05-22T10:52:17.100" v="10668"/>
          <ac:spMkLst>
            <pc:docMk/>
            <pc:sldMk cId="733072396" sldId="961"/>
            <ac:spMk id="20" creationId="{A51EB02C-15A6-EA87-B976-4D74942693BC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1" creationId="{F9A668E4-D2D5-F435-A21E-7118D66011C9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2" creationId="{5BD51DE0-4C9C-ADE8-7D17-E80442051FB4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3" creationId="{155E0736-5C05-1D7C-14D7-B9FD6BBAB676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4" creationId="{666062A3-AFFA-B56C-94A1-13A37DFAB959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6" creationId="{4E72258B-CF70-9FCA-79F1-BC32D5299C2D}"/>
          </ac:spMkLst>
        </pc:spChg>
        <pc:spChg chg="mod">
          <ac:chgData name="Paula Vázquez-Valero" userId="3a0e46d7-2099-40af-a155-aa45b68bfff3" providerId="ADAL" clId="{E9E16D5E-8C49-43D7-BFA7-354344F7380E}" dt="2024-05-22T10:52:17.100" v="10668"/>
          <ac:spMkLst>
            <pc:docMk/>
            <pc:sldMk cId="733072396" sldId="961"/>
            <ac:spMk id="30" creationId="{38FAFA5A-ED94-2FF8-2477-7DC5D22E777D}"/>
          </ac:spMkLst>
        </pc:spChg>
        <pc:spChg chg="add mod">
          <ac:chgData name="Paula Vázquez-Valero" userId="3a0e46d7-2099-40af-a155-aa45b68bfff3" providerId="ADAL" clId="{E9E16D5E-8C49-43D7-BFA7-354344F7380E}" dt="2024-05-22T10:54:46.195" v="10777" actId="1036"/>
          <ac:spMkLst>
            <pc:docMk/>
            <pc:sldMk cId="733072396" sldId="961"/>
            <ac:spMk id="34" creationId="{80A2FC0F-DF21-F575-7B25-BD791A425DC8}"/>
          </ac:spMkLst>
        </pc:spChg>
        <pc:spChg chg="add mod">
          <ac:chgData name="Paula Vázquez-Valero" userId="3a0e46d7-2099-40af-a155-aa45b68bfff3" providerId="ADAL" clId="{E9E16D5E-8C49-43D7-BFA7-354344F7380E}" dt="2024-05-22T10:54:53.275" v="10780" actId="1076"/>
          <ac:spMkLst>
            <pc:docMk/>
            <pc:sldMk cId="733072396" sldId="961"/>
            <ac:spMk id="37" creationId="{447D4A26-5D59-58C4-9B48-06CAAF8892D9}"/>
          </ac:spMkLst>
        </pc:spChg>
        <pc:spChg chg="add mod">
          <ac:chgData name="Paula Vázquez-Valero" userId="3a0e46d7-2099-40af-a155-aa45b68bfff3" providerId="ADAL" clId="{E9E16D5E-8C49-43D7-BFA7-354344F7380E}" dt="2024-05-22T10:54:41.318" v="10770" actId="1036"/>
          <ac:spMkLst>
            <pc:docMk/>
            <pc:sldMk cId="733072396" sldId="961"/>
            <ac:spMk id="40" creationId="{861D588C-2C69-2F70-483D-F566D831F5FA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45" creationId="{2052B195-1809-100B-81D3-5C7D76C54EF0}"/>
          </ac:spMkLst>
        </pc:spChg>
        <pc:spChg chg="add mod">
          <ac:chgData name="Paula Vázquez-Valero" userId="3a0e46d7-2099-40af-a155-aa45b68bfff3" providerId="ADAL" clId="{E9E16D5E-8C49-43D7-BFA7-354344F7380E}" dt="2024-05-22T10:55:21.127" v="10820" actId="1036"/>
          <ac:spMkLst>
            <pc:docMk/>
            <pc:sldMk cId="733072396" sldId="961"/>
            <ac:spMk id="47" creationId="{92B09DC4-C490-9410-E9C7-D03D4F1F0D1E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48" creationId="{4F43C6D2-2B53-1647-A4F3-D6816E22C708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49" creationId="{4791065C-32CF-FF5B-4924-4DBA8CCBB378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50" creationId="{7E8E4860-B968-E1BA-6468-428C3C3B5EE3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51" creationId="{B1CF2CD0-F4CC-14EB-FBAD-444494EB25DD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52" creationId="{77E995CF-24F7-81EE-1D63-0423DEC83D7C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53" creationId="{69E35C5B-9BC9-9769-00F8-70E76558236E}"/>
          </ac:spMkLst>
        </pc:spChg>
        <pc:spChg chg="add mod">
          <ac:chgData name="Paula Vázquez-Valero" userId="3a0e46d7-2099-40af-a155-aa45b68bfff3" providerId="ADAL" clId="{E9E16D5E-8C49-43D7-BFA7-354344F7380E}" dt="2024-05-22T10:55:21.127" v="10820" actId="1036"/>
          <ac:spMkLst>
            <pc:docMk/>
            <pc:sldMk cId="733072396" sldId="961"/>
            <ac:spMk id="54" creationId="{31E8FCF5-927E-1006-D587-3B39AD1998A9}"/>
          </ac:spMkLst>
        </pc:spChg>
        <pc:spChg chg="add mod">
          <ac:chgData name="Paula Vázquez-Valero" userId="3a0e46d7-2099-40af-a155-aa45b68bfff3" providerId="ADAL" clId="{E9E16D5E-8C49-43D7-BFA7-354344F7380E}" dt="2024-05-22T10:55:21.127" v="10820" actId="1036"/>
          <ac:spMkLst>
            <pc:docMk/>
            <pc:sldMk cId="733072396" sldId="961"/>
            <ac:spMk id="56" creationId="{2743AC63-8DD6-0138-E375-F93F67658DA0}"/>
          </ac:spMkLst>
        </pc:spChg>
        <pc:spChg chg="mod">
          <ac:chgData name="Paula Vázquez-Valero" userId="3a0e46d7-2099-40af-a155-aa45b68bfff3" providerId="ADAL" clId="{E9E16D5E-8C49-43D7-BFA7-354344F7380E}" dt="2024-05-22T10:52:17.100" v="10668"/>
          <ac:spMkLst>
            <pc:docMk/>
            <pc:sldMk cId="733072396" sldId="961"/>
            <ac:spMk id="58" creationId="{B1002A97-467F-43D1-D3E7-97A8637977F0}"/>
          </ac:spMkLst>
        </pc:spChg>
        <pc:spChg chg="mod">
          <ac:chgData name="Paula Vázquez-Valero" userId="3a0e46d7-2099-40af-a155-aa45b68bfff3" providerId="ADAL" clId="{E9E16D5E-8C49-43D7-BFA7-354344F7380E}" dt="2024-05-22T10:52:17.100" v="10668"/>
          <ac:spMkLst>
            <pc:docMk/>
            <pc:sldMk cId="733072396" sldId="961"/>
            <ac:spMk id="60" creationId="{CACDC423-391A-D0D2-FD95-F75CAC4D4966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63" creationId="{6D31FD32-8FE2-F44C-1213-645226D56CE0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76" creationId="{7F80BC38-1BD9-3C12-3A1B-4CB6C5E43546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77" creationId="{5745D888-9E90-781C-6900-705A1FC59F6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78" creationId="{85E1DD1B-4681-FB4D-3986-412DF53E8D6F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79" creationId="{2C2F04C0-C378-898A-D82A-939479677F35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0" creationId="{AA853677-3573-8CB1-C04A-4CA26EB2E192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1" creationId="{35054B3E-F646-AFB3-1B03-29CA8838C98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2" creationId="{66346B40-A7AD-8C38-D0B4-81FB068D2ACD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3" creationId="{25AC217C-57FE-DBE7-0449-A5162D123E2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4" creationId="{A7AE4495-47F8-A6D9-6646-1D2D4C269EFB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5" creationId="{EA8D2DE6-9F62-5B4B-184A-6792A9FC59F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6" creationId="{88EFC65F-8271-06FA-C948-6C29B16518FB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7" creationId="{E2C222C3-D600-188D-78B8-0E90F6F828C8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8" creationId="{D5E2CBE4-DBCE-714C-EC54-59767891EB58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89" creationId="{4D86292B-0022-85EB-18D1-413E6A473F3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90" creationId="{B490501F-4DAC-7900-C25C-5D2D9EE60BF2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91" creationId="{793E6DB0-1D1B-FA60-7793-D1FEB5D1BE48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92" creationId="{31F05722-ADD7-22AF-ECA2-24370FACE9B7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93" creationId="{6833C57F-BBF7-B238-0C60-AB3AD38B3712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194" creationId="{D6F82F91-6BC8-E087-4944-1E2E4492F1B6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196" creationId="{BBB57BE4-3DDF-41E1-2BD0-3E96205B4E7D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197" creationId="{CA11956A-FBDE-3740-7475-1690F74701E0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200" creationId="{1E53C12A-F096-C3D3-144F-A562F96AA2DF}"/>
          </ac:spMkLst>
        </pc:spChg>
        <pc:spChg chg="del">
          <ac:chgData name="Paula Vázquez-Valero" userId="3a0e46d7-2099-40af-a155-aa45b68bfff3" providerId="ADAL" clId="{E9E16D5E-8C49-43D7-BFA7-354344F7380E}" dt="2024-05-22T10:52:06.765" v="10664" actId="478"/>
          <ac:spMkLst>
            <pc:docMk/>
            <pc:sldMk cId="733072396" sldId="961"/>
            <ac:spMk id="2201" creationId="{B41B1180-AD9E-E73D-4F95-E08157FF4549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202" creationId="{4BD90289-A7BA-B83B-0395-DF01D09835B1}"/>
          </ac:spMkLst>
        </pc:spChg>
        <pc:spChg chg="del">
          <ac:chgData name="Paula Vázquez-Valero" userId="3a0e46d7-2099-40af-a155-aa45b68bfff3" providerId="ADAL" clId="{E9E16D5E-8C49-43D7-BFA7-354344F7380E}" dt="2024-05-22T10:52:06.765" v="10664" actId="478"/>
          <ac:spMkLst>
            <pc:docMk/>
            <pc:sldMk cId="733072396" sldId="961"/>
            <ac:spMk id="2203" creationId="{83BC2453-8CEA-C738-1A8B-FC405049F5BC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205" creationId="{48E554D5-8E75-C225-A69D-394B7F94A2AE}"/>
          </ac:spMkLst>
        </pc:spChg>
        <pc:spChg chg="del">
          <ac:chgData name="Paula Vázquez-Valero" userId="3a0e46d7-2099-40af-a155-aa45b68bfff3" providerId="ADAL" clId="{E9E16D5E-8C49-43D7-BFA7-354344F7380E}" dt="2024-05-22T10:52:03.495" v="10663" actId="478"/>
          <ac:spMkLst>
            <pc:docMk/>
            <pc:sldMk cId="733072396" sldId="961"/>
            <ac:spMk id="2206" creationId="{F792BAAC-02BE-4580-1020-29B202B923A8}"/>
          </ac:spMkLst>
        </pc:spChg>
        <pc:spChg chg="del">
          <ac:chgData name="Paula Vázquez-Valero" userId="3a0e46d7-2099-40af-a155-aa45b68bfff3" providerId="ADAL" clId="{E9E16D5E-8C49-43D7-BFA7-354344F7380E}" dt="2024-05-22T10:52:06.765" v="10664" actId="478"/>
          <ac:spMkLst>
            <pc:docMk/>
            <pc:sldMk cId="733072396" sldId="961"/>
            <ac:spMk id="2208" creationId="{A6A67BED-4655-D5B0-30CF-EAE4ED7240E3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1" creationId="{86FD229E-BA88-2475-5BAB-6D9D74E5C170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2" creationId="{1D77F277-6099-50CC-7BE2-4356BF71F68D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3" creationId="{B93A5EF2-FAAE-F99F-CCEE-66861871BF30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4" creationId="{7F760311-C3DC-95F6-E728-4F75D85AE8E7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5" creationId="{27F1DB56-A3B9-20A4-F5A1-428E26CF2835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6" creationId="{F9925BBB-6F96-93E5-6179-0B3646274ED7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7" creationId="{E3973B47-D4D8-0383-053A-07E520FC01E2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8" creationId="{DF75F2A5-B493-63A4-51B6-F3165E9D2D6B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19" creationId="{8199576D-4304-2CBD-40FA-00196A471A33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0" creationId="{F92E2BCB-12B2-83CD-7840-66629198CCF9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1" creationId="{B855E6FD-19F7-58D2-EBC6-75E7ACBE9CB1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2" creationId="{5036F0C3-222A-3FCB-55F4-216B6E32A39D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3" creationId="{CD56BB0E-75DD-73D3-847C-0FC081ADC527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4" creationId="{985EDC53-19F8-85E8-D3BA-C0ACE60F4FE8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5" creationId="{CAE517B8-FEB7-8A1A-0A64-9B8059508E1C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6" creationId="{D30A3CD3-C9CB-D374-A0CD-85EF0F40A2D2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27" creationId="{C08217F1-B234-3759-FEB0-30497C006DB4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29" creationId="{83F8B7AD-8011-A107-F460-44AF32A4DA42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31" creationId="{365E8561-2E9B-22A5-3BFE-1072F252CD4E}"/>
          </ac:spMkLst>
        </pc:spChg>
        <pc:spChg chg="add del mod">
          <ac:chgData name="Paula Vázquez-Valero" userId="3a0e46d7-2099-40af-a155-aa45b68bfff3" providerId="ADAL" clId="{E9E16D5E-8C49-43D7-BFA7-354344F7380E}" dt="2024-05-22T10:53:39.784" v="10732" actId="21"/>
          <ac:spMkLst>
            <pc:docMk/>
            <pc:sldMk cId="733072396" sldId="961"/>
            <ac:spMk id="2232" creationId="{3A966779-D771-1F74-19D3-43C12D153B03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34" creationId="{957D2C9A-D6F1-8B33-DA80-03704AC5CB37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36" creationId="{E26C7D7E-236E-90E8-F964-9EBE45697E98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38" creationId="{20768289-1E57-521D-A1D0-52E9EFAB7724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40" creationId="{C481CD4B-E6C1-8FAE-60A1-37DF7BF8C5DA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42" creationId="{2C5A36DD-8A6B-8833-5110-1CA839899E34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44" creationId="{D2C644BD-AF3A-EC7C-6F3F-B2950FADADBA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46" creationId="{5AF30845-43BB-6F6C-73DC-B2234AE9230A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48" creationId="{4102E44C-B9FD-E685-8D21-A851FFF96031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50" creationId="{47C10043-8DFE-4AFA-34D8-658C44E7B89E}"/>
          </ac:spMkLst>
        </pc:spChg>
        <pc:spChg chg="mod">
          <ac:chgData name="Paula Vázquez-Valero" userId="3a0e46d7-2099-40af-a155-aa45b68bfff3" providerId="ADAL" clId="{E9E16D5E-8C49-43D7-BFA7-354344F7380E}" dt="2024-05-22T10:53:16.985" v="10728" actId="207"/>
          <ac:spMkLst>
            <pc:docMk/>
            <pc:sldMk cId="733072396" sldId="961"/>
            <ac:spMk id="2252" creationId="{95695E46-697C-93D7-6228-7510B3C06B3F}"/>
          </ac:spMkLst>
        </pc:spChg>
        <pc:grpChg chg="del">
          <ac:chgData name="Paula Vázquez-Valero" userId="3a0e46d7-2099-40af-a155-aa45b68bfff3" providerId="ADAL" clId="{E9E16D5E-8C49-43D7-BFA7-354344F7380E}" dt="2024-05-22T10:52:03.495" v="10663" actId="478"/>
          <ac:grpSpMkLst>
            <pc:docMk/>
            <pc:sldMk cId="733072396" sldId="961"/>
            <ac:grpSpMk id="5" creationId="{B575503D-0907-C070-09B9-411156003142}"/>
          </ac:grpSpMkLst>
        </pc:grpChg>
        <pc:grpChg chg="add mod">
          <ac:chgData name="Paula Vázquez-Valero" userId="3a0e46d7-2099-40af-a155-aa45b68bfff3" providerId="ADAL" clId="{E9E16D5E-8C49-43D7-BFA7-354344F7380E}" dt="2024-05-22T10:52:24.825" v="10691" actId="1037"/>
          <ac:grpSpMkLst>
            <pc:docMk/>
            <pc:sldMk cId="733072396" sldId="961"/>
            <ac:grpSpMk id="13" creationId="{3E0D38FA-D511-5B10-3A95-3F982A0848CB}"/>
          </ac:grpSpMkLst>
        </pc:grpChg>
        <pc:grpChg chg="del">
          <ac:chgData name="Paula Vázquez-Valero" userId="3a0e46d7-2099-40af-a155-aa45b68bfff3" providerId="ADAL" clId="{E9E16D5E-8C49-43D7-BFA7-354344F7380E}" dt="2024-05-22T10:52:03.495" v="10663" actId="478"/>
          <ac:grpSpMkLst>
            <pc:docMk/>
            <pc:sldMk cId="733072396" sldId="961"/>
            <ac:grpSpMk id="27" creationId="{4ED08649-DB25-0F0D-A832-2D55F8C466FB}"/>
          </ac:grpSpMkLst>
        </pc:grpChg>
        <pc:grpChg chg="del">
          <ac:chgData name="Paula Vázquez-Valero" userId="3a0e46d7-2099-40af-a155-aa45b68bfff3" providerId="ADAL" clId="{E9E16D5E-8C49-43D7-BFA7-354344F7380E}" dt="2024-05-22T10:52:03.495" v="10663" actId="478"/>
          <ac:grpSpMkLst>
            <pc:docMk/>
            <pc:sldMk cId="733072396" sldId="961"/>
            <ac:grpSpMk id="38" creationId="{0F8FD420-1296-7009-A8E6-8BEC5A65A41F}"/>
          </ac:grpSpMkLst>
        </pc:grpChg>
        <pc:grpChg chg="add mod">
          <ac:chgData name="Paula Vázquez-Valero" userId="3a0e46d7-2099-40af-a155-aa45b68bfff3" providerId="ADAL" clId="{E9E16D5E-8C49-43D7-BFA7-354344F7380E}" dt="2024-05-22T10:54:41.318" v="10770" actId="1036"/>
          <ac:grpSpMkLst>
            <pc:docMk/>
            <pc:sldMk cId="733072396" sldId="961"/>
            <ac:grpSpMk id="57" creationId="{42413BF8-6E9C-EB35-F858-7693478274F6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28" creationId="{9EC5E2F0-B841-000D-E72F-B3696732FC22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33" creationId="{A0020AD0-9D46-9A77-54FD-CEE31115EAD4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37" creationId="{F5755910-106A-B801-37CE-95D6E233EB61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41" creationId="{05AEFB50-198C-45EE-6243-BEFCF0DAFA61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45" creationId="{CB9E00AE-A401-3633-D26C-8CB0027F80F1}"/>
          </ac:grpSpMkLst>
        </pc:grpChg>
        <pc:grpChg chg="add del mod">
          <ac:chgData name="Paula Vázquez-Valero" userId="3a0e46d7-2099-40af-a155-aa45b68bfff3" providerId="ADAL" clId="{E9E16D5E-8C49-43D7-BFA7-354344F7380E}" dt="2024-05-22T10:53:39.784" v="10732" actId="21"/>
          <ac:grpSpMkLst>
            <pc:docMk/>
            <pc:sldMk cId="733072396" sldId="961"/>
            <ac:grpSpMk id="2249" creationId="{B7E8FCCC-8663-0C56-DF8A-6D20624E62DF}"/>
          </ac:grpSpMkLst>
        </pc:grpChg>
        <pc:graphicFrameChg chg="del">
          <ac:chgData name="Paula Vázquez-Valero" userId="3a0e46d7-2099-40af-a155-aa45b68bfff3" providerId="ADAL" clId="{E9E16D5E-8C49-43D7-BFA7-354344F7380E}" dt="2024-05-22T10:52:03.495" v="10663" actId="478"/>
          <ac:graphicFrameMkLst>
            <pc:docMk/>
            <pc:sldMk cId="733072396" sldId="961"/>
            <ac:graphicFrameMk id="16" creationId="{C8014652-B952-BF83-C433-7657CCF364FD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0:54:46.195" v="10777" actId="1036"/>
          <ac:graphicFrameMkLst>
            <pc:docMk/>
            <pc:sldMk cId="733072396" sldId="961"/>
            <ac:graphicFrameMk id="31" creationId="{E3D3E933-BBF6-E5F8-124E-4E26E0EE5DFB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0:55:21.127" v="10820" actId="1036"/>
          <ac:graphicFrameMkLst>
            <pc:docMk/>
            <pc:sldMk cId="733072396" sldId="961"/>
            <ac:graphicFrameMk id="39" creationId="{9ADD4C7A-7678-A896-4205-CC1B169D8991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52:03.495" v="10663" actId="478"/>
          <ac:graphicFrameMkLst>
            <pc:docMk/>
            <pc:sldMk cId="733072396" sldId="961"/>
            <ac:graphicFrameMk id="46" creationId="{C96441F8-ECEB-7C46-5E56-872BFB95D9D9}"/>
          </ac:graphicFrameMkLst>
        </pc:graphicFrameChg>
        <pc:picChg chg="mod">
          <ac:chgData name="Paula Vázquez-Valero" userId="3a0e46d7-2099-40af-a155-aa45b68bfff3" providerId="ADAL" clId="{E9E16D5E-8C49-43D7-BFA7-354344F7380E}" dt="2024-05-22T10:52:17.100" v="10668"/>
          <ac:picMkLst>
            <pc:docMk/>
            <pc:sldMk cId="733072396" sldId="961"/>
            <ac:picMk id="25" creationId="{F405F338-C647-7319-02C0-1A142617C292}"/>
          </ac:picMkLst>
        </pc:picChg>
        <pc:picChg chg="add mod">
          <ac:chgData name="Paula Vázquez-Valero" userId="3a0e46d7-2099-40af-a155-aa45b68bfff3" providerId="ADAL" clId="{E9E16D5E-8C49-43D7-BFA7-354344F7380E}" dt="2024-05-22T10:54:46.195" v="10777" actId="1036"/>
          <ac:picMkLst>
            <pc:docMk/>
            <pc:sldMk cId="733072396" sldId="961"/>
            <ac:picMk id="32" creationId="{BD69359C-8061-0CB1-A7AC-BCA74F7ECCC8}"/>
          </ac:picMkLst>
        </pc:picChg>
        <pc:picChg chg="add mod ord">
          <ac:chgData name="Paula Vázquez-Valero" userId="3a0e46d7-2099-40af-a155-aa45b68bfff3" providerId="ADAL" clId="{E9E16D5E-8C49-43D7-BFA7-354344F7380E}" dt="2024-05-22T10:53:57.920" v="10746" actId="167"/>
          <ac:picMkLst>
            <pc:docMk/>
            <pc:sldMk cId="733072396" sldId="961"/>
            <ac:picMk id="33" creationId="{AB9F1F84-5141-A0BE-2B65-1368D85332A7}"/>
          </ac:picMkLst>
        </pc:picChg>
        <pc:picChg chg="add mod">
          <ac:chgData name="Paula Vázquez-Valero" userId="3a0e46d7-2099-40af-a155-aa45b68bfff3" providerId="ADAL" clId="{E9E16D5E-8C49-43D7-BFA7-354344F7380E}" dt="2024-05-22T10:54:46.195" v="10777" actId="1036"/>
          <ac:picMkLst>
            <pc:docMk/>
            <pc:sldMk cId="733072396" sldId="961"/>
            <ac:picMk id="35" creationId="{6B3AF4A5-9C9C-ECF5-5929-DFCA3263D7B1}"/>
          </ac:picMkLst>
        </pc:picChg>
        <pc:picChg chg="add del mod">
          <ac:chgData name="Paula Vázquez-Valero" userId="3a0e46d7-2099-40af-a155-aa45b68bfff3" providerId="ADAL" clId="{E9E16D5E-8C49-43D7-BFA7-354344F7380E}" dt="2024-05-22T10:53:09.190" v="10721" actId="478"/>
          <ac:picMkLst>
            <pc:docMk/>
            <pc:sldMk cId="733072396" sldId="961"/>
            <ac:picMk id="36" creationId="{3E45D750-4049-E59A-20FD-119A4EA31D72}"/>
          </ac:picMkLst>
        </pc:picChg>
        <pc:picChg chg="add mod">
          <ac:chgData name="Paula Vázquez-Valero" userId="3a0e46d7-2099-40af-a155-aa45b68bfff3" providerId="ADAL" clId="{E9E16D5E-8C49-43D7-BFA7-354344F7380E}" dt="2024-05-22T10:55:21.127" v="10820" actId="1036"/>
          <ac:picMkLst>
            <pc:docMk/>
            <pc:sldMk cId="733072396" sldId="961"/>
            <ac:picMk id="42" creationId="{44B11C63-4333-45CA-FAEB-16E28CA64160}"/>
          </ac:picMkLst>
        </pc:picChg>
        <pc:picChg chg="add mod">
          <ac:chgData name="Paula Vázquez-Valero" userId="3a0e46d7-2099-40af-a155-aa45b68bfff3" providerId="ADAL" clId="{E9E16D5E-8C49-43D7-BFA7-354344F7380E}" dt="2024-05-22T10:55:21.127" v="10820" actId="1036"/>
          <ac:picMkLst>
            <pc:docMk/>
            <pc:sldMk cId="733072396" sldId="961"/>
            <ac:picMk id="43" creationId="{9DB23961-F2C7-4FFC-FEBE-F62CAAB8A275}"/>
          </ac:picMkLst>
        </pc:picChg>
        <pc:picChg chg="add mod">
          <ac:chgData name="Paula Vázquez-Valero" userId="3a0e46d7-2099-40af-a155-aa45b68bfff3" providerId="ADAL" clId="{E9E16D5E-8C49-43D7-BFA7-354344F7380E}" dt="2024-05-22T10:55:21.127" v="10820" actId="1036"/>
          <ac:picMkLst>
            <pc:docMk/>
            <pc:sldMk cId="733072396" sldId="961"/>
            <ac:picMk id="55" creationId="{423C8C99-407A-FAF5-6E99-74BA8C76C7D3}"/>
          </ac:picMkLst>
        </pc:picChg>
        <pc:picChg chg="mod">
          <ac:chgData name="Paula Vázquez-Valero" userId="3a0e46d7-2099-40af-a155-aa45b68bfff3" providerId="ADAL" clId="{E9E16D5E-8C49-43D7-BFA7-354344F7380E}" dt="2024-05-22T10:52:17.100" v="10668"/>
          <ac:picMkLst>
            <pc:docMk/>
            <pc:sldMk cId="733072396" sldId="961"/>
            <ac:picMk id="59" creationId="{30BF2126-E67A-E75A-718C-EBEE43F9A1CB}"/>
          </ac:picMkLst>
        </pc:picChg>
        <pc:picChg chg="add mod">
          <ac:chgData name="Paula Vázquez-Valero" userId="3a0e46d7-2099-40af-a155-aa45b68bfff3" providerId="ADAL" clId="{E9E16D5E-8C49-43D7-BFA7-354344F7380E}" dt="2024-05-22T10:55:21.127" v="10820" actId="1036"/>
          <ac:picMkLst>
            <pc:docMk/>
            <pc:sldMk cId="733072396" sldId="961"/>
            <ac:picMk id="61" creationId="{ED698654-C4F6-9353-8EFD-CF7BB83CDA9B}"/>
          </ac:picMkLst>
        </pc:picChg>
        <pc:picChg chg="add del mod">
          <ac:chgData name="Paula Vázquez-Valero" userId="3a0e46d7-2099-40af-a155-aa45b68bfff3" providerId="ADAL" clId="{E9E16D5E-8C49-43D7-BFA7-354344F7380E}" dt="2024-05-22T10:53:13.335" v="10725"/>
          <ac:picMkLst>
            <pc:docMk/>
            <pc:sldMk cId="733072396" sldId="961"/>
            <ac:picMk id="62" creationId="{DAB2C353-FBF4-09DE-0DDD-9D216D1CC605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195" creationId="{F995764D-7D86-D5E8-5048-189FAA74918B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198" creationId="{6F736D1F-6A19-3139-2AD2-5873EDBFE935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199" creationId="{F8F9E2D7-E74D-0B4A-7328-37B7D6F665F2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204" creationId="{C36C51C9-EC9C-97A9-D27B-5396AC187B5A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207" creationId="{F5308C8C-41D3-F09F-2463-A17ADE541227}"/>
          </ac:picMkLst>
        </pc:picChg>
        <pc:picChg chg="del">
          <ac:chgData name="Paula Vázquez-Valero" userId="3a0e46d7-2099-40af-a155-aa45b68bfff3" providerId="ADAL" clId="{E9E16D5E-8C49-43D7-BFA7-354344F7380E}" dt="2024-05-22T10:52:03.495" v="10663" actId="478"/>
          <ac:picMkLst>
            <pc:docMk/>
            <pc:sldMk cId="733072396" sldId="961"/>
            <ac:picMk id="2209" creationId="{401C3590-2324-F146-2352-1781DAF92E87}"/>
          </ac:picMkLst>
        </pc:picChg>
        <pc:picChg chg="del">
          <ac:chgData name="Paula Vázquez-Valero" userId="3a0e46d7-2099-40af-a155-aa45b68bfff3" providerId="ADAL" clId="{E9E16D5E-8C49-43D7-BFA7-354344F7380E}" dt="2024-05-22T10:52:06.765" v="10664" actId="478"/>
          <ac:picMkLst>
            <pc:docMk/>
            <pc:sldMk cId="733072396" sldId="961"/>
            <ac:picMk id="2210" creationId="{62F0FCA5-3146-44BE-3201-E5AB012C57EA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30" creationId="{CB42753C-37BA-6A24-2309-95436494A29E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35" creationId="{F7946F21-BB09-C2F1-42B2-6FBFF2F43452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39" creationId="{732B66FD-D97F-E9F4-4312-883502449389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43" creationId="{A2C8F9A7-F033-CE36-E33D-576F98BABBDF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47" creationId="{BF27A206-2D23-F681-40DB-A377F35B7117}"/>
          </ac:picMkLst>
        </pc:picChg>
        <pc:picChg chg="mod">
          <ac:chgData name="Paula Vázquez-Valero" userId="3a0e46d7-2099-40af-a155-aa45b68bfff3" providerId="ADAL" clId="{E9E16D5E-8C49-43D7-BFA7-354344F7380E}" dt="2024-05-22T10:53:14.295" v="10726"/>
          <ac:picMkLst>
            <pc:docMk/>
            <pc:sldMk cId="733072396" sldId="961"/>
            <ac:picMk id="2251" creationId="{441F8F28-3D44-41F2-9AEC-FA52CF8674EE}"/>
          </ac:picMkLst>
        </pc:picChg>
        <pc:picChg chg="add mod ord">
          <ac:chgData name="Paula Vázquez-Valero" userId="3a0e46d7-2099-40af-a155-aa45b68bfff3" providerId="ADAL" clId="{E9E16D5E-8C49-43D7-BFA7-354344F7380E}" dt="2024-05-22T10:54:50.460" v="10779" actId="14100"/>
          <ac:picMkLst>
            <pc:docMk/>
            <pc:sldMk cId="733072396" sldId="961"/>
            <ac:picMk id="2253" creationId="{9F61505E-EF9E-3A51-1E66-283DFB09BBB1}"/>
          </ac:picMkLst>
        </pc:picChg>
      </pc:sldChg>
      <pc:sldChg chg="addSp delSp modSp add mod modAnim">
        <pc:chgData name="Paula Vázquez-Valero" userId="3a0e46d7-2099-40af-a155-aa45b68bfff3" providerId="ADAL" clId="{E9E16D5E-8C49-43D7-BFA7-354344F7380E}" dt="2024-05-22T16:02:57.116" v="17025" actId="20577"/>
        <pc:sldMkLst>
          <pc:docMk/>
          <pc:sldMk cId="3760170774" sldId="962"/>
        </pc:sldMkLst>
        <pc:spChg chg="mod">
          <ac:chgData name="Paula Vázquez-Valero" userId="3a0e46d7-2099-40af-a155-aa45b68bfff3" providerId="ADAL" clId="{E9E16D5E-8C49-43D7-BFA7-354344F7380E}" dt="2024-05-22T16:02:57.116" v="17025" actId="20577"/>
          <ac:spMkLst>
            <pc:docMk/>
            <pc:sldMk cId="3760170774" sldId="962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5" creationId="{8D8BBEF2-9D8F-27BD-9F08-7A0E357A24B4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6" creationId="{33EA4215-9C21-6880-A252-3EDF4EE1BA57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7" creationId="{0855BCAB-7E09-B089-65FD-305788B8FAB2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9" creationId="{649B585D-920F-B85B-D928-C7DFBE893D1B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16" creationId="{84723D89-8F47-8DE4-9488-74C069395692}"/>
          </ac:spMkLst>
        </pc:spChg>
        <pc:spChg chg="mod">
          <ac:chgData name="Paula Vázquez-Valero" userId="3a0e46d7-2099-40af-a155-aa45b68bfff3" providerId="ADAL" clId="{E9E16D5E-8C49-43D7-BFA7-354344F7380E}" dt="2024-05-22T10:57:39.690" v="11054" actId="20577"/>
          <ac:spMkLst>
            <pc:docMk/>
            <pc:sldMk cId="3760170774" sldId="962"/>
            <ac:spMk id="17" creationId="{B6D28594-9B41-BB6C-92B1-CB78C28D3E9B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19" creationId="{3E220A64-F510-7CC7-F748-4641B16834D9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21" creationId="{129A4F8A-ABEF-2C75-3611-2438B4A88144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23" creationId="{4D7C282F-F1EC-537C-2BE6-502901039CE3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26" creationId="{288B7031-5F21-390F-889E-BE021DAE4142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27" creationId="{92B41A9C-FF18-527B-F8FB-C80D1B4482E6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34" creationId="{80A2FC0F-DF21-F575-7B25-BD791A425DC8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37" creationId="{447D4A26-5D59-58C4-9B48-06CAAF8892D9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40" creationId="{861D588C-2C69-2F70-483D-F566D831F5FA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41" creationId="{5F82257D-830D-7232-0985-765FC6F6D89B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44" creationId="{0AF93C97-B925-7963-F765-5B663C09FF43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45" creationId="{FA82268A-90B0-E978-3BDC-9AA17FF1DF54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47" creationId="{92B09DC4-C490-9410-E9C7-D03D4F1F0D1E}"/>
          </ac:spMkLst>
        </pc:spChg>
        <pc:spChg chg="add mod">
          <ac:chgData name="Paula Vázquez-Valero" userId="3a0e46d7-2099-40af-a155-aa45b68bfff3" providerId="ADAL" clId="{E9E16D5E-8C49-43D7-BFA7-354344F7380E}" dt="2024-05-22T10:55:56.875" v="10870" actId="1038"/>
          <ac:spMkLst>
            <pc:docMk/>
            <pc:sldMk cId="3760170774" sldId="962"/>
            <ac:spMk id="48" creationId="{BC9AE24F-B148-1251-F3E4-A0800EAC25BD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50" creationId="{78D6D787-E064-F98E-CF8D-2DD61B6447C3}"/>
          </ac:spMkLst>
        </pc:spChg>
        <pc:spChg chg="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52" creationId="{1CE5F642-A8A8-F494-0FD1-C8D8F2EB095B}"/>
          </ac:spMkLst>
        </pc:spChg>
        <pc:spChg chg="add mod">
          <ac:chgData name="Paula Vázquez-Valero" userId="3a0e46d7-2099-40af-a155-aa45b68bfff3" providerId="ADAL" clId="{E9E16D5E-8C49-43D7-BFA7-354344F7380E}" dt="2024-05-22T10:54:27.100" v="10750"/>
          <ac:spMkLst>
            <pc:docMk/>
            <pc:sldMk cId="3760170774" sldId="962"/>
            <ac:spMk id="53" creationId="{4ABD2CC4-56FD-1682-8E06-B878D5952AA0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54" creationId="{31E8FCF5-927E-1006-D587-3B39AD1998A9}"/>
          </ac:spMkLst>
        </pc:spChg>
        <pc:spChg chg="del">
          <ac:chgData name="Paula Vázquez-Valero" userId="3a0e46d7-2099-40af-a155-aa45b68bfff3" providerId="ADAL" clId="{E9E16D5E-8C49-43D7-BFA7-354344F7380E}" dt="2024-05-22T10:54:18.635" v="10748" actId="478"/>
          <ac:spMkLst>
            <pc:docMk/>
            <pc:sldMk cId="3760170774" sldId="962"/>
            <ac:spMk id="56" creationId="{2743AC63-8DD6-0138-E375-F93F67658DA0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62" creationId="{D6EAF215-9BAD-0E2D-E059-2A9AC54CC40E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63" creationId="{EEB9F656-8E51-F773-5962-3B5D5015EDD5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0" creationId="{BB7D0571-2984-8610-D5CC-F0D1733966C5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1" creationId="{002F5510-A3D1-5B61-D26C-46712EF9E6FC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2" creationId="{B3F09AE8-9796-FF14-490F-B5B88E08ADA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3" creationId="{93572227-03BF-8978-82BD-0CBC9AEF50A7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4" creationId="{EBF311B2-4E61-7ADE-7E09-130EB23D0FDC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5" creationId="{C8C0B24F-882E-6912-5D4A-A7CD9D7968AC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6" creationId="{C562C54D-1D04-43D9-F09A-24FC1F2BEAC2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7" creationId="{2CA10E9E-C19A-4132-77D1-E39DCF760E3C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8" creationId="{81CAC3B0-7516-9B4A-2554-73C287B51A55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49" creationId="{AA64BF70-7E58-5FDB-E071-D38B45E9BD0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0" creationId="{B0D9E2D6-6642-F0D4-FBF2-D138F94204E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1" creationId="{6A567860-EA7B-C93A-1477-DAE053AC581D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2" creationId="{D4C6C4CC-8C58-6008-A1F5-E3840C262F13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6" creationId="{0CC5ABBA-E0C2-F0E9-D476-690059730714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7" creationId="{A9292878-C184-63F3-A7A5-0929308FF3F0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59" creationId="{D48A8F3A-DE8E-587D-E0BC-3A2C3993FA2F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60" creationId="{14BF54E4-EDBB-03F1-4743-587F2E4AFAAA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67" creationId="{013B312E-1933-438E-B1E1-4C17D86BF13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69" creationId="{7E45BF8E-AF83-5E66-02ED-E378059FD78A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71" creationId="{46A3907F-9669-DA02-2612-22C507577FD3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73" creationId="{C7041817-6988-F1ED-E148-EF0DC83816DA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75" creationId="{3CF41253-7091-A1E4-3386-31DF1BD2CD4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77" creationId="{7DDB733A-8C58-874A-FD44-AF2C43A97BAC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279" creationId="{1A4F63FB-65A0-F49A-BE3F-EF072B6CA5BA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30" creationId="{2221AE3A-0A13-0300-FED6-8260E764199A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32" creationId="{8D71ED2B-DF27-142B-68F4-FD9E03A92F34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34" creationId="{B4F5D4EE-E2A6-4B00-4B15-50FE409BDACE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36" creationId="{9C90C8F8-AB25-5440-CB2E-C644AF225DB4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38" creationId="{0F993B6A-F3FF-3673-C65F-B21BE65872CE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40" creationId="{D6E7B154-384B-38BE-AB04-29D2EA3D1358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42" creationId="{5998953D-5C5F-A76B-84A7-82CE96C9F1A1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44" creationId="{6F2722A7-C541-E635-9A51-00A3276B10E9}"/>
          </ac:spMkLst>
        </pc:spChg>
        <pc:spChg chg="add del mod">
          <ac:chgData name="Paula Vázquez-Valero" userId="3a0e46d7-2099-40af-a155-aa45b68bfff3" providerId="ADAL" clId="{E9E16D5E-8C49-43D7-BFA7-354344F7380E}" dt="2024-05-22T10:55:43.037" v="10824" actId="21"/>
          <ac:spMkLst>
            <pc:docMk/>
            <pc:sldMk cId="3760170774" sldId="962"/>
            <ac:spMk id="2357" creationId="{F1F5A966-4670-0BF1-0024-3F56993DBB8E}"/>
          </ac:spMkLst>
        </pc:spChg>
        <pc:grpChg chg="add mod">
          <ac:chgData name="Paula Vázquez-Valero" userId="3a0e46d7-2099-40af-a155-aa45b68bfff3" providerId="ADAL" clId="{E9E16D5E-8C49-43D7-BFA7-354344F7380E}" dt="2024-05-22T10:54:27.100" v="10750"/>
          <ac:grpSpMkLst>
            <pc:docMk/>
            <pc:sldMk cId="3760170774" sldId="962"/>
            <ac:grpSpMk id="3" creationId="{CAFB7729-96A9-AE24-8ACD-2B11E4BEE328}"/>
          </ac:grpSpMkLst>
        </pc:grpChg>
        <pc:grpChg chg="del">
          <ac:chgData name="Paula Vázquez-Valero" userId="3a0e46d7-2099-40af-a155-aa45b68bfff3" providerId="ADAL" clId="{E9E16D5E-8C49-43D7-BFA7-354344F7380E}" dt="2024-05-22T10:54:18.635" v="10748" actId="478"/>
          <ac:grpSpMkLst>
            <pc:docMk/>
            <pc:sldMk cId="3760170774" sldId="962"/>
            <ac:grpSpMk id="13" creationId="{3E0D38FA-D511-5B10-3A95-3F982A0848CB}"/>
          </ac:grpSpMkLst>
        </pc:grpChg>
        <pc:grpChg chg="add mod">
          <ac:chgData name="Paula Vázquez-Valero" userId="3a0e46d7-2099-40af-a155-aa45b68bfff3" providerId="ADAL" clId="{E9E16D5E-8C49-43D7-BFA7-354344F7380E}" dt="2024-05-22T10:54:27.100" v="10750"/>
          <ac:grpSpMkLst>
            <pc:docMk/>
            <pc:sldMk cId="3760170774" sldId="962"/>
            <ac:grpSpMk id="24" creationId="{4DD78A0A-DDC9-0155-1C16-CE1C95A4168F}"/>
          </ac:grpSpMkLst>
        </pc:grpChg>
        <pc:grpChg chg="add mod">
          <ac:chgData name="Paula Vázquez-Valero" userId="3a0e46d7-2099-40af-a155-aa45b68bfff3" providerId="ADAL" clId="{E9E16D5E-8C49-43D7-BFA7-354344F7380E}" dt="2024-05-22T10:54:27.100" v="10750"/>
          <ac:grpSpMkLst>
            <pc:docMk/>
            <pc:sldMk cId="3760170774" sldId="962"/>
            <ac:grpSpMk id="49" creationId="{7B728B5A-5104-C3C2-77DE-6DB2611281BD}"/>
          </ac:grpSpMkLst>
        </pc:grpChg>
        <pc:grpChg chg="del">
          <ac:chgData name="Paula Vázquez-Valero" userId="3a0e46d7-2099-40af-a155-aa45b68bfff3" providerId="ADAL" clId="{E9E16D5E-8C49-43D7-BFA7-354344F7380E}" dt="2024-05-22T10:54:18.635" v="10748" actId="478"/>
          <ac:grpSpMkLst>
            <pc:docMk/>
            <pc:sldMk cId="3760170774" sldId="962"/>
            <ac:grpSpMk id="57" creationId="{42413BF8-6E9C-EB35-F858-7693478274F6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22T10:57:08.045" v="11039" actId="20577"/>
          <ac:graphicFrameMkLst>
            <pc:docMk/>
            <pc:sldMk cId="3760170774" sldId="962"/>
            <ac:graphicFrameMk id="22" creationId="{AD58C4FA-1AD8-D0E2-FA48-4658222B144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54:18.635" v="10748" actId="478"/>
          <ac:graphicFrameMkLst>
            <pc:docMk/>
            <pc:sldMk cId="3760170774" sldId="962"/>
            <ac:graphicFrameMk id="31" creationId="{E3D3E933-BBF6-E5F8-124E-4E26E0EE5DFB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54:18.635" v="10748" actId="478"/>
          <ac:graphicFrameMkLst>
            <pc:docMk/>
            <pc:sldMk cId="3760170774" sldId="962"/>
            <ac:graphicFrameMk id="39" creationId="{9ADD4C7A-7678-A896-4205-CC1B169D8991}"/>
          </ac:graphicFrameMkLst>
        </pc:graphicFrame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12" creationId="{794169DA-0DED-E98B-7FA0-CFE73BEE30F6}"/>
          </ac:picMkLst>
        </pc:picChg>
        <pc:picChg chg="mod">
          <ac:chgData name="Paula Vázquez-Valero" userId="3a0e46d7-2099-40af-a155-aa45b68bfff3" providerId="ADAL" clId="{E9E16D5E-8C49-43D7-BFA7-354344F7380E}" dt="2024-05-22T10:57:15.180" v="11040" actId="166"/>
          <ac:picMkLst>
            <pc:docMk/>
            <pc:sldMk cId="3760170774" sldId="962"/>
            <ac:picMk id="15" creationId="{F1DC7D90-36DD-84DA-50B7-8BAB746E0AC7}"/>
          </ac:picMkLst>
        </pc:picChg>
        <pc:picChg chg="add del mod">
          <ac:chgData name="Paula Vázquez-Valero" userId="3a0e46d7-2099-40af-a155-aa45b68bfff3" providerId="ADAL" clId="{E9E16D5E-8C49-43D7-BFA7-354344F7380E}" dt="2024-05-22T10:55:49.545" v="10829" actId="478"/>
          <ac:picMkLst>
            <pc:docMk/>
            <pc:sldMk cId="3760170774" sldId="962"/>
            <ac:picMk id="18" creationId="{05128FA3-DA64-1537-C175-BA3AFA53A67C}"/>
          </ac:picMkLst>
        </pc:pic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28" creationId="{00A44CC2-67C7-8D11-FF24-040A5D3193DA}"/>
          </ac:picMkLst>
        </pc:pic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29" creationId="{47A12495-0590-1937-05F7-3F19DABB26F1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32" creationId="{BD69359C-8061-0CB1-A7AC-BCA74F7ECCC8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33" creationId="{AB9F1F84-5141-A0BE-2B65-1368D85332A7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35" creationId="{6B3AF4A5-9C9C-ECF5-5929-DFCA3263D7B1}"/>
          </ac:picMkLst>
        </pc:pic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36" creationId="{20CB5F23-EBDF-8DDE-24B8-57A1EB2794E9}"/>
          </ac:picMkLst>
        </pc:pic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38" creationId="{C1DCB55E-7D1A-6110-AB7D-B10B58B8A106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42" creationId="{44B11C63-4333-45CA-FAEB-16E28CA64160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43" creationId="{9DB23961-F2C7-4FFC-FEBE-F62CAAB8A275}"/>
          </ac:picMkLst>
        </pc:picChg>
        <pc:picChg chg="add 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46" creationId="{095E618F-5A23-84FD-08A3-3A6A91351F7D}"/>
          </ac:picMkLst>
        </pc:picChg>
        <pc:picChg chg="mod">
          <ac:chgData name="Paula Vázquez-Valero" userId="3a0e46d7-2099-40af-a155-aa45b68bfff3" providerId="ADAL" clId="{E9E16D5E-8C49-43D7-BFA7-354344F7380E}" dt="2024-05-22T10:54:27.100" v="10750"/>
          <ac:picMkLst>
            <pc:docMk/>
            <pc:sldMk cId="3760170774" sldId="962"/>
            <ac:picMk id="51" creationId="{A4678C74-A66F-A126-0B07-D4D4AA8E2679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55" creationId="{423C8C99-407A-FAF5-6E99-74BA8C76C7D3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61" creationId="{ED698654-C4F6-9353-8EFD-CF7BB83CDA9B}"/>
          </ac:picMkLst>
        </pc:picChg>
        <pc:picChg chg="del">
          <ac:chgData name="Paula Vázquez-Valero" userId="3a0e46d7-2099-40af-a155-aa45b68bfff3" providerId="ADAL" clId="{E9E16D5E-8C49-43D7-BFA7-354344F7380E}" dt="2024-05-22T10:54:18.635" v="10748" actId="478"/>
          <ac:picMkLst>
            <pc:docMk/>
            <pc:sldMk cId="3760170774" sldId="962"/>
            <ac:picMk id="2253" creationId="{9F61505E-EF9E-3A51-1E66-283DFB09BBB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54" creationId="{C26A1AC2-4980-166E-6724-C7645D8FEA7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55" creationId="{37294880-E715-B715-12DF-5E2DC88126A6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58" creationId="{A10D0894-B665-EC8F-C962-5FD8FCEE309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1" creationId="{3F2BDC7E-B5F8-A92D-CCA3-315226F7CA5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2" creationId="{83E0A308-54B7-6BE3-47EF-0928C89D7A59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3" creationId="{EEF2B6ED-AD3B-2554-E44A-10467CAAC53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4" creationId="{D3A6777B-BE68-2E9B-7415-DFEE2DE4D7D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5" creationId="{A74EEE68-1217-C07A-31E4-AC54A4FBCD5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6" creationId="{A8846830-C191-CE9D-6C68-BB531A81BB1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68" creationId="{BB41777C-9050-FE89-BC23-DB44320FFCC9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70" creationId="{E9A5E73C-FCE1-F64A-F08A-14FC6FAEBC6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72" creationId="{5B0E7E9F-65B2-5E7E-19AE-15981D65FFC6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74" creationId="{04DE8D1F-AE58-257F-695E-0F6926F2673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76" creationId="{CFEB2745-4797-90BD-B5D4-F15AC5FA5F7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78" creationId="{3ACB1C99-29F6-343F-35D5-6C2A83349FD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0" creationId="{5DBC56C6-87EF-6C8C-873C-744155848F6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1" creationId="{C282A448-E02D-1468-A3E4-C8D208D9CD29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2" creationId="{1A99C5F2-5086-1DAD-D691-C2CB92FDFAE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3" creationId="{907C20DE-7C43-0EC6-E16B-B197447F3A1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4" creationId="{9543BD05-CBC4-5CCF-771D-6A3BB6CF3DB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5" creationId="{E254AE76-F49D-4B0D-E149-0D0A41E65ECD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6" creationId="{D982FAA3-474A-C36D-FC7A-6FCA6E10D58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7" creationId="{C5313C8D-7BCC-0BAA-D658-4E28F16FA5B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8" creationId="{16DEC44B-35E2-9FAF-6E3D-25B61A5E59BC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89" creationId="{7F899D64-DDA9-4B40-6464-515AA99A48C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0" creationId="{812B526E-FA75-B94F-6F06-D2A67BB436A9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1" creationId="{1BCD1F9D-2820-C7F5-A2DC-12C58EAE3F6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2" creationId="{876C9F56-0C50-AD37-391F-DF6D76EA056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3" creationId="{C750AAFA-EA49-F9C4-0637-9319888D9DA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4" creationId="{AA9A9A3D-051C-63C3-EBEF-D83EFD7AE3DC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5" creationId="{0C398D4F-EBD5-A3ED-F310-BBD76DA62F5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6" creationId="{FEB61729-B876-5B6B-3005-468937EA6EA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7" creationId="{3F0DEB16-CEEA-F1B5-0870-88CB12EAF92D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8" creationId="{0AF7C9FE-9727-E0A9-DE1B-9BE6E5E72825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299" creationId="{6E4D9948-2C38-319F-0AA8-3E050BD4325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0" creationId="{AA76749E-3E4D-B87A-7EE0-C1FD8081CD6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1" creationId="{3ED88BE9-10C4-E555-912A-6EA0D0662B6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2" creationId="{7032E768-918E-3966-03EA-E773AFDA5C6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3" creationId="{0E112F51-B76E-9EBB-AAA4-25BBB0E2868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4" creationId="{123CDDAA-571F-9CF9-F750-B7414728D38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5" creationId="{D7858BCC-9F15-78F6-9DCE-6E499BA25713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6" creationId="{089D89D5-8340-E826-8DDB-FE86A58EF99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7" creationId="{1A1DFB5D-A913-5F32-9934-5E9E47DDB1E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8" creationId="{BFAB6C3A-10A7-24E7-CDF9-79E9A2618C58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09" creationId="{B367FCCE-716A-A9F7-9E76-05CC54EF1D46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0" creationId="{0BCCE1A5-A599-2652-E9C4-6C2097C2878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1" creationId="{9479C854-376D-7154-5B76-FF426647315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2" creationId="{3F1BCCC9-3944-D155-68F0-18D7BC69FDD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3" creationId="{AEA5E1E6-BBCB-8BB2-100B-94AED6E993A5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4" creationId="{3B83F44A-9725-BE87-98C4-2480B3D7EFB0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5" creationId="{8EC61E6C-8458-ADCA-3153-EA388950B885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6" creationId="{DB38EB74-9B4C-FA7B-8715-A0A13A30DEA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7" creationId="{72926D80-AF51-A634-DCAF-CD2AF8C7BE60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8" creationId="{5CB15A94-F3CA-F620-4DD2-91242102CF9C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19" creationId="{24F0C0D1-0A6F-4240-6B92-87BEFD8EE82B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0" creationId="{D4676D89-EAAC-64A3-2F31-7D8AAC93939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1" creationId="{F3DA52A6-62BE-EB40-FF07-1F8CFD0E8C7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2" creationId="{C3330288-4E99-73A3-130E-39ADAA00B379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3" creationId="{86563D14-51F7-9E26-3FCB-6FD259E10B4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4" creationId="{2FE58382-7247-8681-DB20-6113269D33D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5" creationId="{A2A2B3E8-8D3E-4350-AA87-32E1D10FCEF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6" creationId="{18B97606-2F5A-EF29-40AA-D5AD2885D40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7" creationId="{464944A6-FF7C-8F50-A259-2AF2DC64D7BC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8" creationId="{D6DB97F8-52CD-EF89-103C-F5663FA6498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29" creationId="{31CF432D-211B-EE64-FFCC-770299E1FB2C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31" creationId="{300E63D0-A6DD-1A7E-CE49-D373A44546E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33" creationId="{E368D876-A125-BC2B-97CB-F4BA0C7CFBF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35" creationId="{2FADCCBD-ED7E-8979-9E50-2E7BB543778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37" creationId="{0B19329B-DEB2-F3CE-C4F3-16E1A086D0E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39" creationId="{F2071244-FD44-55BA-D4B0-31F1C1E6EBA1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1" creationId="{7D58BF67-E802-1580-F44A-60F2440900DE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3" creationId="{2F19362E-59A2-CDA4-F36F-D2C493DF92F6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5" creationId="{2977DA9F-8D9D-F9ED-4ADA-334A0B54523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6" creationId="{434E9982-1992-D64D-D154-E9F405C38F1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7" creationId="{23C93B32-8FD9-6135-7228-C78EC65014A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8" creationId="{ABDC92E9-D703-69A8-3C6A-EEAD89E72316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49" creationId="{957E49CE-F184-AAA1-9FA0-2A3188F0F11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0" creationId="{73BE1FEC-20B4-7D2D-B914-CEAD7E3042D0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1" creationId="{5B71CBCD-F0B8-850B-7948-F9B1B06FB9AA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2" creationId="{7C700CDF-71FD-4CF2-1031-ED675C7465F7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3" creationId="{E0472EFC-B9EC-E1F3-16AA-6721DC236D32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4" creationId="{1FAB2989-37C6-AC05-6BB4-C086B2BDA4AF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5" creationId="{7D750F2E-D542-4E38-78B5-834293997F14}"/>
          </ac:picMkLst>
        </pc:picChg>
        <pc:picChg chg="add del mod">
          <ac:chgData name="Paula Vázquez-Valero" userId="3a0e46d7-2099-40af-a155-aa45b68bfff3" providerId="ADAL" clId="{E9E16D5E-8C49-43D7-BFA7-354344F7380E}" dt="2024-05-22T10:55:43.037" v="10824" actId="21"/>
          <ac:picMkLst>
            <pc:docMk/>
            <pc:sldMk cId="3760170774" sldId="962"/>
            <ac:picMk id="2356" creationId="{A19A935F-84AA-6F64-5152-10CA9F0C3FC5}"/>
          </ac:picMkLst>
        </pc:picChg>
        <pc:picChg chg="add del mod">
          <ac:chgData name="Paula Vázquez-Valero" userId="3a0e46d7-2099-40af-a155-aa45b68bfff3" providerId="ADAL" clId="{E9E16D5E-8C49-43D7-BFA7-354344F7380E}" dt="2024-05-22T10:55:48.519" v="10828" actId="21"/>
          <ac:picMkLst>
            <pc:docMk/>
            <pc:sldMk cId="3760170774" sldId="962"/>
            <ac:picMk id="2358" creationId="{CBE94B09-4C00-3657-3220-49F905A5C61F}"/>
          </ac:picMkLst>
        </pc:picChg>
        <pc:picChg chg="add mod">
          <ac:chgData name="Paula Vázquez-Valero" userId="3a0e46d7-2099-40af-a155-aa45b68bfff3" providerId="ADAL" clId="{E9E16D5E-8C49-43D7-BFA7-354344F7380E}" dt="2024-05-22T10:55:49.809" v="10830"/>
          <ac:picMkLst>
            <pc:docMk/>
            <pc:sldMk cId="3760170774" sldId="962"/>
            <ac:picMk id="2359" creationId="{E44DF5A1-7C75-5A3F-572F-439FBEED66E4}"/>
          </ac:picMkLst>
        </pc:picChg>
      </pc:sldChg>
      <pc:sldChg chg="addSp delSp modSp add mod addAnim delAnim modAnim">
        <pc:chgData name="Paula Vázquez-Valero" userId="3a0e46d7-2099-40af-a155-aa45b68bfff3" providerId="ADAL" clId="{E9E16D5E-8C49-43D7-BFA7-354344F7380E}" dt="2024-05-22T16:02:58.464" v="17027" actId="20577"/>
        <pc:sldMkLst>
          <pc:docMk/>
          <pc:sldMk cId="1425836073" sldId="963"/>
        </pc:sldMkLst>
        <pc:spChg chg="mod">
          <ac:chgData name="Paula Vázquez-Valero" userId="3a0e46d7-2099-40af-a155-aa45b68bfff3" providerId="ADAL" clId="{E9E16D5E-8C49-43D7-BFA7-354344F7380E}" dt="2024-05-22T16:02:58.464" v="17027" actId="20577"/>
          <ac:spMkLst>
            <pc:docMk/>
            <pc:sldMk cId="1425836073" sldId="963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6" creationId="{2C4FAFDF-B600-7414-B0C9-D326E770C481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7" creationId="{5BAAEFD3-4C72-D424-C721-BFC6E51A3CDB}"/>
          </ac:spMkLst>
        </pc:spChg>
        <pc:spChg chg="del">
          <ac:chgData name="Paula Vázquez-Valero" userId="3a0e46d7-2099-40af-a155-aa45b68bfff3" providerId="ADAL" clId="{E9E16D5E-8C49-43D7-BFA7-354344F7380E}" dt="2024-05-22T10:59:43.925" v="11073" actId="478"/>
          <ac:spMkLst>
            <pc:docMk/>
            <pc:sldMk cId="1425836073" sldId="963"/>
            <ac:spMk id="9" creationId="{B1E9C38C-AAD6-9A9B-CF2A-4D72F4DE82BF}"/>
          </ac:spMkLst>
        </pc:spChg>
        <pc:spChg chg="mod">
          <ac:chgData name="Paula Vázquez-Valero" userId="3a0e46d7-2099-40af-a155-aa45b68bfff3" providerId="ADAL" clId="{E9E16D5E-8C49-43D7-BFA7-354344F7380E}" dt="2024-05-22T10:59:55.957" v="11079" actId="20577"/>
          <ac:spMkLst>
            <pc:docMk/>
            <pc:sldMk cId="1425836073" sldId="963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12" creationId="{3F636ED1-D8C1-1830-8852-76DAFC4AC857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13" creationId="{55E84F64-B74B-B3C1-DD92-AFA1EF0E48D7}"/>
          </ac:spMkLst>
        </pc:spChg>
        <pc:spChg chg="mod">
          <ac:chgData name="Paula Vázquez-Valero" userId="3a0e46d7-2099-40af-a155-aa45b68bfff3" providerId="ADAL" clId="{E9E16D5E-8C49-43D7-BFA7-354344F7380E}" dt="2024-05-22T10:59:58.895" v="11081" actId="20577"/>
          <ac:spMkLst>
            <pc:docMk/>
            <pc:sldMk cId="1425836073" sldId="963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19" creationId="{1CF44DB7-DDC8-2C26-9925-67C93B18574D}"/>
          </ac:spMkLst>
        </pc:spChg>
        <pc:spChg chg="del">
          <ac:chgData name="Paula Vázquez-Valero" userId="3a0e46d7-2099-40af-a155-aa45b68bfff3" providerId="ADAL" clId="{E9E16D5E-8C49-43D7-BFA7-354344F7380E}" dt="2024-05-22T10:59:43.925" v="11073" actId="478"/>
          <ac:spMkLst>
            <pc:docMk/>
            <pc:sldMk cId="1425836073" sldId="963"/>
            <ac:spMk id="20" creationId="{DCB23E1F-4560-F43E-AF43-C7BE120394BD}"/>
          </ac:spMkLst>
        </pc:spChg>
        <pc:spChg chg="mod">
          <ac:chgData name="Paula Vázquez-Valero" userId="3a0e46d7-2099-40af-a155-aa45b68bfff3" providerId="ADAL" clId="{E9E16D5E-8C49-43D7-BFA7-354344F7380E}" dt="2024-05-22T12:14:30.379" v="13758" actId="1035"/>
          <ac:spMkLst>
            <pc:docMk/>
            <pc:sldMk cId="1425836073" sldId="963"/>
            <ac:spMk id="21" creationId="{5E7F77BD-88BD-7AF9-626F-905D2E3CC363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22" creationId="{CF163801-B1EE-FE3B-FD75-3A736E8C3450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23" creationId="{74FC796E-3F40-1833-F770-733B9D794299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8" creationId="{B3D5300C-DD47-B47F-29CC-9A657FFCB576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9" creationId="{26F3636D-2775-F550-3D18-B40F7CD7CF9C}"/>
          </ac:spMkLst>
        </pc:spChg>
        <pc:spChg chg="mod">
          <ac:chgData name="Paula Vázquez-Valero" userId="3a0e46d7-2099-40af-a155-aa45b68bfff3" providerId="ADAL" clId="{E9E16D5E-8C49-43D7-BFA7-354344F7380E}" dt="2024-05-22T11:14:50.164" v="11142" actId="1076"/>
          <ac:spMkLst>
            <pc:docMk/>
            <pc:sldMk cId="1425836073" sldId="963"/>
            <ac:spMk id="31" creationId="{2AE6DD69-48B7-7C28-5303-53E2E8786465}"/>
          </ac:spMkLst>
        </pc:spChg>
        <pc:spChg chg="mod">
          <ac:chgData name="Paula Vázquez-Valero" userId="3a0e46d7-2099-40af-a155-aa45b68bfff3" providerId="ADAL" clId="{E9E16D5E-8C49-43D7-BFA7-354344F7380E}" dt="2024-05-22T11:14:50.164" v="11142" actId="1076"/>
          <ac:spMkLst>
            <pc:docMk/>
            <pc:sldMk cId="1425836073" sldId="963"/>
            <ac:spMk id="32" creationId="{AF6FE5F6-7CD8-AA37-2D9D-EFC114B29AC5}"/>
          </ac:spMkLst>
        </pc:spChg>
        <pc:spChg chg="mod">
          <ac:chgData name="Paula Vázquez-Valero" userId="3a0e46d7-2099-40af-a155-aa45b68bfff3" providerId="ADAL" clId="{E9E16D5E-8C49-43D7-BFA7-354344F7380E}" dt="2024-05-22T11:14:50.164" v="11142" actId="1076"/>
          <ac:spMkLst>
            <pc:docMk/>
            <pc:sldMk cId="1425836073" sldId="963"/>
            <ac:spMk id="33" creationId="{CE65BBBD-FF62-5C6D-9A55-7E1E63975A28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35" creationId="{A114FE1E-C8B0-5A46-3D98-8A0AB2072D1E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37" creationId="{F5EDF4EB-642D-17D7-D069-929F69FB64BB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38" creationId="{EBCD76C9-D4D2-5F14-9E3B-61A6FA520B02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40" creationId="{39E75565-6EC7-A2B8-BF13-E085A7BA7584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43" creationId="{46C4CAE1-AA6F-7A15-7744-6D5C295965A4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44" creationId="{F17DDF2B-B209-146D-A536-736FEF47346F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46" creationId="{AFABE91E-E485-4791-9E8F-4F6CFC76AE0B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48" creationId="{2BC2BEFB-79A9-D1D9-B159-064C8FBCBB2D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49" creationId="{6BF155A1-E124-88CB-07F6-0181CB8407CA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51" creationId="{1B6AFCD1-7224-49CA-0592-EB5E7F67FB64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52" creationId="{D21D89C6-8AFE-754F-61A8-14D2A9D70E06}"/>
          </ac:spMkLst>
        </pc:spChg>
        <pc:spChg chg="add 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53" creationId="{2142F456-09C5-5621-5874-54579BA4E56C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55" creationId="{02D6C9E6-0443-24FD-5604-EE0034F9667A}"/>
          </ac:spMkLst>
        </pc:spChg>
        <pc:spChg chg="mod">
          <ac:chgData name="Paula Vázquez-Valero" userId="3a0e46d7-2099-40af-a155-aa45b68bfff3" providerId="ADAL" clId="{E9E16D5E-8C49-43D7-BFA7-354344F7380E}" dt="2024-05-22T10:59:52.015" v="11077"/>
          <ac:spMkLst>
            <pc:docMk/>
            <pc:sldMk cId="1425836073" sldId="963"/>
            <ac:spMk id="57" creationId="{0BD0FDA6-B308-C18F-1B9D-3833F2445842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61" creationId="{9CF1A30F-644B-F448-0D76-10E41A68722F}"/>
          </ac:spMkLst>
        </pc:spChg>
        <pc:spChg chg="del">
          <ac:chgData name="Paula Vázquez-Valero" userId="3a0e46d7-2099-40af-a155-aa45b68bfff3" providerId="ADAL" clId="{E9E16D5E-8C49-43D7-BFA7-354344F7380E}" dt="2024-05-22T10:59:43.925" v="11073" actId="478"/>
          <ac:spMkLst>
            <pc:docMk/>
            <pc:sldMk cId="1425836073" sldId="963"/>
            <ac:spMk id="62" creationId="{5BF31973-59FF-7D29-9F1F-10CCE74E5C33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63" creationId="{0009C03B-4049-329C-2D1E-4770FAC1D99D}"/>
          </ac:spMkLst>
        </pc:spChg>
        <pc:spChg chg="del">
          <ac:chgData name="Paula Vázquez-Valero" userId="3a0e46d7-2099-40af-a155-aa45b68bfff3" providerId="ADAL" clId="{E9E16D5E-8C49-43D7-BFA7-354344F7380E}" dt="2024-05-22T10:59:43.925" v="11073" actId="478"/>
          <ac:spMkLst>
            <pc:docMk/>
            <pc:sldMk cId="1425836073" sldId="963"/>
            <ac:spMk id="2048" creationId="{4E0C2D6E-E6D0-269E-EB59-90677A74B0E9}"/>
          </ac:spMkLst>
        </pc:spChg>
        <pc:spChg chg="add del mod">
          <ac:chgData name="Paula Vázquez-Valero" userId="3a0e46d7-2099-40af-a155-aa45b68bfff3" providerId="ADAL" clId="{E9E16D5E-8C49-43D7-BFA7-354344F7380E}" dt="2024-05-22T11:15:11.589" v="11145" actId="21"/>
          <ac:spMkLst>
            <pc:docMk/>
            <pc:sldMk cId="1425836073" sldId="963"/>
            <ac:spMk id="2048" creationId="{6312144C-D04C-0B1B-0D1A-DC5D7169CB44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49" creationId="{DAFEBB40-A652-FDA2-E5F2-AA158810FF71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51" creationId="{D18362A9-37CF-FB72-6ED0-2F821CA2C9E1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53" creationId="{E073E6CF-1FBE-1775-AB42-F65150A8F552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54" creationId="{C8DD4119-4572-67A5-D0FD-4FC074C5F616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57" creationId="{2B14D57E-D4AB-C538-7076-3B16278E14BB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58" creationId="{C9C15FE8-30FD-0F77-52F5-3ADA06F492C1}"/>
          </ac:spMkLst>
        </pc:spChg>
        <pc:spChg chg="add mod">
          <ac:chgData name="Paula Vázquez-Valero" userId="3a0e46d7-2099-40af-a155-aa45b68bfff3" providerId="ADAL" clId="{E9E16D5E-8C49-43D7-BFA7-354344F7380E}" dt="2024-05-22T12:22:50.470" v="14068" actId="1036"/>
          <ac:spMkLst>
            <pc:docMk/>
            <pc:sldMk cId="1425836073" sldId="963"/>
            <ac:spMk id="2059" creationId="{8B1A6534-5A2F-3111-1D07-10DA77FDDE1F}"/>
          </ac:spMkLst>
        </pc:spChg>
        <pc:spChg chg="add mod">
          <ac:chgData name="Paula Vázquez-Valero" userId="3a0e46d7-2099-40af-a155-aa45b68bfff3" providerId="ADAL" clId="{E9E16D5E-8C49-43D7-BFA7-354344F7380E}" dt="2024-05-22T12:14:22.390" v="13754" actId="1076"/>
          <ac:spMkLst>
            <pc:docMk/>
            <pc:sldMk cId="1425836073" sldId="963"/>
            <ac:spMk id="2060" creationId="{3824D63D-5B16-D0F9-882A-E1455B971F42}"/>
          </ac:spMkLst>
        </pc:spChg>
        <pc:spChg chg="add mod">
          <ac:chgData name="Paula Vázquez-Valero" userId="3a0e46d7-2099-40af-a155-aa45b68bfff3" providerId="ADAL" clId="{E9E16D5E-8C49-43D7-BFA7-354344F7380E}" dt="2024-05-22T12:14:37.240" v="13762" actId="20577"/>
          <ac:spMkLst>
            <pc:docMk/>
            <pc:sldMk cId="1425836073" sldId="963"/>
            <ac:spMk id="2061" creationId="{E088D8F0-82BF-ED10-4D31-09CD3F77AB4C}"/>
          </ac:spMkLst>
        </pc:spChg>
        <pc:spChg chg="add del mod">
          <ac:chgData name="Paula Vázquez-Valero" userId="3a0e46d7-2099-40af-a155-aa45b68bfff3" providerId="ADAL" clId="{E9E16D5E-8C49-43D7-BFA7-354344F7380E}" dt="2024-05-22T11:14:22.824" v="11138" actId="478"/>
          <ac:spMkLst>
            <pc:docMk/>
            <pc:sldMk cId="1425836073" sldId="963"/>
            <ac:spMk id="2063" creationId="{ECA63752-5819-C09F-7A7A-4B8B2D349CC7}"/>
          </ac:spMkLst>
        </pc:spChg>
        <pc:spChg chg="mod">
          <ac:chgData name="Paula Vázquez-Valero" userId="3a0e46d7-2099-40af-a155-aa45b68bfff3" providerId="ADAL" clId="{E9E16D5E-8C49-43D7-BFA7-354344F7380E}" dt="2024-05-22T11:15:52.964" v="11147"/>
          <ac:spMkLst>
            <pc:docMk/>
            <pc:sldMk cId="1425836073" sldId="963"/>
            <ac:spMk id="2065" creationId="{28576A01-584B-6152-3ABA-1C1573D8775C}"/>
          </ac:spMkLst>
        </pc:spChg>
        <pc:spChg chg="mod">
          <ac:chgData name="Paula Vázquez-Valero" userId="3a0e46d7-2099-40af-a155-aa45b68bfff3" providerId="ADAL" clId="{E9E16D5E-8C49-43D7-BFA7-354344F7380E}" dt="2024-05-22T11:15:52.964" v="11147"/>
          <ac:spMkLst>
            <pc:docMk/>
            <pc:sldMk cId="1425836073" sldId="963"/>
            <ac:spMk id="2066" creationId="{AC33C140-B0E9-0DF9-C70E-6AB662B9221D}"/>
          </ac:spMkLst>
        </pc:spChg>
        <pc:spChg chg="mod">
          <ac:chgData name="Paula Vázquez-Valero" userId="3a0e46d7-2099-40af-a155-aa45b68bfff3" providerId="ADAL" clId="{E9E16D5E-8C49-43D7-BFA7-354344F7380E}" dt="2024-05-22T11:15:52.964" v="11147"/>
          <ac:spMkLst>
            <pc:docMk/>
            <pc:sldMk cId="1425836073" sldId="963"/>
            <ac:spMk id="2067" creationId="{8D438534-E139-0883-289A-DEB05F069116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69" creationId="{4BF12590-778A-D182-BADA-B05BD826FB28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69" creationId="{DE844ADF-6937-64F4-37F8-C0F492C324A6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71" creationId="{A353D4BB-6614-D12D-F704-616FC5393812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71" creationId="{D6D2C8EC-0C46-1B9F-68ED-4382B5A8EF2C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72" creationId="{5AF1CB95-2CD2-2D5D-FAE3-36D4F783F812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73" creationId="{3F573786-BC37-00AB-727F-8EFB287E2FA7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73" creationId="{82AB946A-2CD6-0B83-8973-0372305EDAB2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75" creationId="{3B465CE6-AD50-446B-9F89-78F5B59A5C25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77" creationId="{CBED7179-B77A-B7BA-B0AA-ABAE7F6EF33B}"/>
          </ac:spMkLst>
        </pc:spChg>
        <pc:spChg chg="add del mod">
          <ac:chgData name="Paula Vázquez-Valero" userId="3a0e46d7-2099-40af-a155-aa45b68bfff3" providerId="ADAL" clId="{E9E16D5E-8C49-43D7-BFA7-354344F7380E}" dt="2024-05-22T11:15:54.300" v="11148" actId="21"/>
          <ac:spMkLst>
            <pc:docMk/>
            <pc:sldMk cId="1425836073" sldId="963"/>
            <ac:spMk id="2079" creationId="{BEBDAB46-9004-8D13-F3F2-BE648F50ED84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83" creationId="{A5F64A5A-B6B8-5C06-2AF4-7124C2740EFB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85" creationId="{D2F1E92A-DE20-CB30-3EE7-66498D982E87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87" creationId="{030EA8FC-B3C0-21A0-FABB-3C4ABA8CC31B}"/>
          </ac:spMkLst>
        </pc:spChg>
        <pc:spChg chg="mod">
          <ac:chgData name="Paula Vázquez-Valero" userId="3a0e46d7-2099-40af-a155-aa45b68bfff3" providerId="ADAL" clId="{E9E16D5E-8C49-43D7-BFA7-354344F7380E}" dt="2024-05-22T11:16:30.072" v="11162" actId="1076"/>
          <ac:spMkLst>
            <pc:docMk/>
            <pc:sldMk cId="1425836073" sldId="963"/>
            <ac:spMk id="2087" creationId="{63F84435-77A4-7F48-D2F2-DE75A6A76A64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88" creationId="{8846A3CB-C444-E3D3-EAE2-93881B12D144}"/>
          </ac:spMkLst>
        </pc:spChg>
        <pc:spChg chg="mod">
          <ac:chgData name="Paula Vázquez-Valero" userId="3a0e46d7-2099-40af-a155-aa45b68bfff3" providerId="ADAL" clId="{E9E16D5E-8C49-43D7-BFA7-354344F7380E}" dt="2024-05-22T11:16:30.072" v="11162" actId="1076"/>
          <ac:spMkLst>
            <pc:docMk/>
            <pc:sldMk cId="1425836073" sldId="963"/>
            <ac:spMk id="2088" creationId="{BD1ACE1B-0B0F-03E0-0985-236F3D2C898D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89" creationId="{807B9EFE-868F-9612-EECE-30A15B23F3D7}"/>
          </ac:spMkLst>
        </pc:spChg>
        <pc:spChg chg="mod">
          <ac:chgData name="Paula Vázquez-Valero" userId="3a0e46d7-2099-40af-a155-aa45b68bfff3" providerId="ADAL" clId="{E9E16D5E-8C49-43D7-BFA7-354344F7380E}" dt="2024-05-22T11:16:30.072" v="11162" actId="1076"/>
          <ac:spMkLst>
            <pc:docMk/>
            <pc:sldMk cId="1425836073" sldId="963"/>
            <ac:spMk id="2089" creationId="{9814DA1E-B119-AF8C-23F4-46A50527ACAA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91" creationId="{761095F6-B4AD-30CB-78F5-93AF6A95D79A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1" creationId="{F8D1C0F3-BFDE-2E73-B510-2066951773B6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2" creationId="{7F208767-D1D5-0FBA-75A0-E7D3E3487A22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3" creationId="{A6D680CC-B6C0-CE17-A0B6-1DEE5651197B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93" creationId="{A81C4694-7204-2932-F5E5-064AB2119DBA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4" creationId="{CEACDC0F-AAE9-862C-7923-06C570103334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95" creationId="{2C1E61B3-0847-BD66-E070-E97AEB489684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5" creationId="{8F4DAF0A-A95E-F8C0-8A08-5FB0786AA033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97" creationId="{59C10994-A822-04CB-2543-9D9F87D05AEC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7" creationId="{85DD50BE-5FF4-64FB-989F-38984577FCD4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098" creationId="{0C33BBAA-78E9-753C-ACC1-BF66B1897079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099" creationId="{41655066-BED5-C6C1-C1FD-1E2224E32665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100" creationId="{B8E7ACF7-3301-5823-F26A-E67B621FDEFD}"/>
          </ac:spMkLst>
        </pc:spChg>
        <pc:spChg chg="add del">
          <ac:chgData name="Paula Vázquez-Valero" userId="3a0e46d7-2099-40af-a155-aa45b68bfff3" providerId="ADAL" clId="{E9E16D5E-8C49-43D7-BFA7-354344F7380E}" dt="2024-05-22T10:59:39.895" v="11072" actId="478"/>
          <ac:spMkLst>
            <pc:docMk/>
            <pc:sldMk cId="1425836073" sldId="963"/>
            <ac:spMk id="2101" creationId="{7478BE3B-3E6C-456C-0BFF-E72CE4D51917}"/>
          </ac:spMkLst>
        </pc:spChg>
        <pc:spChg chg="add del mod">
          <ac:chgData name="Paula Vázquez-Valero" userId="3a0e46d7-2099-40af-a155-aa45b68bfff3" providerId="ADAL" clId="{E9E16D5E-8C49-43D7-BFA7-354344F7380E}" dt="2024-05-22T11:16:40.153" v="11166" actId="21"/>
          <ac:spMkLst>
            <pc:docMk/>
            <pc:sldMk cId="1425836073" sldId="963"/>
            <ac:spMk id="2101" creationId="{E3341FF6-775F-A4C0-1CAE-8083428BC64A}"/>
          </ac:spMkLst>
        </pc:spChg>
        <pc:spChg chg="add mod">
          <ac:chgData name="Paula Vázquez-Valero" userId="3a0e46d7-2099-40af-a155-aa45b68bfff3" providerId="ADAL" clId="{E9E16D5E-8C49-43D7-BFA7-354344F7380E}" dt="2024-05-22T12:14:57.470" v="13773" actId="1582"/>
          <ac:spMkLst>
            <pc:docMk/>
            <pc:sldMk cId="1425836073" sldId="963"/>
            <ac:spMk id="2104" creationId="{9B29870C-75E2-EDAA-6C90-8AF1CFD6C893}"/>
          </ac:spMkLst>
        </pc:spChg>
        <pc:spChg chg="add mod">
          <ac:chgData name="Paula Vázquez-Valero" userId="3a0e46d7-2099-40af-a155-aa45b68bfff3" providerId="ADAL" clId="{E9E16D5E-8C49-43D7-BFA7-354344F7380E}" dt="2024-05-22T12:14:42.500" v="13770" actId="1037"/>
          <ac:spMkLst>
            <pc:docMk/>
            <pc:sldMk cId="1425836073" sldId="963"/>
            <ac:spMk id="2105" creationId="{26C0E7F2-A504-9ABD-1A88-C10CE8392836}"/>
          </ac:spMkLst>
        </pc:spChg>
        <pc:spChg chg="mod">
          <ac:chgData name="Paula Vázquez-Valero" userId="3a0e46d7-2099-40af-a155-aa45b68bfff3" providerId="ADAL" clId="{E9E16D5E-8C49-43D7-BFA7-354344F7380E}" dt="2024-05-22T11:17:42.174" v="11188" actId="1076"/>
          <ac:spMkLst>
            <pc:docMk/>
            <pc:sldMk cId="1425836073" sldId="963"/>
            <ac:spMk id="2109" creationId="{7AE7090E-FE59-7AAC-D8B6-B4798C302C11}"/>
          </ac:spMkLst>
        </pc:spChg>
        <pc:spChg chg="mod">
          <ac:chgData name="Paula Vázquez-Valero" userId="3a0e46d7-2099-40af-a155-aa45b68bfff3" providerId="ADAL" clId="{E9E16D5E-8C49-43D7-BFA7-354344F7380E}" dt="2024-05-22T11:17:42.174" v="11188" actId="1076"/>
          <ac:spMkLst>
            <pc:docMk/>
            <pc:sldMk cId="1425836073" sldId="963"/>
            <ac:spMk id="2110" creationId="{3B4F1573-1272-979A-E236-C8ED9BE4C3E0}"/>
          </ac:spMkLst>
        </pc:spChg>
        <pc:spChg chg="mod">
          <ac:chgData name="Paula Vázquez-Valero" userId="3a0e46d7-2099-40af-a155-aa45b68bfff3" providerId="ADAL" clId="{E9E16D5E-8C49-43D7-BFA7-354344F7380E}" dt="2024-05-22T11:17:42.174" v="11188" actId="1076"/>
          <ac:spMkLst>
            <pc:docMk/>
            <pc:sldMk cId="1425836073" sldId="963"/>
            <ac:spMk id="2111" creationId="{CE0D7F87-3CBB-71B3-9F5C-C9B3E538CE99}"/>
          </ac:spMkLst>
        </pc:spChg>
        <pc:grpChg chg="add mod">
          <ac:chgData name="Paula Vázquez-Valero" userId="3a0e46d7-2099-40af-a155-aa45b68bfff3" providerId="ADAL" clId="{E9E16D5E-8C49-43D7-BFA7-354344F7380E}" dt="2024-05-22T10:59:52.015" v="11077"/>
          <ac:grpSpMkLst>
            <pc:docMk/>
            <pc:sldMk cId="1425836073" sldId="963"/>
            <ac:grpSpMk id="5" creationId="{30286532-4C54-36D0-9361-7F6282874ED2}"/>
          </ac:grpSpMkLst>
        </pc:grpChg>
        <pc:grpChg chg="add mod">
          <ac:chgData name="Paula Vázquez-Valero" userId="3a0e46d7-2099-40af-a155-aa45b68bfff3" providerId="ADAL" clId="{E9E16D5E-8C49-43D7-BFA7-354344F7380E}" dt="2024-05-22T12:14:20.612" v="13753" actId="1076"/>
          <ac:grpSpMkLst>
            <pc:docMk/>
            <pc:sldMk cId="1425836073" sldId="963"/>
            <ac:grpSpMk id="16" creationId="{E3F605F1-6637-65A3-AF35-D8057C37D5A6}"/>
          </ac:grpSpMkLst>
        </pc:grpChg>
        <pc:grpChg chg="mod">
          <ac:chgData name="Paula Vázquez-Valero" userId="3a0e46d7-2099-40af-a155-aa45b68bfff3" providerId="ADAL" clId="{E9E16D5E-8C49-43D7-BFA7-354344F7380E}" dt="2024-05-22T10:59:52.015" v="11077"/>
          <ac:grpSpMkLst>
            <pc:docMk/>
            <pc:sldMk cId="1425836073" sldId="963"/>
            <ac:grpSpMk id="18" creationId="{4C9785A1-D449-8CDF-3CAF-0BF69C58882C}"/>
          </ac:grpSpMkLst>
        </pc:grpChg>
        <pc:grpChg chg="add del mod">
          <ac:chgData name="Paula Vázquez-Valero" userId="3a0e46d7-2099-40af-a155-aa45b68bfff3" providerId="ADAL" clId="{E9E16D5E-8C49-43D7-BFA7-354344F7380E}" dt="2024-05-22T11:15:11.589" v="11145" actId="21"/>
          <ac:grpSpMkLst>
            <pc:docMk/>
            <pc:sldMk cId="1425836073" sldId="963"/>
            <ac:grpSpMk id="20" creationId="{4FEB45AF-84BE-FB63-2D40-661536E74D0C}"/>
          </ac:grpSpMkLst>
        </pc:grpChg>
        <pc:grpChg chg="del">
          <ac:chgData name="Paula Vázquez-Valero" userId="3a0e46d7-2099-40af-a155-aa45b68bfff3" providerId="ADAL" clId="{E9E16D5E-8C49-43D7-BFA7-354344F7380E}" dt="2024-05-22T10:59:43.925" v="11073" actId="478"/>
          <ac:grpSpMkLst>
            <pc:docMk/>
            <pc:sldMk cId="1425836073" sldId="963"/>
            <ac:grpSpMk id="25" creationId="{A4878BFB-E743-BEBD-7706-DBC0E4192593}"/>
          </ac:grpSpMkLst>
        </pc:grpChg>
        <pc:grpChg chg="del">
          <ac:chgData name="Paula Vázquez-Valero" userId="3a0e46d7-2099-40af-a155-aa45b68bfff3" providerId="ADAL" clId="{E9E16D5E-8C49-43D7-BFA7-354344F7380E}" dt="2024-05-22T10:59:43.925" v="11073" actId="478"/>
          <ac:grpSpMkLst>
            <pc:docMk/>
            <pc:sldMk cId="1425836073" sldId="963"/>
            <ac:grpSpMk id="33" creationId="{91220C9C-F9FE-9DEE-7585-5336E8D8C102}"/>
          </ac:grpSpMkLst>
        </pc:grpChg>
        <pc:grpChg chg="add mod">
          <ac:chgData name="Paula Vázquez-Valero" userId="3a0e46d7-2099-40af-a155-aa45b68bfff3" providerId="ADAL" clId="{E9E16D5E-8C49-43D7-BFA7-354344F7380E}" dt="2024-05-22T12:22:50.470" v="14068" actId="1036"/>
          <ac:grpSpMkLst>
            <pc:docMk/>
            <pc:sldMk cId="1425836073" sldId="963"/>
            <ac:grpSpMk id="41" creationId="{58AB9E57-9928-EDA8-AC25-82C5BB57A759}"/>
          </ac:grpSpMkLst>
        </pc:grpChg>
        <pc:grpChg chg="del">
          <ac:chgData name="Paula Vázquez-Valero" userId="3a0e46d7-2099-40af-a155-aa45b68bfff3" providerId="ADAL" clId="{E9E16D5E-8C49-43D7-BFA7-354344F7380E}" dt="2024-05-22T10:59:43.925" v="11073" actId="478"/>
          <ac:grpSpMkLst>
            <pc:docMk/>
            <pc:sldMk cId="1425836073" sldId="963"/>
            <ac:grpSpMk id="42" creationId="{73490037-2AF9-8A8D-BCC6-779531CD2D70}"/>
          </ac:grpSpMkLst>
        </pc:grpChg>
        <pc:grpChg chg="add mod">
          <ac:chgData name="Paula Vázquez-Valero" userId="3a0e46d7-2099-40af-a155-aa45b68bfff3" providerId="ADAL" clId="{E9E16D5E-8C49-43D7-BFA7-354344F7380E}" dt="2024-05-22T10:59:52.015" v="11077"/>
          <ac:grpSpMkLst>
            <pc:docMk/>
            <pc:sldMk cId="1425836073" sldId="963"/>
            <ac:grpSpMk id="54" creationId="{460721C7-82B2-8987-C38A-3708B13A1FA5}"/>
          </ac:grpSpMkLst>
        </pc:grpChg>
        <pc:grpChg chg="add del mod">
          <ac:chgData name="Paula Vázquez-Valero" userId="3a0e46d7-2099-40af-a155-aa45b68bfff3" providerId="ADAL" clId="{E9E16D5E-8C49-43D7-BFA7-354344F7380E}" dt="2024-05-22T11:15:54.300" v="11148" actId="21"/>
          <ac:grpSpMkLst>
            <pc:docMk/>
            <pc:sldMk cId="1425836073" sldId="963"/>
            <ac:grpSpMk id="2055" creationId="{8882C4C7-032D-598D-2285-459E07AAA629}"/>
          </ac:grpSpMkLst>
        </pc:grpChg>
        <pc:grpChg chg="add del">
          <ac:chgData name="Paula Vázquez-Valero" userId="3a0e46d7-2099-40af-a155-aa45b68bfff3" providerId="ADAL" clId="{E9E16D5E-8C49-43D7-BFA7-354344F7380E}" dt="2024-05-22T10:59:39.895" v="11072" actId="478"/>
          <ac:grpSpMkLst>
            <pc:docMk/>
            <pc:sldMk cId="1425836073" sldId="963"/>
            <ac:grpSpMk id="2065" creationId="{E0AB37D2-B42E-C118-A125-E4AF36F90B14}"/>
          </ac:grpSpMkLst>
        </pc:grpChg>
        <pc:grpChg chg="add del">
          <ac:chgData name="Paula Vázquez-Valero" userId="3a0e46d7-2099-40af-a155-aa45b68bfff3" providerId="ADAL" clId="{E9E16D5E-8C49-43D7-BFA7-354344F7380E}" dt="2024-05-22T10:59:39.895" v="11072" actId="478"/>
          <ac:grpSpMkLst>
            <pc:docMk/>
            <pc:sldMk cId="1425836073" sldId="963"/>
            <ac:grpSpMk id="2074" creationId="{07275737-8CA9-EC06-335D-3A75197E1425}"/>
          </ac:grpSpMkLst>
        </pc:grpChg>
        <pc:grpChg chg="add del mod">
          <ac:chgData name="Paula Vázquez-Valero" userId="3a0e46d7-2099-40af-a155-aa45b68bfff3" providerId="ADAL" clId="{E9E16D5E-8C49-43D7-BFA7-354344F7380E}" dt="2024-05-22T11:16:40.153" v="11166" actId="21"/>
          <ac:grpSpMkLst>
            <pc:docMk/>
            <pc:sldMk cId="1425836073" sldId="963"/>
            <ac:grpSpMk id="2084" creationId="{068698DC-A559-C075-A998-1055FF1DD67E}"/>
          </ac:grpSpMkLst>
        </pc:grpChg>
        <pc:grpChg chg="add del mod">
          <ac:chgData name="Paula Vázquez-Valero" userId="3a0e46d7-2099-40af-a155-aa45b68bfff3" providerId="ADAL" clId="{E9E16D5E-8C49-43D7-BFA7-354344F7380E}" dt="2024-05-22T11:18:12.408" v="11224" actId="21"/>
          <ac:grpSpMkLst>
            <pc:docMk/>
            <pc:sldMk cId="1425836073" sldId="963"/>
            <ac:grpSpMk id="2106" creationId="{2E044910-C0A1-6163-DD0E-8B2374CA6073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22T12:23:08.790" v="14075" actId="14734"/>
          <ac:graphicFrameMkLst>
            <pc:docMk/>
            <pc:sldMk cId="1425836073" sldId="963"/>
            <ac:graphicFrameMk id="3" creationId="{F6F9C367-7F9B-F635-D26F-27071CA8A870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0:59:43.925" v="11073" actId="478"/>
          <ac:graphicFrameMkLst>
            <pc:docMk/>
            <pc:sldMk cId="1425836073" sldId="963"/>
            <ac:graphicFrameMk id="13" creationId="{F0848425-5788-3EE7-DBE5-2F91A0C9544A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0:59:39.895" v="11072" actId="478"/>
          <ac:graphicFrameMkLst>
            <pc:docMk/>
            <pc:sldMk cId="1425836073" sldId="963"/>
            <ac:graphicFrameMk id="2055" creationId="{B20D8304-E3B4-8F62-A84F-E267C3C1EE6B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1:14:46.561" v="11140"/>
          <ac:picMkLst>
            <pc:docMk/>
            <pc:sldMk cId="1425836073" sldId="963"/>
            <ac:picMk id="9" creationId="{9093E025-3969-3E67-4924-7C78992689D7}"/>
          </ac:picMkLst>
        </pc:picChg>
        <pc:picChg chg="add 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24" creationId="{386D341D-639D-9EF7-EB75-ADD0936D095F}"/>
          </ac:picMkLst>
        </pc:picChg>
        <pc:picChg chg="mod">
          <ac:chgData name="Paula Vázquez-Valero" userId="3a0e46d7-2099-40af-a155-aa45b68bfff3" providerId="ADAL" clId="{E9E16D5E-8C49-43D7-BFA7-354344F7380E}" dt="2024-05-22T11:14:50.164" v="11142" actId="1076"/>
          <ac:picMkLst>
            <pc:docMk/>
            <pc:sldMk cId="1425836073" sldId="963"/>
            <ac:picMk id="25" creationId="{87E8E5F6-FC4F-548A-79CF-6630EC349F2E}"/>
          </ac:picMkLst>
        </pc:picChg>
        <pc:picChg chg="add 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26" creationId="{2DD97ACC-83B9-6004-4898-FB32E5A6CA6E}"/>
          </ac:picMkLst>
        </pc:picChg>
        <pc:picChg chg="add del mod">
          <ac:chgData name="Paula Vázquez-Valero" userId="3a0e46d7-2099-40af-a155-aa45b68bfff3" providerId="ADAL" clId="{E9E16D5E-8C49-43D7-BFA7-354344F7380E}" dt="2024-05-22T11:15:51.918" v="11146" actId="478"/>
          <ac:picMkLst>
            <pc:docMk/>
            <pc:sldMk cId="1425836073" sldId="963"/>
            <ac:picMk id="27" creationId="{965026B9-6ABC-CDD1-B9BA-1B7015839E15}"/>
          </ac:picMkLst>
        </pc:picChg>
        <pc:picChg chg="mod">
          <ac:chgData name="Paula Vázquez-Valero" userId="3a0e46d7-2099-40af-a155-aa45b68bfff3" providerId="ADAL" clId="{E9E16D5E-8C49-43D7-BFA7-354344F7380E}" dt="2024-05-22T11:14:50.164" v="11142" actId="1076"/>
          <ac:picMkLst>
            <pc:docMk/>
            <pc:sldMk cId="1425836073" sldId="963"/>
            <ac:picMk id="30" creationId="{09E2FC24-D9FF-EC06-5FDE-73E212EBD473}"/>
          </ac:picMkLst>
        </pc:picChg>
        <pc:picChg chg="del">
          <ac:chgData name="Paula Vázquez-Valero" userId="3a0e46d7-2099-40af-a155-aa45b68bfff3" providerId="ADAL" clId="{E9E16D5E-8C49-43D7-BFA7-354344F7380E}" dt="2024-05-22T10:59:43.925" v="11073" actId="478"/>
          <ac:picMkLst>
            <pc:docMk/>
            <pc:sldMk cId="1425836073" sldId="963"/>
            <ac:picMk id="40" creationId="{DC74621B-DA24-3C17-2B15-0FE4741E960B}"/>
          </ac:picMkLst>
        </pc:picChg>
        <pc:picChg chg="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45" creationId="{AB58D413-26B9-5A1B-52B2-E71983E426C2}"/>
          </ac:picMkLst>
        </pc:picChg>
        <pc:picChg chg="add mod">
          <ac:chgData name="Paula Vázquez-Valero" userId="3a0e46d7-2099-40af-a155-aa45b68bfff3" providerId="ADAL" clId="{E9E16D5E-8C49-43D7-BFA7-354344F7380E}" dt="2024-05-22T12:22:50.470" v="14068" actId="1036"/>
          <ac:picMkLst>
            <pc:docMk/>
            <pc:sldMk cId="1425836073" sldId="963"/>
            <ac:picMk id="47" creationId="{92EF773E-1CA3-C6EE-D2AA-AB8BB024E1A2}"/>
          </ac:picMkLst>
        </pc:picChg>
        <pc:picChg chg="add mod">
          <ac:chgData name="Paula Vázquez-Valero" userId="3a0e46d7-2099-40af-a155-aa45b68bfff3" providerId="ADAL" clId="{E9E16D5E-8C49-43D7-BFA7-354344F7380E}" dt="2024-05-22T12:22:50.470" v="14068" actId="1036"/>
          <ac:picMkLst>
            <pc:docMk/>
            <pc:sldMk cId="1425836073" sldId="963"/>
            <ac:picMk id="50" creationId="{0B6FB0F6-4EAC-96A3-0D3D-6F55F5D37457}"/>
          </ac:picMkLst>
        </pc:picChg>
        <pc:picChg chg="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56" creationId="{483159EC-049C-FFD0-D4A8-7029FCC3A5C4}"/>
          </ac:picMkLst>
        </pc:picChg>
        <pc:picChg chg="add 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59" creationId="{4369ABB9-DE9A-E5DB-D248-686BC80C8063}"/>
          </ac:picMkLst>
        </pc:picChg>
        <pc:picChg chg="add mod">
          <ac:chgData name="Paula Vázquez-Valero" userId="3a0e46d7-2099-40af-a155-aa45b68bfff3" providerId="ADAL" clId="{E9E16D5E-8C49-43D7-BFA7-354344F7380E}" dt="2024-05-22T10:59:52.015" v="11077"/>
          <ac:picMkLst>
            <pc:docMk/>
            <pc:sldMk cId="1425836073" sldId="963"/>
            <ac:picMk id="60" creationId="{BED91CCC-5F56-A366-BD30-5F62130209E3}"/>
          </ac:picMkLst>
        </pc:picChg>
        <pc:picChg chg="add del mod">
          <ac:chgData name="Paula Vázquez-Valero" userId="3a0e46d7-2099-40af-a155-aa45b68bfff3" providerId="ADAL" clId="{E9E16D5E-8C49-43D7-BFA7-354344F7380E}" dt="2024-05-22T11:15:11.589" v="11145" actId="21"/>
          <ac:picMkLst>
            <pc:docMk/>
            <pc:sldMk cId="1425836073" sldId="963"/>
            <ac:picMk id="2050" creationId="{4EE80A1D-0720-115A-E6C0-B8C9D8A00ADD}"/>
          </ac:picMkLst>
        </pc:picChg>
        <pc:picChg chg="del">
          <ac:chgData name="Paula Vázquez-Valero" userId="3a0e46d7-2099-40af-a155-aa45b68bfff3" providerId="ADAL" clId="{E9E16D5E-8C49-43D7-BFA7-354344F7380E}" dt="2024-05-22T10:59:43.925" v="11073" actId="478"/>
          <ac:picMkLst>
            <pc:docMk/>
            <pc:sldMk cId="1425836073" sldId="963"/>
            <ac:picMk id="2050" creationId="{C3533E10-0C74-5BA6-09C0-AB23520FF734}"/>
          </ac:picMkLst>
        </pc:picChg>
        <pc:picChg chg="del">
          <ac:chgData name="Paula Vázquez-Valero" userId="3a0e46d7-2099-40af-a155-aa45b68bfff3" providerId="ADAL" clId="{E9E16D5E-8C49-43D7-BFA7-354344F7380E}" dt="2024-05-22T10:59:43.925" v="11073" actId="478"/>
          <ac:picMkLst>
            <pc:docMk/>
            <pc:sldMk cId="1425836073" sldId="963"/>
            <ac:picMk id="2051" creationId="{8C29B13B-9E73-635E-F752-F5BF1BB9CAE9}"/>
          </ac:picMkLst>
        </pc:picChg>
        <pc:picChg chg="add mod">
          <ac:chgData name="Paula Vázquez-Valero" userId="3a0e46d7-2099-40af-a155-aa45b68bfff3" providerId="ADAL" clId="{E9E16D5E-8C49-43D7-BFA7-354344F7380E}" dt="2024-05-22T12:22:50.470" v="14068" actId="1036"/>
          <ac:picMkLst>
            <pc:docMk/>
            <pc:sldMk cId="1425836073" sldId="963"/>
            <ac:picMk id="2052" creationId="{C6D34A92-E9CD-A08B-9449-BE23E4F13B02}"/>
          </ac:picMkLst>
        </pc:picChg>
        <pc:picChg chg="add mod">
          <ac:chgData name="Paula Vázquez-Valero" userId="3a0e46d7-2099-40af-a155-aa45b68bfff3" providerId="ADAL" clId="{E9E16D5E-8C49-43D7-BFA7-354344F7380E}" dt="2024-05-22T12:22:50.470" v="14068" actId="1036"/>
          <ac:picMkLst>
            <pc:docMk/>
            <pc:sldMk cId="1425836073" sldId="963"/>
            <ac:picMk id="2056" creationId="{770D799B-8CB4-02D2-F7F0-59438BC880A2}"/>
          </ac:picMkLst>
        </pc:picChg>
        <pc:picChg chg="add del mod">
          <ac:chgData name="Paula Vázquez-Valero" userId="3a0e46d7-2099-40af-a155-aa45b68bfff3" providerId="ADAL" clId="{E9E16D5E-8C49-43D7-BFA7-354344F7380E}" dt="2024-05-22T11:01:52.526" v="11082" actId="478"/>
          <ac:picMkLst>
            <pc:docMk/>
            <pc:sldMk cId="1425836073" sldId="963"/>
            <ac:picMk id="2062" creationId="{C19B79F2-3723-CC95-F9E3-757A10ABEA45}"/>
          </ac:picMkLst>
        </pc:picChg>
        <pc:picChg chg="mod">
          <ac:chgData name="Paula Vázquez-Valero" userId="3a0e46d7-2099-40af-a155-aa45b68bfff3" providerId="ADAL" clId="{E9E16D5E-8C49-43D7-BFA7-354344F7380E}" dt="2024-05-22T11:15:52.964" v="11147"/>
          <ac:picMkLst>
            <pc:docMk/>
            <pc:sldMk cId="1425836073" sldId="963"/>
            <ac:picMk id="2062" creationId="{DC57B675-3667-FDD5-C4C4-205474ED0A9D}"/>
          </ac:picMkLst>
        </pc:picChg>
        <pc:picChg chg="mod">
          <ac:chgData name="Paula Vázquez-Valero" userId="3a0e46d7-2099-40af-a155-aa45b68bfff3" providerId="ADAL" clId="{E9E16D5E-8C49-43D7-BFA7-354344F7380E}" dt="2024-05-22T11:15:52.964" v="11147"/>
          <ac:picMkLst>
            <pc:docMk/>
            <pc:sldMk cId="1425836073" sldId="963"/>
            <ac:picMk id="2064" creationId="{89644723-E0A7-0B37-C907-75786D35AD66}"/>
          </ac:picMkLst>
        </pc:picChg>
        <pc:picChg chg="add del">
          <ac:chgData name="Paula Vázquez-Valero" userId="3a0e46d7-2099-40af-a155-aa45b68bfff3" providerId="ADAL" clId="{E9E16D5E-8C49-43D7-BFA7-354344F7380E}" dt="2024-05-22T10:59:39.895" v="11072" actId="478"/>
          <ac:picMkLst>
            <pc:docMk/>
            <pc:sldMk cId="1425836073" sldId="963"/>
            <ac:picMk id="2070" creationId="{14B25E36-3012-9830-C4AE-5F31DA8C471C}"/>
          </ac:picMkLst>
        </pc:picChg>
        <pc:picChg chg="add del mod">
          <ac:chgData name="Paula Vázquez-Valero" userId="3a0e46d7-2099-40af-a155-aa45b68bfff3" providerId="ADAL" clId="{E9E16D5E-8C49-43D7-BFA7-354344F7380E}" dt="2024-05-22T11:15:54.300" v="11148" actId="21"/>
          <ac:picMkLst>
            <pc:docMk/>
            <pc:sldMk cId="1425836073" sldId="963"/>
            <ac:picMk id="2080" creationId="{50E4DB6F-E6C8-6EB0-9A34-815BD44B4A08}"/>
          </ac:picMkLst>
        </pc:picChg>
        <pc:picChg chg="add del mod">
          <ac:chgData name="Paula Vázquez-Valero" userId="3a0e46d7-2099-40af-a155-aa45b68bfff3" providerId="ADAL" clId="{E9E16D5E-8C49-43D7-BFA7-354344F7380E}" dt="2024-05-22T11:16:21.568" v="11160" actId="478"/>
          <ac:picMkLst>
            <pc:docMk/>
            <pc:sldMk cId="1425836073" sldId="963"/>
            <ac:picMk id="2081" creationId="{4CB898E5-F2C9-0184-0849-BF3A2A3C0932}"/>
          </ac:picMkLst>
        </pc:picChg>
        <pc:picChg chg="add mod">
          <ac:chgData name="Paula Vázquez-Valero" userId="3a0e46d7-2099-40af-a155-aa45b68bfff3" providerId="ADAL" clId="{E9E16D5E-8C49-43D7-BFA7-354344F7380E}" dt="2024-05-22T11:16:51.878" v="11172" actId="1076"/>
          <ac:picMkLst>
            <pc:docMk/>
            <pc:sldMk cId="1425836073" sldId="963"/>
            <ac:picMk id="2082" creationId="{67B448F5-1CE5-EECB-7BD8-10265F0A3A96}"/>
          </ac:picMkLst>
        </pc:picChg>
        <pc:picChg chg="mod">
          <ac:chgData name="Paula Vázquez-Valero" userId="3a0e46d7-2099-40af-a155-aa45b68bfff3" providerId="ADAL" clId="{E9E16D5E-8C49-43D7-BFA7-354344F7380E}" dt="2024-05-22T11:16:30.072" v="11162" actId="1076"/>
          <ac:picMkLst>
            <pc:docMk/>
            <pc:sldMk cId="1425836073" sldId="963"/>
            <ac:picMk id="2085" creationId="{15FD1774-A061-8FF2-F4F2-40C4139A6B09}"/>
          </ac:picMkLst>
        </pc:picChg>
        <pc:picChg chg="mod">
          <ac:chgData name="Paula Vázquez-Valero" userId="3a0e46d7-2099-40af-a155-aa45b68bfff3" providerId="ADAL" clId="{E9E16D5E-8C49-43D7-BFA7-354344F7380E}" dt="2024-05-22T11:16:30.072" v="11162" actId="1076"/>
          <ac:picMkLst>
            <pc:docMk/>
            <pc:sldMk cId="1425836073" sldId="963"/>
            <ac:picMk id="2086" creationId="{0F5C8CB0-F73E-E764-7F04-6826DBD462F2}"/>
          </ac:picMkLst>
        </pc:picChg>
        <pc:picChg chg="add del">
          <ac:chgData name="Paula Vázquez-Valero" userId="3a0e46d7-2099-40af-a155-aa45b68bfff3" providerId="ADAL" clId="{E9E16D5E-8C49-43D7-BFA7-354344F7380E}" dt="2024-05-22T10:59:39.895" v="11072" actId="478"/>
          <ac:picMkLst>
            <pc:docMk/>
            <pc:sldMk cId="1425836073" sldId="963"/>
            <ac:picMk id="2086" creationId="{657C8BE6-548C-E68C-1067-D88A87344D82}"/>
          </ac:picMkLst>
        </pc:picChg>
        <pc:picChg chg="add del">
          <ac:chgData name="Paula Vázquez-Valero" userId="3a0e46d7-2099-40af-a155-aa45b68bfff3" providerId="ADAL" clId="{E9E16D5E-8C49-43D7-BFA7-354344F7380E}" dt="2024-05-22T10:59:39.895" v="11072" actId="478"/>
          <ac:picMkLst>
            <pc:docMk/>
            <pc:sldMk cId="1425836073" sldId="963"/>
            <ac:picMk id="2090" creationId="{FB17B9AE-A6A6-27B1-4191-D6BFECC26D4A}"/>
          </ac:picMkLst>
        </pc:picChg>
        <pc:picChg chg="add del">
          <ac:chgData name="Paula Vázquez-Valero" userId="3a0e46d7-2099-40af-a155-aa45b68bfff3" providerId="ADAL" clId="{E9E16D5E-8C49-43D7-BFA7-354344F7380E}" dt="2024-05-22T10:59:39.895" v="11072" actId="478"/>
          <ac:picMkLst>
            <pc:docMk/>
            <pc:sldMk cId="1425836073" sldId="963"/>
            <ac:picMk id="2096" creationId="{870528F3-02AD-5C2E-A7C1-C2BA3200D6C0}"/>
          </ac:picMkLst>
        </pc:picChg>
        <pc:picChg chg="add del">
          <ac:chgData name="Paula Vázquez-Valero" userId="3a0e46d7-2099-40af-a155-aa45b68bfff3" providerId="ADAL" clId="{E9E16D5E-8C49-43D7-BFA7-354344F7380E}" dt="2024-05-22T10:59:39.895" v="11072" actId="478"/>
          <ac:picMkLst>
            <pc:docMk/>
            <pc:sldMk cId="1425836073" sldId="963"/>
            <ac:picMk id="2099" creationId="{372B43E9-582E-943F-90DA-FECC00F51931}"/>
          </ac:picMkLst>
        </pc:picChg>
        <pc:picChg chg="add del mod">
          <ac:chgData name="Paula Vázquez-Valero" userId="3a0e46d7-2099-40af-a155-aa45b68bfff3" providerId="ADAL" clId="{E9E16D5E-8C49-43D7-BFA7-354344F7380E}" dt="2024-05-22T11:16:40.153" v="11166" actId="21"/>
          <ac:picMkLst>
            <pc:docMk/>
            <pc:sldMk cId="1425836073" sldId="963"/>
            <ac:picMk id="2102" creationId="{F4D71BEA-A3DB-037D-7137-D9C19B6C8AC7}"/>
          </ac:picMkLst>
        </pc:picChg>
        <pc:picChg chg="add del mod">
          <ac:chgData name="Paula Vázquez-Valero" userId="3a0e46d7-2099-40af-a155-aa45b68bfff3" providerId="ADAL" clId="{E9E16D5E-8C49-43D7-BFA7-354344F7380E}" dt="2024-05-22T11:17:30.878" v="11186" actId="478"/>
          <ac:picMkLst>
            <pc:docMk/>
            <pc:sldMk cId="1425836073" sldId="963"/>
            <ac:picMk id="2103" creationId="{7180DBE7-0F1D-76FC-2B33-28FEBDA52C4C}"/>
          </ac:picMkLst>
        </pc:picChg>
        <pc:picChg chg="mod">
          <ac:chgData name="Paula Vázquez-Valero" userId="3a0e46d7-2099-40af-a155-aa45b68bfff3" providerId="ADAL" clId="{E9E16D5E-8C49-43D7-BFA7-354344F7380E}" dt="2024-05-22T11:17:42.174" v="11188" actId="1076"/>
          <ac:picMkLst>
            <pc:docMk/>
            <pc:sldMk cId="1425836073" sldId="963"/>
            <ac:picMk id="2107" creationId="{731781BA-5AFA-BA3E-074D-93FDCCFAC796}"/>
          </ac:picMkLst>
        </pc:picChg>
        <pc:picChg chg="mod">
          <ac:chgData name="Paula Vázquez-Valero" userId="3a0e46d7-2099-40af-a155-aa45b68bfff3" providerId="ADAL" clId="{E9E16D5E-8C49-43D7-BFA7-354344F7380E}" dt="2024-05-22T11:17:42.174" v="11188" actId="1076"/>
          <ac:picMkLst>
            <pc:docMk/>
            <pc:sldMk cId="1425836073" sldId="963"/>
            <ac:picMk id="2108" creationId="{52C0A7F8-B88E-AA43-81BB-FBAE2E288169}"/>
          </ac:picMkLst>
        </pc:picChg>
        <pc:picChg chg="add del mod">
          <ac:chgData name="Paula Vázquez-Valero" userId="3a0e46d7-2099-40af-a155-aa45b68bfff3" providerId="ADAL" clId="{E9E16D5E-8C49-43D7-BFA7-354344F7380E}" dt="2024-05-22T11:18:12.408" v="11224" actId="21"/>
          <ac:picMkLst>
            <pc:docMk/>
            <pc:sldMk cId="1425836073" sldId="963"/>
            <ac:picMk id="2112" creationId="{B84491B5-C9A4-E4B2-2D1C-A214B9B19ADB}"/>
          </ac:picMkLst>
        </pc:picChg>
        <pc:picChg chg="add mod">
          <ac:chgData name="Paula Vázquez-Valero" userId="3a0e46d7-2099-40af-a155-aa45b68bfff3" providerId="ADAL" clId="{E9E16D5E-8C49-43D7-BFA7-354344F7380E}" dt="2024-05-22T12:14:42.500" v="13770" actId="1037"/>
          <ac:picMkLst>
            <pc:docMk/>
            <pc:sldMk cId="1425836073" sldId="963"/>
            <ac:picMk id="2113" creationId="{86DC840D-6F2C-C76B-2A49-14CF532AFD34}"/>
          </ac:picMkLst>
        </pc:picChg>
        <pc:picChg chg="add mod">
          <ac:chgData name="Paula Vázquez-Valero" userId="3a0e46d7-2099-40af-a155-aa45b68bfff3" providerId="ADAL" clId="{E9E16D5E-8C49-43D7-BFA7-354344F7380E}" dt="2024-05-22T12:14:42.500" v="13770" actId="1037"/>
          <ac:picMkLst>
            <pc:docMk/>
            <pc:sldMk cId="1425836073" sldId="963"/>
            <ac:picMk id="2114" creationId="{9F3DAC88-1342-3FB5-395A-D9618BAC1542}"/>
          </ac:picMkLst>
        </pc:pic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34" creationId="{AEFD0AB4-2BB2-35D1-F297-F87544543434}"/>
          </ac:cxnSpMkLst>
        </pc:cxn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36" creationId="{9ECEE975-3106-D57D-73F3-5620F1835AFF}"/>
          </ac:cxnSpMkLst>
        </pc:cxn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39" creationId="{B4150271-5CCB-0A96-44AA-7E0DF0BD7548}"/>
          </ac:cxnSpMkLst>
        </pc:cxn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42" creationId="{B8854565-3A0E-C957-32AF-01B4229EBEA3}"/>
          </ac:cxnSpMkLst>
        </pc:cxn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58" creationId="{7ECADADF-9CB2-3821-762E-6081033EAF99}"/>
          </ac:cxnSpMkLst>
        </pc:cxnChg>
        <pc:cxnChg chg="add del mod">
          <ac:chgData name="Paula Vázquez-Valero" userId="3a0e46d7-2099-40af-a155-aa45b68bfff3" providerId="ADAL" clId="{E9E16D5E-8C49-43D7-BFA7-354344F7380E}" dt="2024-05-22T11:15:11.589" v="11145" actId="21"/>
          <ac:cxnSpMkLst>
            <pc:docMk/>
            <pc:sldMk cId="1425836073" sldId="963"/>
            <ac:cxnSpMk id="62" creationId="{9CBE47B7-C3EA-5C7A-7647-24DC2A1B95EA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68" creationId="{09873DDE-9799-CCF0-88E3-A22B0518B4E2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70" creationId="{D0D514B9-84D9-2E2B-0535-E0853B9CCBDB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72" creationId="{D06D8E8D-14FE-8DB5-4FF4-58792CC02C8C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74" creationId="{4AB55E1C-30E6-CB43-8848-370894E35457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76" creationId="{2A0CF63A-9403-88DA-17E7-F37B8098260A}"/>
          </ac:cxnSpMkLst>
        </pc:cxnChg>
        <pc:cxnChg chg="add del mod">
          <ac:chgData name="Paula Vázquez-Valero" userId="3a0e46d7-2099-40af-a155-aa45b68bfff3" providerId="ADAL" clId="{E9E16D5E-8C49-43D7-BFA7-354344F7380E}" dt="2024-05-22T11:15:54.300" v="11148" actId="21"/>
          <ac:cxnSpMkLst>
            <pc:docMk/>
            <pc:sldMk cId="1425836073" sldId="963"/>
            <ac:cxnSpMk id="2078" creationId="{116986DE-2914-5B96-F327-3713881D2D10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090" creationId="{F9AFF783-8119-69D6-F20C-E5EA26AE0196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092" creationId="{8B4C3995-26A7-101B-98F0-EFEFBB0D53E2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094" creationId="{9449578D-9EAF-19CE-9635-EA0A4742A630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096" creationId="{982EA009-F1B9-F818-0761-A0B3373C3F1C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098" creationId="{F4D93976-38EB-A42D-09BB-C07D9ED2237A}"/>
          </ac:cxnSpMkLst>
        </pc:cxnChg>
        <pc:cxnChg chg="add del mod">
          <ac:chgData name="Paula Vázquez-Valero" userId="3a0e46d7-2099-40af-a155-aa45b68bfff3" providerId="ADAL" clId="{E9E16D5E-8C49-43D7-BFA7-354344F7380E}" dt="2024-05-22T11:16:40.153" v="11166" actId="21"/>
          <ac:cxnSpMkLst>
            <pc:docMk/>
            <pc:sldMk cId="1425836073" sldId="963"/>
            <ac:cxnSpMk id="2100" creationId="{228F861B-A6E6-3D1A-7C72-63454626EE95}"/>
          </ac:cxnSpMkLst>
        </pc:cxnChg>
      </pc:sldChg>
      <pc:sldChg chg="addSp delSp modSp add mod delAnim modAnim">
        <pc:chgData name="Paula Vázquez-Valero" userId="3a0e46d7-2099-40af-a155-aa45b68bfff3" providerId="ADAL" clId="{E9E16D5E-8C49-43D7-BFA7-354344F7380E}" dt="2024-05-22T16:02:59.603" v="17029" actId="20577"/>
        <pc:sldMkLst>
          <pc:docMk/>
          <pc:sldMk cId="892765054" sldId="964"/>
        </pc:sldMkLst>
        <pc:spChg chg="mod">
          <ac:chgData name="Paula Vázquez-Valero" userId="3a0e46d7-2099-40af-a155-aa45b68bfff3" providerId="ADAL" clId="{E9E16D5E-8C49-43D7-BFA7-354344F7380E}" dt="2024-05-22T16:02:59.603" v="17029" actId="20577"/>
          <ac:spMkLst>
            <pc:docMk/>
            <pc:sldMk cId="892765054" sldId="964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E9E16D5E-8C49-43D7-BFA7-354344F7380E}" dt="2024-05-22T11:21:59.540" v="11260" actId="478"/>
          <ac:spMkLst>
            <pc:docMk/>
            <pc:sldMk cId="892765054" sldId="964"/>
            <ac:spMk id="9" creationId="{1EB15261-ACB8-21BE-B59F-A5D660E356DC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12" creationId="{3F636ED1-D8C1-1830-8852-76DAFC4AC857}"/>
          </ac:spMkLst>
        </pc:spChg>
        <pc:spChg chg="mod">
          <ac:chgData name="Paula Vázquez-Valero" userId="3a0e46d7-2099-40af-a155-aa45b68bfff3" providerId="ADAL" clId="{E9E16D5E-8C49-43D7-BFA7-354344F7380E}" dt="2024-05-22T11:22:28.088" v="11271" actId="1076"/>
          <ac:spMkLst>
            <pc:docMk/>
            <pc:sldMk cId="892765054" sldId="964"/>
            <ac:spMk id="14" creationId="{B5EC74C7-6A7A-2131-C182-04FB5C9C0101}"/>
          </ac:spMkLst>
        </pc:spChg>
        <pc:spChg chg="add del mod">
          <ac:chgData name="Paula Vázquez-Valero" userId="3a0e46d7-2099-40af-a155-aa45b68bfff3" providerId="ADAL" clId="{E9E16D5E-8C49-43D7-BFA7-354344F7380E}" dt="2024-05-22T11:30:10.379" v="11744" actId="20577"/>
          <ac:spMkLst>
            <pc:docMk/>
            <pc:sldMk cId="892765054" sldId="964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20" creationId="{A9D27033-BEF7-01A9-682D-A29193454F98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27" creationId="{B20F077A-7671-70A6-8720-23BDF5B809AB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8" creationId="{B3D5300C-DD47-B47F-29CC-9A657FFCB576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9" creationId="{26F3636D-2775-F550-3D18-B40F7CD7CF9C}"/>
          </ac:spMkLst>
        </pc:spChg>
        <pc:spChg chg="add del mod">
          <ac:chgData name="Paula Vázquez-Valero" userId="3a0e46d7-2099-40af-a155-aa45b68bfff3" providerId="ADAL" clId="{E9E16D5E-8C49-43D7-BFA7-354344F7380E}" dt="2024-05-22T11:21:59.540" v="11260" actId="478"/>
          <ac:spMkLst>
            <pc:docMk/>
            <pc:sldMk cId="892765054" sldId="964"/>
            <ac:spMk id="31" creationId="{D11B6830-8056-7B60-5425-421A32EEE76D}"/>
          </ac:spMkLst>
        </pc:spChg>
        <pc:spChg chg="add del mod">
          <ac:chgData name="Paula Vázquez-Valero" userId="3a0e46d7-2099-40af-a155-aa45b68bfff3" providerId="ADAL" clId="{E9E16D5E-8C49-43D7-BFA7-354344F7380E}" dt="2024-05-22T11:21:59.540" v="11260" actId="478"/>
          <ac:spMkLst>
            <pc:docMk/>
            <pc:sldMk cId="892765054" sldId="964"/>
            <ac:spMk id="34" creationId="{EE6D3EFD-AA63-3915-0CB6-553542A0347E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35" creationId="{78A388F3-6F08-A1FD-363C-88526A88CB5C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36" creationId="{6FD42557-E46C-D4A5-D4B2-CB8875F76A70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37" creationId="{F9956B18-E02A-7589-B24A-A80102D9B399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38" creationId="{EBCD76C9-D4D2-5F14-9E3B-61A6FA520B02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40" creationId="{660AD83D-F5F3-4B0C-9330-644E3D471015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43" creationId="{45E8C47E-C6CC-3D70-121E-FF601C9953F7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48" creationId="{2BC2BEFB-79A9-D1D9-B159-064C8FBCBB2D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49" creationId="{6BF155A1-E124-88CB-07F6-0181CB8407CA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51" creationId="{1B6AFCD1-7224-49CA-0592-EB5E7F67FB64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52" creationId="{D21D89C6-8AFE-754F-61A8-14D2A9D70E06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53" creationId="{2142F456-09C5-5621-5874-54579BA4E56C}"/>
          </ac:spMkLst>
        </pc:spChg>
        <pc:spChg chg="add del mod">
          <ac:chgData name="Paula Vázquez-Valero" userId="3a0e46d7-2099-40af-a155-aa45b68bfff3" providerId="ADAL" clId="{E9E16D5E-8C49-43D7-BFA7-354344F7380E}" dt="2024-05-22T11:23:19.788" v="11284" actId="478"/>
          <ac:spMkLst>
            <pc:docMk/>
            <pc:sldMk cId="892765054" sldId="964"/>
            <ac:spMk id="58" creationId="{FBBE6EBF-DA16-7839-958B-788F11AE5DDC}"/>
          </ac:spMkLst>
        </pc:spChg>
        <pc:spChg chg="add del mod">
          <ac:chgData name="Paula Vázquez-Valero" userId="3a0e46d7-2099-40af-a155-aa45b68bfff3" providerId="ADAL" clId="{E9E16D5E-8C49-43D7-BFA7-354344F7380E}" dt="2024-05-22T11:23:19.788" v="11284" actId="478"/>
          <ac:spMkLst>
            <pc:docMk/>
            <pc:sldMk cId="892765054" sldId="964"/>
            <ac:spMk id="61" creationId="{C85770B4-1A52-39C3-8242-82644CA49D63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63" creationId="{0009C03B-4049-329C-2D1E-4770FAC1D99D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2048" creationId="{36493769-9ADA-668B-5D79-DBDF558736B2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49" creationId="{DAFEBB40-A652-FDA2-E5F2-AA158810FF71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2050" creationId="{AEFA6B08-D6DB-2D6A-8580-652DE9E471E8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53" creationId="{E073E6CF-1FBE-1775-AB42-F65150A8F552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54" creationId="{C8DD4119-4572-67A5-D0FD-4FC074C5F616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2055" creationId="{B98AD77D-5E64-86B1-04BF-D2049727E82D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57" creationId="{2B14D57E-D4AB-C538-7076-3B16278E14BB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58" creationId="{C9C15FE8-30FD-0F77-52F5-3ADA06F492C1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59" creationId="{8B1A6534-5A2F-3111-1D07-10DA77FDDE1F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60" creationId="{3824D63D-5B16-D0F9-882A-E1455B971F42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061" creationId="{E088D8F0-82BF-ED10-4D31-09CD3F77AB4C}"/>
          </ac:spMkLst>
        </pc:spChg>
        <pc:spChg chg="add del mod">
          <ac:chgData name="Paula Vázquez-Valero" userId="3a0e46d7-2099-40af-a155-aa45b68bfff3" providerId="ADAL" clId="{E9E16D5E-8C49-43D7-BFA7-354344F7380E}" dt="2024-05-22T11:23:17.878" v="11283" actId="478"/>
          <ac:spMkLst>
            <pc:docMk/>
            <pc:sldMk cId="892765054" sldId="964"/>
            <ac:spMk id="2062" creationId="{C7C4CCB7-4B1D-088F-0FD7-F67D4576D03C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2064" creationId="{325AE317-E671-2869-BF84-5332E4FE0044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2065" creationId="{42070171-0429-E947-7970-4B41524BF939}"/>
          </ac:spMkLst>
        </pc:spChg>
        <pc:spChg chg="mod">
          <ac:chgData name="Paula Vázquez-Valero" userId="3a0e46d7-2099-40af-a155-aa45b68bfff3" providerId="ADAL" clId="{E9E16D5E-8C49-43D7-BFA7-354344F7380E}" dt="2024-05-22T11:19:15.493" v="11259"/>
          <ac:spMkLst>
            <pc:docMk/>
            <pc:sldMk cId="892765054" sldId="964"/>
            <ac:spMk id="2067" creationId="{D975B62F-0DE5-0264-2269-2CBA5B948814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69" creationId="{A16A9787-6C3F-603A-4F46-ECD35AA49487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72" creationId="{49243322-1EB2-60DE-9AF7-04FCBEB51C1D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73" creationId="{89E80289-02BD-0CE8-70D7-CF6988ED2602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74" creationId="{E52CC82B-88D9-62A1-504F-D80EBC6F4235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75" creationId="{7BAA1AE5-55DD-BAA8-5CA8-8555D13D933C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076" creationId="{4E742E75-7717-52F6-990B-2553FAF22B2E}"/>
          </ac:spMkLst>
        </pc:spChg>
        <pc:spChg chg="add del mod">
          <ac:chgData name="Paula Vázquez-Valero" userId="3a0e46d7-2099-40af-a155-aa45b68bfff3" providerId="ADAL" clId="{E9E16D5E-8C49-43D7-BFA7-354344F7380E}" dt="2024-05-22T11:27:37.024" v="11672" actId="478"/>
          <ac:spMkLst>
            <pc:docMk/>
            <pc:sldMk cId="892765054" sldId="964"/>
            <ac:spMk id="2077" creationId="{8EA4FC6D-D875-6B7C-7B4E-26FEC62856FB}"/>
          </ac:spMkLst>
        </pc:spChg>
        <pc:spChg chg="add del mod">
          <ac:chgData name="Paula Vázquez-Valero" userId="3a0e46d7-2099-40af-a155-aa45b68bfff3" providerId="ADAL" clId="{E9E16D5E-8C49-43D7-BFA7-354344F7380E}" dt="2024-05-22T11:26:25.666" v="11580" actId="478"/>
          <ac:spMkLst>
            <pc:docMk/>
            <pc:sldMk cId="892765054" sldId="964"/>
            <ac:spMk id="2079" creationId="{64E393D2-BB91-C452-0A47-02F3C369F7D5}"/>
          </ac:spMkLst>
        </pc:spChg>
        <pc:spChg chg="add del mod">
          <ac:chgData name="Paula Vázquez-Valero" userId="3a0e46d7-2099-40af-a155-aa45b68bfff3" providerId="ADAL" clId="{E9E16D5E-8C49-43D7-BFA7-354344F7380E}" dt="2024-05-22T11:26:25.666" v="11580" actId="478"/>
          <ac:spMkLst>
            <pc:docMk/>
            <pc:sldMk cId="892765054" sldId="964"/>
            <ac:spMk id="2080" creationId="{1AE3E2DC-9398-C888-DDF6-BF5F02F804EA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1" creationId="{7791CED4-7F89-4870-8F6C-9C0AE7145B62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4" creationId="{361AFB76-DBFE-E6DD-F37A-FBDB6D752543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5" creationId="{0BA7E126-103E-CE4E-287E-BF7391DE0B1B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6" creationId="{DFC1C784-0F5C-66D3-BDDB-81F256C33819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7" creationId="{3A7A953C-2912-28E4-535F-B95C5B90A400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8" creationId="{A570EBCF-3E2A-8CDC-52BD-019920CC7203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89" creationId="{8CB3668B-1F33-7D3E-DFA7-5A92E466879D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90" creationId="{418504EE-AA75-875A-9909-756A19D4507D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91" creationId="{D9B7C80A-A176-A04B-7B61-0F2A4F4039DC}"/>
          </ac:spMkLst>
        </pc:spChg>
        <pc:spChg chg="add del mod">
          <ac:chgData name="Paula Vázquez-Valero" userId="3a0e46d7-2099-40af-a155-aa45b68bfff3" providerId="ADAL" clId="{E9E16D5E-8C49-43D7-BFA7-354344F7380E}" dt="2024-05-22T11:27:43.908" v="11690" actId="478"/>
          <ac:spMkLst>
            <pc:docMk/>
            <pc:sldMk cId="892765054" sldId="964"/>
            <ac:spMk id="2093" creationId="{756364D6-0424-EADD-0B22-9A0EBE0BAD4D}"/>
          </ac:spMkLst>
        </pc:spChg>
        <pc:spChg chg="add del mod">
          <ac:chgData name="Paula Vázquez-Valero" userId="3a0e46d7-2099-40af-a155-aa45b68bfff3" providerId="ADAL" clId="{E9E16D5E-8C49-43D7-BFA7-354344F7380E}" dt="2024-05-22T11:33:04.712" v="11756" actId="21"/>
          <ac:spMkLst>
            <pc:docMk/>
            <pc:sldMk cId="892765054" sldId="964"/>
            <ac:spMk id="2094" creationId="{123A7891-A6E7-526C-8B70-241D3AFC3813}"/>
          </ac:spMkLst>
        </pc:spChg>
        <pc:spChg chg="mod">
          <ac:chgData name="Paula Vázquez-Valero" userId="3a0e46d7-2099-40af-a155-aa45b68bfff3" providerId="ADAL" clId="{E9E16D5E-8C49-43D7-BFA7-354344F7380E}" dt="2024-05-22T11:21:59.928" v="11261"/>
          <ac:spMkLst>
            <pc:docMk/>
            <pc:sldMk cId="892765054" sldId="964"/>
            <ac:spMk id="2096" creationId="{E029A673-7EEF-87B7-5580-6D4F32F1ABF4}"/>
          </ac:spMkLst>
        </pc:spChg>
        <pc:spChg chg="mod">
          <ac:chgData name="Paula Vázquez-Valero" userId="3a0e46d7-2099-40af-a155-aa45b68bfff3" providerId="ADAL" clId="{E9E16D5E-8C49-43D7-BFA7-354344F7380E}" dt="2024-05-22T11:21:59.928" v="11261"/>
          <ac:spMkLst>
            <pc:docMk/>
            <pc:sldMk cId="892765054" sldId="964"/>
            <ac:spMk id="2098" creationId="{576C223E-FD65-F802-F027-B6184A7E1804}"/>
          </ac:spMkLst>
        </pc:spChg>
        <pc:spChg chg="add del mod">
          <ac:chgData name="Paula Vázquez-Valero" userId="3a0e46d7-2099-40af-a155-aa45b68bfff3" providerId="ADAL" clId="{E9E16D5E-8C49-43D7-BFA7-354344F7380E}" dt="2024-05-22T11:33:04.712" v="11756" actId="21"/>
          <ac:spMkLst>
            <pc:docMk/>
            <pc:sldMk cId="892765054" sldId="964"/>
            <ac:spMk id="2099" creationId="{E8D18B4E-6A76-25EF-4A57-9AEAE19818D3}"/>
          </ac:spMkLst>
        </pc:spChg>
        <pc:spChg chg="add del mod">
          <ac:chgData name="Paula Vázquez-Valero" userId="3a0e46d7-2099-40af-a155-aa45b68bfff3" providerId="ADAL" clId="{E9E16D5E-8C49-43D7-BFA7-354344F7380E}" dt="2024-05-22T11:33:04.712" v="11756" actId="21"/>
          <ac:spMkLst>
            <pc:docMk/>
            <pc:sldMk cId="892765054" sldId="964"/>
            <ac:spMk id="2101" creationId="{885324B0-0E71-CA36-7680-A2B876805897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2" creationId="{F2DD7755-1D34-31E1-3FB0-DDB475E6DDC5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3" creationId="{9B53686A-5BC7-C9A0-AD82-D76337134382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104" creationId="{9B29870C-75E2-EDAA-6C90-8AF1CFD6C893}"/>
          </ac:spMkLst>
        </pc:spChg>
        <pc:spChg chg="add del">
          <ac:chgData name="Paula Vázquez-Valero" userId="3a0e46d7-2099-40af-a155-aa45b68bfff3" providerId="ADAL" clId="{E9E16D5E-8C49-43D7-BFA7-354344F7380E}" dt="2024-05-22T11:19:15.198" v="11258" actId="478"/>
          <ac:spMkLst>
            <pc:docMk/>
            <pc:sldMk cId="892765054" sldId="964"/>
            <ac:spMk id="2105" creationId="{26C0E7F2-A504-9ABD-1A88-C10CE8392836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6" creationId="{C0A02C40-726B-DC08-E7CE-319F3B3E8E54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7" creationId="{FC7693FA-87A5-1363-BF92-211FC9C920FD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8" creationId="{3E945A62-E8F3-2592-C23B-39565866D0CF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09" creationId="{D93D3BE7-1B16-23C4-8591-BDF72E9ED585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0" creationId="{2F7366D0-3E53-03E0-A700-5F018A252D7A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1" creationId="{AA35A972-100E-2E0E-C020-5AA04BEAD415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2" creationId="{A4600422-B886-E565-6372-DAF3E49B5102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5" creationId="{ACFF7459-D21F-3307-3F03-956451CC7BCE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6" creationId="{53AA7209-E8F8-93E0-5991-4AB6B8C38636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7" creationId="{2DE5CD5C-D2D4-56AA-D8A5-52148D47C29B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8" creationId="{88178C8B-089F-5063-173E-7F11CCB356A2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19" creationId="{90D7BC1E-C0CE-FD7F-52AD-F4AB8737F3E5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0" creationId="{859EDFA1-E09C-EF89-5ED7-70AF13AAA541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1" creationId="{06D2C8CA-DF6E-72C3-AB65-417574C6ECED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2" creationId="{F9DDD1E6-49AA-DEB1-C2B8-46970153A640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3" creationId="{373590FE-DE09-690F-775E-F65686EE1A6B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4" creationId="{D8FE1FEB-B77F-2AA1-D431-9CD2EE51CA0B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5" creationId="{64875E5C-ED86-AD41-3DEB-1E5AB6A77489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6" creationId="{26E66E91-6C37-4D9F-9D71-44D279E04919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7" creationId="{45B17810-BE92-7613-73DC-82296827EDDE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8" creationId="{6E526F0C-44A3-87DE-92A5-5B54560268CF}"/>
          </ac:spMkLst>
        </pc:spChg>
        <pc:spChg chg="add del mod">
          <ac:chgData name="Paula Vázquez-Valero" userId="3a0e46d7-2099-40af-a155-aa45b68bfff3" providerId="ADAL" clId="{E9E16D5E-8C49-43D7-BFA7-354344F7380E}" dt="2024-05-22T11:22:30.618" v="11273" actId="21"/>
          <ac:spMkLst>
            <pc:docMk/>
            <pc:sldMk cId="892765054" sldId="964"/>
            <ac:spMk id="2129" creationId="{D3AE59AD-D940-6E57-C9F9-CBF2E5ED3B44}"/>
          </ac:spMkLst>
        </pc:spChg>
        <pc:spChg chg="add del mod">
          <ac:chgData name="Paula Vázquez-Valero" userId="3a0e46d7-2099-40af-a155-aa45b68bfff3" providerId="ADAL" clId="{E9E16D5E-8C49-43D7-BFA7-354344F7380E}" dt="2024-05-22T11:23:53.930" v="11294"/>
          <ac:spMkLst>
            <pc:docMk/>
            <pc:sldMk cId="892765054" sldId="964"/>
            <ac:spMk id="2135" creationId="{74EC8749-1C1A-E39D-46CA-484120F327E3}"/>
          </ac:spMkLst>
        </pc:spChg>
        <pc:spChg chg="mod">
          <ac:chgData name="Paula Vázquez-Valero" userId="3a0e46d7-2099-40af-a155-aa45b68bfff3" providerId="ADAL" clId="{E9E16D5E-8C49-43D7-BFA7-354344F7380E}" dt="2024-05-22T11:23:33.099" v="11285"/>
          <ac:spMkLst>
            <pc:docMk/>
            <pc:sldMk cId="892765054" sldId="964"/>
            <ac:spMk id="2137" creationId="{6FE9FAE7-9534-9A41-7FA4-D782152622E9}"/>
          </ac:spMkLst>
        </pc:spChg>
        <pc:spChg chg="mod">
          <ac:chgData name="Paula Vázquez-Valero" userId="3a0e46d7-2099-40af-a155-aa45b68bfff3" providerId="ADAL" clId="{E9E16D5E-8C49-43D7-BFA7-354344F7380E}" dt="2024-05-22T11:23:33.099" v="11285"/>
          <ac:spMkLst>
            <pc:docMk/>
            <pc:sldMk cId="892765054" sldId="964"/>
            <ac:spMk id="2139" creationId="{EF3D1E94-5E7D-6DC3-48AE-036B3CCA10D7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1" creationId="{8C66BE3D-E086-5C08-DCD3-92978C074DF7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2" creationId="{17E7FB07-7ED8-E664-E1AB-90BA53190C00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3" creationId="{8A63E98A-8C57-1246-6E50-95EF53449345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4" creationId="{3CD504CF-3BEC-8E3A-B80B-B1FA8AC88CC5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5" creationId="{22E1B719-B69A-416E-F9B7-1C0557925C90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6" creationId="{CF5416BE-7D5A-3B27-2319-971E7E53565D}"/>
          </ac:spMkLst>
        </pc:spChg>
        <pc:spChg chg="add del mod">
          <ac:chgData name="Paula Vázquez-Valero" userId="3a0e46d7-2099-40af-a155-aa45b68bfff3" providerId="ADAL" clId="{E9E16D5E-8C49-43D7-BFA7-354344F7380E}" dt="2024-05-22T11:25:53.548" v="11521" actId="478"/>
          <ac:spMkLst>
            <pc:docMk/>
            <pc:sldMk cId="892765054" sldId="964"/>
            <ac:spMk id="2147" creationId="{771340BB-47B6-26C7-95AB-EB8C6FC3E7B8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48" creationId="{490B9412-EA55-A861-6077-AF38F8EB0036}"/>
          </ac:spMkLst>
        </pc:spChg>
        <pc:spChg chg="mod">
          <ac:chgData name="Paula Vázquez-Valero" userId="3a0e46d7-2099-40af-a155-aa45b68bfff3" providerId="ADAL" clId="{E9E16D5E-8C49-43D7-BFA7-354344F7380E}" dt="2024-05-22T11:24:34.348" v="11427"/>
          <ac:spMkLst>
            <pc:docMk/>
            <pc:sldMk cId="892765054" sldId="964"/>
            <ac:spMk id="2150" creationId="{A44070EC-744C-D7DC-58AB-EA07DCA9C19B}"/>
          </ac:spMkLst>
        </pc:spChg>
        <pc:spChg chg="mod">
          <ac:chgData name="Paula Vázquez-Valero" userId="3a0e46d7-2099-40af-a155-aa45b68bfff3" providerId="ADAL" clId="{E9E16D5E-8C49-43D7-BFA7-354344F7380E}" dt="2024-05-22T11:24:34.348" v="11427"/>
          <ac:spMkLst>
            <pc:docMk/>
            <pc:sldMk cId="892765054" sldId="964"/>
            <ac:spMk id="2152" creationId="{836BAD82-E8BD-2FBF-6089-D83A2E0AF421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53" creationId="{A56F553E-44BB-3EF4-C7CA-719A2669EC43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55" creationId="{60F1B24B-6F89-97EB-367F-F6A91E7EB8B1}"/>
          </ac:spMkLst>
        </pc:spChg>
        <pc:spChg chg="add del mod">
          <ac:chgData name="Paula Vázquez-Valero" userId="3a0e46d7-2099-40af-a155-aa45b68bfff3" providerId="ADAL" clId="{E9E16D5E-8C49-43D7-BFA7-354344F7380E}" dt="2024-05-22T11:32:58.323" v="11753" actId="21"/>
          <ac:spMkLst>
            <pc:docMk/>
            <pc:sldMk cId="892765054" sldId="964"/>
            <ac:spMk id="2156" creationId="{BC44F184-A2FE-A4F7-11C6-EEFEF1D3C176}"/>
          </ac:spMkLst>
        </pc:spChg>
        <pc:spChg chg="add del mod">
          <ac:chgData name="Paula Vázquez-Valero" userId="3a0e46d7-2099-40af-a155-aa45b68bfff3" providerId="ADAL" clId="{E9E16D5E-8C49-43D7-BFA7-354344F7380E}" dt="2024-05-22T11:29:24.588" v="11728"/>
          <ac:spMkLst>
            <pc:docMk/>
            <pc:sldMk cId="892765054" sldId="964"/>
            <ac:spMk id="2157" creationId="{FA187B9D-3C6F-3716-DC65-D073FEB63CB4}"/>
          </ac:spMkLst>
        </pc:spChg>
        <pc:spChg chg="add del mod">
          <ac:chgData name="Paula Vázquez-Valero" userId="3a0e46d7-2099-40af-a155-aa45b68bfff3" providerId="ADAL" clId="{E9E16D5E-8C49-43D7-BFA7-354344F7380E}" dt="2024-05-22T11:29:26.368" v="11730"/>
          <ac:spMkLst>
            <pc:docMk/>
            <pc:sldMk cId="892765054" sldId="964"/>
            <ac:spMk id="2159" creationId="{CE38F00D-CF83-401F-1A80-AAA2D4DB31CB}"/>
          </ac:spMkLst>
        </pc:spChg>
        <pc:spChg chg="add del mod">
          <ac:chgData name="Paula Vázquez-Valero" userId="3a0e46d7-2099-40af-a155-aa45b68bfff3" providerId="ADAL" clId="{E9E16D5E-8C49-43D7-BFA7-354344F7380E}" dt="2024-05-22T11:30:27.852" v="11748" actId="478"/>
          <ac:spMkLst>
            <pc:docMk/>
            <pc:sldMk cId="892765054" sldId="964"/>
            <ac:spMk id="2161" creationId="{EB61F6C5-8DA4-7939-210E-652F1E9E581B}"/>
          </ac:spMkLst>
        </pc:spChg>
        <pc:spChg chg="add mod">
          <ac:chgData name="Paula Vázquez-Valero" userId="3a0e46d7-2099-40af-a155-aa45b68bfff3" providerId="ADAL" clId="{E9E16D5E-8C49-43D7-BFA7-354344F7380E}" dt="2024-05-22T11:35:45.489" v="11947" actId="20577"/>
          <ac:spMkLst>
            <pc:docMk/>
            <pc:sldMk cId="892765054" sldId="964"/>
            <ac:spMk id="2163" creationId="{519E6749-18A8-3749-E359-90895B85058C}"/>
          </ac:spMkLst>
        </pc:spChg>
        <pc:spChg chg="mod">
          <ac:chgData name="Paula Vázquez-Valero" userId="3a0e46d7-2099-40af-a155-aa45b68bfff3" providerId="ADAL" clId="{E9E16D5E-8C49-43D7-BFA7-354344F7380E}" dt="2024-05-22T11:33:22.268" v="11759"/>
          <ac:spMkLst>
            <pc:docMk/>
            <pc:sldMk cId="892765054" sldId="964"/>
            <ac:spMk id="2165" creationId="{026D4796-C6F2-BAD7-C336-B7C252D2764F}"/>
          </ac:spMkLst>
        </pc:spChg>
        <pc:spChg chg="mod">
          <ac:chgData name="Paula Vázquez-Valero" userId="3a0e46d7-2099-40af-a155-aa45b68bfff3" providerId="ADAL" clId="{E9E16D5E-8C49-43D7-BFA7-354344F7380E}" dt="2024-05-22T11:33:22.268" v="11759"/>
          <ac:spMkLst>
            <pc:docMk/>
            <pc:sldMk cId="892765054" sldId="964"/>
            <ac:spMk id="2167" creationId="{67854DC8-028B-A266-E9CC-BCB08E56C83B}"/>
          </ac:spMkLst>
        </pc:spChg>
        <pc:spChg chg="add mod">
          <ac:chgData name="Paula Vázquez-Valero" userId="3a0e46d7-2099-40af-a155-aa45b68bfff3" providerId="ADAL" clId="{E9E16D5E-8C49-43D7-BFA7-354344F7380E}" dt="2024-05-22T11:38:10.670" v="12114" actId="1036"/>
          <ac:spMkLst>
            <pc:docMk/>
            <pc:sldMk cId="892765054" sldId="964"/>
            <ac:spMk id="2169" creationId="{A548DB3C-E40A-0384-3702-8FF8FE7921D0}"/>
          </ac:spMkLst>
        </pc:spChg>
        <pc:spChg chg="add del mod">
          <ac:chgData name="Paula Vázquez-Valero" userId="3a0e46d7-2099-40af-a155-aa45b68bfff3" providerId="ADAL" clId="{E9E16D5E-8C49-43D7-BFA7-354344F7380E}" dt="2024-05-22T11:35:21.249" v="11935" actId="478"/>
          <ac:spMkLst>
            <pc:docMk/>
            <pc:sldMk cId="892765054" sldId="964"/>
            <ac:spMk id="2172" creationId="{7FACB050-A372-AC09-0826-2E3878F13711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76" creationId="{D1765AB5-B1DC-BFD8-CAF5-B342E8AC53B8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77" creationId="{7D17E106-B173-A18F-17B1-05ABEC628D1D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78" creationId="{0150F06D-7A58-D2A2-56A3-2F1E55BB4C18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79" creationId="{34DC1BE2-E5C8-E5CC-F8E6-2A104C2F4D13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0" creationId="{C3F6742C-1035-E245-10E9-A9E6430C9581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1" creationId="{54F090D8-939F-5832-5BD0-9915CF6D3EC7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2" creationId="{5059E618-60FF-9A2B-BCEC-5DA067E006E4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3" creationId="{2CBE537F-1DE3-8951-0934-07A6261F2BD6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4" creationId="{C4FF3710-E1EB-1456-570F-AE7402D434F7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5" creationId="{2FDBD93A-E2A6-B014-20E9-8CF73E949CE1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6" creationId="{5AD9B45F-E979-6A6B-5A6E-F7C3E80A9AE4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7" creationId="{7E119B08-6654-90F0-3517-8C764C9F2565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8" creationId="{4969FF18-1A3D-4E0F-E574-6D646B76A9D2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89" creationId="{6A5C008A-2984-37AD-F1E7-1F350780D626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90" creationId="{DD2E763D-162A-9FB1-6196-BB0488C07D58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91" creationId="{54AECFFC-CAA3-835C-28FB-1355D1E1E70C}"/>
          </ac:spMkLst>
        </pc:spChg>
        <pc:spChg chg="add del mod">
          <ac:chgData name="Paula Vázquez-Valero" userId="3a0e46d7-2099-40af-a155-aa45b68bfff3" providerId="ADAL" clId="{E9E16D5E-8C49-43D7-BFA7-354344F7380E}" dt="2024-05-22T11:35:14.899" v="11932" actId="21"/>
          <ac:spMkLst>
            <pc:docMk/>
            <pc:sldMk cId="892765054" sldId="964"/>
            <ac:spMk id="2192" creationId="{156FFD18-431E-B770-8954-C50655FB4BD7}"/>
          </ac:spMkLst>
        </pc:spChg>
        <pc:spChg chg="add del mod">
          <ac:chgData name="Paula Vázquez-Valero" userId="3a0e46d7-2099-40af-a155-aa45b68bfff3" providerId="ADAL" clId="{E9E16D5E-8C49-43D7-BFA7-354344F7380E}" dt="2024-05-22T11:34:42.998" v="11926" actId="478"/>
          <ac:spMkLst>
            <pc:docMk/>
            <pc:sldMk cId="892765054" sldId="964"/>
            <ac:spMk id="2193" creationId="{00A3B123-DD3F-6FBF-501F-E84D12CD95B9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4" creationId="{900FF23C-757A-B739-B888-6FC0FB2D5B84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5" creationId="{CC6F62DE-F846-818D-D7AC-19784A6EAD56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6" creationId="{EE9C583C-F24B-B883-281A-A8C1BA01CE6A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7" creationId="{D33625E7-7FA2-F76B-F957-D572601A1EFA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8" creationId="{FFCEF117-4ABE-510A-19D5-04D367BCC6C9}"/>
          </ac:spMkLst>
        </pc:spChg>
        <pc:spChg chg="add del mod">
          <ac:chgData name="Paula Vázquez-Valero" userId="3a0e46d7-2099-40af-a155-aa45b68bfff3" providerId="ADAL" clId="{E9E16D5E-8C49-43D7-BFA7-354344F7380E}" dt="2024-05-22T11:34:40.221" v="11924" actId="478"/>
          <ac:spMkLst>
            <pc:docMk/>
            <pc:sldMk cId="892765054" sldId="964"/>
            <ac:spMk id="2199" creationId="{1E7C8468-6A4F-D140-F92E-8B0BBDEAD97D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3" creationId="{87688514-C042-613F-E43A-AF36D5458B33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4" creationId="{D09527C9-A541-FAB2-8B4C-F9D4E710CEFB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5" creationId="{8E0C8EE2-77B1-355B-47FC-0BC8BC540D0E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6" creationId="{A4154899-E33A-236E-266D-5140030C26E4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7" creationId="{5327BB77-B127-96BD-727B-95CC2703311B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8" creationId="{40ACE2F9-DB63-12F0-9452-2505FF9037B5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19" creationId="{5E5D5549-452A-4748-1063-D4FF2B7FDE4B}"/>
          </ac:spMkLst>
        </pc:spChg>
        <pc:spChg chg="add del mod">
          <ac:chgData name="Paula Vázquez-Valero" userId="3a0e46d7-2099-40af-a155-aa45b68bfff3" providerId="ADAL" clId="{E9E16D5E-8C49-43D7-BFA7-354344F7380E}" dt="2024-05-22T11:35:52.869" v="11950" actId="478"/>
          <ac:spMkLst>
            <pc:docMk/>
            <pc:sldMk cId="892765054" sldId="964"/>
            <ac:spMk id="2220" creationId="{1AFB4A79-592C-7DE0-084D-26FEB24F9E1F}"/>
          </ac:spMkLst>
        </pc:spChg>
        <pc:spChg chg="add del mod">
          <ac:chgData name="Paula Vázquez-Valero" userId="3a0e46d7-2099-40af-a155-aa45b68bfff3" providerId="ADAL" clId="{E9E16D5E-8C49-43D7-BFA7-354344F7380E}" dt="2024-05-22T11:35:52.869" v="11950" actId="478"/>
          <ac:spMkLst>
            <pc:docMk/>
            <pc:sldMk cId="892765054" sldId="964"/>
            <ac:spMk id="2221" creationId="{0B9C8E0C-43F5-CE53-1623-6B925F211C8B}"/>
          </ac:spMkLst>
        </pc:spChg>
        <pc:spChg chg="add del mod">
          <ac:chgData name="Paula Vázquez-Valero" userId="3a0e46d7-2099-40af-a155-aa45b68bfff3" providerId="ADAL" clId="{E9E16D5E-8C49-43D7-BFA7-354344F7380E}" dt="2024-05-22T11:35:52.869" v="11950" actId="478"/>
          <ac:spMkLst>
            <pc:docMk/>
            <pc:sldMk cId="892765054" sldId="964"/>
            <ac:spMk id="2222" creationId="{1B613F67-3652-9B67-0652-5EBE25458AE0}"/>
          </ac:spMkLst>
        </pc:spChg>
        <pc:spChg chg="add del mod">
          <ac:chgData name="Paula Vázquez-Valero" userId="3a0e46d7-2099-40af-a155-aa45b68bfff3" providerId="ADAL" clId="{E9E16D5E-8C49-43D7-BFA7-354344F7380E}" dt="2024-05-22T11:35:56.960" v="11951" actId="478"/>
          <ac:spMkLst>
            <pc:docMk/>
            <pc:sldMk cId="892765054" sldId="964"/>
            <ac:spMk id="2223" creationId="{902F27D1-2EAB-B674-A2C4-FDEA401D1126}"/>
          </ac:spMkLst>
        </pc:spChg>
        <pc:spChg chg="add del mod">
          <ac:chgData name="Paula Vázquez-Valero" userId="3a0e46d7-2099-40af-a155-aa45b68bfff3" providerId="ADAL" clId="{E9E16D5E-8C49-43D7-BFA7-354344F7380E}" dt="2024-05-22T11:35:56.960" v="11951" actId="478"/>
          <ac:spMkLst>
            <pc:docMk/>
            <pc:sldMk cId="892765054" sldId="964"/>
            <ac:spMk id="2224" creationId="{5E1AAA5E-638E-7B6E-DA67-742C5F41136E}"/>
          </ac:spMkLst>
        </pc:spChg>
        <pc:spChg chg="add del mod">
          <ac:chgData name="Paula Vázquez-Valero" userId="3a0e46d7-2099-40af-a155-aa45b68bfff3" providerId="ADAL" clId="{E9E16D5E-8C49-43D7-BFA7-354344F7380E}" dt="2024-05-22T11:35:59.809" v="11952" actId="478"/>
          <ac:spMkLst>
            <pc:docMk/>
            <pc:sldMk cId="892765054" sldId="964"/>
            <ac:spMk id="2225" creationId="{BA5604CA-E025-3785-F515-4E7D95D7016A}"/>
          </ac:spMkLst>
        </pc:spChg>
        <pc:spChg chg="add del mod">
          <ac:chgData name="Paula Vázquez-Valero" userId="3a0e46d7-2099-40af-a155-aa45b68bfff3" providerId="ADAL" clId="{E9E16D5E-8C49-43D7-BFA7-354344F7380E}" dt="2024-05-22T11:35:59.809" v="11952" actId="478"/>
          <ac:spMkLst>
            <pc:docMk/>
            <pc:sldMk cId="892765054" sldId="964"/>
            <ac:spMk id="2226" creationId="{F8DDE6AA-CE90-0111-8800-3AE234A2F2AE}"/>
          </ac:spMkLst>
        </pc:spChg>
        <pc:spChg chg="add del mod">
          <ac:chgData name="Paula Vázquez-Valero" userId="3a0e46d7-2099-40af-a155-aa45b68bfff3" providerId="ADAL" clId="{E9E16D5E-8C49-43D7-BFA7-354344F7380E}" dt="2024-05-22T11:36:03.971" v="11955" actId="21"/>
          <ac:spMkLst>
            <pc:docMk/>
            <pc:sldMk cId="892765054" sldId="964"/>
            <ac:spMk id="2227" creationId="{43FDD7B9-43A8-E0BA-14D9-E154275ADD8B}"/>
          </ac:spMkLst>
        </pc:spChg>
        <pc:spChg chg="add del mod">
          <ac:chgData name="Paula Vázquez-Valero" userId="3a0e46d7-2099-40af-a155-aa45b68bfff3" providerId="ADAL" clId="{E9E16D5E-8C49-43D7-BFA7-354344F7380E}" dt="2024-05-22T11:35:56.960" v="11951" actId="478"/>
          <ac:spMkLst>
            <pc:docMk/>
            <pc:sldMk cId="892765054" sldId="964"/>
            <ac:spMk id="2228" creationId="{BDAD312E-F414-8E29-93DA-5AD2606AD157}"/>
          </ac:spMkLst>
        </pc:spChg>
        <pc:spChg chg="mod">
          <ac:chgData name="Paula Vázquez-Valero" userId="3a0e46d7-2099-40af-a155-aa45b68bfff3" providerId="ADAL" clId="{E9E16D5E-8C49-43D7-BFA7-354344F7380E}" dt="2024-05-22T11:36:29.719" v="11963"/>
          <ac:spMkLst>
            <pc:docMk/>
            <pc:sldMk cId="892765054" sldId="964"/>
            <ac:spMk id="2239" creationId="{2F6F211E-50ED-555B-A7EF-23257416208D}"/>
          </ac:spMkLst>
        </pc:spChg>
        <pc:spChg chg="mod">
          <ac:chgData name="Paula Vázquez-Valero" userId="3a0e46d7-2099-40af-a155-aa45b68bfff3" providerId="ADAL" clId="{E9E16D5E-8C49-43D7-BFA7-354344F7380E}" dt="2024-05-22T11:36:29.719" v="11963"/>
          <ac:spMkLst>
            <pc:docMk/>
            <pc:sldMk cId="892765054" sldId="964"/>
            <ac:spMk id="2240" creationId="{25291DEF-12C3-C82C-9A52-494C3D0AA5A1}"/>
          </ac:spMkLst>
        </pc:spChg>
        <pc:spChg chg="mod">
          <ac:chgData name="Paula Vázquez-Valero" userId="3a0e46d7-2099-40af-a155-aa45b68bfff3" providerId="ADAL" clId="{E9E16D5E-8C49-43D7-BFA7-354344F7380E}" dt="2024-05-22T11:36:29.719" v="11963"/>
          <ac:spMkLst>
            <pc:docMk/>
            <pc:sldMk cId="892765054" sldId="964"/>
            <ac:spMk id="2242" creationId="{06F57B70-EB4D-F3FA-1352-3BFFAFF76D97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44" creationId="{62C18DFB-AC77-5260-2C8E-6FA67ED5F59E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47" creationId="{2C430E08-D7FD-35E4-23BD-77A6F5291E99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48" creationId="{C8A770B5-3551-8538-F17F-69A0F0E972A4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49" creationId="{9FB8C05E-5A9E-ED73-234A-172C3D6AACE8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0" creationId="{338EFBCD-602E-9E12-CD6E-EE52085A8A66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1" creationId="{8D384637-0BE9-E975-0455-6D305FAA96F1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2" creationId="{F900D845-1FF6-6585-72DD-AA3129C77BAC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4" creationId="{80705411-A2A3-23D4-E63C-AF4A6225BFA2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5" creationId="{37C1F37C-42B0-5B75-7FDD-160B3B1EEF33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6" creationId="{405D30D3-AB67-D98C-EC6F-D09956414160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8" creationId="{E159D724-AC88-AB06-EC98-10076147DD8A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59" creationId="{C594B900-9F80-900C-D869-4CD6874D7797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0" creationId="{C2F810A3-6CF9-AE6D-3F74-8A8EE423E9E2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1" creationId="{4FE34E8D-0291-0E80-D821-EAE2060609AF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2" creationId="{4B78E47B-ABF7-F98E-B81F-1A2538060E6B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3" creationId="{F356D480-E46F-39C1-6CAA-2D1CBB6E0CF1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4" creationId="{03E35872-33BE-EEE5-CEE7-8B72638F20BD}"/>
          </ac:spMkLst>
        </pc:spChg>
        <pc:spChg chg="add mod">
          <ac:chgData name="Paula Vázquez-Valero" userId="3a0e46d7-2099-40af-a155-aa45b68bfff3" providerId="ADAL" clId="{E9E16D5E-8C49-43D7-BFA7-354344F7380E}" dt="2024-05-22T11:38:17.314" v="12131" actId="1035"/>
          <ac:spMkLst>
            <pc:docMk/>
            <pc:sldMk cId="892765054" sldId="964"/>
            <ac:spMk id="2265" creationId="{4CB8DDD0-6335-969E-DBA7-B79E89C3225D}"/>
          </ac:spMkLst>
        </pc:spChg>
        <pc:spChg chg="add del mod">
          <ac:chgData name="Paula Vázquez-Valero" userId="3a0e46d7-2099-40af-a155-aa45b68bfff3" providerId="ADAL" clId="{E9E16D5E-8C49-43D7-BFA7-354344F7380E}" dt="2024-05-22T12:28:01.140" v="14134" actId="478"/>
          <ac:spMkLst>
            <pc:docMk/>
            <pc:sldMk cId="892765054" sldId="964"/>
            <ac:spMk id="2267" creationId="{A642AEB3-2333-1369-9FCD-B1EA3610544D}"/>
          </ac:spMkLst>
        </pc:spChg>
        <pc:spChg chg="add mod">
          <ac:chgData name="Paula Vázquez-Valero" userId="3a0e46d7-2099-40af-a155-aa45b68bfff3" providerId="ADAL" clId="{E9E16D5E-8C49-43D7-BFA7-354344F7380E}" dt="2024-05-22T11:37:44.339" v="12083" actId="1076"/>
          <ac:spMkLst>
            <pc:docMk/>
            <pc:sldMk cId="892765054" sldId="964"/>
            <ac:spMk id="2268" creationId="{9ED58A58-8F08-2918-8AD9-6358F390C4D7}"/>
          </ac:spMkLst>
        </pc:spChg>
        <pc:spChg chg="mod">
          <ac:chgData name="Paula Vázquez-Valero" userId="3a0e46d7-2099-40af-a155-aa45b68bfff3" providerId="ADAL" clId="{E9E16D5E-8C49-43D7-BFA7-354344F7380E}" dt="2024-05-22T11:37:41.099" v="12082"/>
          <ac:spMkLst>
            <pc:docMk/>
            <pc:sldMk cId="892765054" sldId="964"/>
            <ac:spMk id="2270" creationId="{050EF671-2016-29D0-E6D7-4592BED4FB54}"/>
          </ac:spMkLst>
        </pc:spChg>
        <pc:spChg chg="mod">
          <ac:chgData name="Paula Vázquez-Valero" userId="3a0e46d7-2099-40af-a155-aa45b68bfff3" providerId="ADAL" clId="{E9E16D5E-8C49-43D7-BFA7-354344F7380E}" dt="2024-05-22T11:37:41.099" v="12082"/>
          <ac:spMkLst>
            <pc:docMk/>
            <pc:sldMk cId="892765054" sldId="964"/>
            <ac:spMk id="2272" creationId="{F2580D10-4040-6693-942C-857DFCCE015B}"/>
          </ac:spMkLst>
        </pc:spChg>
        <pc:spChg chg="add mod">
          <ac:chgData name="Paula Vázquez-Valero" userId="3a0e46d7-2099-40af-a155-aa45b68bfff3" providerId="ADAL" clId="{E9E16D5E-8C49-43D7-BFA7-354344F7380E}" dt="2024-05-22T11:38:23.258" v="12143" actId="1035"/>
          <ac:spMkLst>
            <pc:docMk/>
            <pc:sldMk cId="892765054" sldId="964"/>
            <ac:spMk id="2273" creationId="{01B39D0C-51A4-1B6D-0EE1-0B8AAC74B02F}"/>
          </ac:spMkLst>
        </pc:spChg>
        <pc:spChg chg="add mod">
          <ac:chgData name="Paula Vázquez-Valero" userId="3a0e46d7-2099-40af-a155-aa45b68bfff3" providerId="ADAL" clId="{E9E16D5E-8C49-43D7-BFA7-354344F7380E}" dt="2024-05-22T11:38:33.953" v="12149" actId="113"/>
          <ac:spMkLst>
            <pc:docMk/>
            <pc:sldMk cId="892765054" sldId="964"/>
            <ac:spMk id="2274" creationId="{DFD715C3-526B-87CD-220E-FE5C5FDE7A06}"/>
          </ac:spMkLst>
        </pc:spChg>
        <pc:grpChg chg="add del">
          <ac:chgData name="Paula Vázquez-Valero" userId="3a0e46d7-2099-40af-a155-aa45b68bfff3" providerId="ADAL" clId="{E9E16D5E-8C49-43D7-BFA7-354344F7380E}" dt="2024-05-22T11:19:15.198" v="11258" actId="478"/>
          <ac:grpSpMkLst>
            <pc:docMk/>
            <pc:sldMk cId="892765054" sldId="964"/>
            <ac:grpSpMk id="5" creationId="{30286532-4C54-36D0-9361-7F6282874ED2}"/>
          </ac:grpSpMkLst>
        </pc:grpChg>
        <pc:grpChg chg="add del mod">
          <ac:chgData name="Paula Vázquez-Valero" userId="3a0e46d7-2099-40af-a155-aa45b68bfff3" providerId="ADAL" clId="{E9E16D5E-8C49-43D7-BFA7-354344F7380E}" dt="2024-05-22T11:21:59.540" v="11260" actId="478"/>
          <ac:grpSpMkLst>
            <pc:docMk/>
            <pc:sldMk cId="892765054" sldId="964"/>
            <ac:grpSpMk id="13" creationId="{16208BAC-0E5C-9120-B819-4CCCCEFBC6B4}"/>
          </ac:grpSpMkLst>
        </pc:grpChg>
        <pc:grpChg chg="add del">
          <ac:chgData name="Paula Vázquez-Valero" userId="3a0e46d7-2099-40af-a155-aa45b68bfff3" providerId="ADAL" clId="{E9E16D5E-8C49-43D7-BFA7-354344F7380E}" dt="2024-05-22T11:19:15.198" v="11258" actId="478"/>
          <ac:grpSpMkLst>
            <pc:docMk/>
            <pc:sldMk cId="892765054" sldId="964"/>
            <ac:grpSpMk id="16" creationId="{E3F605F1-6637-65A3-AF35-D8057C37D5A6}"/>
          </ac:grpSpMkLst>
        </pc:grpChg>
        <pc:grpChg chg="add del mod">
          <ac:chgData name="Paula Vázquez-Valero" userId="3a0e46d7-2099-40af-a155-aa45b68bfff3" providerId="ADAL" clId="{E9E16D5E-8C49-43D7-BFA7-354344F7380E}" dt="2024-05-22T11:23:17.878" v="11283" actId="478"/>
          <ac:grpSpMkLst>
            <pc:docMk/>
            <pc:sldMk cId="892765054" sldId="964"/>
            <ac:grpSpMk id="39" creationId="{4EBDA6DD-ACC0-2D71-A277-12D50C13C6A4}"/>
          </ac:grpSpMkLst>
        </pc:grpChg>
        <pc:grpChg chg="add del">
          <ac:chgData name="Paula Vázquez-Valero" userId="3a0e46d7-2099-40af-a155-aa45b68bfff3" providerId="ADAL" clId="{E9E16D5E-8C49-43D7-BFA7-354344F7380E}" dt="2024-05-22T11:19:15.198" v="11258" actId="478"/>
          <ac:grpSpMkLst>
            <pc:docMk/>
            <pc:sldMk cId="892765054" sldId="964"/>
            <ac:grpSpMk id="41" creationId="{58AB9E57-9928-EDA8-AC25-82C5BB57A759}"/>
          </ac:grpSpMkLst>
        </pc:grpChg>
        <pc:grpChg chg="add del">
          <ac:chgData name="Paula Vázquez-Valero" userId="3a0e46d7-2099-40af-a155-aa45b68bfff3" providerId="ADAL" clId="{E9E16D5E-8C49-43D7-BFA7-354344F7380E}" dt="2024-05-22T11:19:15.198" v="11258" actId="478"/>
          <ac:grpSpMkLst>
            <pc:docMk/>
            <pc:sldMk cId="892765054" sldId="964"/>
            <ac:grpSpMk id="54" creationId="{460721C7-82B2-8987-C38A-3708B13A1FA5}"/>
          </ac:grpSpMkLst>
        </pc:grpChg>
        <pc:grpChg chg="add del mod">
          <ac:chgData name="Paula Vázquez-Valero" userId="3a0e46d7-2099-40af-a155-aa45b68bfff3" providerId="ADAL" clId="{E9E16D5E-8C49-43D7-BFA7-354344F7380E}" dt="2024-05-22T11:32:58.323" v="11753" actId="21"/>
          <ac:grpSpMkLst>
            <pc:docMk/>
            <pc:sldMk cId="892765054" sldId="964"/>
            <ac:grpSpMk id="2063" creationId="{1BD05733-E5FE-CF40-3E96-B77BA7623A70}"/>
          </ac:grpSpMkLst>
        </pc:grpChg>
        <pc:grpChg chg="add del mod">
          <ac:chgData name="Paula Vázquez-Valero" userId="3a0e46d7-2099-40af-a155-aa45b68bfff3" providerId="ADAL" clId="{E9E16D5E-8C49-43D7-BFA7-354344F7380E}" dt="2024-05-22T11:32:58.323" v="11753" actId="21"/>
          <ac:grpSpMkLst>
            <pc:docMk/>
            <pc:sldMk cId="892765054" sldId="964"/>
            <ac:grpSpMk id="2066" creationId="{596E0BED-89E4-3619-7749-D42A8423F046}"/>
          </ac:grpSpMkLst>
        </pc:grpChg>
        <pc:grpChg chg="add del mod">
          <ac:chgData name="Paula Vázquez-Valero" userId="3a0e46d7-2099-40af-a155-aa45b68bfff3" providerId="ADAL" clId="{E9E16D5E-8C49-43D7-BFA7-354344F7380E}" dt="2024-05-22T11:33:04.712" v="11756" actId="21"/>
          <ac:grpSpMkLst>
            <pc:docMk/>
            <pc:sldMk cId="892765054" sldId="964"/>
            <ac:grpSpMk id="2095" creationId="{6DB9D364-68C2-F415-FDAC-512C2DA600AF}"/>
          </ac:grpSpMkLst>
        </pc:grpChg>
        <pc:grpChg chg="add del mod">
          <ac:chgData name="Paula Vázquez-Valero" userId="3a0e46d7-2099-40af-a155-aa45b68bfff3" providerId="ADAL" clId="{E9E16D5E-8C49-43D7-BFA7-354344F7380E}" dt="2024-05-22T11:23:53.930" v="11294"/>
          <ac:grpSpMkLst>
            <pc:docMk/>
            <pc:sldMk cId="892765054" sldId="964"/>
            <ac:grpSpMk id="2136" creationId="{C550C0A3-792C-5539-32CF-AC8050E68D26}"/>
          </ac:grpSpMkLst>
        </pc:grpChg>
        <pc:grpChg chg="add del mod">
          <ac:chgData name="Paula Vázquez-Valero" userId="3a0e46d7-2099-40af-a155-aa45b68bfff3" providerId="ADAL" clId="{E9E16D5E-8C49-43D7-BFA7-354344F7380E}" dt="2024-05-22T11:32:58.323" v="11753" actId="21"/>
          <ac:grpSpMkLst>
            <pc:docMk/>
            <pc:sldMk cId="892765054" sldId="964"/>
            <ac:grpSpMk id="2149" creationId="{0DB4A8A1-3FAA-0276-9C50-353331BCE276}"/>
          </ac:grpSpMkLst>
        </pc:grpChg>
        <pc:grpChg chg="add mod">
          <ac:chgData name="Paula Vázquez-Valero" userId="3a0e46d7-2099-40af-a155-aa45b68bfff3" providerId="ADAL" clId="{E9E16D5E-8C49-43D7-BFA7-354344F7380E}" dt="2024-05-22T11:33:22.268" v="11759"/>
          <ac:grpSpMkLst>
            <pc:docMk/>
            <pc:sldMk cId="892765054" sldId="964"/>
            <ac:grpSpMk id="2164" creationId="{04777718-2775-A03A-F8DD-7431C48D3AC1}"/>
          </ac:grpSpMkLst>
        </pc:grpChg>
        <pc:grpChg chg="add del mod">
          <ac:chgData name="Paula Vázquez-Valero" userId="3a0e46d7-2099-40af-a155-aa45b68bfff3" providerId="ADAL" clId="{E9E16D5E-8C49-43D7-BFA7-354344F7380E}" dt="2024-05-22T11:35:14.899" v="11932" actId="21"/>
          <ac:grpSpMkLst>
            <pc:docMk/>
            <pc:sldMk cId="892765054" sldId="964"/>
            <ac:grpSpMk id="2173" creationId="{9A3C3354-9448-9F20-AD4B-69866FF3FB33}"/>
          </ac:grpSpMkLst>
        </pc:grpChg>
        <pc:grpChg chg="add mod">
          <ac:chgData name="Paula Vázquez-Valero" userId="3a0e46d7-2099-40af-a155-aa45b68bfff3" providerId="ADAL" clId="{E9E16D5E-8C49-43D7-BFA7-354344F7380E}" dt="2024-05-22T11:38:17.314" v="12131" actId="1035"/>
          <ac:grpSpMkLst>
            <pc:docMk/>
            <pc:sldMk cId="892765054" sldId="964"/>
            <ac:grpSpMk id="2238" creationId="{4B44EBC4-CB57-FA9E-7D6A-1AD5C7F37A6F}"/>
          </ac:grpSpMkLst>
        </pc:grpChg>
        <pc:grpChg chg="add mod">
          <ac:chgData name="Paula Vázquez-Valero" userId="3a0e46d7-2099-40af-a155-aa45b68bfff3" providerId="ADAL" clId="{E9E16D5E-8C49-43D7-BFA7-354344F7380E}" dt="2024-05-22T11:38:17.314" v="12131" actId="1035"/>
          <ac:grpSpMkLst>
            <pc:docMk/>
            <pc:sldMk cId="892765054" sldId="964"/>
            <ac:grpSpMk id="2241" creationId="{30344BAD-E927-DC15-DFD3-41E56D687219}"/>
          </ac:grpSpMkLst>
        </pc:grpChg>
        <pc:grpChg chg="add mod">
          <ac:chgData name="Paula Vázquez-Valero" userId="3a0e46d7-2099-40af-a155-aa45b68bfff3" providerId="ADAL" clId="{E9E16D5E-8C49-43D7-BFA7-354344F7380E}" dt="2024-05-22T11:38:23.258" v="12143" actId="1035"/>
          <ac:grpSpMkLst>
            <pc:docMk/>
            <pc:sldMk cId="892765054" sldId="964"/>
            <ac:grpSpMk id="2269" creationId="{E18D086A-868A-6ABF-6B4A-EF77C773329B}"/>
          </ac:grpSpMkLst>
        </pc:grpChg>
        <pc:graphicFrameChg chg="add del">
          <ac:chgData name="Paula Vázquez-Valero" userId="3a0e46d7-2099-40af-a155-aa45b68bfff3" providerId="ADAL" clId="{E9E16D5E-8C49-43D7-BFA7-354344F7380E}" dt="2024-05-22T11:19:15.198" v="11258" actId="478"/>
          <ac:graphicFrameMkLst>
            <pc:docMk/>
            <pc:sldMk cId="892765054" sldId="964"/>
            <ac:graphicFrameMk id="3" creationId="{F6F9C367-7F9B-F635-D26F-27071CA8A870}"/>
          </ac:graphicFrameMkLst>
        </pc:graphicFrameChg>
        <pc:graphicFrameChg chg="add del mod modGraphic">
          <ac:chgData name="Paula Vázquez-Valero" userId="3a0e46d7-2099-40af-a155-aa45b68bfff3" providerId="ADAL" clId="{E9E16D5E-8C49-43D7-BFA7-354344F7380E}" dt="2024-05-22T11:32:58.323" v="11753" actId="21"/>
          <ac:graphicFrameMkLst>
            <pc:docMk/>
            <pc:sldMk cId="892765054" sldId="964"/>
            <ac:graphicFrameMk id="2070" creationId="{A83E8018-9290-4941-BBF5-E8FCE5879EBB}"/>
          </ac:graphicFrameMkLst>
        </pc:graphicFrameChg>
        <pc:graphicFrameChg chg="add del mod modGraphic">
          <ac:chgData name="Paula Vázquez-Valero" userId="3a0e46d7-2099-40af-a155-aa45b68bfff3" providerId="ADAL" clId="{E9E16D5E-8C49-43D7-BFA7-354344F7380E}" dt="2024-05-22T11:32:58.323" v="11753" actId="21"/>
          <ac:graphicFrameMkLst>
            <pc:docMk/>
            <pc:sldMk cId="892765054" sldId="964"/>
            <ac:graphicFrameMk id="2140" creationId="{42CDD862-E453-4428-73D8-E3D932E6DADE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1:38:17.314" v="12131" actId="1035"/>
          <ac:graphicFrameMkLst>
            <pc:docMk/>
            <pc:sldMk cId="892765054" sldId="964"/>
            <ac:graphicFrameMk id="2245" creationId="{CB0DE972-EEA8-0613-D013-1590642F7130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1:19:13.411" v="11257" actId="478"/>
          <ac:picMkLst>
            <pc:docMk/>
            <pc:sldMk cId="892765054" sldId="964"/>
            <ac:picMk id="15" creationId="{F1DC7D90-36DD-84DA-50B7-8BAB746E0AC7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4" creationId="{386D341D-639D-9EF7-EB75-ADD0936D095F}"/>
          </ac:picMkLst>
        </pc:picChg>
        <pc:picChg chg="mod">
          <ac:chgData name="Paula Vázquez-Valero" userId="3a0e46d7-2099-40af-a155-aa45b68bfff3" providerId="ADAL" clId="{E9E16D5E-8C49-43D7-BFA7-354344F7380E}" dt="2024-05-22T11:19:15.493" v="11259"/>
          <ac:picMkLst>
            <pc:docMk/>
            <pc:sldMk cId="892765054" sldId="964"/>
            <ac:picMk id="25" creationId="{D3FBD229-5FC8-D2CD-413C-BF52B69F48E4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6" creationId="{2DD97ACC-83B9-6004-4898-FB32E5A6CA6E}"/>
          </ac:picMkLst>
        </pc:picChg>
        <pc:picChg chg="add del mod">
          <ac:chgData name="Paula Vázquez-Valero" userId="3a0e46d7-2099-40af-a155-aa45b68bfff3" providerId="ADAL" clId="{E9E16D5E-8C49-43D7-BFA7-354344F7380E}" dt="2024-05-22T11:21:59.540" v="11260" actId="478"/>
          <ac:picMkLst>
            <pc:docMk/>
            <pc:sldMk cId="892765054" sldId="964"/>
            <ac:picMk id="30" creationId="{39EB51F0-814D-4883-2C87-684816829B57}"/>
          </ac:picMkLst>
        </pc:picChg>
        <pc:picChg chg="add del mod">
          <ac:chgData name="Paula Vázquez-Valero" userId="3a0e46d7-2099-40af-a155-aa45b68bfff3" providerId="ADAL" clId="{E9E16D5E-8C49-43D7-BFA7-354344F7380E}" dt="2024-05-22T11:21:59.540" v="11260" actId="478"/>
          <ac:picMkLst>
            <pc:docMk/>
            <pc:sldMk cId="892765054" sldId="964"/>
            <ac:picMk id="32" creationId="{D4FC662D-692F-B49D-44D4-B916A536E3E1}"/>
          </ac:picMkLst>
        </pc:picChg>
        <pc:picChg chg="add del mod">
          <ac:chgData name="Paula Vázquez-Valero" userId="3a0e46d7-2099-40af-a155-aa45b68bfff3" providerId="ADAL" clId="{E9E16D5E-8C49-43D7-BFA7-354344F7380E}" dt="2024-05-22T11:21:59.540" v="11260" actId="478"/>
          <ac:picMkLst>
            <pc:docMk/>
            <pc:sldMk cId="892765054" sldId="964"/>
            <ac:picMk id="33" creationId="{27753433-4131-1ECF-235F-8B44B9B16DD7}"/>
          </ac:picMkLst>
        </pc:picChg>
        <pc:picChg chg="mod">
          <ac:chgData name="Paula Vázquez-Valero" userId="3a0e46d7-2099-40af-a155-aa45b68bfff3" providerId="ADAL" clId="{E9E16D5E-8C49-43D7-BFA7-354344F7380E}" dt="2024-05-22T11:19:15.493" v="11259"/>
          <ac:picMkLst>
            <pc:docMk/>
            <pc:sldMk cId="892765054" sldId="964"/>
            <ac:picMk id="42" creationId="{9F779405-6DD4-D9B2-13C3-E19778F9539D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47" creationId="{92EF773E-1CA3-C6EE-D2AA-AB8BB024E1A2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50" creationId="{0B6FB0F6-4EAC-96A3-0D3D-6F55F5D37457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59" creationId="{4369ABB9-DE9A-E5DB-D248-686BC80C8063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60" creationId="{BED91CCC-5F56-A366-BD30-5F62130209E3}"/>
          </ac:picMkLst>
        </pc:picChg>
        <pc:picChg chg="add del mod">
          <ac:chgData name="Paula Vázquez-Valero" userId="3a0e46d7-2099-40af-a155-aa45b68bfff3" providerId="ADAL" clId="{E9E16D5E-8C49-43D7-BFA7-354344F7380E}" dt="2024-05-22T11:23:17.878" v="11283" actId="478"/>
          <ac:picMkLst>
            <pc:docMk/>
            <pc:sldMk cId="892765054" sldId="964"/>
            <ac:picMk id="62" creationId="{E6B99909-A514-9A41-C033-BA63CC61C942}"/>
          </ac:picMkLst>
        </pc:picChg>
        <pc:picChg chg="add del mod">
          <ac:chgData name="Paula Vázquez-Valero" userId="3a0e46d7-2099-40af-a155-aa45b68bfff3" providerId="ADAL" clId="{E9E16D5E-8C49-43D7-BFA7-354344F7380E}" dt="2024-05-22T11:23:17.878" v="11283" actId="478"/>
          <ac:picMkLst>
            <pc:docMk/>
            <pc:sldMk cId="892765054" sldId="964"/>
            <ac:picMk id="2051" creationId="{DA9247E2-ABA9-235C-C6FB-51FA98D49BB3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052" creationId="{C6D34A92-E9CD-A08B-9449-BE23E4F13B02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056" creationId="{770D799B-8CB4-02D2-F7F0-59438BC880A2}"/>
          </ac:picMkLst>
        </pc:picChg>
        <pc:picChg chg="mod">
          <ac:chgData name="Paula Vázquez-Valero" userId="3a0e46d7-2099-40af-a155-aa45b68bfff3" providerId="ADAL" clId="{E9E16D5E-8C49-43D7-BFA7-354344F7380E}" dt="2024-05-22T11:19:15.493" v="11259"/>
          <ac:picMkLst>
            <pc:docMk/>
            <pc:sldMk cId="892765054" sldId="964"/>
            <ac:picMk id="2068" creationId="{6AA73D3E-4825-1DA3-3CD1-74AA01A27623}"/>
          </ac:picMkLst>
        </pc:picChg>
        <pc:picChg chg="add del mod">
          <ac:chgData name="Paula Vázquez-Valero" userId="3a0e46d7-2099-40af-a155-aa45b68bfff3" providerId="ADAL" clId="{E9E16D5E-8C49-43D7-BFA7-354344F7380E}" dt="2024-05-22T11:27:43.908" v="11690" actId="478"/>
          <ac:picMkLst>
            <pc:docMk/>
            <pc:sldMk cId="892765054" sldId="964"/>
            <ac:picMk id="2071" creationId="{3AB87A6D-4118-0F80-4F9B-223FCFC966B7}"/>
          </ac:picMkLst>
        </pc:picChg>
        <pc:picChg chg="add del mod">
          <ac:chgData name="Paula Vázquez-Valero" userId="3a0e46d7-2099-40af-a155-aa45b68bfff3" providerId="ADAL" clId="{E9E16D5E-8C49-43D7-BFA7-354344F7380E}" dt="2024-05-22T11:27:43.908" v="11690" actId="478"/>
          <ac:picMkLst>
            <pc:docMk/>
            <pc:sldMk cId="892765054" sldId="964"/>
            <ac:picMk id="2078" creationId="{9EE07B7E-27E5-41B7-AE3F-23AB9EF706DB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082" creationId="{67B448F5-1CE5-EECB-7BD8-10265F0A3A96}"/>
          </ac:picMkLst>
        </pc:picChg>
        <pc:picChg chg="add del mod">
          <ac:chgData name="Paula Vázquez-Valero" userId="3a0e46d7-2099-40af-a155-aa45b68bfff3" providerId="ADAL" clId="{E9E16D5E-8C49-43D7-BFA7-354344F7380E}" dt="2024-05-22T11:27:43.908" v="11690" actId="478"/>
          <ac:picMkLst>
            <pc:docMk/>
            <pc:sldMk cId="892765054" sldId="964"/>
            <ac:picMk id="2083" creationId="{9BB7FA76-5453-6C4E-B99F-2E2F992F3E63}"/>
          </ac:picMkLst>
        </pc:picChg>
        <pc:picChg chg="add del mod">
          <ac:chgData name="Paula Vázquez-Valero" userId="3a0e46d7-2099-40af-a155-aa45b68bfff3" providerId="ADAL" clId="{E9E16D5E-8C49-43D7-BFA7-354344F7380E}" dt="2024-05-22T11:26:10.328" v="11575" actId="478"/>
          <ac:picMkLst>
            <pc:docMk/>
            <pc:sldMk cId="892765054" sldId="964"/>
            <ac:picMk id="2092" creationId="{E3B601C7-E0F7-68D5-4B55-DBAC7AB2B4FB}"/>
          </ac:picMkLst>
        </pc:picChg>
        <pc:picChg chg="mod">
          <ac:chgData name="Paula Vázquez-Valero" userId="3a0e46d7-2099-40af-a155-aa45b68bfff3" providerId="ADAL" clId="{E9E16D5E-8C49-43D7-BFA7-354344F7380E}" dt="2024-05-22T11:21:59.928" v="11261"/>
          <ac:picMkLst>
            <pc:docMk/>
            <pc:sldMk cId="892765054" sldId="964"/>
            <ac:picMk id="2097" creationId="{AC8A8636-0BF0-4350-0D14-9896787E0CF3}"/>
          </ac:picMkLst>
        </pc:picChg>
        <pc:picChg chg="add del mod">
          <ac:chgData name="Paula Vázquez-Valero" userId="3a0e46d7-2099-40af-a155-aa45b68bfff3" providerId="ADAL" clId="{E9E16D5E-8C49-43D7-BFA7-354344F7380E}" dt="2024-05-22T11:22:31.740" v="11274" actId="478"/>
          <ac:picMkLst>
            <pc:docMk/>
            <pc:sldMk cId="892765054" sldId="964"/>
            <ac:picMk id="2100" creationId="{C4B71E5F-A40A-6DFC-6654-EEEFFAE394DB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113" creationId="{86DC840D-6F2C-C76B-2A49-14CF532AFD34}"/>
          </ac:picMkLst>
        </pc:picChg>
        <pc:picChg chg="add del">
          <ac:chgData name="Paula Vázquez-Valero" userId="3a0e46d7-2099-40af-a155-aa45b68bfff3" providerId="ADAL" clId="{E9E16D5E-8C49-43D7-BFA7-354344F7380E}" dt="2024-05-22T11:19:15.198" v="11258" actId="478"/>
          <ac:picMkLst>
            <pc:docMk/>
            <pc:sldMk cId="892765054" sldId="964"/>
            <ac:picMk id="2114" creationId="{9F3DAC88-1342-3FB5-395A-D9618BAC1542}"/>
          </ac:picMkLst>
        </pc:picChg>
        <pc:picChg chg="add del mod">
          <ac:chgData name="Paula Vázquez-Valero" userId="3a0e46d7-2099-40af-a155-aa45b68bfff3" providerId="ADAL" clId="{E9E16D5E-8C49-43D7-BFA7-354344F7380E}" dt="2024-05-22T11:22:30.618" v="11273" actId="21"/>
          <ac:picMkLst>
            <pc:docMk/>
            <pc:sldMk cId="892765054" sldId="964"/>
            <ac:picMk id="2130" creationId="{911159BC-8218-1301-F2F7-F98DBAA42A50}"/>
          </ac:picMkLst>
        </pc:picChg>
        <pc:picChg chg="add del mod">
          <ac:chgData name="Paula Vázquez-Valero" userId="3a0e46d7-2099-40af-a155-aa45b68bfff3" providerId="ADAL" clId="{E9E16D5E-8C49-43D7-BFA7-354344F7380E}" dt="2024-05-22T11:22:30.618" v="11273" actId="21"/>
          <ac:picMkLst>
            <pc:docMk/>
            <pc:sldMk cId="892765054" sldId="964"/>
            <ac:picMk id="2131" creationId="{BCE506C2-F210-3760-BF89-69E8A03B0481}"/>
          </ac:picMkLst>
        </pc:picChg>
        <pc:picChg chg="add del mod">
          <ac:chgData name="Paula Vázquez-Valero" userId="3a0e46d7-2099-40af-a155-aa45b68bfff3" providerId="ADAL" clId="{E9E16D5E-8C49-43D7-BFA7-354344F7380E}" dt="2024-05-22T11:22:30.618" v="11273" actId="21"/>
          <ac:picMkLst>
            <pc:docMk/>
            <pc:sldMk cId="892765054" sldId="964"/>
            <ac:picMk id="2132" creationId="{1F0DFD60-A4DA-5951-8390-32E0AEAC9BA4}"/>
          </ac:picMkLst>
        </pc:picChg>
        <pc:picChg chg="add del mod">
          <ac:chgData name="Paula Vázquez-Valero" userId="3a0e46d7-2099-40af-a155-aa45b68bfff3" providerId="ADAL" clId="{E9E16D5E-8C49-43D7-BFA7-354344F7380E}" dt="2024-05-22T11:22:30.618" v="11273" actId="21"/>
          <ac:picMkLst>
            <pc:docMk/>
            <pc:sldMk cId="892765054" sldId="964"/>
            <ac:picMk id="2133" creationId="{0B462BAF-8F48-DEA7-F127-0F7A779E872D}"/>
          </ac:picMkLst>
        </pc:picChg>
        <pc:picChg chg="add del mod">
          <ac:chgData name="Paula Vázquez-Valero" userId="3a0e46d7-2099-40af-a155-aa45b68bfff3" providerId="ADAL" clId="{E9E16D5E-8C49-43D7-BFA7-354344F7380E}" dt="2024-05-22T11:33:04.712" v="11756" actId="21"/>
          <ac:picMkLst>
            <pc:docMk/>
            <pc:sldMk cId="892765054" sldId="964"/>
            <ac:picMk id="2134" creationId="{3899E0B4-F105-F262-15AA-6C3582DFA6BB}"/>
          </ac:picMkLst>
        </pc:picChg>
        <pc:picChg chg="mod">
          <ac:chgData name="Paula Vázquez-Valero" userId="3a0e46d7-2099-40af-a155-aa45b68bfff3" providerId="ADAL" clId="{E9E16D5E-8C49-43D7-BFA7-354344F7380E}" dt="2024-05-22T11:23:33.099" v="11285"/>
          <ac:picMkLst>
            <pc:docMk/>
            <pc:sldMk cId="892765054" sldId="964"/>
            <ac:picMk id="2138" creationId="{41642F1A-9FC2-A12E-76C6-7D1629054364}"/>
          </ac:picMkLst>
        </pc:picChg>
        <pc:picChg chg="mod">
          <ac:chgData name="Paula Vázquez-Valero" userId="3a0e46d7-2099-40af-a155-aa45b68bfff3" providerId="ADAL" clId="{E9E16D5E-8C49-43D7-BFA7-354344F7380E}" dt="2024-05-22T11:24:34.348" v="11427"/>
          <ac:picMkLst>
            <pc:docMk/>
            <pc:sldMk cId="892765054" sldId="964"/>
            <ac:picMk id="2151" creationId="{17B6E60D-1750-2203-B33B-9385DB20727C}"/>
          </ac:picMkLst>
        </pc:picChg>
        <pc:picChg chg="add del mod">
          <ac:chgData name="Paula Vázquez-Valero" userId="3a0e46d7-2099-40af-a155-aa45b68bfff3" providerId="ADAL" clId="{E9E16D5E-8C49-43D7-BFA7-354344F7380E}" dt="2024-05-22T11:32:58.323" v="11753" actId="21"/>
          <ac:picMkLst>
            <pc:docMk/>
            <pc:sldMk cId="892765054" sldId="964"/>
            <ac:picMk id="2154" creationId="{BC1AC03C-6A75-1467-8AFB-23F4D035FA46}"/>
          </ac:picMkLst>
        </pc:picChg>
        <pc:picChg chg="add del mod">
          <ac:chgData name="Paula Vázquez-Valero" userId="3a0e46d7-2099-40af-a155-aa45b68bfff3" providerId="ADAL" clId="{E9E16D5E-8C49-43D7-BFA7-354344F7380E}" dt="2024-05-22T11:29:24.588" v="11728"/>
          <ac:picMkLst>
            <pc:docMk/>
            <pc:sldMk cId="892765054" sldId="964"/>
            <ac:picMk id="2158" creationId="{D2131482-7B8A-C240-72FB-2CE9C11922D8}"/>
          </ac:picMkLst>
        </pc:picChg>
        <pc:picChg chg="add del mod">
          <ac:chgData name="Paula Vázquez-Valero" userId="3a0e46d7-2099-40af-a155-aa45b68bfff3" providerId="ADAL" clId="{E9E16D5E-8C49-43D7-BFA7-354344F7380E}" dt="2024-05-22T11:32:58.323" v="11753" actId="21"/>
          <ac:picMkLst>
            <pc:docMk/>
            <pc:sldMk cId="892765054" sldId="964"/>
            <ac:picMk id="2160" creationId="{D7435989-DA5D-0748-5FCC-63F5679A2900}"/>
          </ac:picMkLst>
        </pc:picChg>
        <pc:picChg chg="add del mod">
          <ac:chgData name="Paula Vázquez-Valero" userId="3a0e46d7-2099-40af-a155-aa45b68bfff3" providerId="ADAL" clId="{E9E16D5E-8C49-43D7-BFA7-354344F7380E}" dt="2024-05-22T11:30:27.852" v="11748" actId="478"/>
          <ac:picMkLst>
            <pc:docMk/>
            <pc:sldMk cId="892765054" sldId="964"/>
            <ac:picMk id="2162" creationId="{5FCED1CA-199A-28F3-5E8E-039A20863EEC}"/>
          </ac:picMkLst>
        </pc:picChg>
        <pc:picChg chg="mod">
          <ac:chgData name="Paula Vázquez-Valero" userId="3a0e46d7-2099-40af-a155-aa45b68bfff3" providerId="ADAL" clId="{E9E16D5E-8C49-43D7-BFA7-354344F7380E}" dt="2024-05-22T11:33:22.268" v="11759"/>
          <ac:picMkLst>
            <pc:docMk/>
            <pc:sldMk cId="892765054" sldId="964"/>
            <ac:picMk id="2166" creationId="{27C2D3DF-8105-5059-2682-CD10D58129BB}"/>
          </ac:picMkLst>
        </pc:picChg>
        <pc:picChg chg="add del mod">
          <ac:chgData name="Paula Vázquez-Valero" userId="3a0e46d7-2099-40af-a155-aa45b68bfff3" providerId="ADAL" clId="{E9E16D5E-8C49-43D7-BFA7-354344F7380E}" dt="2024-05-22T11:35:16.608" v="11933" actId="478"/>
          <ac:picMkLst>
            <pc:docMk/>
            <pc:sldMk cId="892765054" sldId="964"/>
            <ac:picMk id="2168" creationId="{3B85F85E-4398-ADF6-2AB3-844971AE4535}"/>
          </ac:picMkLst>
        </pc:picChg>
        <pc:picChg chg="add del mod">
          <ac:chgData name="Paula Vázquez-Valero" userId="3a0e46d7-2099-40af-a155-aa45b68bfff3" providerId="ADAL" clId="{E9E16D5E-8C49-43D7-BFA7-354344F7380E}" dt="2024-05-22T11:35:36.612" v="11945" actId="478"/>
          <ac:picMkLst>
            <pc:docMk/>
            <pc:sldMk cId="892765054" sldId="964"/>
            <ac:picMk id="2170" creationId="{D2E11BCB-04F8-AF42-EA67-2C60DDD1AC9B}"/>
          </ac:picMkLst>
        </pc:picChg>
        <pc:picChg chg="add del mod">
          <ac:chgData name="Paula Vázquez-Valero" userId="3a0e46d7-2099-40af-a155-aa45b68bfff3" providerId="ADAL" clId="{E9E16D5E-8C49-43D7-BFA7-354344F7380E}" dt="2024-05-22T11:35:48.709" v="11948" actId="478"/>
          <ac:picMkLst>
            <pc:docMk/>
            <pc:sldMk cId="892765054" sldId="964"/>
            <ac:picMk id="2171" creationId="{DE79D7DD-115C-78DF-4DA3-49C699C45C67}"/>
          </ac:picMkLst>
        </pc:picChg>
        <pc:picChg chg="mod">
          <ac:chgData name="Paula Vázquez-Valero" userId="3a0e46d7-2099-40af-a155-aa45b68bfff3" providerId="ADAL" clId="{E9E16D5E-8C49-43D7-BFA7-354344F7380E}" dt="2024-05-22T11:34:38.364" v="11923" actId="1076"/>
          <ac:picMkLst>
            <pc:docMk/>
            <pc:sldMk cId="892765054" sldId="964"/>
            <ac:picMk id="2174" creationId="{F0064A38-0DDD-8AFF-B257-5197CA2AD88C}"/>
          </ac:picMkLst>
        </pc:picChg>
        <pc:picChg chg="mod">
          <ac:chgData name="Paula Vázquez-Valero" userId="3a0e46d7-2099-40af-a155-aa45b68bfff3" providerId="ADAL" clId="{E9E16D5E-8C49-43D7-BFA7-354344F7380E}" dt="2024-05-22T11:34:38.364" v="11923" actId="1076"/>
          <ac:picMkLst>
            <pc:docMk/>
            <pc:sldMk cId="892765054" sldId="964"/>
            <ac:picMk id="2175" creationId="{0AE29EC0-6CD6-6699-9661-F44061F6A133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0" creationId="{32EAA56D-F57F-9E10-F05C-7E90029209AE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1" creationId="{A8AE8615-0F9B-2E80-6DBA-DBEED058E300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2" creationId="{3BDCBE9E-E746-A1BF-8D74-EA53FF883A24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3" creationId="{46ADA68C-A81D-7741-E351-837B9747E8C1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4" creationId="{C1700547-E61E-B32D-5FE7-58D885718600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5" creationId="{AFDE8537-2BB2-FA7B-C64E-239B08F8FD52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6" creationId="{D507FB11-D621-EABE-D546-E31950E46649}"/>
          </ac:picMkLst>
        </pc:picChg>
        <pc:picChg chg="add del mod">
          <ac:chgData name="Paula Vázquez-Valero" userId="3a0e46d7-2099-40af-a155-aa45b68bfff3" providerId="ADAL" clId="{E9E16D5E-8C49-43D7-BFA7-354344F7380E}" dt="2024-05-22T11:35:14.899" v="11932" actId="21"/>
          <ac:picMkLst>
            <pc:docMk/>
            <pc:sldMk cId="892765054" sldId="964"/>
            <ac:picMk id="2207" creationId="{8E726AF9-16B4-85BF-6751-C2C0807F7284}"/>
          </ac:picMkLst>
        </pc:picChg>
        <pc:picChg chg="add mod ord">
          <ac:chgData name="Paula Vázquez-Valero" userId="3a0e46d7-2099-40af-a155-aa45b68bfff3" providerId="ADAL" clId="{E9E16D5E-8C49-43D7-BFA7-354344F7380E}" dt="2024-05-22T11:38:04.239" v="12098" actId="14100"/>
          <ac:picMkLst>
            <pc:docMk/>
            <pc:sldMk cId="892765054" sldId="964"/>
            <ac:picMk id="2208" creationId="{F1A858C5-1D38-8E80-F061-7E8FC71A2444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09" creationId="{1F8B2BF9-D5E2-EF31-5109-7CA967274ECD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10" creationId="{767BC443-B534-3F97-47E3-67CE3F67710B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11" creationId="{E34991BD-BA38-30C0-07D3-E72806516E29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12" creationId="{0757F13A-A271-4F7E-EB20-4932933699FF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29" creationId="{3DB6A3F2-B635-A2AB-27C1-BEAF01DE426D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0" creationId="{D1961442-DC3C-DA43-C833-4FF858885506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1" creationId="{3AC39388-4642-3667-8184-C415C1EC94CF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2" creationId="{3465764A-4328-2AC5-D9B6-E6B224485BAB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3" creationId="{499999AE-0567-68E5-77D7-23AF788D7FFD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4" creationId="{7ABB7151-7891-1302-20BE-97605B80F832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5" creationId="{68261C93-9945-8716-1300-BB41D45EB768}"/>
          </ac:picMkLst>
        </pc:picChg>
        <pc:picChg chg="add del mod">
          <ac:chgData name="Paula Vázquez-Valero" userId="3a0e46d7-2099-40af-a155-aa45b68bfff3" providerId="ADAL" clId="{E9E16D5E-8C49-43D7-BFA7-354344F7380E}" dt="2024-05-22T11:36:03.971" v="11955" actId="21"/>
          <ac:picMkLst>
            <pc:docMk/>
            <pc:sldMk cId="892765054" sldId="964"/>
            <ac:picMk id="2236" creationId="{59C412C3-AEEB-9B61-41CF-6094E0022F03}"/>
          </ac:picMkLst>
        </pc:picChg>
        <pc:picChg chg="add del mod">
          <ac:chgData name="Paula Vázquez-Valero" userId="3a0e46d7-2099-40af-a155-aa45b68bfff3" providerId="ADAL" clId="{E9E16D5E-8C49-43D7-BFA7-354344F7380E}" dt="2024-05-22T11:38:08.149" v="12100" actId="21"/>
          <ac:picMkLst>
            <pc:docMk/>
            <pc:sldMk cId="892765054" sldId="964"/>
            <ac:picMk id="2237" creationId="{661308F2-70A2-E326-E9CB-923DCF286D18}"/>
          </ac:picMkLst>
        </pc:picChg>
        <pc:picChg chg="mod">
          <ac:chgData name="Paula Vázquez-Valero" userId="3a0e46d7-2099-40af-a155-aa45b68bfff3" providerId="ADAL" clId="{E9E16D5E-8C49-43D7-BFA7-354344F7380E}" dt="2024-05-22T11:36:29.719" v="11963"/>
          <ac:picMkLst>
            <pc:docMk/>
            <pc:sldMk cId="892765054" sldId="964"/>
            <ac:picMk id="2243" creationId="{FAC70B34-C3A6-E81A-E932-B211522EAA7C}"/>
          </ac:picMkLst>
        </pc:picChg>
        <pc:picChg chg="add mod">
          <ac:chgData name="Paula Vázquez-Valero" userId="3a0e46d7-2099-40af-a155-aa45b68bfff3" providerId="ADAL" clId="{E9E16D5E-8C49-43D7-BFA7-354344F7380E}" dt="2024-05-22T11:38:17.314" v="12131" actId="1035"/>
          <ac:picMkLst>
            <pc:docMk/>
            <pc:sldMk cId="892765054" sldId="964"/>
            <ac:picMk id="2246" creationId="{35165C48-FDEC-02C8-9C18-E3E924FED7DA}"/>
          </ac:picMkLst>
        </pc:picChg>
        <pc:picChg chg="add mod">
          <ac:chgData name="Paula Vázquez-Valero" userId="3a0e46d7-2099-40af-a155-aa45b68bfff3" providerId="ADAL" clId="{E9E16D5E-8C49-43D7-BFA7-354344F7380E}" dt="2024-05-22T11:38:17.314" v="12131" actId="1035"/>
          <ac:picMkLst>
            <pc:docMk/>
            <pc:sldMk cId="892765054" sldId="964"/>
            <ac:picMk id="2253" creationId="{DE7676A3-C50D-CBDC-57BA-5AA0497481B7}"/>
          </ac:picMkLst>
        </pc:picChg>
        <pc:picChg chg="add mod">
          <ac:chgData name="Paula Vázquez-Valero" userId="3a0e46d7-2099-40af-a155-aa45b68bfff3" providerId="ADAL" clId="{E9E16D5E-8C49-43D7-BFA7-354344F7380E}" dt="2024-05-22T11:38:17.314" v="12131" actId="1035"/>
          <ac:picMkLst>
            <pc:docMk/>
            <pc:sldMk cId="892765054" sldId="964"/>
            <ac:picMk id="2257" creationId="{5949EB34-EA40-751A-EA7B-D6F1B1F19CCE}"/>
          </ac:picMkLst>
        </pc:picChg>
        <pc:picChg chg="add mod">
          <ac:chgData name="Paula Vázquez-Valero" userId="3a0e46d7-2099-40af-a155-aa45b68bfff3" providerId="ADAL" clId="{E9E16D5E-8C49-43D7-BFA7-354344F7380E}" dt="2024-05-22T11:38:17.314" v="12131" actId="1035"/>
          <ac:picMkLst>
            <pc:docMk/>
            <pc:sldMk cId="892765054" sldId="964"/>
            <ac:picMk id="2266" creationId="{1A5ED460-4940-5B6C-47DF-4ACEC7F08A6E}"/>
          </ac:picMkLst>
        </pc:picChg>
        <pc:picChg chg="mod">
          <ac:chgData name="Paula Vázquez-Valero" userId="3a0e46d7-2099-40af-a155-aa45b68bfff3" providerId="ADAL" clId="{E9E16D5E-8C49-43D7-BFA7-354344F7380E}" dt="2024-05-22T11:37:41.099" v="12082"/>
          <ac:picMkLst>
            <pc:docMk/>
            <pc:sldMk cId="892765054" sldId="964"/>
            <ac:picMk id="2271" creationId="{C2105821-3045-32EB-11F2-13A6ACD34356}"/>
          </ac:picMkLst>
        </pc:picChg>
        <pc:picChg chg="add del mod">
          <ac:chgData name="Paula Vázquez-Valero" userId="3a0e46d7-2099-40af-a155-aa45b68bfff3" providerId="ADAL" clId="{E9E16D5E-8C49-43D7-BFA7-354344F7380E}" dt="2024-05-22T11:38:26.599" v="12145" actId="21"/>
          <ac:picMkLst>
            <pc:docMk/>
            <pc:sldMk cId="892765054" sldId="964"/>
            <ac:picMk id="2275" creationId="{715C2ED6-4793-9F46-ED49-A407010D3C34}"/>
          </ac:picMkLst>
        </pc:picChg>
        <pc:picChg chg="add mod">
          <ac:chgData name="Paula Vázquez-Valero" userId="3a0e46d7-2099-40af-a155-aa45b68bfff3" providerId="ADAL" clId="{E9E16D5E-8C49-43D7-BFA7-354344F7380E}" dt="2024-05-22T11:38:11.269" v="12115"/>
          <ac:picMkLst>
            <pc:docMk/>
            <pc:sldMk cId="892765054" sldId="964"/>
            <ac:picMk id="2276" creationId="{A2DA8E65-6E1D-886B-AB95-54AA13E2EE76}"/>
          </ac:picMkLst>
        </pc:picChg>
        <pc:picChg chg="add mod">
          <ac:chgData name="Paula Vázquez-Valero" userId="3a0e46d7-2099-40af-a155-aa45b68bfff3" providerId="ADAL" clId="{E9E16D5E-8C49-43D7-BFA7-354344F7380E}" dt="2024-05-22T11:38:30.738" v="12147"/>
          <ac:picMkLst>
            <pc:docMk/>
            <pc:sldMk cId="892765054" sldId="964"/>
            <ac:picMk id="2277" creationId="{8EE76C92-83A0-E783-B257-6376B93AB057}"/>
          </ac:picMkLst>
        </pc:picChg>
      </pc:sldChg>
      <pc:sldChg chg="addSp delSp modSp add del mod addAnim delAnim modAnim">
        <pc:chgData name="Paula Vázquez-Valero" userId="3a0e46d7-2099-40af-a155-aa45b68bfff3" providerId="ADAL" clId="{E9E16D5E-8C49-43D7-BFA7-354344F7380E}" dt="2024-05-22T11:38:48.659" v="12150" actId="47"/>
        <pc:sldMkLst>
          <pc:docMk/>
          <pc:sldMk cId="4008428244" sldId="965"/>
        </pc:sldMkLst>
        <pc:spChg chg="add del mod">
          <ac:chgData name="Paula Vázquez-Valero" userId="3a0e46d7-2099-40af-a155-aa45b68bfff3" providerId="ADAL" clId="{E9E16D5E-8C49-43D7-BFA7-354344F7380E}" dt="2024-05-22T11:33:20.899" v="11758" actId="21"/>
          <ac:spMkLst>
            <pc:docMk/>
            <pc:sldMk cId="4008428244" sldId="965"/>
            <ac:spMk id="3" creationId="{DD937B63-CD31-1207-BC5F-BA05F9E7C07D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6" creationId="{DFBAAE39-D39B-5DF6-CC91-EE0225254560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9" creationId="{8734C97D-7A23-BBBF-C8B8-03B3C9F53850}"/>
          </ac:spMkLst>
        </pc:spChg>
        <pc:spChg chg="add del mod">
          <ac:chgData name="Paula Vázquez-Valero" userId="3a0e46d7-2099-40af-a155-aa45b68bfff3" providerId="ADAL" clId="{E9E16D5E-8C49-43D7-BFA7-354344F7380E}" dt="2024-05-22T11:33:20.899" v="11758" actId="21"/>
          <ac:spMkLst>
            <pc:docMk/>
            <pc:sldMk cId="4008428244" sldId="965"/>
            <ac:spMk id="13" creationId="{D74FE76B-C538-92F2-37F7-35E295DAB875}"/>
          </ac:spMkLst>
        </pc:spChg>
        <pc:spChg chg="add del">
          <ac:chgData name="Paula Vázquez-Valero" userId="3a0e46d7-2099-40af-a155-aa45b68bfff3" providerId="ADAL" clId="{E9E16D5E-8C49-43D7-BFA7-354344F7380E}" dt="2024-05-22T11:36:27.369" v="11961" actId="21"/>
          <ac:spMkLst>
            <pc:docMk/>
            <pc:sldMk cId="4008428244" sldId="965"/>
            <ac:spMk id="17" creationId="{B6D28594-9B41-BB6C-92B1-CB78C28D3E9B}"/>
          </ac:spMkLst>
        </pc:spChg>
        <pc:spChg chg="add del mod">
          <ac:chgData name="Paula Vázquez-Valero" userId="3a0e46d7-2099-40af-a155-aa45b68bfff3" providerId="ADAL" clId="{E9E16D5E-8C49-43D7-BFA7-354344F7380E}" dt="2024-05-22T11:33:20.899" v="11758" actId="21"/>
          <ac:spMkLst>
            <pc:docMk/>
            <pc:sldMk cId="4008428244" sldId="965"/>
            <ac:spMk id="19" creationId="{632A08E1-E66D-90E2-B65A-E6A11DDF13A3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0" creationId="{71ADCA70-EBBA-4B95-943C-9C3AB3A47A74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1" creationId="{AAC98ADD-2C6C-A64F-D7CE-AA4733E8127F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2" creationId="{F1AD72A7-428C-0037-8A03-8BF0BF5062FA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4" creationId="{69E96AA3-29A5-78D9-3F8E-69F9AC1C2B31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6" creationId="{CA085848-2B54-4774-B29E-B7B349B579DE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7" creationId="{E7829FF3-F060-1AF7-694E-DF9D2BE23934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28" creationId="{5764C12D-8185-4CA2-0F69-A3495EF0F327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0" creationId="{997ACCDE-B314-A590-7583-EB7153EDEE18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1" creationId="{21241958-074E-15F2-18C1-A803BA53599F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3" creationId="{5306DF62-9137-08C0-9DAF-E703F9B3F75C}"/>
          </ac:spMkLst>
        </pc:spChg>
        <pc:spChg chg="add 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4" creationId="{F23B2795-9D03-4BF9-FBB0-49AA0F16A4A0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6" creationId="{1554CBF3-CB3A-585B-0450-9C20C84E2385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7" creationId="{267500DE-A804-69B9-11CB-89393F16FB1C}"/>
          </ac:spMkLst>
        </pc:spChg>
        <pc:spChg chg="mod">
          <ac:chgData name="Paula Vázquez-Valero" userId="3a0e46d7-2099-40af-a155-aa45b68bfff3" providerId="ADAL" clId="{E9E16D5E-8C49-43D7-BFA7-354344F7380E}" dt="2024-05-22T11:32:49.318" v="11752"/>
          <ac:spMkLst>
            <pc:docMk/>
            <pc:sldMk cId="4008428244" sldId="965"/>
            <ac:spMk id="39" creationId="{3F5B2770-D29E-54E1-4781-5139B5335B40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1" creationId="{B5279159-C30F-7539-0365-1B2C501C9D77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4" creationId="{ACE47950-3050-1265-EFA5-E32FB4451087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5" creationId="{13F7392B-1970-DE72-1D43-21AE14282D89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6" creationId="{0D85C368-F34E-348B-A51A-EFCEFFCF0021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7" creationId="{B95A23C3-C0F6-284C-FAF0-728805DD647C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8" creationId="{2146ACE8-48A4-FAC4-8384-993394F40948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49" creationId="{73F9FAE0-60D1-1B91-00F5-5BF31D9AAEF7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1" creationId="{D414274E-C266-2CE0-D9EF-E043BA67BE67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2" creationId="{BC4F6DA7-EE60-A4AC-4CD6-92ACC09B5282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3" creationId="{09FFBF37-FD3B-F6A4-292D-E223F0EC9981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5" creationId="{0F125D14-30F2-319C-02EF-F6251E7AF187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6" creationId="{4577A43C-2C9E-081D-EDBF-67E672AE0D30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7" creationId="{ED858045-D6AC-E32B-50C7-3D73889C81E3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8" creationId="{62C479A4-FD3E-8365-B4F4-800060166CB1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59" creationId="{1B0B8588-4C94-ED22-F8B6-BD3F8194E151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60" creationId="{FA1B2550-046E-3A66-5B3D-76DD0A4E7B76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61" creationId="{E3B15CD2-FBA1-843C-BF60-1403D7481034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62" creationId="{9D2D1E79-E398-8870-5C55-C29DB3A274DF}"/>
          </ac:spMkLst>
        </pc:spChg>
        <pc:spChg chg="add del mod">
          <ac:chgData name="Paula Vázquez-Valero" userId="3a0e46d7-2099-40af-a155-aa45b68bfff3" providerId="ADAL" clId="{E9E16D5E-8C49-43D7-BFA7-354344F7380E}" dt="2024-05-22T11:36:28.529" v="11962" actId="21"/>
          <ac:spMkLst>
            <pc:docMk/>
            <pc:sldMk cId="4008428244" sldId="965"/>
            <ac:spMk id="2048" creationId="{DA8B878C-D423-CEED-49F1-95CB29992005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69" creationId="{A16A9787-6C3F-603A-4F46-ECD35AA49487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72" creationId="{49243322-1EB2-60DE-9AF7-04FCBEB51C1D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73" creationId="{89E80289-02BD-0CE8-70D7-CF6988ED2602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74" creationId="{E52CC82B-88D9-62A1-504F-D80EBC6F4235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75" creationId="{7BAA1AE5-55DD-BAA8-5CA8-8555D13D933C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76" creationId="{4E742E75-7717-52F6-990B-2553FAF22B2E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94" creationId="{123A7891-A6E7-526C-8B70-241D3AFC3813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099" creationId="{E8D18B4E-6A76-25EF-4A57-9AEAE19818D3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01" creationId="{885324B0-0E71-CA36-7680-A2B876805897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1" creationId="{8C66BE3D-E086-5C08-DCD3-92978C074DF7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2" creationId="{17E7FB07-7ED8-E664-E1AB-90BA53190C00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3" creationId="{8A63E98A-8C57-1246-6E50-95EF53449345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4" creationId="{3CD504CF-3BEC-8E3A-B80B-B1FA8AC88CC5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5" creationId="{22E1B719-B69A-416E-F9B7-1C0557925C90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6" creationId="{CF5416BE-7D5A-3B27-2319-971E7E53565D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48" creationId="{490B9412-EA55-A861-6077-AF38F8EB0036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53" creationId="{A56F553E-44BB-3EF4-C7CA-719A2669EC43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55" creationId="{60F1B24B-6F89-97EB-367F-F6A91E7EB8B1}"/>
          </ac:spMkLst>
        </pc:spChg>
        <pc:spChg chg="del">
          <ac:chgData name="Paula Vázquez-Valero" userId="3a0e46d7-2099-40af-a155-aa45b68bfff3" providerId="ADAL" clId="{E9E16D5E-8C49-43D7-BFA7-354344F7380E}" dt="2024-05-22T11:30:32.840" v="11750" actId="478"/>
          <ac:spMkLst>
            <pc:docMk/>
            <pc:sldMk cId="4008428244" sldId="965"/>
            <ac:spMk id="2156" creationId="{BC44F184-A2FE-A4F7-11C6-EEFEF1D3C176}"/>
          </ac:spMkLst>
        </pc:spChg>
        <pc:grpChg chg="add del mod">
          <ac:chgData name="Paula Vázquez-Valero" userId="3a0e46d7-2099-40af-a155-aa45b68bfff3" providerId="ADAL" clId="{E9E16D5E-8C49-43D7-BFA7-354344F7380E}" dt="2024-05-22T11:33:20.899" v="11758" actId="21"/>
          <ac:grpSpMkLst>
            <pc:docMk/>
            <pc:sldMk cId="4008428244" sldId="965"/>
            <ac:grpSpMk id="5" creationId="{BC050BEA-DA22-8535-3394-D9574D6E9465}"/>
          </ac:grpSpMkLst>
        </pc:grpChg>
        <pc:grpChg chg="add mod">
          <ac:chgData name="Paula Vázquez-Valero" userId="3a0e46d7-2099-40af-a155-aa45b68bfff3" providerId="ADAL" clId="{E9E16D5E-8C49-43D7-BFA7-354344F7380E}" dt="2024-05-22T11:32:49.318" v="11752"/>
          <ac:grpSpMkLst>
            <pc:docMk/>
            <pc:sldMk cId="4008428244" sldId="965"/>
            <ac:grpSpMk id="23" creationId="{6E186B48-CED4-EC33-D3DB-882DA67DA6BE}"/>
          </ac:grpSpMkLst>
        </pc:grpChg>
        <pc:grpChg chg="add del mod">
          <ac:chgData name="Paula Vázquez-Valero" userId="3a0e46d7-2099-40af-a155-aa45b68bfff3" providerId="ADAL" clId="{E9E16D5E-8C49-43D7-BFA7-354344F7380E}" dt="2024-05-22T11:36:28.529" v="11962" actId="21"/>
          <ac:grpSpMkLst>
            <pc:docMk/>
            <pc:sldMk cId="4008428244" sldId="965"/>
            <ac:grpSpMk id="35" creationId="{84AFBA56-CEAA-B1F5-BE9D-3A76CE607607}"/>
          </ac:grpSpMkLst>
        </pc:grpChg>
        <pc:grpChg chg="add del mod">
          <ac:chgData name="Paula Vázquez-Valero" userId="3a0e46d7-2099-40af-a155-aa45b68bfff3" providerId="ADAL" clId="{E9E16D5E-8C49-43D7-BFA7-354344F7380E}" dt="2024-05-22T11:36:28.529" v="11962" actId="21"/>
          <ac:grpSpMkLst>
            <pc:docMk/>
            <pc:sldMk cId="4008428244" sldId="965"/>
            <ac:grpSpMk id="38" creationId="{B45EA910-22F7-AE59-9485-8E72CCE372A9}"/>
          </ac:grpSpMkLst>
        </pc:grpChg>
        <pc:grpChg chg="del">
          <ac:chgData name="Paula Vázquez-Valero" userId="3a0e46d7-2099-40af-a155-aa45b68bfff3" providerId="ADAL" clId="{E9E16D5E-8C49-43D7-BFA7-354344F7380E}" dt="2024-05-22T11:30:32.840" v="11750" actId="478"/>
          <ac:grpSpMkLst>
            <pc:docMk/>
            <pc:sldMk cId="4008428244" sldId="965"/>
            <ac:grpSpMk id="2063" creationId="{1BD05733-E5FE-CF40-3E96-B77BA7623A70}"/>
          </ac:grpSpMkLst>
        </pc:grpChg>
        <pc:grpChg chg="del">
          <ac:chgData name="Paula Vázquez-Valero" userId="3a0e46d7-2099-40af-a155-aa45b68bfff3" providerId="ADAL" clId="{E9E16D5E-8C49-43D7-BFA7-354344F7380E}" dt="2024-05-22T11:30:32.840" v="11750" actId="478"/>
          <ac:grpSpMkLst>
            <pc:docMk/>
            <pc:sldMk cId="4008428244" sldId="965"/>
            <ac:grpSpMk id="2066" creationId="{596E0BED-89E4-3619-7749-D42A8423F046}"/>
          </ac:grpSpMkLst>
        </pc:grpChg>
        <pc:grpChg chg="del">
          <ac:chgData name="Paula Vázquez-Valero" userId="3a0e46d7-2099-40af-a155-aa45b68bfff3" providerId="ADAL" clId="{E9E16D5E-8C49-43D7-BFA7-354344F7380E}" dt="2024-05-22T11:30:32.840" v="11750" actId="478"/>
          <ac:grpSpMkLst>
            <pc:docMk/>
            <pc:sldMk cId="4008428244" sldId="965"/>
            <ac:grpSpMk id="2095" creationId="{6DB9D364-68C2-F415-FDAC-512C2DA600AF}"/>
          </ac:grpSpMkLst>
        </pc:grpChg>
        <pc:grpChg chg="del">
          <ac:chgData name="Paula Vázquez-Valero" userId="3a0e46d7-2099-40af-a155-aa45b68bfff3" providerId="ADAL" clId="{E9E16D5E-8C49-43D7-BFA7-354344F7380E}" dt="2024-05-22T11:30:32.840" v="11750" actId="478"/>
          <ac:grpSpMkLst>
            <pc:docMk/>
            <pc:sldMk cId="4008428244" sldId="965"/>
            <ac:grpSpMk id="2149" creationId="{0DB4A8A1-3FAA-0276-9C50-353331BCE276}"/>
          </ac:grpSpMkLst>
        </pc:grpChg>
        <pc:graphicFrameChg chg="add del mod">
          <ac:chgData name="Paula Vázquez-Valero" userId="3a0e46d7-2099-40af-a155-aa45b68bfff3" providerId="ADAL" clId="{E9E16D5E-8C49-43D7-BFA7-354344F7380E}" dt="2024-05-22T11:36:28.529" v="11962" actId="21"/>
          <ac:graphicFrameMkLst>
            <pc:docMk/>
            <pc:sldMk cId="4008428244" sldId="965"/>
            <ac:graphicFrameMk id="42" creationId="{58D2F481-2677-56F2-8784-6671A17D57E2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1:30:32.840" v="11750" actId="478"/>
          <ac:graphicFrameMkLst>
            <pc:docMk/>
            <pc:sldMk cId="4008428244" sldId="965"/>
            <ac:graphicFrameMk id="2070" creationId="{A83E8018-9290-4941-BBF5-E8FCE5879EBB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1:30:32.840" v="11750" actId="478"/>
          <ac:graphicFrameMkLst>
            <pc:docMk/>
            <pc:sldMk cId="4008428244" sldId="965"/>
            <ac:graphicFrameMk id="2140" creationId="{42CDD862-E453-4428-73D8-E3D932E6DADE}"/>
          </ac:graphicFrameMkLst>
        </pc:graphicFrameChg>
        <pc:picChg chg="mod">
          <ac:chgData name="Paula Vázquez-Valero" userId="3a0e46d7-2099-40af-a155-aa45b68bfff3" providerId="ADAL" clId="{E9E16D5E-8C49-43D7-BFA7-354344F7380E}" dt="2024-05-22T11:32:49.318" v="11752"/>
          <ac:picMkLst>
            <pc:docMk/>
            <pc:sldMk cId="4008428244" sldId="965"/>
            <ac:picMk id="7" creationId="{2818FC52-2395-8603-0575-C74C035F9B7E}"/>
          </ac:picMkLst>
        </pc:picChg>
        <pc:picChg chg="add del mod">
          <ac:chgData name="Paula Vázquez-Valero" userId="3a0e46d7-2099-40af-a155-aa45b68bfff3" providerId="ADAL" clId="{E9E16D5E-8C49-43D7-BFA7-354344F7380E}" dt="2024-05-22T11:33:20.899" v="11758" actId="21"/>
          <ac:picMkLst>
            <pc:docMk/>
            <pc:sldMk cId="4008428244" sldId="965"/>
            <ac:picMk id="12" creationId="{EDC4591F-9B61-B62C-DFA8-EAA5F9BC58CC}"/>
          </ac:picMkLst>
        </pc:picChg>
        <pc:picChg chg="add del mod">
          <ac:chgData name="Paula Vázquez-Valero" userId="3a0e46d7-2099-40af-a155-aa45b68bfff3" providerId="ADAL" clId="{E9E16D5E-8C49-43D7-BFA7-354344F7380E}" dt="2024-05-22T11:33:20.899" v="11758" actId="21"/>
          <ac:picMkLst>
            <pc:docMk/>
            <pc:sldMk cId="4008428244" sldId="965"/>
            <ac:picMk id="16" creationId="{4F0B38D9-21C9-4848-C558-92E624033D2B}"/>
          </ac:picMkLst>
        </pc:picChg>
        <pc:picChg chg="add del mod">
          <ac:chgData name="Paula Vázquez-Valero" userId="3a0e46d7-2099-40af-a155-aa45b68bfff3" providerId="ADAL" clId="{E9E16D5E-8C49-43D7-BFA7-354344F7380E}" dt="2024-05-22T11:33:20.899" v="11758" actId="21"/>
          <ac:picMkLst>
            <pc:docMk/>
            <pc:sldMk cId="4008428244" sldId="965"/>
            <ac:picMk id="18" creationId="{E20B71FF-7913-1D4C-2BFE-111E888117C1}"/>
          </ac:picMkLst>
        </pc:picChg>
        <pc:picChg chg="mod">
          <ac:chgData name="Paula Vázquez-Valero" userId="3a0e46d7-2099-40af-a155-aa45b68bfff3" providerId="ADAL" clId="{E9E16D5E-8C49-43D7-BFA7-354344F7380E}" dt="2024-05-22T11:32:49.318" v="11752"/>
          <ac:picMkLst>
            <pc:docMk/>
            <pc:sldMk cId="4008428244" sldId="965"/>
            <ac:picMk id="25" creationId="{D1C2FC1C-F7DE-5092-D051-FED89007FDDF}"/>
          </ac:picMkLst>
        </pc:picChg>
        <pc:picChg chg="add mod">
          <ac:chgData name="Paula Vázquez-Valero" userId="3a0e46d7-2099-40af-a155-aa45b68bfff3" providerId="ADAL" clId="{E9E16D5E-8C49-43D7-BFA7-354344F7380E}" dt="2024-05-22T11:32:49.318" v="11752"/>
          <ac:picMkLst>
            <pc:docMk/>
            <pc:sldMk cId="4008428244" sldId="965"/>
            <ac:picMk id="29" creationId="{986C12A0-053B-B15C-783A-CDA91AE3FD86}"/>
          </ac:picMkLst>
        </pc:picChg>
        <pc:picChg chg="add mod">
          <ac:chgData name="Paula Vázquez-Valero" userId="3a0e46d7-2099-40af-a155-aa45b68bfff3" providerId="ADAL" clId="{E9E16D5E-8C49-43D7-BFA7-354344F7380E}" dt="2024-05-22T11:32:49.318" v="11752"/>
          <ac:picMkLst>
            <pc:docMk/>
            <pc:sldMk cId="4008428244" sldId="965"/>
            <ac:picMk id="32" creationId="{02027B24-6013-977B-C731-D16AA7838D4B}"/>
          </ac:picMkLst>
        </pc:picChg>
        <pc:picChg chg="mod">
          <ac:chgData name="Paula Vázquez-Valero" userId="3a0e46d7-2099-40af-a155-aa45b68bfff3" providerId="ADAL" clId="{E9E16D5E-8C49-43D7-BFA7-354344F7380E}" dt="2024-05-22T11:32:49.318" v="11752"/>
          <ac:picMkLst>
            <pc:docMk/>
            <pc:sldMk cId="4008428244" sldId="965"/>
            <ac:picMk id="40" creationId="{9EEF3325-E7CA-B67B-2FEC-0A6C58D9EB82}"/>
          </ac:picMkLst>
        </pc:picChg>
        <pc:picChg chg="add del mod">
          <ac:chgData name="Paula Vázquez-Valero" userId="3a0e46d7-2099-40af-a155-aa45b68bfff3" providerId="ADAL" clId="{E9E16D5E-8C49-43D7-BFA7-354344F7380E}" dt="2024-05-22T11:36:28.529" v="11962" actId="21"/>
          <ac:picMkLst>
            <pc:docMk/>
            <pc:sldMk cId="4008428244" sldId="965"/>
            <ac:picMk id="43" creationId="{1F030174-AB0A-D983-71C5-7957992BA643}"/>
          </ac:picMkLst>
        </pc:picChg>
        <pc:picChg chg="add del mod">
          <ac:chgData name="Paula Vázquez-Valero" userId="3a0e46d7-2099-40af-a155-aa45b68bfff3" providerId="ADAL" clId="{E9E16D5E-8C49-43D7-BFA7-354344F7380E}" dt="2024-05-22T11:36:28.529" v="11962" actId="21"/>
          <ac:picMkLst>
            <pc:docMk/>
            <pc:sldMk cId="4008428244" sldId="965"/>
            <ac:picMk id="50" creationId="{884C2069-5E79-08A1-68A6-BDE8FC52C3E5}"/>
          </ac:picMkLst>
        </pc:picChg>
        <pc:picChg chg="add del mod">
          <ac:chgData name="Paula Vázquez-Valero" userId="3a0e46d7-2099-40af-a155-aa45b68bfff3" providerId="ADAL" clId="{E9E16D5E-8C49-43D7-BFA7-354344F7380E}" dt="2024-05-22T11:36:28.529" v="11962" actId="21"/>
          <ac:picMkLst>
            <pc:docMk/>
            <pc:sldMk cId="4008428244" sldId="965"/>
            <ac:picMk id="54" creationId="{CCC6D87F-6FE4-53D4-9BD1-CBEBD619C62A}"/>
          </ac:picMkLst>
        </pc:picChg>
        <pc:picChg chg="add del mod">
          <ac:chgData name="Paula Vázquez-Valero" userId="3a0e46d7-2099-40af-a155-aa45b68bfff3" providerId="ADAL" clId="{E9E16D5E-8C49-43D7-BFA7-354344F7380E}" dt="2024-05-22T11:36:28.529" v="11962" actId="21"/>
          <ac:picMkLst>
            <pc:docMk/>
            <pc:sldMk cId="4008428244" sldId="965"/>
            <ac:picMk id="63" creationId="{C905159E-84D6-B912-4567-2F27518671BA}"/>
          </ac:picMkLst>
        </pc:picChg>
        <pc:picChg chg="del">
          <ac:chgData name="Paula Vázquez-Valero" userId="3a0e46d7-2099-40af-a155-aa45b68bfff3" providerId="ADAL" clId="{E9E16D5E-8C49-43D7-BFA7-354344F7380E}" dt="2024-05-22T11:30:32.840" v="11750" actId="478"/>
          <ac:picMkLst>
            <pc:docMk/>
            <pc:sldMk cId="4008428244" sldId="965"/>
            <ac:picMk id="2134" creationId="{3899E0B4-F105-F262-15AA-6C3582DFA6BB}"/>
          </ac:picMkLst>
        </pc:picChg>
        <pc:picChg chg="del">
          <ac:chgData name="Paula Vázquez-Valero" userId="3a0e46d7-2099-40af-a155-aa45b68bfff3" providerId="ADAL" clId="{E9E16D5E-8C49-43D7-BFA7-354344F7380E}" dt="2024-05-22T11:30:32.840" v="11750" actId="478"/>
          <ac:picMkLst>
            <pc:docMk/>
            <pc:sldMk cId="4008428244" sldId="965"/>
            <ac:picMk id="2154" creationId="{BC1AC03C-6A75-1467-8AFB-23F4D035FA46}"/>
          </ac:picMkLst>
        </pc:picChg>
        <pc:picChg chg="del">
          <ac:chgData name="Paula Vázquez-Valero" userId="3a0e46d7-2099-40af-a155-aa45b68bfff3" providerId="ADAL" clId="{E9E16D5E-8C49-43D7-BFA7-354344F7380E}" dt="2024-05-22T11:30:32.840" v="11750" actId="478"/>
          <ac:picMkLst>
            <pc:docMk/>
            <pc:sldMk cId="4008428244" sldId="965"/>
            <ac:picMk id="2160" creationId="{D7435989-DA5D-0748-5FCC-63F5679A2900}"/>
          </ac:picMkLst>
        </pc:picChg>
      </pc:sldChg>
      <pc:sldChg chg="addSp delSp modSp new del mod delAnim modAnim">
        <pc:chgData name="Paula Vázquez-Valero" userId="3a0e46d7-2099-40af-a155-aa45b68bfff3" providerId="ADAL" clId="{E9E16D5E-8C49-43D7-BFA7-354344F7380E}" dt="2024-05-22T12:57:21.872" v="15725" actId="47"/>
        <pc:sldMkLst>
          <pc:docMk/>
          <pc:sldMk cId="3023643266" sldId="966"/>
        </pc:sldMkLst>
        <pc:spChg chg="del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3" creationId="{E64ADA8A-489B-E881-6A1B-F898BB35E862}"/>
          </ac:spMkLst>
        </pc:spChg>
        <pc:spChg chg="mod">
          <ac:chgData name="Paula Vázquez-Valero" userId="3a0e46d7-2099-40af-a155-aa45b68bfff3" providerId="ADAL" clId="{E9E16D5E-8C49-43D7-BFA7-354344F7380E}" dt="2024-05-22T11:33:01.883" v="11755"/>
          <ac:spMkLst>
            <pc:docMk/>
            <pc:sldMk cId="3023643266" sldId="966"/>
            <ac:spMk id="5" creationId="{CDB00305-8898-B9C0-C2D3-940CA1C6D168}"/>
          </ac:spMkLst>
        </pc:spChg>
        <pc:spChg chg="mod">
          <ac:chgData name="Paula Vázquez-Valero" userId="3a0e46d7-2099-40af-a155-aa45b68bfff3" providerId="ADAL" clId="{E9E16D5E-8C49-43D7-BFA7-354344F7380E}" dt="2024-05-22T11:33:01.883" v="11755"/>
          <ac:spMkLst>
            <pc:docMk/>
            <pc:sldMk cId="3023643266" sldId="966"/>
            <ac:spMk id="6" creationId="{2AF0A313-C3C3-1871-DB4D-5B0F2FA590A8}"/>
          </ac:spMkLst>
        </pc:spChg>
        <pc:spChg chg="mod">
          <ac:chgData name="Paula Vázquez-Valero" userId="3a0e46d7-2099-40af-a155-aa45b68bfff3" providerId="ADAL" clId="{E9E16D5E-8C49-43D7-BFA7-354344F7380E}" dt="2024-05-22T11:33:01.883" v="11755"/>
          <ac:spMkLst>
            <pc:docMk/>
            <pc:sldMk cId="3023643266" sldId="966"/>
            <ac:spMk id="8" creationId="{833D0755-7CBA-5A72-8729-A77A3BB97E67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0" creationId="{1064FBBB-1897-0F8B-8A68-C24475FA7CF5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2" creationId="{53D2B319-DC1E-B490-D2DB-B7D1456E58E4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3" creationId="{191BB7AF-2BDF-D9BC-DA1F-93D4F90A920A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4" creationId="{EA6BD041-C97B-4E65-55B9-1C01F4C6C789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5" creationId="{479A3C7C-6442-052B-A3C3-3604E77877D8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6" creationId="{B20126DD-1D70-EC6A-F472-C6374116A386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8" creationId="{CDA2763E-9673-E6DA-281B-E62B5235C7C6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19" creationId="{ED880299-5132-4015-CFBC-4714F869517B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0" creationId="{9AFF12A3-C6C4-E7CE-7B7D-9D4569909818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1" creationId="{DBFE5FA0-4C97-0C9E-069F-944EC0E5F76B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2" creationId="{15AF4DC1-8912-3B8D-281E-1117D892EDF4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3" creationId="{CA190263-4DEC-02B9-70AF-04B125BEB8C6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4" creationId="{115BC858-13A8-7601-50AF-D31F1D6BB396}"/>
          </ac:spMkLst>
        </pc:spChg>
        <pc:spChg chg="mod">
          <ac:chgData name="Paula Vázquez-Valero" userId="3a0e46d7-2099-40af-a155-aa45b68bfff3" providerId="ADAL" clId="{E9E16D5E-8C49-43D7-BFA7-354344F7380E}" dt="2024-05-22T11:33:01.883" v="11755"/>
          <ac:spMkLst>
            <pc:docMk/>
            <pc:sldMk cId="3023643266" sldId="966"/>
            <ac:spMk id="26" creationId="{8349F760-BD6E-4A07-1596-AC4DA2FA3935}"/>
          </ac:spMkLst>
        </pc:spChg>
        <pc:spChg chg="mod">
          <ac:chgData name="Paula Vázquez-Valero" userId="3a0e46d7-2099-40af-a155-aa45b68bfff3" providerId="ADAL" clId="{E9E16D5E-8C49-43D7-BFA7-354344F7380E}" dt="2024-05-22T11:33:01.883" v="11755"/>
          <ac:spMkLst>
            <pc:docMk/>
            <pc:sldMk cId="3023643266" sldId="966"/>
            <ac:spMk id="28" creationId="{7C9BBD5A-7E30-A9E8-0691-A3618DDCD98E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29" creationId="{BC8B56E9-ABAB-7B0B-85E6-0B76017FB4CE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31" creationId="{1DC9AFBB-2992-38F4-7D90-233C4C973D25}"/>
          </ac:spMkLst>
        </pc:spChg>
        <pc:spChg chg="add del mod">
          <ac:chgData name="Paula Vázquez-Valero" userId="3a0e46d7-2099-40af-a155-aa45b68bfff3" providerId="ADAL" clId="{E9E16D5E-8C49-43D7-BFA7-354344F7380E}" dt="2024-05-22T11:38:59.049" v="12154" actId="21"/>
          <ac:spMkLst>
            <pc:docMk/>
            <pc:sldMk cId="3023643266" sldId="966"/>
            <ac:spMk id="32" creationId="{95FFF0F2-4EC7-D352-F59C-6AF3E6414E4C}"/>
          </ac:spMkLst>
        </pc:spChg>
        <pc:spChg chg="add del mod">
          <ac:chgData name="Paula Vázquez-Valero" userId="3a0e46d7-2099-40af-a155-aa45b68bfff3" providerId="ADAL" clId="{E9E16D5E-8C49-43D7-BFA7-354344F7380E}" dt="2024-05-22T11:37:39.644" v="12081" actId="21"/>
          <ac:spMkLst>
            <pc:docMk/>
            <pc:sldMk cId="3023643266" sldId="966"/>
            <ac:spMk id="34" creationId="{D5C65886-E512-53D6-FB1F-3187416B79EF}"/>
          </ac:spMkLst>
        </pc:spChg>
        <pc:spChg chg="mod">
          <ac:chgData name="Paula Vázquez-Valero" userId="3a0e46d7-2099-40af-a155-aa45b68bfff3" providerId="ADAL" clId="{E9E16D5E-8C49-43D7-BFA7-354344F7380E}" dt="2024-05-22T11:33:06.018" v="11757"/>
          <ac:spMkLst>
            <pc:docMk/>
            <pc:sldMk cId="3023643266" sldId="966"/>
            <ac:spMk id="36" creationId="{7C484566-37F3-877A-8D95-0583CE9A4FEB}"/>
          </ac:spMkLst>
        </pc:spChg>
        <pc:spChg chg="mod">
          <ac:chgData name="Paula Vázquez-Valero" userId="3a0e46d7-2099-40af-a155-aa45b68bfff3" providerId="ADAL" clId="{E9E16D5E-8C49-43D7-BFA7-354344F7380E}" dt="2024-05-22T11:33:06.018" v="11757"/>
          <ac:spMkLst>
            <pc:docMk/>
            <pc:sldMk cId="3023643266" sldId="966"/>
            <ac:spMk id="38" creationId="{50FC94A3-B2B2-D0D4-9711-A802BE6A54BC}"/>
          </ac:spMkLst>
        </pc:spChg>
        <pc:spChg chg="add del mod">
          <ac:chgData name="Paula Vázquez-Valero" userId="3a0e46d7-2099-40af-a155-aa45b68bfff3" providerId="ADAL" clId="{E9E16D5E-8C49-43D7-BFA7-354344F7380E}" dt="2024-05-22T11:37:39.644" v="12081" actId="21"/>
          <ac:spMkLst>
            <pc:docMk/>
            <pc:sldMk cId="3023643266" sldId="966"/>
            <ac:spMk id="39" creationId="{34575E52-7ACB-14A9-F380-8F07E47CE233}"/>
          </ac:spMkLst>
        </pc:spChg>
        <pc:spChg chg="add del mod">
          <ac:chgData name="Paula Vázquez-Valero" userId="3a0e46d7-2099-40af-a155-aa45b68bfff3" providerId="ADAL" clId="{E9E16D5E-8C49-43D7-BFA7-354344F7380E}" dt="2024-05-22T11:37:39.644" v="12081" actId="21"/>
          <ac:spMkLst>
            <pc:docMk/>
            <pc:sldMk cId="3023643266" sldId="966"/>
            <ac:spMk id="40" creationId="{A52ABF1A-05C1-3ECF-F493-E6B35B03E68B}"/>
          </ac:spMkLst>
        </pc:spChg>
        <pc:grpChg chg="add del mod">
          <ac:chgData name="Paula Vázquez-Valero" userId="3a0e46d7-2099-40af-a155-aa45b68bfff3" providerId="ADAL" clId="{E9E16D5E-8C49-43D7-BFA7-354344F7380E}" dt="2024-05-22T11:38:59.049" v="12154" actId="21"/>
          <ac:grpSpMkLst>
            <pc:docMk/>
            <pc:sldMk cId="3023643266" sldId="966"/>
            <ac:grpSpMk id="4" creationId="{20E45BB7-6D55-D719-5D9A-D780B563E46C}"/>
          </ac:grpSpMkLst>
        </pc:grpChg>
        <pc:grpChg chg="add del mod">
          <ac:chgData name="Paula Vázquez-Valero" userId="3a0e46d7-2099-40af-a155-aa45b68bfff3" providerId="ADAL" clId="{E9E16D5E-8C49-43D7-BFA7-354344F7380E}" dt="2024-05-22T11:38:59.049" v="12154" actId="21"/>
          <ac:grpSpMkLst>
            <pc:docMk/>
            <pc:sldMk cId="3023643266" sldId="966"/>
            <ac:grpSpMk id="7" creationId="{F4C4F07E-FE6C-BE3C-E1B3-72A1B884A32D}"/>
          </ac:grpSpMkLst>
        </pc:grpChg>
        <pc:grpChg chg="add del mod">
          <ac:chgData name="Paula Vázquez-Valero" userId="3a0e46d7-2099-40af-a155-aa45b68bfff3" providerId="ADAL" clId="{E9E16D5E-8C49-43D7-BFA7-354344F7380E}" dt="2024-05-22T11:38:59.049" v="12154" actId="21"/>
          <ac:grpSpMkLst>
            <pc:docMk/>
            <pc:sldMk cId="3023643266" sldId="966"/>
            <ac:grpSpMk id="25" creationId="{53F1E594-22FB-0BFA-1F86-8863E06EBEDA}"/>
          </ac:grpSpMkLst>
        </pc:grpChg>
        <pc:grpChg chg="add del mod">
          <ac:chgData name="Paula Vázquez-Valero" userId="3a0e46d7-2099-40af-a155-aa45b68bfff3" providerId="ADAL" clId="{E9E16D5E-8C49-43D7-BFA7-354344F7380E}" dt="2024-05-22T11:37:39.644" v="12081" actId="21"/>
          <ac:grpSpMkLst>
            <pc:docMk/>
            <pc:sldMk cId="3023643266" sldId="966"/>
            <ac:grpSpMk id="35" creationId="{81208196-CB72-82C9-C51C-8F8037ED0300}"/>
          </ac:grpSpMkLst>
        </pc:grpChg>
        <pc:graphicFrameChg chg="add del mod">
          <ac:chgData name="Paula Vázquez-Valero" userId="3a0e46d7-2099-40af-a155-aa45b68bfff3" providerId="ADAL" clId="{E9E16D5E-8C49-43D7-BFA7-354344F7380E}" dt="2024-05-22T11:38:59.049" v="12154" actId="21"/>
          <ac:graphicFrameMkLst>
            <pc:docMk/>
            <pc:sldMk cId="3023643266" sldId="966"/>
            <ac:graphicFrameMk id="11" creationId="{8B27CD9C-37F0-C92C-ECBA-4714473C6487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38:59.049" v="12154" actId="21"/>
          <ac:graphicFrameMkLst>
            <pc:docMk/>
            <pc:sldMk cId="3023643266" sldId="966"/>
            <ac:graphicFrameMk id="17" creationId="{C7236697-6106-0A28-0881-14EBE318105A}"/>
          </ac:graphicFrameMkLst>
        </pc:graphicFrameChg>
        <pc:picChg chg="mod">
          <ac:chgData name="Paula Vázquez-Valero" userId="3a0e46d7-2099-40af-a155-aa45b68bfff3" providerId="ADAL" clId="{E9E16D5E-8C49-43D7-BFA7-354344F7380E}" dt="2024-05-22T11:33:01.883" v="11755"/>
          <ac:picMkLst>
            <pc:docMk/>
            <pc:sldMk cId="3023643266" sldId="966"/>
            <ac:picMk id="9" creationId="{AD7EF7D7-41DC-0F83-4F85-CDDBDD19346E}"/>
          </ac:picMkLst>
        </pc:picChg>
        <pc:picChg chg="mod">
          <ac:chgData name="Paula Vázquez-Valero" userId="3a0e46d7-2099-40af-a155-aa45b68bfff3" providerId="ADAL" clId="{E9E16D5E-8C49-43D7-BFA7-354344F7380E}" dt="2024-05-22T11:33:01.883" v="11755"/>
          <ac:picMkLst>
            <pc:docMk/>
            <pc:sldMk cId="3023643266" sldId="966"/>
            <ac:picMk id="27" creationId="{E0E66C6D-A036-1E63-FA87-CE447B350380}"/>
          </ac:picMkLst>
        </pc:picChg>
        <pc:picChg chg="add del mod">
          <ac:chgData name="Paula Vázquez-Valero" userId="3a0e46d7-2099-40af-a155-aa45b68bfff3" providerId="ADAL" clId="{E9E16D5E-8C49-43D7-BFA7-354344F7380E}" dt="2024-05-22T11:38:59.049" v="12154" actId="21"/>
          <ac:picMkLst>
            <pc:docMk/>
            <pc:sldMk cId="3023643266" sldId="966"/>
            <ac:picMk id="30" creationId="{4E879151-1259-8964-5792-A3FAB474443D}"/>
          </ac:picMkLst>
        </pc:picChg>
        <pc:picChg chg="add del mod">
          <ac:chgData name="Paula Vázquez-Valero" userId="3a0e46d7-2099-40af-a155-aa45b68bfff3" providerId="ADAL" clId="{E9E16D5E-8C49-43D7-BFA7-354344F7380E}" dt="2024-05-22T11:38:59.049" v="12154" actId="21"/>
          <ac:picMkLst>
            <pc:docMk/>
            <pc:sldMk cId="3023643266" sldId="966"/>
            <ac:picMk id="33" creationId="{FF965045-1FCB-D8B0-0C1D-DAFB54CD53BC}"/>
          </ac:picMkLst>
        </pc:picChg>
        <pc:picChg chg="mod">
          <ac:chgData name="Paula Vázquez-Valero" userId="3a0e46d7-2099-40af-a155-aa45b68bfff3" providerId="ADAL" clId="{E9E16D5E-8C49-43D7-BFA7-354344F7380E}" dt="2024-05-22T11:33:06.018" v="11757"/>
          <ac:picMkLst>
            <pc:docMk/>
            <pc:sldMk cId="3023643266" sldId="966"/>
            <ac:picMk id="37" creationId="{E4FBC826-AA5A-060A-631B-ECDB3191FB28}"/>
          </ac:picMkLst>
        </pc:picChg>
        <pc:picChg chg="add del mod">
          <ac:chgData name="Paula Vázquez-Valero" userId="3a0e46d7-2099-40af-a155-aa45b68bfff3" providerId="ADAL" clId="{E9E16D5E-8C49-43D7-BFA7-354344F7380E}" dt="2024-05-22T11:37:39.644" v="12081" actId="21"/>
          <ac:picMkLst>
            <pc:docMk/>
            <pc:sldMk cId="3023643266" sldId="966"/>
            <ac:picMk id="41" creationId="{040F206B-BD86-859A-3607-A0C5BBFB83CF}"/>
          </ac:picMkLst>
        </pc:picChg>
      </pc:sldChg>
      <pc:sldChg chg="add del">
        <pc:chgData name="Paula Vázquez-Valero" userId="3a0e46d7-2099-40af-a155-aa45b68bfff3" providerId="ADAL" clId="{E9E16D5E-8C49-43D7-BFA7-354344F7380E}" dt="2024-05-15T15:40:23.498" v="7608" actId="47"/>
        <pc:sldMkLst>
          <pc:docMk/>
          <pc:sldMk cId="3059019735" sldId="966"/>
        </pc:sldMkLst>
      </pc:sldChg>
      <pc:sldChg chg="addSp delSp modSp add mod addAnim delAnim modAnim">
        <pc:chgData name="Paula Vázquez-Valero" userId="3a0e46d7-2099-40af-a155-aa45b68bfff3" providerId="ADAL" clId="{E9E16D5E-8C49-43D7-BFA7-354344F7380E}" dt="2024-05-22T16:03:02.164" v="17033" actId="20577"/>
        <pc:sldMkLst>
          <pc:docMk/>
          <pc:sldMk cId="1928363345" sldId="967"/>
        </pc:sldMkLst>
        <pc:spChg chg="mod">
          <ac:chgData name="Paula Vázquez-Valero" userId="3a0e46d7-2099-40af-a155-aa45b68bfff3" providerId="ADAL" clId="{E9E16D5E-8C49-43D7-BFA7-354344F7380E}" dt="2024-05-22T16:03:02.164" v="17033" actId="20577"/>
          <ac:spMkLst>
            <pc:docMk/>
            <pc:sldMk cId="1928363345" sldId="967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E9E16D5E-8C49-43D7-BFA7-354344F7380E}" dt="2024-05-22T11:39:49.819" v="12179" actId="478"/>
          <ac:spMkLst>
            <pc:docMk/>
            <pc:sldMk cId="1928363345" sldId="967"/>
            <ac:spMk id="3" creationId="{5C641703-1FDE-C00F-3103-0FF3E903C713}"/>
          </ac:spMkLst>
        </pc:spChg>
        <pc:spChg chg="mod">
          <ac:chgData name="Paula Vázquez-Valero" userId="3a0e46d7-2099-40af-a155-aa45b68bfff3" providerId="ADAL" clId="{E9E16D5E-8C49-43D7-BFA7-354344F7380E}" dt="2024-05-22T11:39:01.829" v="12155"/>
          <ac:spMkLst>
            <pc:docMk/>
            <pc:sldMk cId="1928363345" sldId="967"/>
            <ac:spMk id="6" creationId="{9BE37985-88E6-5E8F-3B72-C0AD90382132}"/>
          </ac:spMkLst>
        </pc:spChg>
        <pc:spChg chg="mod">
          <ac:chgData name="Paula Vázquez-Valero" userId="3a0e46d7-2099-40af-a155-aa45b68bfff3" providerId="ADAL" clId="{E9E16D5E-8C49-43D7-BFA7-354344F7380E}" dt="2024-05-22T11:39:01.829" v="12155"/>
          <ac:spMkLst>
            <pc:docMk/>
            <pc:sldMk cId="1928363345" sldId="967"/>
            <ac:spMk id="7" creationId="{C45C748D-E065-C64B-B16B-703CC1BF1170}"/>
          </ac:spMkLst>
        </pc:spChg>
        <pc:spChg chg="mod">
          <ac:chgData name="Paula Vázquez-Valero" userId="3a0e46d7-2099-40af-a155-aa45b68bfff3" providerId="ADAL" clId="{E9E16D5E-8C49-43D7-BFA7-354344F7380E}" dt="2024-05-22T11:39:01.829" v="12155"/>
          <ac:spMkLst>
            <pc:docMk/>
            <pc:sldMk cId="1928363345" sldId="967"/>
            <ac:spMk id="12" creationId="{9841A8CB-48B5-5476-22B1-DA5817917848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16" creationId="{239C2399-F117-A8F4-898F-4ECCE693D36B}"/>
          </ac:spMkLst>
        </pc:spChg>
        <pc:spChg chg="mod">
          <ac:chgData name="Paula Vázquez-Valero" userId="3a0e46d7-2099-40af-a155-aa45b68bfff3" providerId="ADAL" clId="{E9E16D5E-8C49-43D7-BFA7-354344F7380E}" dt="2024-05-22T12:07:56.040" v="13328" actId="1037"/>
          <ac:spMkLst>
            <pc:docMk/>
            <pc:sldMk cId="1928363345" sldId="967"/>
            <ac:spMk id="17" creationId="{B6D28594-9B41-BB6C-92B1-CB78C28D3E9B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19" creationId="{5BA2F24C-52EA-55A6-5CB7-0A8EB798B151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0" creationId="{A4D2869B-3039-63A7-0D76-9B2D1EED4279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1" creationId="{2075972B-D532-AFF0-6BB0-B06E5299C1AD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2" creationId="{FC45DD32-24FE-104F-930F-B102309AB55E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3" creationId="{BA8E0E10-4A9D-C82F-82B4-50FB395CB6F6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5" creationId="{910701AD-F0F4-6397-DA71-D25E01324AEC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6" creationId="{55474E6B-1D91-F88C-A035-D792BAE94417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7" creationId="{6E15BEF4-F190-7757-DC5A-E71BD2D94DD3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8" creationId="{5441901A-3BC3-DF79-7980-EA2EF4343616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9" creationId="{DAE88931-CBCE-A5E4-A40B-AD751E3E929C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30" creationId="{DFB03630-3EA7-79C7-FB66-7C9A1BCA71AA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31" creationId="{A6A1EAEF-00C3-B323-F78D-91E518D890D8}"/>
          </ac:spMkLst>
        </pc:spChg>
        <pc:spChg chg="mod">
          <ac:chgData name="Paula Vázquez-Valero" userId="3a0e46d7-2099-40af-a155-aa45b68bfff3" providerId="ADAL" clId="{E9E16D5E-8C49-43D7-BFA7-354344F7380E}" dt="2024-05-22T11:39:01.829" v="12155"/>
          <ac:spMkLst>
            <pc:docMk/>
            <pc:sldMk cId="1928363345" sldId="967"/>
            <ac:spMk id="33" creationId="{F3875F23-D432-7B33-16A7-12FE35D12A41}"/>
          </ac:spMkLst>
        </pc:spChg>
        <pc:spChg chg="mod">
          <ac:chgData name="Paula Vázquez-Valero" userId="3a0e46d7-2099-40af-a155-aa45b68bfff3" providerId="ADAL" clId="{E9E16D5E-8C49-43D7-BFA7-354344F7380E}" dt="2024-05-22T11:39:01.829" v="12155"/>
          <ac:spMkLst>
            <pc:docMk/>
            <pc:sldMk cId="1928363345" sldId="967"/>
            <ac:spMk id="35" creationId="{52A66527-DF80-92EA-1B3B-C13DC94B0ACD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36" creationId="{F742B69F-8565-1F63-8325-FFBDC4BDBF98}"/>
          </ac:spMkLst>
        </pc:spChg>
        <pc:spChg chg="add del mod or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38" creationId="{5E8DDBAF-56E7-9604-CD29-2E3504165E59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39" creationId="{E50DD8C1-C3E5-1446-7504-2632357F4E5A}"/>
          </ac:spMkLst>
        </pc:spChg>
        <pc:spChg chg="mod">
          <ac:chgData name="Paula Vázquez-Valero" userId="3a0e46d7-2099-40af-a155-aa45b68bfff3" providerId="ADAL" clId="{E9E16D5E-8C49-43D7-BFA7-354344F7380E}" dt="2024-05-22T11:39:36.749" v="12157"/>
          <ac:spMkLst>
            <pc:docMk/>
            <pc:sldMk cId="1928363345" sldId="967"/>
            <ac:spMk id="42" creationId="{DCC9ECD0-B136-9853-C92B-93414F49D0A5}"/>
          </ac:spMkLst>
        </pc:spChg>
        <pc:spChg chg="mod">
          <ac:chgData name="Paula Vázquez-Valero" userId="3a0e46d7-2099-40af-a155-aa45b68bfff3" providerId="ADAL" clId="{E9E16D5E-8C49-43D7-BFA7-354344F7380E}" dt="2024-05-22T11:39:36.749" v="12157"/>
          <ac:spMkLst>
            <pc:docMk/>
            <pc:sldMk cId="1928363345" sldId="967"/>
            <ac:spMk id="43" creationId="{F5F5AC68-D092-F57E-B82C-1714595C5269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44" creationId="{F133A7C0-05B9-474D-D0A1-B3B27C6D872B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47" creationId="{F18EF5B6-6734-0544-0EE6-9A27BFF70A6B}"/>
          </ac:spMkLst>
        </pc:spChg>
        <pc:spChg chg="add del mod">
          <ac:chgData name="Paula Vázquez-Valero" userId="3a0e46d7-2099-40af-a155-aa45b68bfff3" providerId="ADAL" clId="{E9E16D5E-8C49-43D7-BFA7-354344F7380E}" dt="2024-05-22T11:40:15.444" v="12189"/>
          <ac:spMkLst>
            <pc:docMk/>
            <pc:sldMk cId="1928363345" sldId="967"/>
            <ac:spMk id="48" creationId="{27FDD6F2-6201-912B-5201-A9500F6E0C7F}"/>
          </ac:spMkLst>
        </pc:spChg>
        <pc:spChg chg="mod">
          <ac:chgData name="Paula Vázquez-Valero" userId="3a0e46d7-2099-40af-a155-aa45b68bfff3" providerId="ADAL" clId="{E9E16D5E-8C49-43D7-BFA7-354344F7380E}" dt="2024-05-22T11:40:12.356" v="12186"/>
          <ac:spMkLst>
            <pc:docMk/>
            <pc:sldMk cId="1928363345" sldId="967"/>
            <ac:spMk id="56" creationId="{E0BCCF64-2E02-078B-9895-069AD681CF16}"/>
          </ac:spMkLst>
        </pc:spChg>
        <pc:spChg chg="add del mo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58" creationId="{D77FA0FE-0698-80C7-782C-2106EFA7EC19}"/>
          </ac:spMkLst>
        </pc:spChg>
        <pc:spChg chg="mod">
          <ac:chgData name="Paula Vázquez-Valero" userId="3a0e46d7-2099-40af-a155-aa45b68bfff3" providerId="ADAL" clId="{E9E16D5E-8C49-43D7-BFA7-354344F7380E}" dt="2024-05-22T11:45:53.029" v="12319"/>
          <ac:spMkLst>
            <pc:docMk/>
            <pc:sldMk cId="1928363345" sldId="967"/>
            <ac:spMk id="2114" creationId="{F8FE5198-EB4C-CF84-005E-1F119C6E84D4}"/>
          </ac:spMkLst>
        </pc:spChg>
        <pc:spChg chg="mod">
          <ac:chgData name="Paula Vázquez-Valero" userId="3a0e46d7-2099-40af-a155-aa45b68bfff3" providerId="ADAL" clId="{E9E16D5E-8C49-43D7-BFA7-354344F7380E}" dt="2024-05-22T11:45:53.029" v="12319"/>
          <ac:spMkLst>
            <pc:docMk/>
            <pc:sldMk cId="1928363345" sldId="967"/>
            <ac:spMk id="2115" creationId="{E3D17A26-E066-BFBD-27BE-EDF023A4083F}"/>
          </ac:spMkLst>
        </pc:spChg>
        <pc:spChg chg="add del mod">
          <ac:chgData name="Paula Vázquez-Valero" userId="3a0e46d7-2099-40af-a155-aa45b68bfff3" providerId="ADAL" clId="{E9E16D5E-8C49-43D7-BFA7-354344F7380E}" dt="2024-05-22T11:45:54.719" v="12320" actId="478"/>
          <ac:spMkLst>
            <pc:docMk/>
            <pc:sldMk cId="1928363345" sldId="967"/>
            <ac:spMk id="2116" creationId="{C41EA420-F1AC-7389-21ED-373ADD912E2F}"/>
          </ac:spMkLst>
        </pc:spChg>
        <pc:spChg chg="add del mod">
          <ac:chgData name="Paula Vázquez-Valero" userId="3a0e46d7-2099-40af-a155-aa45b68bfff3" providerId="ADAL" clId="{E9E16D5E-8C49-43D7-BFA7-354344F7380E}" dt="2024-05-22T11:46:17.938" v="12327" actId="478"/>
          <ac:spMkLst>
            <pc:docMk/>
            <pc:sldMk cId="1928363345" sldId="967"/>
            <ac:spMk id="2118" creationId="{C40DFAF4-5ABC-39EC-744F-D5256EB97ED7}"/>
          </ac:spMkLst>
        </pc:spChg>
        <pc:spChg chg="add del mod">
          <ac:chgData name="Paula Vázquez-Valero" userId="3a0e46d7-2099-40af-a155-aa45b68bfff3" providerId="ADAL" clId="{E9E16D5E-8C49-43D7-BFA7-354344F7380E}" dt="2024-05-22T11:47:36.739" v="12343" actId="478"/>
          <ac:spMkLst>
            <pc:docMk/>
            <pc:sldMk cId="1928363345" sldId="967"/>
            <ac:spMk id="2119" creationId="{5FC96345-D834-54EF-5E6C-2102815B9DB8}"/>
          </ac:spMkLst>
        </pc:spChg>
        <pc:spChg chg="mod">
          <ac:chgData name="Paula Vázquez-Valero" userId="3a0e46d7-2099-40af-a155-aa45b68bfff3" providerId="ADAL" clId="{E9E16D5E-8C49-43D7-BFA7-354344F7380E}" dt="2024-05-22T11:47:13.109" v="12342" actId="1037"/>
          <ac:spMkLst>
            <pc:docMk/>
            <pc:sldMk cId="1928363345" sldId="967"/>
            <ac:spMk id="2121" creationId="{70B51D6A-6886-3037-B36A-F2D23E05A4B2}"/>
          </ac:spMkLst>
        </pc:spChg>
        <pc:spChg chg="mod">
          <ac:chgData name="Paula Vázquez-Valero" userId="3a0e46d7-2099-40af-a155-aa45b68bfff3" providerId="ADAL" clId="{E9E16D5E-8C49-43D7-BFA7-354344F7380E}" dt="2024-05-22T11:47:13.109" v="12342" actId="1037"/>
          <ac:spMkLst>
            <pc:docMk/>
            <pc:sldMk cId="1928363345" sldId="967"/>
            <ac:spMk id="2122" creationId="{1310BC72-EC9E-5320-BF7E-3D5A934DC91A}"/>
          </ac:spMkLst>
        </pc:spChg>
        <pc:spChg chg="add mod">
          <ac:chgData name="Paula Vázquez-Valero" userId="3a0e46d7-2099-40af-a155-aa45b68bfff3" providerId="ADAL" clId="{E9E16D5E-8C49-43D7-BFA7-354344F7380E}" dt="2024-05-22T11:47:40.295" v="12345" actId="1076"/>
          <ac:spMkLst>
            <pc:docMk/>
            <pc:sldMk cId="1928363345" sldId="967"/>
            <ac:spMk id="2125" creationId="{4016C090-DFC2-5282-0755-4F103F1E309C}"/>
          </ac:spMkLst>
        </pc:spChg>
        <pc:spChg chg="add mod">
          <ac:chgData name="Paula Vázquez-Valero" userId="3a0e46d7-2099-40af-a155-aa45b68bfff3" providerId="ADAL" clId="{E9E16D5E-8C49-43D7-BFA7-354344F7380E}" dt="2024-05-22T11:49:34.299" v="12574" actId="1035"/>
          <ac:spMkLst>
            <pc:docMk/>
            <pc:sldMk cId="1928363345" sldId="967"/>
            <ac:spMk id="2128" creationId="{A9C96EE6-627B-6488-AA49-002C9795463E}"/>
          </ac:spMkLst>
        </pc:spChg>
        <pc:spChg chg="add mod">
          <ac:chgData name="Paula Vázquez-Valero" userId="3a0e46d7-2099-40af-a155-aa45b68bfff3" providerId="ADAL" clId="{E9E16D5E-8C49-43D7-BFA7-354344F7380E}" dt="2024-05-22T11:47:40.295" v="12345" actId="1076"/>
          <ac:spMkLst>
            <pc:docMk/>
            <pc:sldMk cId="1928363345" sldId="967"/>
            <ac:spMk id="2129" creationId="{F796276E-A852-BB34-C8C2-116FC8E4663A}"/>
          </ac:spMkLst>
        </pc:spChg>
        <pc:spChg chg="add mod">
          <ac:chgData name="Paula Vázquez-Valero" userId="3a0e46d7-2099-40af-a155-aa45b68bfff3" providerId="ADAL" clId="{E9E16D5E-8C49-43D7-BFA7-354344F7380E}" dt="2024-05-22T11:47:40.295" v="12345" actId="1076"/>
          <ac:spMkLst>
            <pc:docMk/>
            <pc:sldMk cId="1928363345" sldId="967"/>
            <ac:spMk id="2131" creationId="{7D328DA9-3AE9-1292-2FC3-D554A0891AD4}"/>
          </ac:spMkLst>
        </pc:spChg>
        <pc:spChg chg="mod">
          <ac:chgData name="Paula Vázquez-Valero" userId="3a0e46d7-2099-40af-a155-aa45b68bfff3" providerId="ADAL" clId="{E9E16D5E-8C49-43D7-BFA7-354344F7380E}" dt="2024-05-22T11:47:36.979" v="12344"/>
          <ac:spMkLst>
            <pc:docMk/>
            <pc:sldMk cId="1928363345" sldId="967"/>
            <ac:spMk id="2133" creationId="{88D44B54-3356-CCD8-4B75-38C9C63E4E28}"/>
          </ac:spMkLst>
        </pc:spChg>
        <pc:spChg chg="mod">
          <ac:chgData name="Paula Vázquez-Valero" userId="3a0e46d7-2099-40af-a155-aa45b68bfff3" providerId="ADAL" clId="{E9E16D5E-8C49-43D7-BFA7-354344F7380E}" dt="2024-05-22T11:47:36.979" v="12344"/>
          <ac:spMkLst>
            <pc:docMk/>
            <pc:sldMk cId="1928363345" sldId="967"/>
            <ac:spMk id="2135" creationId="{D3B0D624-38A2-781E-23ED-A0EA48CD09A5}"/>
          </ac:spMkLst>
        </pc:spChg>
        <pc:spChg chg="add del mod">
          <ac:chgData name="Paula Vázquez-Valero" userId="3a0e46d7-2099-40af-a155-aa45b68bfff3" providerId="ADAL" clId="{E9E16D5E-8C49-43D7-BFA7-354344F7380E}" dt="2024-05-22T11:50:27.529" v="12589" actId="478"/>
          <ac:spMkLst>
            <pc:docMk/>
            <pc:sldMk cId="1928363345" sldId="967"/>
            <ac:spMk id="2137" creationId="{C64645FB-719A-EF81-566A-16BA5FAA8AB9}"/>
          </ac:spMkLst>
        </pc:spChg>
        <pc:spChg chg="mod">
          <ac:chgData name="Paula Vázquez-Valero" userId="3a0e46d7-2099-40af-a155-aa45b68bfff3" providerId="ADAL" clId="{E9E16D5E-8C49-43D7-BFA7-354344F7380E}" dt="2024-05-22T11:49:44.919" v="12588" actId="1035"/>
          <ac:spMkLst>
            <pc:docMk/>
            <pc:sldMk cId="1928363345" sldId="967"/>
            <ac:spMk id="2139" creationId="{70CE43CB-22A5-CF34-F39B-53D836E380F2}"/>
          </ac:spMkLst>
        </pc:spChg>
        <pc:spChg chg="mod">
          <ac:chgData name="Paula Vázquez-Valero" userId="3a0e46d7-2099-40af-a155-aa45b68bfff3" providerId="ADAL" clId="{E9E16D5E-8C49-43D7-BFA7-354344F7380E}" dt="2024-05-22T11:49:44.919" v="12588" actId="1035"/>
          <ac:spMkLst>
            <pc:docMk/>
            <pc:sldMk cId="1928363345" sldId="967"/>
            <ac:spMk id="2140" creationId="{270C67F2-8EFD-BEB7-BFD5-D830E3582DA5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42" creationId="{D8933824-4486-D755-3AB0-BA14F0672C5A}"/>
          </ac:spMkLst>
        </pc:spChg>
        <pc:spChg chg="mod">
          <ac:chgData name="Paula Vázquez-Valero" userId="3a0e46d7-2099-40af-a155-aa45b68bfff3" providerId="ADAL" clId="{E9E16D5E-8C49-43D7-BFA7-354344F7380E}" dt="2024-05-22T11:50:32.652" v="12617" actId="1036"/>
          <ac:spMkLst>
            <pc:docMk/>
            <pc:sldMk cId="1928363345" sldId="967"/>
            <ac:spMk id="2144" creationId="{DF584562-FA39-E320-BBE4-E63952F840BC}"/>
          </ac:spMkLst>
        </pc:spChg>
        <pc:spChg chg="mod">
          <ac:chgData name="Paula Vázquez-Valero" userId="3a0e46d7-2099-40af-a155-aa45b68bfff3" providerId="ADAL" clId="{E9E16D5E-8C49-43D7-BFA7-354344F7380E}" dt="2024-05-22T11:50:32.652" v="12617" actId="1036"/>
          <ac:spMkLst>
            <pc:docMk/>
            <pc:sldMk cId="1928363345" sldId="967"/>
            <ac:spMk id="2145" creationId="{B735C4C4-D7D3-6C99-5546-B41B77B69AF7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47" creationId="{6562CB1C-3A7D-73E6-5D0C-7B7F6F584D9A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48" creationId="{959C6691-3657-3151-E8C7-157B5250C406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49" creationId="{1A92550B-7B01-36C9-DFAD-F01EE6AD33F6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52" creationId="{5ED903B2-C428-3DA2-5107-57EE86EA2C97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55" creationId="{D14C6CB0-D765-2C1A-E27C-8E420BEC1BA8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57" creationId="{2EA68654-A3FB-B049-A76A-E4DB86C79D99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59" creationId="{EFE97579-759D-1749-9712-0E407F214440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62" creationId="{46B17DFF-1D60-0681-2BE6-F84B95D890AE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163" creationId="{519E6749-18A8-3749-E359-90895B85058C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68" creationId="{62015CCE-E6B3-298D-29EF-92C9F1185A0F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169" creationId="{A548DB3C-E40A-0384-3702-8FF8FE7921D0}"/>
          </ac:spMkLst>
        </pc:spChg>
        <pc:spChg chg="mod">
          <ac:chgData name="Paula Vázquez-Valero" userId="3a0e46d7-2099-40af-a155-aa45b68bfff3" providerId="ADAL" clId="{E9E16D5E-8C49-43D7-BFA7-354344F7380E}" dt="2024-05-22T11:50:32.652" v="12617" actId="1036"/>
          <ac:spMkLst>
            <pc:docMk/>
            <pc:sldMk cId="1928363345" sldId="967"/>
            <ac:spMk id="2172" creationId="{B7660980-B5C7-D2DB-99A0-D71722F786D8}"/>
          </ac:spMkLst>
        </pc:spChg>
        <pc:spChg chg="mod">
          <ac:chgData name="Paula Vázquez-Valero" userId="3a0e46d7-2099-40af-a155-aa45b68bfff3" providerId="ADAL" clId="{E9E16D5E-8C49-43D7-BFA7-354344F7380E}" dt="2024-05-22T11:50:32.652" v="12617" actId="1036"/>
          <ac:spMkLst>
            <pc:docMk/>
            <pc:sldMk cId="1928363345" sldId="967"/>
            <ac:spMk id="2174" creationId="{7AE54F18-78ED-E6DE-01A3-C6F007099AD2}"/>
          </ac:spMkLst>
        </pc:spChg>
        <pc:spChg chg="mod">
          <ac:chgData name="Paula Vázquez-Valero" userId="3a0e46d7-2099-40af-a155-aa45b68bfff3" providerId="ADAL" clId="{E9E16D5E-8C49-43D7-BFA7-354344F7380E}" dt="2024-05-22T11:50:32.652" v="12617" actId="1036"/>
          <ac:spMkLst>
            <pc:docMk/>
            <pc:sldMk cId="1928363345" sldId="967"/>
            <ac:spMk id="2175" creationId="{AE8E34EE-2D72-E68C-9366-FA1EB1AFE864}"/>
          </ac:spMkLst>
        </pc:spChg>
        <pc:spChg chg="add del mod">
          <ac:chgData name="Paula Vázquez-Valero" userId="3a0e46d7-2099-40af-a155-aa45b68bfff3" providerId="ADAL" clId="{E9E16D5E-8C49-43D7-BFA7-354344F7380E}" dt="2024-05-22T11:55:52.262" v="12833" actId="478"/>
          <ac:spMkLst>
            <pc:docMk/>
            <pc:sldMk cId="1928363345" sldId="967"/>
            <ac:spMk id="2180" creationId="{A081062D-A524-3D22-BF2A-AA50F9C7EE87}"/>
          </ac:spMkLst>
        </pc:spChg>
        <pc:spChg chg="add del mod">
          <ac:chgData name="Paula Vázquez-Valero" userId="3a0e46d7-2099-40af-a155-aa45b68bfff3" providerId="ADAL" clId="{E9E16D5E-8C49-43D7-BFA7-354344F7380E}" dt="2024-05-22T11:58:15.389" v="12920" actId="1036"/>
          <ac:spMkLst>
            <pc:docMk/>
            <pc:sldMk cId="1928363345" sldId="967"/>
            <ac:spMk id="2181" creationId="{11BC80B0-05E7-EA72-15CE-A7722837777E}"/>
          </ac:spMkLst>
        </pc:spChg>
        <pc:spChg chg="mod">
          <ac:chgData name="Paula Vázquez-Valero" userId="3a0e46d7-2099-40af-a155-aa45b68bfff3" providerId="ADAL" clId="{E9E16D5E-8C49-43D7-BFA7-354344F7380E}" dt="2024-05-22T11:58:15.389" v="12920" actId="1036"/>
          <ac:spMkLst>
            <pc:docMk/>
            <pc:sldMk cId="1928363345" sldId="967"/>
            <ac:spMk id="2183" creationId="{60D8DAA2-275F-654C-8E67-69E29C4F556D}"/>
          </ac:spMkLst>
        </pc:spChg>
        <pc:spChg chg="mod">
          <ac:chgData name="Paula Vázquez-Valero" userId="3a0e46d7-2099-40af-a155-aa45b68bfff3" providerId="ADAL" clId="{E9E16D5E-8C49-43D7-BFA7-354344F7380E}" dt="2024-05-22T11:58:15.389" v="12920" actId="1036"/>
          <ac:spMkLst>
            <pc:docMk/>
            <pc:sldMk cId="1928363345" sldId="967"/>
            <ac:spMk id="2184" creationId="{A19165BE-1530-379D-C7EE-13DF7287B8DF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86" creationId="{7287948E-9B31-B22E-CE25-F778906FAF8D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87" creationId="{AE3FB17B-BA8E-6890-5394-7D28D1604520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88" creationId="{4885F1AD-C1C5-3343-1F10-9FEF9238CFE7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91" creationId="{C63A2AF7-BD41-2507-F1BA-0C0222FB07D6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94" creationId="{A08BE95A-80BF-C6F6-8F9D-E250DFA1A614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96" creationId="{B24CA935-5008-76CE-40A5-455B4AB224A6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198" creationId="{05A648D3-0C11-CEBD-B8E3-497B00206F95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0" creationId="{16F14065-367B-EAC8-17DA-9652E834FC09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1" creationId="{CD53D18B-9711-2DE4-38B9-7F14F608EF06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4" creationId="{207D2D8F-CAF0-CFF2-5544-1A77A9EE9707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6" creationId="{1FDB2340-0D72-3B6D-1C99-CE99A3063213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7" creationId="{6946FE5D-B2EF-67F8-DBCF-612B734AB36D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09" creationId="{154B36B0-5E1E-FC94-35B3-61D34A0F8E46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0" creationId="{A9F0BA1D-C14C-F3C7-AF12-CCF0F8E391C3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1" creationId="{A4B0833A-D16E-0485-86E3-DD1CE8B1ECAF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2" creationId="{3106E285-8D64-8201-C6B1-59A3FC0D0C0E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3" creationId="{497D3A0F-BDC8-AEEE-6BB4-42AFD371D5BF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4" creationId="{6B8A78DE-C1F2-60AF-759A-DB4131FF20F2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5" creationId="{87358391-79F4-69DC-F788-71A14D073936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6" creationId="{BBFD849F-6F7A-C504-B180-FE5A7964418A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7" creationId="{0CB8BC16-7870-6A94-D406-C7931982D8B1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8" creationId="{4F6A8191-2E90-75E4-4CDF-78F293C6090A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19" creationId="{D729C8C7-662A-22E9-2798-F3C8C9143FDA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20" creationId="{F4A81956-CE31-993D-6C40-1DEC762A0949}"/>
          </ac:spMkLst>
        </pc:spChg>
        <pc:spChg chg="add del mod">
          <ac:chgData name="Paula Vázquez-Valero" userId="3a0e46d7-2099-40af-a155-aa45b68bfff3" providerId="ADAL" clId="{E9E16D5E-8C49-43D7-BFA7-354344F7380E}" dt="2024-05-22T11:58:14.699" v="12915" actId="1036"/>
          <ac:spMkLst>
            <pc:docMk/>
            <pc:sldMk cId="1928363345" sldId="967"/>
            <ac:spMk id="2221" creationId="{28D2424E-24FA-1597-0C2A-ED587EF194F3}"/>
          </ac:spMkLst>
        </pc:spChg>
        <pc:spChg chg="mod">
          <ac:chgData name="Paula Vázquez-Valero" userId="3a0e46d7-2099-40af-a155-aa45b68bfff3" providerId="ADAL" clId="{E9E16D5E-8C49-43D7-BFA7-354344F7380E}" dt="2024-05-22T11:58:15.106" v="12918" actId="1076"/>
          <ac:spMkLst>
            <pc:docMk/>
            <pc:sldMk cId="1928363345" sldId="967"/>
            <ac:spMk id="2223" creationId="{57D3A17B-776F-55E8-ACC2-F58470DB4F3C}"/>
          </ac:spMkLst>
        </pc:spChg>
        <pc:spChg chg="mod">
          <ac:chgData name="Paula Vázquez-Valero" userId="3a0e46d7-2099-40af-a155-aa45b68bfff3" providerId="ADAL" clId="{E9E16D5E-8C49-43D7-BFA7-354344F7380E}" dt="2024-05-22T11:58:15.106" v="12918" actId="1076"/>
          <ac:spMkLst>
            <pc:docMk/>
            <pc:sldMk cId="1928363345" sldId="967"/>
            <ac:spMk id="2225" creationId="{B0C61B88-EF92-2BAC-866C-2EF88565A315}"/>
          </ac:spMkLst>
        </pc:spChg>
        <pc:spChg chg="mod">
          <ac:chgData name="Paula Vázquez-Valero" userId="3a0e46d7-2099-40af-a155-aa45b68bfff3" providerId="ADAL" clId="{E9E16D5E-8C49-43D7-BFA7-354344F7380E}" dt="2024-05-22T11:58:15.106" v="12918" actId="1076"/>
          <ac:spMkLst>
            <pc:docMk/>
            <pc:sldMk cId="1928363345" sldId="967"/>
            <ac:spMk id="2226" creationId="{1E3D3B37-3F37-0B15-5B4C-A9DFD71AD327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44" creationId="{62C18DFB-AC77-5260-2C8E-6FA67ED5F59E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47" creationId="{2C430E08-D7FD-35E4-23BD-77A6F5291E99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48" creationId="{C8A770B5-3551-8538-F17F-69A0F0E972A4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49" creationId="{9FB8C05E-5A9E-ED73-234A-172C3D6AACE8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0" creationId="{338EFBCD-602E-9E12-CD6E-EE52085A8A66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1" creationId="{8D384637-0BE9-E975-0455-6D305FAA96F1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2" creationId="{F900D845-1FF6-6585-72DD-AA3129C77BAC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4" creationId="{80705411-A2A3-23D4-E63C-AF4A6225BFA2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5" creationId="{37C1F37C-42B0-5B75-7FDD-160B3B1EEF33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6" creationId="{405D30D3-AB67-D98C-EC6F-D09956414160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8" creationId="{E159D724-AC88-AB06-EC98-10076147DD8A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59" creationId="{C594B900-9F80-900C-D869-4CD6874D7797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0" creationId="{C2F810A3-6CF9-AE6D-3F74-8A8EE423E9E2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1" creationId="{4FE34E8D-0291-0E80-D821-EAE2060609AF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2" creationId="{4B78E47B-ABF7-F98E-B81F-1A2538060E6B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3" creationId="{F356D480-E46F-39C1-6CAA-2D1CBB6E0CF1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4" creationId="{03E35872-33BE-EEE5-CEE7-8B72638F20BD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5" creationId="{4CB8DDD0-6335-969E-DBA7-B79E89C3225D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7" creationId="{A642AEB3-2333-1369-9FCD-B1EA3610544D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68" creationId="{9ED58A58-8F08-2918-8AD9-6358F390C4D7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73" creationId="{01B39D0C-51A4-1B6D-0EE1-0B8AAC74B02F}"/>
          </ac:spMkLst>
        </pc:spChg>
        <pc:spChg chg="del">
          <ac:chgData name="Paula Vázquez-Valero" userId="3a0e46d7-2099-40af-a155-aa45b68bfff3" providerId="ADAL" clId="{E9E16D5E-8C49-43D7-BFA7-354344F7380E}" dt="2024-05-22T11:38:55.398" v="12152" actId="478"/>
          <ac:spMkLst>
            <pc:docMk/>
            <pc:sldMk cId="1928363345" sldId="967"/>
            <ac:spMk id="2274" creationId="{DFD715C3-526B-87CD-220E-FE5C5FDE7A06}"/>
          </ac:spMkLst>
        </pc:spChg>
        <pc:spChg chg="mod">
          <ac:chgData name="Paula Vázquez-Valero" userId="3a0e46d7-2099-40af-a155-aa45b68bfff3" providerId="ADAL" clId="{E9E16D5E-8C49-43D7-BFA7-354344F7380E}" dt="2024-05-22T11:41:37.979" v="12228" actId="1076"/>
          <ac:spMkLst>
            <pc:docMk/>
            <pc:sldMk cId="1928363345" sldId="967"/>
            <ac:spMk id="2279" creationId="{F7EF5793-6415-6632-B199-77ECEF4628B5}"/>
          </ac:spMkLst>
        </pc:spChg>
        <pc:spChg chg="add del mod ord">
          <ac:chgData name="Paula Vázquez-Valero" userId="3a0e46d7-2099-40af-a155-aa45b68bfff3" providerId="ADAL" clId="{E9E16D5E-8C49-43D7-BFA7-354344F7380E}" dt="2024-05-22T11:46:56.874" v="12337" actId="478"/>
          <ac:spMkLst>
            <pc:docMk/>
            <pc:sldMk cId="1928363345" sldId="967"/>
            <ac:spMk id="2282" creationId="{6E880916-66D0-3A44-127B-1C215C545BEB}"/>
          </ac:spMkLst>
        </pc:spChg>
        <pc:spChg chg="add del mod">
          <ac:chgData name="Paula Vázquez-Valero" userId="3a0e46d7-2099-40af-a155-aa45b68bfff3" providerId="ADAL" clId="{E9E16D5E-8C49-43D7-BFA7-354344F7380E}" dt="2024-05-22T11:44:41.249" v="12296"/>
          <ac:spMkLst>
            <pc:docMk/>
            <pc:sldMk cId="1928363345" sldId="967"/>
            <ac:spMk id="2283" creationId="{0EEC87FD-C2DD-08EB-A1A7-70407CE1E084}"/>
          </ac:spMkLst>
        </pc:spChg>
        <pc:spChg chg="add del mod">
          <ac:chgData name="Paula Vázquez-Valero" userId="3a0e46d7-2099-40af-a155-aa45b68bfff3" providerId="ADAL" clId="{E9E16D5E-8C49-43D7-BFA7-354344F7380E}" dt="2024-05-22T11:44:41.249" v="12296"/>
          <ac:spMkLst>
            <pc:docMk/>
            <pc:sldMk cId="1928363345" sldId="967"/>
            <ac:spMk id="2284" creationId="{E9AB950E-5059-1041-6179-0F64C361A8A2}"/>
          </ac:spMkLst>
        </pc:spChg>
        <pc:spChg chg="add del mod">
          <ac:chgData name="Paula Vázquez-Valero" userId="3a0e46d7-2099-40af-a155-aa45b68bfff3" providerId="ADAL" clId="{E9E16D5E-8C49-43D7-BFA7-354344F7380E}" dt="2024-05-22T11:44:51.311" v="12304" actId="478"/>
          <ac:spMkLst>
            <pc:docMk/>
            <pc:sldMk cId="1928363345" sldId="967"/>
            <ac:spMk id="2294" creationId="{946971DD-8456-58CF-6D7F-C80DECEE11C5}"/>
          </ac:spMkLst>
        </pc:spChg>
        <pc:spChg chg="add del mod">
          <ac:chgData name="Paula Vázquez-Valero" userId="3a0e46d7-2099-40af-a155-aa45b68bfff3" providerId="ADAL" clId="{E9E16D5E-8C49-43D7-BFA7-354344F7380E}" dt="2024-05-22T11:44:51.311" v="12304" actId="478"/>
          <ac:spMkLst>
            <pc:docMk/>
            <pc:sldMk cId="1928363345" sldId="967"/>
            <ac:spMk id="2295" creationId="{D5580CDE-7318-7522-A56C-71A4C68F2733}"/>
          </ac:spMkLst>
        </pc:spChg>
        <pc:grpChg chg="add del mod">
          <ac:chgData name="Paula Vázquez-Valero" userId="3a0e46d7-2099-40af-a155-aa45b68bfff3" providerId="ADAL" clId="{E9E16D5E-8C49-43D7-BFA7-354344F7380E}" dt="2024-05-22T11:46:56.874" v="12337" actId="478"/>
          <ac:grpSpMkLst>
            <pc:docMk/>
            <pc:sldMk cId="1928363345" sldId="967"/>
            <ac:grpSpMk id="5" creationId="{41248A53-6480-51A9-7899-01A0A1663A9C}"/>
          </ac:grpSpMkLst>
        </pc:grpChg>
        <pc:grpChg chg="add del mod">
          <ac:chgData name="Paula Vázquez-Valero" userId="3a0e46d7-2099-40af-a155-aa45b68bfff3" providerId="ADAL" clId="{E9E16D5E-8C49-43D7-BFA7-354344F7380E}" dt="2024-05-22T11:46:56.874" v="12337" actId="478"/>
          <ac:grpSpMkLst>
            <pc:docMk/>
            <pc:sldMk cId="1928363345" sldId="967"/>
            <ac:grpSpMk id="9" creationId="{31600501-6AEC-909A-92F1-BD52DF2FA0B9}"/>
          </ac:grpSpMkLst>
        </pc:grpChg>
        <pc:grpChg chg="add del mod">
          <ac:chgData name="Paula Vázquez-Valero" userId="3a0e46d7-2099-40af-a155-aa45b68bfff3" providerId="ADAL" clId="{E9E16D5E-8C49-43D7-BFA7-354344F7380E}" dt="2024-05-22T11:45:52.790" v="12318" actId="478"/>
          <ac:grpSpMkLst>
            <pc:docMk/>
            <pc:sldMk cId="1928363345" sldId="967"/>
            <ac:grpSpMk id="32" creationId="{F1990975-8F51-9F44-DB52-9411D2B6078B}"/>
          </ac:grpSpMkLst>
        </pc:grpChg>
        <pc:grpChg chg="add del mod">
          <ac:chgData name="Paula Vázquez-Valero" userId="3a0e46d7-2099-40af-a155-aa45b68bfff3" providerId="ADAL" clId="{E9E16D5E-8C49-43D7-BFA7-354344F7380E}" dt="2024-05-22T11:46:56.874" v="12337" actId="478"/>
          <ac:grpSpMkLst>
            <pc:docMk/>
            <pc:sldMk cId="1928363345" sldId="967"/>
            <ac:grpSpMk id="41" creationId="{8C53B136-AA32-46D7-956D-2A9BD5CE9547}"/>
          </ac:grpSpMkLst>
        </pc:grpChg>
        <pc:grpChg chg="add del mod">
          <ac:chgData name="Paula Vázquez-Valero" userId="3a0e46d7-2099-40af-a155-aa45b68bfff3" providerId="ADAL" clId="{E9E16D5E-8C49-43D7-BFA7-354344F7380E}" dt="2024-05-22T11:40:15.444" v="12189"/>
          <ac:grpSpMkLst>
            <pc:docMk/>
            <pc:sldMk cId="1928363345" sldId="967"/>
            <ac:grpSpMk id="55" creationId="{1FFD2E9C-B3D3-F887-1076-AE6F7C25BAB5}"/>
          </ac:grpSpMkLst>
        </pc:grpChg>
        <pc:grpChg chg="add del mod">
          <ac:chgData name="Paula Vázquez-Valero" userId="3a0e46d7-2099-40af-a155-aa45b68bfff3" providerId="ADAL" clId="{E9E16D5E-8C49-43D7-BFA7-354344F7380E}" dt="2024-05-22T11:46:56.874" v="12337" actId="478"/>
          <ac:grpSpMkLst>
            <pc:docMk/>
            <pc:sldMk cId="1928363345" sldId="967"/>
            <ac:grpSpMk id="2113" creationId="{52F827B9-7490-0BD2-8FEF-A1B74E637425}"/>
          </ac:grpSpMkLst>
        </pc:grpChg>
        <pc:grpChg chg="add del mod">
          <ac:chgData name="Paula Vázquez-Valero" userId="3a0e46d7-2099-40af-a155-aa45b68bfff3" providerId="ADAL" clId="{E9E16D5E-8C49-43D7-BFA7-354344F7380E}" dt="2024-05-22T11:47:36.739" v="12343" actId="478"/>
          <ac:grpSpMkLst>
            <pc:docMk/>
            <pc:sldMk cId="1928363345" sldId="967"/>
            <ac:grpSpMk id="2120" creationId="{80207847-02BF-A15C-A2CD-0B120329CDD3}"/>
          </ac:grpSpMkLst>
        </pc:grpChg>
        <pc:grpChg chg="add mod">
          <ac:chgData name="Paula Vázquez-Valero" userId="3a0e46d7-2099-40af-a155-aa45b68bfff3" providerId="ADAL" clId="{E9E16D5E-8C49-43D7-BFA7-354344F7380E}" dt="2024-05-22T11:47:40.295" v="12345" actId="1076"/>
          <ac:grpSpMkLst>
            <pc:docMk/>
            <pc:sldMk cId="1928363345" sldId="967"/>
            <ac:grpSpMk id="2132" creationId="{9D9B23F2-22C4-309D-0C2B-5CE0D9BEAE3B}"/>
          </ac:grpSpMkLst>
        </pc:grpChg>
        <pc:grpChg chg="add del mod">
          <ac:chgData name="Paula Vázquez-Valero" userId="3a0e46d7-2099-40af-a155-aa45b68bfff3" providerId="ADAL" clId="{E9E16D5E-8C49-43D7-BFA7-354344F7380E}" dt="2024-05-22T11:50:27.529" v="12589" actId="478"/>
          <ac:grpSpMkLst>
            <pc:docMk/>
            <pc:sldMk cId="1928363345" sldId="967"/>
            <ac:grpSpMk id="2138" creationId="{533BFDF5-1FC6-FAAD-143C-7298A0A26844}"/>
          </ac:grpSpMkLst>
        </pc:grpChg>
        <pc:grpChg chg="add del mod">
          <ac:chgData name="Paula Vázquez-Valero" userId="3a0e46d7-2099-40af-a155-aa45b68bfff3" providerId="ADAL" clId="{E9E16D5E-8C49-43D7-BFA7-354344F7380E}" dt="2024-05-22T11:55:52.262" v="12833" actId="478"/>
          <ac:grpSpMkLst>
            <pc:docMk/>
            <pc:sldMk cId="1928363345" sldId="967"/>
            <ac:grpSpMk id="2143" creationId="{9729B4AF-D448-1724-6781-8DB17F64FEB4}"/>
          </ac:grpSpMkLst>
        </pc:grpChg>
        <pc:grpChg chg="del">
          <ac:chgData name="Paula Vázquez-Valero" userId="3a0e46d7-2099-40af-a155-aa45b68bfff3" providerId="ADAL" clId="{E9E16D5E-8C49-43D7-BFA7-354344F7380E}" dt="2024-05-22T11:38:55.398" v="12152" actId="478"/>
          <ac:grpSpMkLst>
            <pc:docMk/>
            <pc:sldMk cId="1928363345" sldId="967"/>
            <ac:grpSpMk id="2164" creationId="{04777718-2775-A03A-F8DD-7431C48D3AC1}"/>
          </ac:grpSpMkLst>
        </pc:grpChg>
        <pc:grpChg chg="add del mod">
          <ac:chgData name="Paula Vázquez-Valero" userId="3a0e46d7-2099-40af-a155-aa45b68bfff3" providerId="ADAL" clId="{E9E16D5E-8C49-43D7-BFA7-354344F7380E}" dt="2024-05-22T11:55:52.262" v="12833" actId="478"/>
          <ac:grpSpMkLst>
            <pc:docMk/>
            <pc:sldMk cId="1928363345" sldId="967"/>
            <ac:grpSpMk id="2171" creationId="{F98501A4-04DE-1D71-01FE-B7B4267E82E2}"/>
          </ac:grpSpMkLst>
        </pc:grpChg>
        <pc:grpChg chg="add del mod">
          <ac:chgData name="Paula Vázquez-Valero" userId="3a0e46d7-2099-40af-a155-aa45b68bfff3" providerId="ADAL" clId="{E9E16D5E-8C49-43D7-BFA7-354344F7380E}" dt="2024-05-22T11:58:15.389" v="12920" actId="1036"/>
          <ac:grpSpMkLst>
            <pc:docMk/>
            <pc:sldMk cId="1928363345" sldId="967"/>
            <ac:grpSpMk id="2182" creationId="{DC29A333-3E50-D909-935E-E194DF9C1AE3}"/>
          </ac:grpSpMkLst>
        </pc:grpChg>
        <pc:grpChg chg="add del mod">
          <ac:chgData name="Paula Vázquez-Valero" userId="3a0e46d7-2099-40af-a155-aa45b68bfff3" providerId="ADAL" clId="{E9E16D5E-8C49-43D7-BFA7-354344F7380E}" dt="2024-05-22T11:58:15.106" v="12918" actId="1076"/>
          <ac:grpSpMkLst>
            <pc:docMk/>
            <pc:sldMk cId="1928363345" sldId="967"/>
            <ac:grpSpMk id="2222" creationId="{F32C2435-D780-B33D-1BDC-7F9D32970067}"/>
          </ac:grpSpMkLst>
        </pc:grpChg>
        <pc:grpChg chg="del">
          <ac:chgData name="Paula Vázquez-Valero" userId="3a0e46d7-2099-40af-a155-aa45b68bfff3" providerId="ADAL" clId="{E9E16D5E-8C49-43D7-BFA7-354344F7380E}" dt="2024-05-22T11:38:55.398" v="12152" actId="478"/>
          <ac:grpSpMkLst>
            <pc:docMk/>
            <pc:sldMk cId="1928363345" sldId="967"/>
            <ac:grpSpMk id="2238" creationId="{4B44EBC4-CB57-FA9E-7D6A-1AD5C7F37A6F}"/>
          </ac:grpSpMkLst>
        </pc:grpChg>
        <pc:grpChg chg="del">
          <ac:chgData name="Paula Vázquez-Valero" userId="3a0e46d7-2099-40af-a155-aa45b68bfff3" providerId="ADAL" clId="{E9E16D5E-8C49-43D7-BFA7-354344F7380E}" dt="2024-05-22T11:38:55.398" v="12152" actId="478"/>
          <ac:grpSpMkLst>
            <pc:docMk/>
            <pc:sldMk cId="1928363345" sldId="967"/>
            <ac:grpSpMk id="2241" creationId="{30344BAD-E927-DC15-DFD3-41E56D687219}"/>
          </ac:grpSpMkLst>
        </pc:grpChg>
        <pc:grpChg chg="del">
          <ac:chgData name="Paula Vázquez-Valero" userId="3a0e46d7-2099-40af-a155-aa45b68bfff3" providerId="ADAL" clId="{E9E16D5E-8C49-43D7-BFA7-354344F7380E}" dt="2024-05-22T11:38:55.398" v="12152" actId="478"/>
          <ac:grpSpMkLst>
            <pc:docMk/>
            <pc:sldMk cId="1928363345" sldId="967"/>
            <ac:grpSpMk id="2269" creationId="{E18D086A-868A-6ABF-6B4A-EF77C773329B}"/>
          </ac:grpSpMkLst>
        </pc:grpChg>
        <pc:grpChg chg="add del mod">
          <ac:chgData name="Paula Vázquez-Valero" userId="3a0e46d7-2099-40af-a155-aa45b68bfff3" providerId="ADAL" clId="{E9E16D5E-8C49-43D7-BFA7-354344F7380E}" dt="2024-05-22T11:46:56.874" v="12337" actId="478"/>
          <ac:grpSpMkLst>
            <pc:docMk/>
            <pc:sldMk cId="1928363345" sldId="967"/>
            <ac:grpSpMk id="2278" creationId="{15D5DC5A-2C83-2FE5-59E7-6EE155FE8CF2}"/>
          </ac:grpSpMkLst>
        </pc:grpChg>
        <pc:graphicFrameChg chg="add del mod">
          <ac:chgData name="Paula Vázquez-Valero" userId="3a0e46d7-2099-40af-a155-aa45b68bfff3" providerId="ADAL" clId="{E9E16D5E-8C49-43D7-BFA7-354344F7380E}" dt="2024-05-22T11:46:56.874" v="12337" actId="478"/>
          <ac:graphicFrameMkLst>
            <pc:docMk/>
            <pc:sldMk cId="1928363345" sldId="967"/>
            <ac:graphicFrameMk id="18" creationId="{413FADC8-3985-1495-738B-D14648B34BB8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46:56.874" v="12337" actId="478"/>
          <ac:graphicFrameMkLst>
            <pc:docMk/>
            <pc:sldMk cId="1928363345" sldId="967"/>
            <ac:graphicFrameMk id="24" creationId="{397EE5A2-AB61-A53E-6E2C-1111E65AEEB0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1:49:31.359" v="12571" actId="20577"/>
          <ac:graphicFrameMkLst>
            <pc:docMk/>
            <pc:sldMk cId="1928363345" sldId="967"/>
            <ac:graphicFrameMk id="2124" creationId="{7AB1AB60-C2BD-52EA-B315-FF877CE1022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5:52.262" v="12833" actId="478"/>
          <ac:graphicFrameMkLst>
            <pc:docMk/>
            <pc:sldMk cId="1928363345" sldId="967"/>
            <ac:graphicFrameMk id="2151" creationId="{D65AA21B-DF7D-6B1B-D003-B2ACAE2C20B0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5:52.262" v="12833" actId="478"/>
          <ac:graphicFrameMkLst>
            <pc:docMk/>
            <pc:sldMk cId="1928363345" sldId="967"/>
            <ac:graphicFrameMk id="2154" creationId="{2F5E5749-F1F9-73A8-3AD9-B90BBD83782B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5:52.262" v="12833" actId="478"/>
          <ac:graphicFrameMkLst>
            <pc:docMk/>
            <pc:sldMk cId="1928363345" sldId="967"/>
            <ac:graphicFrameMk id="2156" creationId="{7C752D53-8FA5-52A5-069D-BEF54F49B9F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5:52.262" v="12833" actId="478"/>
          <ac:graphicFrameMkLst>
            <pc:docMk/>
            <pc:sldMk cId="1928363345" sldId="967"/>
            <ac:graphicFrameMk id="2158" creationId="{4B648FC5-36BA-14AC-C3B5-D433ABE12FB4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5:52.262" v="12833" actId="478"/>
          <ac:graphicFrameMkLst>
            <pc:docMk/>
            <pc:sldMk cId="1928363345" sldId="967"/>
            <ac:graphicFrameMk id="2161" creationId="{90A8434B-C946-532A-386B-8286AA768C60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8:14.699" v="12915" actId="1036"/>
          <ac:graphicFrameMkLst>
            <pc:docMk/>
            <pc:sldMk cId="1928363345" sldId="967"/>
            <ac:graphicFrameMk id="2190" creationId="{B51F60FC-E782-7C2B-D4B7-B09B5FA192E0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8:14.699" v="12915" actId="1036"/>
          <ac:graphicFrameMkLst>
            <pc:docMk/>
            <pc:sldMk cId="1928363345" sldId="967"/>
            <ac:graphicFrameMk id="2193" creationId="{D72A4C11-012A-8CB9-A2E2-965B77CF65E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8:14.699" v="12915" actId="1036"/>
          <ac:graphicFrameMkLst>
            <pc:docMk/>
            <pc:sldMk cId="1928363345" sldId="967"/>
            <ac:graphicFrameMk id="2195" creationId="{D09CCD06-4028-2FF4-2C57-98125A0B1D67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8:14.699" v="12915" actId="1036"/>
          <ac:graphicFrameMkLst>
            <pc:docMk/>
            <pc:sldMk cId="1928363345" sldId="967"/>
            <ac:graphicFrameMk id="2197" creationId="{C10E67B9-428C-C996-8B11-C7500AFCC56F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1:58:14.699" v="12915" actId="1036"/>
          <ac:graphicFrameMkLst>
            <pc:docMk/>
            <pc:sldMk cId="1928363345" sldId="967"/>
            <ac:graphicFrameMk id="2199" creationId="{C7189F91-F110-7DE5-A46A-74AD11C9C352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1:38:55.398" v="12152" actId="478"/>
          <ac:graphicFrameMkLst>
            <pc:docMk/>
            <pc:sldMk cId="1928363345" sldId="967"/>
            <ac:graphicFrameMk id="2245" creationId="{CB0DE972-EEA8-0613-D013-1590642F7130}"/>
          </ac:graphicFrameMkLst>
        </pc:graphicFrameChg>
        <pc:picChg chg="mod">
          <ac:chgData name="Paula Vázquez-Valero" userId="3a0e46d7-2099-40af-a155-aa45b68bfff3" providerId="ADAL" clId="{E9E16D5E-8C49-43D7-BFA7-354344F7380E}" dt="2024-05-22T11:39:01.829" v="12155"/>
          <ac:picMkLst>
            <pc:docMk/>
            <pc:sldMk cId="1928363345" sldId="967"/>
            <ac:picMk id="13" creationId="{3CE78F96-F4BB-BF18-0AE3-1C66734FF3D2}"/>
          </ac:picMkLst>
        </pc:picChg>
        <pc:picChg chg="mod">
          <ac:chgData name="Paula Vázquez-Valero" userId="3a0e46d7-2099-40af-a155-aa45b68bfff3" providerId="ADAL" clId="{E9E16D5E-8C49-43D7-BFA7-354344F7380E}" dt="2024-05-22T11:39:01.829" v="12155"/>
          <ac:picMkLst>
            <pc:docMk/>
            <pc:sldMk cId="1928363345" sldId="967"/>
            <ac:picMk id="34" creationId="{4D767372-2A04-3E6D-4BD6-4FAD90F1A627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37" creationId="{97B24E16-56D1-99F3-5628-D6529F4F00CC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40" creationId="{2B5937BA-8D53-1923-39D7-F412CBD75743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45" creationId="{04B43981-B3B7-0A70-F059-EFAACDA569FB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49" creationId="{43B29BE4-C669-C150-CA2C-F568C6BAC8A2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50" creationId="{C1D4403D-89A1-80A7-848E-005E39CD542C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51" creationId="{36F74101-5B7C-F14D-451B-F32464876709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52" creationId="{00261E12-79C6-0283-8D18-1A72DEAD2A7B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53" creationId="{1BA8FA50-4DDD-6888-822F-05D1E32A8F3D}"/>
          </ac:picMkLst>
        </pc:picChg>
        <pc:picChg chg="add del mod">
          <ac:chgData name="Paula Vázquez-Valero" userId="3a0e46d7-2099-40af-a155-aa45b68bfff3" providerId="ADAL" clId="{E9E16D5E-8C49-43D7-BFA7-354344F7380E}" dt="2024-05-22T11:40:15.444" v="12189"/>
          <ac:picMkLst>
            <pc:docMk/>
            <pc:sldMk cId="1928363345" sldId="967"/>
            <ac:picMk id="54" creationId="{5370C25A-03BF-37FA-2302-74BCE06ADAD3}"/>
          </ac:picMkLst>
        </pc:picChg>
        <pc:picChg chg="mod">
          <ac:chgData name="Paula Vázquez-Valero" userId="3a0e46d7-2099-40af-a155-aa45b68bfff3" providerId="ADAL" clId="{E9E16D5E-8C49-43D7-BFA7-354344F7380E}" dt="2024-05-22T11:40:12.356" v="12186"/>
          <ac:picMkLst>
            <pc:docMk/>
            <pc:sldMk cId="1928363345" sldId="967"/>
            <ac:picMk id="57" creationId="{2A0CE44B-091E-2C13-D500-D50F73C4847B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59" creationId="{4CA5E2F4-0287-27BB-B5B8-0E1FF4388866}"/>
          </ac:picMkLst>
        </pc:picChg>
        <pc:picChg chg="add del mod">
          <ac:chgData name="Paula Vázquez-Valero" userId="3a0e46d7-2099-40af-a155-aa45b68bfff3" providerId="ADAL" clId="{E9E16D5E-8C49-43D7-BFA7-354344F7380E}" dt="2024-05-22T11:46:58.667" v="12338" actId="478"/>
          <ac:picMkLst>
            <pc:docMk/>
            <pc:sldMk cId="1928363345" sldId="967"/>
            <ac:picMk id="60" creationId="{132A5FB3-1FDD-9224-377A-2161F19F4F0D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61" creationId="{2394A15E-743D-1678-9A50-1A64AB974BD8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62" creationId="{CCF0F676-2EB4-371A-C16F-8E18B6A5EC26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63" creationId="{063083BA-9EC2-1216-8AB9-0B8EA7E64B3B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2112" creationId="{3194ABFE-8546-D29D-A0E9-4AC4F7CB2740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2117" creationId="{4CCDC9E5-9DDF-210A-14A5-877CACE5D006}"/>
          </ac:picMkLst>
        </pc:picChg>
        <pc:picChg chg="add del mod">
          <ac:chgData name="Paula Vázquez-Valero" userId="3a0e46d7-2099-40af-a155-aa45b68bfff3" providerId="ADAL" clId="{E9E16D5E-8C49-43D7-BFA7-354344F7380E}" dt="2024-05-22T11:47:36.739" v="12343" actId="478"/>
          <ac:picMkLst>
            <pc:docMk/>
            <pc:sldMk cId="1928363345" sldId="967"/>
            <ac:picMk id="2123" creationId="{8D7FE056-807B-4FA5-6ED0-240348A7A3B0}"/>
          </ac:picMkLst>
        </pc:picChg>
        <pc:picChg chg="add mod">
          <ac:chgData name="Paula Vázquez-Valero" userId="3a0e46d7-2099-40af-a155-aa45b68bfff3" providerId="ADAL" clId="{E9E16D5E-8C49-43D7-BFA7-354344F7380E}" dt="2024-05-22T11:47:40.295" v="12345" actId="1076"/>
          <ac:picMkLst>
            <pc:docMk/>
            <pc:sldMk cId="1928363345" sldId="967"/>
            <ac:picMk id="2126" creationId="{545221E3-D327-6ED1-7F4F-E3D282E21F55}"/>
          </ac:picMkLst>
        </pc:picChg>
        <pc:picChg chg="add mod">
          <ac:chgData name="Paula Vázquez-Valero" userId="3a0e46d7-2099-40af-a155-aa45b68bfff3" providerId="ADAL" clId="{E9E16D5E-8C49-43D7-BFA7-354344F7380E}" dt="2024-05-22T11:49:34.299" v="12574" actId="1035"/>
          <ac:picMkLst>
            <pc:docMk/>
            <pc:sldMk cId="1928363345" sldId="967"/>
            <ac:picMk id="2127" creationId="{61026F4E-4536-01FA-244A-2E02B51702AA}"/>
          </ac:picMkLst>
        </pc:picChg>
        <pc:picChg chg="add mod">
          <ac:chgData name="Paula Vázquez-Valero" userId="3a0e46d7-2099-40af-a155-aa45b68bfff3" providerId="ADAL" clId="{E9E16D5E-8C49-43D7-BFA7-354344F7380E}" dt="2024-05-22T11:47:40.295" v="12345" actId="1076"/>
          <ac:picMkLst>
            <pc:docMk/>
            <pc:sldMk cId="1928363345" sldId="967"/>
            <ac:picMk id="2130" creationId="{A4459F33-E722-216D-3EF2-C675EA211BB4}"/>
          </ac:picMkLst>
        </pc:picChg>
        <pc:picChg chg="mod">
          <ac:chgData name="Paula Vázquez-Valero" userId="3a0e46d7-2099-40af-a155-aa45b68bfff3" providerId="ADAL" clId="{E9E16D5E-8C49-43D7-BFA7-354344F7380E}" dt="2024-05-22T11:47:36.979" v="12344"/>
          <ac:picMkLst>
            <pc:docMk/>
            <pc:sldMk cId="1928363345" sldId="967"/>
            <ac:picMk id="2134" creationId="{A44A1D9B-B3BC-8278-5B5D-0ACF9D8400B8}"/>
          </ac:picMkLst>
        </pc:picChg>
        <pc:picChg chg="add mod">
          <ac:chgData name="Paula Vázquez-Valero" userId="3a0e46d7-2099-40af-a155-aa45b68bfff3" providerId="ADAL" clId="{E9E16D5E-8C49-43D7-BFA7-354344F7380E}" dt="2024-05-22T11:47:40.295" v="12345" actId="1076"/>
          <ac:picMkLst>
            <pc:docMk/>
            <pc:sldMk cId="1928363345" sldId="967"/>
            <ac:picMk id="2136" creationId="{598797EE-4718-ED5F-FCFC-3FCB197FA905}"/>
          </ac:picMkLst>
        </pc:picChg>
        <pc:picChg chg="add del mod">
          <ac:chgData name="Paula Vázquez-Valero" userId="3a0e46d7-2099-40af-a155-aa45b68bfff3" providerId="ADAL" clId="{E9E16D5E-8C49-43D7-BFA7-354344F7380E}" dt="2024-05-22T11:50:27.529" v="12589" actId="478"/>
          <ac:picMkLst>
            <pc:docMk/>
            <pc:sldMk cId="1928363345" sldId="967"/>
            <ac:picMk id="2141" creationId="{48478E62-C82B-0A1E-7FF8-70DDC334254F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46" creationId="{96C3871D-565B-8E3C-8204-F1EAF091C26A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50" creationId="{E530B06E-6576-C6E2-048A-2836EBDEC692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53" creationId="{CA0E01F8-3047-B87F-1AAC-2C98D59F8DE7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60" creationId="{4F7DF9BD-D0AC-6EAB-2ADE-B4AB9C611594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70" creationId="{C50415C9-8B6D-76EC-BC49-1813258D8FA8}"/>
          </ac:picMkLst>
        </pc:picChg>
        <pc:picChg chg="mod">
          <ac:chgData name="Paula Vázquez-Valero" userId="3a0e46d7-2099-40af-a155-aa45b68bfff3" providerId="ADAL" clId="{E9E16D5E-8C49-43D7-BFA7-354344F7380E}" dt="2024-05-22T11:50:32.652" v="12617" actId="1036"/>
          <ac:picMkLst>
            <pc:docMk/>
            <pc:sldMk cId="1928363345" sldId="967"/>
            <ac:picMk id="2173" creationId="{BFB4C32C-7B30-7BCE-09AD-A8A706E71D16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76" creationId="{75D87936-125F-C007-28BA-AD8147224202}"/>
          </ac:picMkLst>
        </pc:picChg>
        <pc:picChg chg="add del mod">
          <ac:chgData name="Paula Vázquez-Valero" userId="3a0e46d7-2099-40af-a155-aa45b68bfff3" providerId="ADAL" clId="{E9E16D5E-8C49-43D7-BFA7-354344F7380E}" dt="2024-05-22T11:58:14.370" v="12913" actId="478"/>
          <ac:picMkLst>
            <pc:docMk/>
            <pc:sldMk cId="1928363345" sldId="967"/>
            <ac:picMk id="2177" creationId="{BDA221F7-7A1F-4232-8187-4276560EC0A8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78" creationId="{6D4F4815-3944-7F70-CD83-3651BA1A657F}"/>
          </ac:picMkLst>
        </pc:picChg>
        <pc:picChg chg="add del mod">
          <ac:chgData name="Paula Vázquez-Valero" userId="3a0e46d7-2099-40af-a155-aa45b68bfff3" providerId="ADAL" clId="{E9E16D5E-8C49-43D7-BFA7-354344F7380E}" dt="2024-05-22T11:55:52.262" v="12833" actId="478"/>
          <ac:picMkLst>
            <pc:docMk/>
            <pc:sldMk cId="1928363345" sldId="967"/>
            <ac:picMk id="2179" creationId="{676B5156-3BCC-34A0-B136-361FED44876E}"/>
          </ac:picMkLst>
        </pc:picChg>
        <pc:picChg chg="add del mod">
          <ac:chgData name="Paula Vázquez-Valero" userId="3a0e46d7-2099-40af-a155-aa45b68bfff3" providerId="ADAL" clId="{E9E16D5E-8C49-43D7-BFA7-354344F7380E}" dt="2024-05-22T11:58:15.389" v="12920" actId="1036"/>
          <ac:picMkLst>
            <pc:docMk/>
            <pc:sldMk cId="1928363345" sldId="967"/>
            <ac:picMk id="2185" creationId="{A5984EF1-6C0A-9936-5C88-29E57FB71A7A}"/>
          </ac:picMkLst>
        </pc:picChg>
        <pc:picChg chg="add del mod">
          <ac:chgData name="Paula Vázquez-Valero" userId="3a0e46d7-2099-40af-a155-aa45b68bfff3" providerId="ADAL" clId="{E9E16D5E-8C49-43D7-BFA7-354344F7380E}" dt="2024-05-22T11:58:14.699" v="12915" actId="1036"/>
          <ac:picMkLst>
            <pc:docMk/>
            <pc:sldMk cId="1928363345" sldId="967"/>
            <ac:picMk id="2189" creationId="{75241AF4-2B8A-93F2-CDF7-B45A866EE6C8}"/>
          </ac:picMkLst>
        </pc:picChg>
        <pc:picChg chg="add del mod">
          <ac:chgData name="Paula Vázquez-Valero" userId="3a0e46d7-2099-40af-a155-aa45b68bfff3" providerId="ADAL" clId="{E9E16D5E-8C49-43D7-BFA7-354344F7380E}" dt="2024-05-22T11:58:14.699" v="12915" actId="1036"/>
          <ac:picMkLst>
            <pc:docMk/>
            <pc:sldMk cId="1928363345" sldId="967"/>
            <ac:picMk id="2192" creationId="{972EE911-F98D-F621-2A4C-37148517F0FB}"/>
          </ac:picMkLst>
        </pc:picChg>
        <pc:picChg chg="add del mod">
          <ac:chgData name="Paula Vázquez-Valero" userId="3a0e46d7-2099-40af-a155-aa45b68bfff3" providerId="ADAL" clId="{E9E16D5E-8C49-43D7-BFA7-354344F7380E}" dt="2024-05-22T11:58:14.699" v="12915" actId="1036"/>
          <ac:picMkLst>
            <pc:docMk/>
            <pc:sldMk cId="1928363345" sldId="967"/>
            <ac:picMk id="2202" creationId="{A0FE6A44-D76B-5746-17B9-E769C9D93E8E}"/>
          </ac:picMkLst>
        </pc:picChg>
        <pc:picChg chg="add del mod">
          <ac:chgData name="Paula Vázquez-Valero" userId="3a0e46d7-2099-40af-a155-aa45b68bfff3" providerId="ADAL" clId="{E9E16D5E-8C49-43D7-BFA7-354344F7380E}" dt="2024-05-22T11:58:14.699" v="12915" actId="1036"/>
          <ac:picMkLst>
            <pc:docMk/>
            <pc:sldMk cId="1928363345" sldId="967"/>
            <ac:picMk id="2203" creationId="{C412A4F0-AB5E-6432-E8CF-0CE67D378EE0}"/>
          </ac:picMkLst>
        </pc:picChg>
        <pc:picChg chg="add del mod">
          <ac:chgData name="Paula Vázquez-Valero" userId="3a0e46d7-2099-40af-a155-aa45b68bfff3" providerId="ADAL" clId="{E9E16D5E-8C49-43D7-BFA7-354344F7380E}" dt="2024-05-22T11:58:14.699" v="12915" actId="1036"/>
          <ac:picMkLst>
            <pc:docMk/>
            <pc:sldMk cId="1928363345" sldId="967"/>
            <ac:picMk id="2205" creationId="{D1762510-D1E7-35FB-6B79-EF70376B6BBD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08" creationId="{F1A858C5-1D38-8E80-F061-7E8FC71A2444}"/>
          </ac:picMkLst>
        </pc:picChg>
        <pc:picChg chg="mod">
          <ac:chgData name="Paula Vázquez-Valero" userId="3a0e46d7-2099-40af-a155-aa45b68bfff3" providerId="ADAL" clId="{E9E16D5E-8C49-43D7-BFA7-354344F7380E}" dt="2024-05-22T11:58:15.106" v="12918" actId="1076"/>
          <ac:picMkLst>
            <pc:docMk/>
            <pc:sldMk cId="1928363345" sldId="967"/>
            <ac:picMk id="2224" creationId="{9A500A45-7E98-AD45-2ADF-3F1BEED1392D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46" creationId="{35165C48-FDEC-02C8-9C18-E3E924FED7DA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53" creationId="{DE7676A3-C50D-CBDC-57BA-5AA0497481B7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57" creationId="{5949EB34-EA40-751A-EA7B-D6F1B1F19CCE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66" creationId="{1A5ED460-4940-5B6C-47DF-4ACEC7F08A6E}"/>
          </ac:picMkLst>
        </pc:picChg>
        <pc:picChg chg="add del mod">
          <ac:chgData name="Paula Vázquez-Valero" userId="3a0e46d7-2099-40af-a155-aa45b68bfff3" providerId="ADAL" clId="{E9E16D5E-8C49-43D7-BFA7-354344F7380E}" dt="2024-05-22T11:46:56.874" v="12337" actId="478"/>
          <ac:picMkLst>
            <pc:docMk/>
            <pc:sldMk cId="1928363345" sldId="967"/>
            <ac:picMk id="2275" creationId="{0613CEE7-32F8-5A78-9EF6-A420D0A0011B}"/>
          </ac:picMkLst>
        </pc:picChg>
        <pc:picChg chg="del">
          <ac:chgData name="Paula Vázquez-Valero" userId="3a0e46d7-2099-40af-a155-aa45b68bfff3" providerId="ADAL" clId="{E9E16D5E-8C49-43D7-BFA7-354344F7380E}" dt="2024-05-22T11:38:55.398" v="12152" actId="478"/>
          <ac:picMkLst>
            <pc:docMk/>
            <pc:sldMk cId="1928363345" sldId="967"/>
            <ac:picMk id="2276" creationId="{A2DA8E65-6E1D-886B-AB95-54AA13E2EE76}"/>
          </ac:picMkLst>
        </pc:picChg>
        <pc:picChg chg="del">
          <ac:chgData name="Paula Vázquez-Valero" userId="3a0e46d7-2099-40af-a155-aa45b68bfff3" providerId="ADAL" clId="{E9E16D5E-8C49-43D7-BFA7-354344F7380E}" dt="2024-05-22T11:38:56.409" v="12153" actId="478"/>
          <ac:picMkLst>
            <pc:docMk/>
            <pc:sldMk cId="1928363345" sldId="967"/>
            <ac:picMk id="2277" creationId="{8EE76C92-83A0-E783-B257-6376B93AB057}"/>
          </ac:picMkLst>
        </pc:picChg>
        <pc:picChg chg="mod">
          <ac:chgData name="Paula Vázquez-Valero" userId="3a0e46d7-2099-40af-a155-aa45b68bfff3" providerId="ADAL" clId="{E9E16D5E-8C49-43D7-BFA7-354344F7380E}" dt="2024-05-22T11:41:37.979" v="12228" actId="1076"/>
          <ac:picMkLst>
            <pc:docMk/>
            <pc:sldMk cId="1928363345" sldId="967"/>
            <ac:picMk id="2280" creationId="{2EA199FB-4E64-3F56-08F3-ACBCEF56F154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85" creationId="{125C5E80-17D0-E14E-4B56-B1BDFD133504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86" creationId="{63627432-87D0-0A18-5974-1B972F22EAC7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87" creationId="{40A434F7-55A5-ED1D-533E-5D85EF2330D9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88" creationId="{0A8F8B54-E0CC-3E33-6BD8-17FE6688D91F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89" creationId="{F5CBC300-3E9C-6652-DA8B-B470DDB23CB5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90" creationId="{22BAEEBA-099F-04CF-A0A1-15DADACC01CA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91" creationId="{A577C5CA-EED6-8376-79B5-BBBD31FBB259}"/>
          </ac:picMkLst>
        </pc:picChg>
        <pc:picChg chg="add del mod">
          <ac:chgData name="Paula Vázquez-Valero" userId="3a0e46d7-2099-40af-a155-aa45b68bfff3" providerId="ADAL" clId="{E9E16D5E-8C49-43D7-BFA7-354344F7380E}" dt="2024-05-22T11:44:41.249" v="12296"/>
          <ac:picMkLst>
            <pc:docMk/>
            <pc:sldMk cId="1928363345" sldId="967"/>
            <ac:picMk id="2292" creationId="{A0FDA84E-A0A9-D438-76B6-EFE8C7160AE2}"/>
          </ac:picMkLst>
        </pc:picChg>
        <pc:picChg chg="add del mod">
          <ac:chgData name="Paula Vázquez-Valero" userId="3a0e46d7-2099-40af-a155-aa45b68bfff3" providerId="ADAL" clId="{E9E16D5E-8C49-43D7-BFA7-354344F7380E}" dt="2024-05-22T11:44:45.099" v="12300"/>
          <ac:picMkLst>
            <pc:docMk/>
            <pc:sldMk cId="1928363345" sldId="967"/>
            <ac:picMk id="2293" creationId="{9F425205-0545-4F83-834B-D70777AB8276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296" creationId="{936E9F25-8CB5-BDCE-D38C-E0EC13ACC59F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297" creationId="{3ED2592A-7E74-5318-E2A8-20ED8E984B3C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298" creationId="{F3725AE0-5D9F-C007-2BA9-6CE428E1BA9D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299" creationId="{C2EE42B8-9D99-2272-4CD6-44805BE47798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300" creationId="{DD38A3E1-F68B-7EFE-A9BA-72D8FB631586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301" creationId="{59EF3087-1684-85D9-479A-EDC6A16F985C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302" creationId="{7C12B36A-09A3-3196-DBD2-437710F79625}"/>
          </ac:picMkLst>
        </pc:picChg>
        <pc:picChg chg="add del mod">
          <ac:chgData name="Paula Vázquez-Valero" userId="3a0e46d7-2099-40af-a155-aa45b68bfff3" providerId="ADAL" clId="{E9E16D5E-8C49-43D7-BFA7-354344F7380E}" dt="2024-05-22T11:44:49.979" v="12303" actId="21"/>
          <ac:picMkLst>
            <pc:docMk/>
            <pc:sldMk cId="1928363345" sldId="967"/>
            <ac:picMk id="2303" creationId="{1BC4220C-3681-A1F1-AEF8-D74E98485F4D}"/>
          </ac:picMkLst>
        </pc:picChg>
      </pc:sldChg>
      <pc:sldChg chg="modSp add del mod">
        <pc:chgData name="Paula Vázquez-Valero" userId="3a0e46d7-2099-40af-a155-aa45b68bfff3" providerId="ADAL" clId="{E9E16D5E-8C49-43D7-BFA7-354344F7380E}" dt="2024-05-15T15:44:21.693" v="7843" actId="47"/>
        <pc:sldMkLst>
          <pc:docMk/>
          <pc:sldMk cId="4234054867" sldId="967"/>
        </pc:sldMkLst>
        <pc:spChg chg="mod">
          <ac:chgData name="Paula Vázquez-Valero" userId="3a0e46d7-2099-40af-a155-aa45b68bfff3" providerId="ADAL" clId="{E9E16D5E-8C49-43D7-BFA7-354344F7380E}" dt="2024-05-15T15:33:33.857" v="7355" actId="27636"/>
          <ac:spMkLst>
            <pc:docMk/>
            <pc:sldMk cId="4234054867" sldId="967"/>
            <ac:spMk id="2" creationId="{39D04D7D-9677-4366-B0D2-1EE33B7FE861}"/>
          </ac:spMkLst>
        </pc:spChg>
      </pc:sldChg>
      <pc:sldChg chg="delSp modSp add del mod modAnim">
        <pc:chgData name="Paula Vázquez-Valero" userId="3a0e46d7-2099-40af-a155-aa45b68bfff3" providerId="ADAL" clId="{E9E16D5E-8C49-43D7-BFA7-354344F7380E}" dt="2024-05-15T15:44:51.993" v="7862" actId="47"/>
        <pc:sldMkLst>
          <pc:docMk/>
          <pc:sldMk cId="4082413066" sldId="968"/>
        </pc:sldMkLst>
        <pc:spChg chg="mod">
          <ac:chgData name="Paula Vázquez-Valero" userId="3a0e46d7-2099-40af-a155-aa45b68bfff3" providerId="ADAL" clId="{E9E16D5E-8C49-43D7-BFA7-354344F7380E}" dt="2024-05-15T15:33:33.873" v="7356" actId="27636"/>
          <ac:spMkLst>
            <pc:docMk/>
            <pc:sldMk cId="4082413066" sldId="968"/>
            <ac:spMk id="2" creationId="{39D04D7D-9677-4366-B0D2-1EE33B7FE861}"/>
          </ac:spMkLst>
        </pc:spChg>
        <pc:picChg chg="del">
          <ac:chgData name="Paula Vázquez-Valero" userId="3a0e46d7-2099-40af-a155-aa45b68bfff3" providerId="ADAL" clId="{E9E16D5E-8C49-43D7-BFA7-354344F7380E}" dt="2024-05-15T15:44:25.616" v="7844" actId="21"/>
          <ac:picMkLst>
            <pc:docMk/>
            <pc:sldMk cId="4082413066" sldId="968"/>
            <ac:picMk id="9" creationId="{C63CB510-2B4F-CFE7-7E6A-7BC985A16420}"/>
          </ac:picMkLst>
        </pc:picChg>
        <pc:picChg chg="del">
          <ac:chgData name="Paula Vázquez-Valero" userId="3a0e46d7-2099-40af-a155-aa45b68bfff3" providerId="ADAL" clId="{E9E16D5E-8C49-43D7-BFA7-354344F7380E}" dt="2024-05-15T15:44:25.616" v="7844" actId="21"/>
          <ac:picMkLst>
            <pc:docMk/>
            <pc:sldMk cId="4082413066" sldId="968"/>
            <ac:picMk id="18" creationId="{B931A623-1942-E091-E623-8DAFD769629C}"/>
          </ac:picMkLst>
        </pc:picChg>
        <pc:picChg chg="del">
          <ac:chgData name="Paula Vázquez-Valero" userId="3a0e46d7-2099-40af-a155-aa45b68bfff3" providerId="ADAL" clId="{E9E16D5E-8C49-43D7-BFA7-354344F7380E}" dt="2024-05-15T15:44:25.616" v="7844" actId="21"/>
          <ac:picMkLst>
            <pc:docMk/>
            <pc:sldMk cId="4082413066" sldId="968"/>
            <ac:picMk id="6146" creationId="{551D024D-945E-0C95-2B69-AB11B026C50F}"/>
          </ac:picMkLst>
        </pc:picChg>
      </pc:sldChg>
      <pc:sldChg chg="addSp delSp modSp add mod modAnim">
        <pc:chgData name="Paula Vázquez-Valero" userId="3a0e46d7-2099-40af-a155-aa45b68bfff3" providerId="ADAL" clId="{E9E16D5E-8C49-43D7-BFA7-354344F7380E}" dt="2024-05-22T16:03:04.546" v="17035" actId="20577"/>
        <pc:sldMkLst>
          <pc:docMk/>
          <pc:sldMk cId="4273268521" sldId="968"/>
        </pc:sldMkLst>
        <pc:spChg chg="mod">
          <ac:chgData name="Paula Vázquez-Valero" userId="3a0e46d7-2099-40af-a155-aa45b68bfff3" providerId="ADAL" clId="{E9E16D5E-8C49-43D7-BFA7-354344F7380E}" dt="2024-05-22T16:03:04.546" v="17035" actId="20577"/>
          <ac:spMkLst>
            <pc:docMk/>
            <pc:sldMk cId="4273268521" sldId="968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E9E16D5E-8C49-43D7-BFA7-354344F7380E}" dt="2024-05-22T11:58:16.109" v="12925" actId="1038"/>
          <ac:spMkLst>
            <pc:docMk/>
            <pc:sldMk cId="4273268521" sldId="968"/>
            <ac:spMk id="3" creationId="{6182165D-10B6-9DA9-12C4-ED8AEA1BFFBA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16" creationId="{239C2399-F117-A8F4-898F-4ECCE693D36B}"/>
          </ac:spMkLst>
        </pc:spChg>
        <pc:spChg chg="mod">
          <ac:chgData name="Paula Vázquez-Valero" userId="3a0e46d7-2099-40af-a155-aa45b68bfff3" providerId="ADAL" clId="{E9E16D5E-8C49-43D7-BFA7-354344F7380E}" dt="2024-05-22T12:12:47.495" v="13564" actId="166"/>
          <ac:spMkLst>
            <pc:docMk/>
            <pc:sldMk cId="4273268521" sldId="968"/>
            <ac:spMk id="17" creationId="{B6D28594-9B41-BB6C-92B1-CB78C28D3E9B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19" creationId="{5BA2F24C-52EA-55A6-5CB7-0A8EB798B151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0" creationId="{A4D2869B-3039-63A7-0D76-9B2D1EED4279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1" creationId="{2075972B-D532-AFF0-6BB0-B06E5299C1AD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2" creationId="{FC45DD32-24FE-104F-930F-B102309AB55E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3" creationId="{BA8E0E10-4A9D-C82F-82B4-50FB395CB6F6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5" creationId="{910701AD-F0F4-6397-DA71-D25E01324AEC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6" creationId="{55474E6B-1D91-F88C-A035-D792BAE94417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7" creationId="{6E15BEF4-F190-7757-DC5A-E71BD2D94DD3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8" creationId="{5441901A-3BC3-DF79-7980-EA2EF4343616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29" creationId="{DAE88931-CBCE-A5E4-A40B-AD751E3E929C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30" creationId="{DFB03630-3EA7-79C7-FB66-7C9A1BCA71AA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31" creationId="{A6A1EAEF-00C3-B323-F78D-91E518D890D8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36" creationId="{F742B69F-8565-1F63-8325-FFBDC4BDBF98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38" creationId="{5E8DDBAF-56E7-9604-CD29-2E3504165E59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39" creationId="{E50DD8C1-C3E5-1446-7504-2632357F4E5A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44" creationId="{F133A7C0-05B9-474D-D0A1-B3B27C6D872B}"/>
          </ac:spMkLst>
        </pc:spChg>
        <pc:spChg chg="del">
          <ac:chgData name="Paula Vázquez-Valero" userId="3a0e46d7-2099-40af-a155-aa45b68bfff3" providerId="ADAL" clId="{E9E16D5E-8C49-43D7-BFA7-354344F7380E}" dt="2024-05-22T11:42:59.019" v="12292" actId="478"/>
          <ac:spMkLst>
            <pc:docMk/>
            <pc:sldMk cId="4273268521" sldId="968"/>
            <ac:spMk id="47" creationId="{F18EF5B6-6734-0544-0EE6-9A27BFF70A6B}"/>
          </ac:spMkLst>
        </pc:spChg>
        <pc:spChg chg="mod">
          <ac:chgData name="Paula Vázquez-Valero" userId="3a0e46d7-2099-40af-a155-aa45b68bfff3" providerId="ADAL" clId="{E9E16D5E-8C49-43D7-BFA7-354344F7380E}" dt="2024-05-22T11:58:16.109" v="12925" actId="1038"/>
          <ac:spMkLst>
            <pc:docMk/>
            <pc:sldMk cId="4273268521" sldId="968"/>
            <ac:spMk id="48" creationId="{D9B522ED-0D0B-13E9-488A-889AF00E851D}"/>
          </ac:spMkLst>
        </pc:spChg>
        <pc:spChg chg="mod">
          <ac:chgData name="Paula Vázquez-Valero" userId="3a0e46d7-2099-40af-a155-aa45b68bfff3" providerId="ADAL" clId="{E9E16D5E-8C49-43D7-BFA7-354344F7380E}" dt="2024-05-22T11:58:16.109" v="12925" actId="1038"/>
          <ac:spMkLst>
            <pc:docMk/>
            <pc:sldMk cId="4273268521" sldId="968"/>
            <ac:spMk id="49" creationId="{0C83F20B-0B37-84F9-9BF3-51C2E22F96D3}"/>
          </ac:spMkLst>
        </pc:spChg>
        <pc:spChg chg="add del mod">
          <ac:chgData name="Paula Vázquez-Valero" userId="3a0e46d7-2099-40af-a155-aa45b68bfff3" providerId="ADAL" clId="{E9E16D5E-8C49-43D7-BFA7-354344F7380E}" dt="2024-05-22T12:13:06.620" v="13589" actId="1038"/>
          <ac:spMkLst>
            <pc:docMk/>
            <pc:sldMk cId="4273268521" sldId="968"/>
            <ac:spMk id="54" creationId="{F6E4DADC-494B-F52D-28CF-4B2E406ED7E6}"/>
          </ac:spMkLst>
        </pc:spChg>
        <pc:spChg chg="add del mod">
          <ac:chgData name="Paula Vázquez-Valero" userId="3a0e46d7-2099-40af-a155-aa45b68bfff3" providerId="ADAL" clId="{E9E16D5E-8C49-43D7-BFA7-354344F7380E}" dt="2024-05-22T12:13:02.640" v="13584" actId="1038"/>
          <ac:spMkLst>
            <pc:docMk/>
            <pc:sldMk cId="4273268521" sldId="968"/>
            <ac:spMk id="55" creationId="{341834E9-644B-A1BA-822B-A6B00CF0EF4F}"/>
          </ac:spMkLst>
        </pc:spChg>
        <pc:spChg chg="add del mod">
          <ac:chgData name="Paula Vázquez-Valero" userId="3a0e46d7-2099-40af-a155-aa45b68bfff3" providerId="ADAL" clId="{E9E16D5E-8C49-43D7-BFA7-354344F7380E}" dt="2024-05-22T12:12:57.520" v="13581" actId="1036"/>
          <ac:spMkLst>
            <pc:docMk/>
            <pc:sldMk cId="4273268521" sldId="968"/>
            <ac:spMk id="57" creationId="{D72B1E81-A54E-D79D-F533-BA712F3A1C01}"/>
          </ac:spMkLst>
        </pc:spChg>
        <pc:spChg chg="del">
          <ac:chgData name="Paula Vázquez-Valero" userId="3a0e46d7-2099-40af-a155-aa45b68bfff3" providerId="ADAL" clId="{E9E16D5E-8C49-43D7-BFA7-354344F7380E}" dt="2024-05-22T11:43:03.099" v="12294" actId="478"/>
          <ac:spMkLst>
            <pc:docMk/>
            <pc:sldMk cId="4273268521" sldId="968"/>
            <ac:spMk id="58" creationId="{D77FA0FE-0698-80C7-782C-2106EFA7EC19}"/>
          </ac:spMkLst>
        </pc:spChg>
        <pc:spChg chg="add del mod">
          <ac:chgData name="Paula Vázquez-Valero" userId="3a0e46d7-2099-40af-a155-aa45b68bfff3" providerId="ADAL" clId="{E9E16D5E-8C49-43D7-BFA7-354344F7380E}" dt="2024-05-22T12:08:25.324" v="13343" actId="20577"/>
          <ac:spMkLst>
            <pc:docMk/>
            <pc:sldMk cId="4273268521" sldId="968"/>
            <ac:spMk id="2240" creationId="{7AFA6F28-3C53-76CC-91B6-B397F19D48A8}"/>
          </ac:spMkLst>
        </pc:spChg>
        <pc:spChg chg="mod">
          <ac:chgData name="Paula Vázquez-Valero" userId="3a0e46d7-2099-40af-a155-aa45b68bfff3" providerId="ADAL" clId="{E9E16D5E-8C49-43D7-BFA7-354344F7380E}" dt="2024-05-22T11:58:17.319" v="12931" actId="1076"/>
          <ac:spMkLst>
            <pc:docMk/>
            <pc:sldMk cId="4273268521" sldId="968"/>
            <ac:spMk id="2242" creationId="{89F24280-A533-F872-97DF-94D4E118D024}"/>
          </ac:spMkLst>
        </pc:spChg>
        <pc:spChg chg="mod">
          <ac:chgData name="Paula Vázquez-Valero" userId="3a0e46d7-2099-40af-a155-aa45b68bfff3" providerId="ADAL" clId="{E9E16D5E-8C49-43D7-BFA7-354344F7380E}" dt="2024-05-22T11:58:17.319" v="12931" actId="1076"/>
          <ac:spMkLst>
            <pc:docMk/>
            <pc:sldMk cId="4273268521" sldId="968"/>
            <ac:spMk id="2243" creationId="{529DED3F-71E1-DE64-5F0D-8356EEED0FAF}"/>
          </ac:spMkLst>
        </pc:spChg>
        <pc:spChg chg="mod">
          <ac:chgData name="Paula Vázquez-Valero" userId="3a0e46d7-2099-40af-a155-aa45b68bfff3" providerId="ADAL" clId="{E9E16D5E-8C49-43D7-BFA7-354344F7380E}" dt="2024-05-22T12:08:45.294" v="13347"/>
          <ac:spMkLst>
            <pc:docMk/>
            <pc:sldMk cId="4273268521" sldId="968"/>
            <ac:spMk id="2248" creationId="{E86E0CB2-EE36-2584-F256-A9DDAC0F390C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1" creationId="{888D2A99-123A-7FBB-94D9-9227BBF11A70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2" creationId="{6FC6E1F3-2B52-7540-D77A-D7921E823554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3" creationId="{E8AC1843-4BB4-1667-16D2-95451CA152D6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4" creationId="{5062FDF2-C8E5-4B60-0183-AFCC6A39DA16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5" creationId="{9ABBFF9B-F7E8-F82F-E45D-11F8672CD84D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6" creationId="{9E61861C-C09E-9739-3C2A-552E96BB9247}"/>
          </ac:spMkLst>
        </pc:spChg>
        <pc:spChg chg="add del mod">
          <ac:chgData name="Paula Vázquez-Valero" userId="3a0e46d7-2099-40af-a155-aa45b68bfff3" providerId="ADAL" clId="{E9E16D5E-8C49-43D7-BFA7-354344F7380E}" dt="2024-05-22T12:08:46.374" v="13348"/>
          <ac:spMkLst>
            <pc:docMk/>
            <pc:sldMk cId="4273268521" sldId="968"/>
            <ac:spMk id="2257" creationId="{302AEE68-AFEE-D551-2E73-766B00BBF1B9}"/>
          </ac:spMkLst>
        </pc:spChg>
        <pc:spChg chg="add mod">
          <ac:chgData name="Paula Vázquez-Valero" userId="3a0e46d7-2099-40af-a155-aa45b68bfff3" providerId="ADAL" clId="{E9E16D5E-8C49-43D7-BFA7-354344F7380E}" dt="2024-05-22T12:11:37.570" v="13424" actId="14100"/>
          <ac:spMkLst>
            <pc:docMk/>
            <pc:sldMk cId="4273268521" sldId="968"/>
            <ac:spMk id="2260" creationId="{3D72CB9C-C8A6-C0A6-EDD5-1CCFBDE060A5}"/>
          </ac:spMkLst>
        </pc:spChg>
        <pc:spChg chg="add del mod">
          <ac:chgData name="Paula Vázquez-Valero" userId="3a0e46d7-2099-40af-a155-aa45b68bfff3" providerId="ADAL" clId="{E9E16D5E-8C49-43D7-BFA7-354344F7380E}" dt="2024-05-22T12:09:39.359" v="13378" actId="478"/>
          <ac:spMkLst>
            <pc:docMk/>
            <pc:sldMk cId="4273268521" sldId="968"/>
            <ac:spMk id="2261" creationId="{F7676632-14FF-63C8-32D5-0B629812AFAF}"/>
          </ac:spMkLst>
        </pc:spChg>
        <pc:spChg chg="add mod">
          <ac:chgData name="Paula Vázquez-Valero" userId="3a0e46d7-2099-40af-a155-aa45b68bfff3" providerId="ADAL" clId="{E9E16D5E-8C49-43D7-BFA7-354344F7380E}" dt="2024-05-22T12:11:13.370" v="13417" actId="14100"/>
          <ac:spMkLst>
            <pc:docMk/>
            <pc:sldMk cId="4273268521" sldId="968"/>
            <ac:spMk id="2266" creationId="{3382EC85-4732-94E0-C4E0-359BE73F33A6}"/>
          </ac:spMkLst>
        </pc:spChg>
        <pc:spChg chg="mod">
          <ac:chgData name="Paula Vázquez-Valero" userId="3a0e46d7-2099-40af-a155-aa45b68bfff3" providerId="ADAL" clId="{E9E16D5E-8C49-43D7-BFA7-354344F7380E}" dt="2024-05-22T12:12:01.500" v="13432" actId="1076"/>
          <ac:spMkLst>
            <pc:docMk/>
            <pc:sldMk cId="4273268521" sldId="968"/>
            <ac:spMk id="2269" creationId="{C57F83EA-FE37-D73C-EF66-C5E1ADAA46D9}"/>
          </ac:spMkLst>
        </pc:spChg>
        <pc:spChg chg="mod">
          <ac:chgData name="Paula Vázquez-Valero" userId="3a0e46d7-2099-40af-a155-aa45b68bfff3" providerId="ADAL" clId="{E9E16D5E-8C49-43D7-BFA7-354344F7380E}" dt="2024-05-22T12:12:27.930" v="13550" actId="1035"/>
          <ac:spMkLst>
            <pc:docMk/>
            <pc:sldMk cId="4273268521" sldId="968"/>
            <ac:spMk id="2271" creationId="{B2DD9AD1-A642-B56B-7E98-CFA934BF244D}"/>
          </ac:spMkLst>
        </pc:spChg>
        <pc:spChg chg="mod">
          <ac:chgData name="Paula Vázquez-Valero" userId="3a0e46d7-2099-40af-a155-aa45b68bfff3" providerId="ADAL" clId="{E9E16D5E-8C49-43D7-BFA7-354344F7380E}" dt="2024-05-22T12:12:31.280" v="13559" actId="1038"/>
          <ac:spMkLst>
            <pc:docMk/>
            <pc:sldMk cId="4273268521" sldId="968"/>
            <ac:spMk id="2272" creationId="{D671116E-CD1D-2F27-FFF9-951B10B83CDF}"/>
          </ac:spMkLst>
        </pc:spChg>
        <pc:spChg chg="del">
          <ac:chgData name="Paula Vázquez-Valero" userId="3a0e46d7-2099-40af-a155-aa45b68bfff3" providerId="ADAL" clId="{E9E16D5E-8C49-43D7-BFA7-354344F7380E}" dt="2024-05-22T11:43:01.369" v="12293" actId="478"/>
          <ac:spMkLst>
            <pc:docMk/>
            <pc:sldMk cId="4273268521" sldId="968"/>
            <ac:spMk id="2282" creationId="{6E880916-66D0-3A44-127B-1C215C545BEB}"/>
          </ac:spMkLst>
        </pc:spChg>
        <pc:grpChg chg="del">
          <ac:chgData name="Paula Vázquez-Valero" userId="3a0e46d7-2099-40af-a155-aa45b68bfff3" providerId="ADAL" clId="{E9E16D5E-8C49-43D7-BFA7-354344F7380E}" dt="2024-05-22T11:42:59.019" v="12292" actId="478"/>
          <ac:grpSpMkLst>
            <pc:docMk/>
            <pc:sldMk cId="4273268521" sldId="968"/>
            <ac:grpSpMk id="5" creationId="{41248A53-6480-51A9-7899-01A0A1663A9C}"/>
          </ac:grpSpMkLst>
        </pc:grpChg>
        <pc:grpChg chg="del">
          <ac:chgData name="Paula Vázquez-Valero" userId="3a0e46d7-2099-40af-a155-aa45b68bfff3" providerId="ADAL" clId="{E9E16D5E-8C49-43D7-BFA7-354344F7380E}" dt="2024-05-22T11:42:59.019" v="12292" actId="478"/>
          <ac:grpSpMkLst>
            <pc:docMk/>
            <pc:sldMk cId="4273268521" sldId="968"/>
            <ac:grpSpMk id="9" creationId="{31600501-6AEC-909A-92F1-BD52DF2FA0B9}"/>
          </ac:grpSpMkLst>
        </pc:grpChg>
        <pc:grpChg chg="del">
          <ac:chgData name="Paula Vázquez-Valero" userId="3a0e46d7-2099-40af-a155-aa45b68bfff3" providerId="ADAL" clId="{E9E16D5E-8C49-43D7-BFA7-354344F7380E}" dt="2024-05-22T11:42:59.019" v="12292" actId="478"/>
          <ac:grpSpMkLst>
            <pc:docMk/>
            <pc:sldMk cId="4273268521" sldId="968"/>
            <ac:grpSpMk id="32" creationId="{F1990975-8F51-9F44-DB52-9411D2B6078B}"/>
          </ac:grpSpMkLst>
        </pc:grpChg>
        <pc:grpChg chg="del">
          <ac:chgData name="Paula Vázquez-Valero" userId="3a0e46d7-2099-40af-a155-aa45b68bfff3" providerId="ADAL" clId="{E9E16D5E-8C49-43D7-BFA7-354344F7380E}" dt="2024-05-22T11:42:59.019" v="12292" actId="478"/>
          <ac:grpSpMkLst>
            <pc:docMk/>
            <pc:sldMk cId="4273268521" sldId="968"/>
            <ac:grpSpMk id="41" creationId="{8C53B136-AA32-46D7-956D-2A9BD5CE9547}"/>
          </ac:grpSpMkLst>
        </pc:grpChg>
        <pc:grpChg chg="add del mod">
          <ac:chgData name="Paula Vázquez-Valero" userId="3a0e46d7-2099-40af-a155-aa45b68bfff3" providerId="ADAL" clId="{E9E16D5E-8C49-43D7-BFA7-354344F7380E}" dt="2024-05-22T11:58:16.109" v="12925" actId="1038"/>
          <ac:grpSpMkLst>
            <pc:docMk/>
            <pc:sldMk cId="4273268521" sldId="968"/>
            <ac:grpSpMk id="46" creationId="{CC183072-64DE-FC2C-7E2A-9DB8708CCD52}"/>
          </ac:grpSpMkLst>
        </pc:grpChg>
        <pc:grpChg chg="add del mod">
          <ac:chgData name="Paula Vázquez-Valero" userId="3a0e46d7-2099-40af-a155-aa45b68bfff3" providerId="ADAL" clId="{E9E16D5E-8C49-43D7-BFA7-354344F7380E}" dt="2024-05-22T11:58:17.319" v="12931" actId="1076"/>
          <ac:grpSpMkLst>
            <pc:docMk/>
            <pc:sldMk cId="4273268521" sldId="968"/>
            <ac:grpSpMk id="2241" creationId="{3B4FAC3D-6103-61D5-CFAE-A2C0E0EC6AE0}"/>
          </ac:grpSpMkLst>
        </pc:grpChg>
        <pc:grpChg chg="add del mod">
          <ac:chgData name="Paula Vázquez-Valero" userId="3a0e46d7-2099-40af-a155-aa45b68bfff3" providerId="ADAL" clId="{E9E16D5E-8C49-43D7-BFA7-354344F7380E}" dt="2024-05-22T12:08:46.374" v="13348"/>
          <ac:grpSpMkLst>
            <pc:docMk/>
            <pc:sldMk cId="4273268521" sldId="968"/>
            <ac:grpSpMk id="2246" creationId="{49305EAD-713B-4D55-D9D1-B0E4819AE1E7}"/>
          </ac:grpSpMkLst>
        </pc:grpChg>
        <pc:grpChg chg="add mod">
          <ac:chgData name="Paula Vázquez-Valero" userId="3a0e46d7-2099-40af-a155-aa45b68bfff3" providerId="ADAL" clId="{E9E16D5E-8C49-43D7-BFA7-354344F7380E}" dt="2024-05-22T12:12:01.500" v="13432" actId="1076"/>
          <ac:grpSpMkLst>
            <pc:docMk/>
            <pc:sldMk cId="4273268521" sldId="968"/>
            <ac:grpSpMk id="2268" creationId="{046B08EB-7AC7-292A-BADD-85CBF6207F58}"/>
          </ac:grpSpMkLst>
        </pc:grpChg>
        <pc:grpChg chg="del">
          <ac:chgData name="Paula Vázquez-Valero" userId="3a0e46d7-2099-40af-a155-aa45b68bfff3" providerId="ADAL" clId="{E9E16D5E-8C49-43D7-BFA7-354344F7380E}" dt="2024-05-22T11:42:59.019" v="12292" actId="478"/>
          <ac:grpSpMkLst>
            <pc:docMk/>
            <pc:sldMk cId="4273268521" sldId="968"/>
            <ac:grpSpMk id="2278" creationId="{15D5DC5A-2C83-2FE5-59E7-6EE155FE8CF2}"/>
          </ac:grpSpMkLst>
        </pc:grpChg>
        <pc:graphicFrameChg chg="del">
          <ac:chgData name="Paula Vázquez-Valero" userId="3a0e46d7-2099-40af-a155-aa45b68bfff3" providerId="ADAL" clId="{E9E16D5E-8C49-43D7-BFA7-354344F7380E}" dt="2024-05-22T11:42:59.019" v="12292" actId="478"/>
          <ac:graphicFrameMkLst>
            <pc:docMk/>
            <pc:sldMk cId="4273268521" sldId="968"/>
            <ac:graphicFrameMk id="18" creationId="{413FADC8-3985-1495-738B-D14648B34BB8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1:42:59.019" v="12292" actId="478"/>
          <ac:graphicFrameMkLst>
            <pc:docMk/>
            <pc:sldMk cId="4273268521" sldId="968"/>
            <ac:graphicFrameMk id="24" creationId="{397EE5A2-AB61-A53E-6E2C-1111E65AEEB0}"/>
          </ac:graphicFrameMkLst>
        </pc:graphicFrameChg>
        <pc:graphicFrameChg chg="add del mod modGraphic">
          <ac:chgData name="Paula Vázquez-Valero" userId="3a0e46d7-2099-40af-a155-aa45b68bfff3" providerId="ADAL" clId="{E9E16D5E-8C49-43D7-BFA7-354344F7380E}" dt="2024-05-22T12:13:02.640" v="13584" actId="1038"/>
          <ac:graphicFrameMkLst>
            <pc:docMk/>
            <pc:sldMk cId="4273268521" sldId="968"/>
            <ac:graphicFrameMk id="51" creationId="{7BC0B981-5D0C-2E40-C0A7-8D837EFE56D5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10:42.751" v="13407" actId="14100"/>
          <ac:graphicFrameMkLst>
            <pc:docMk/>
            <pc:sldMk cId="4273268521" sldId="968"/>
            <ac:graphicFrameMk id="2264" creationId="{F880688E-0865-DB3F-7C75-C8F281D9145C}"/>
          </ac:graphicFrameMkLst>
        </pc:graphicFrameChg>
        <pc:picChg chg="mod">
          <ac:chgData name="Paula Vázquez-Valero" userId="3a0e46d7-2099-40af-a155-aa45b68bfff3" providerId="ADAL" clId="{E9E16D5E-8C49-43D7-BFA7-354344F7380E}" dt="2024-05-22T12:12:47.495" v="13564" actId="166"/>
          <ac:picMkLst>
            <pc:docMk/>
            <pc:sldMk cId="4273268521" sldId="968"/>
            <ac:picMk id="15" creationId="{F1DC7D90-36DD-84DA-50B7-8BAB746E0AC7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37" creationId="{97B24E16-56D1-99F3-5628-D6529F4F00CC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40" creationId="{2B5937BA-8D53-1923-39D7-F412CBD75743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45" creationId="{04B43981-B3B7-0A70-F059-EFAACDA569FB}"/>
          </ac:picMkLst>
        </pc:picChg>
        <pc:picChg chg="add del mod">
          <ac:chgData name="Paula Vázquez-Valero" userId="3a0e46d7-2099-40af-a155-aa45b68bfff3" providerId="ADAL" clId="{E9E16D5E-8C49-43D7-BFA7-354344F7380E}" dt="2024-05-22T11:58:16.109" v="12925" actId="1038"/>
          <ac:picMkLst>
            <pc:docMk/>
            <pc:sldMk cId="4273268521" sldId="968"/>
            <ac:picMk id="50" creationId="{199C733B-361C-B863-C67F-CA761081860A}"/>
          </ac:picMkLst>
        </pc:picChg>
        <pc:picChg chg="add del mod">
          <ac:chgData name="Paula Vázquez-Valero" userId="3a0e46d7-2099-40af-a155-aa45b68bfff3" providerId="ADAL" clId="{E9E16D5E-8C49-43D7-BFA7-354344F7380E}" dt="2024-05-22T12:12:57.520" v="13581" actId="1036"/>
          <ac:picMkLst>
            <pc:docMk/>
            <pc:sldMk cId="4273268521" sldId="968"/>
            <ac:picMk id="52" creationId="{3E5AF39C-577F-6912-DF01-FBE6FF9B4387}"/>
          </ac:picMkLst>
        </pc:picChg>
        <pc:picChg chg="add del mod">
          <ac:chgData name="Paula Vázquez-Valero" userId="3a0e46d7-2099-40af-a155-aa45b68bfff3" providerId="ADAL" clId="{E9E16D5E-8C49-43D7-BFA7-354344F7380E}" dt="2024-05-22T12:13:06.620" v="13589" actId="1038"/>
          <ac:picMkLst>
            <pc:docMk/>
            <pc:sldMk cId="4273268521" sldId="968"/>
            <ac:picMk id="53" creationId="{C9AA411D-E3A2-F991-C2B9-D1D5DCBDE694}"/>
          </ac:picMkLst>
        </pc:picChg>
        <pc:picChg chg="add del mod">
          <ac:chgData name="Paula Vázquez-Valero" userId="3a0e46d7-2099-40af-a155-aa45b68bfff3" providerId="ADAL" clId="{E9E16D5E-8C49-43D7-BFA7-354344F7380E}" dt="2024-05-22T12:12:57.520" v="13581" actId="1036"/>
          <ac:picMkLst>
            <pc:docMk/>
            <pc:sldMk cId="4273268521" sldId="968"/>
            <ac:picMk id="56" creationId="{FF3BB900-1111-4A11-D197-8F23DC552E51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59" creationId="{4CA5E2F4-0287-27BB-B5B8-0E1FF4388866}"/>
          </ac:picMkLst>
        </pc:picChg>
        <pc:picChg chg="del">
          <ac:chgData name="Paula Vázquez-Valero" userId="3a0e46d7-2099-40af-a155-aa45b68bfff3" providerId="ADAL" clId="{E9E16D5E-8C49-43D7-BFA7-354344F7380E}" dt="2024-05-22T11:43:01.369" v="12293" actId="478"/>
          <ac:picMkLst>
            <pc:docMk/>
            <pc:sldMk cId="4273268521" sldId="968"/>
            <ac:picMk id="60" creationId="{132A5FB3-1FDD-9224-377A-2161F19F4F0D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61" creationId="{2394A15E-743D-1678-9A50-1A64AB974BD8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62" creationId="{CCF0F676-2EB4-371A-C16F-8E18B6A5EC26}"/>
          </ac:picMkLst>
        </pc:picChg>
        <pc:picChg chg="del">
          <ac:chgData name="Paula Vázquez-Valero" userId="3a0e46d7-2099-40af-a155-aa45b68bfff3" providerId="ADAL" clId="{E9E16D5E-8C49-43D7-BFA7-354344F7380E}" dt="2024-05-22T11:42:59.019" v="12292" actId="478"/>
          <ac:picMkLst>
            <pc:docMk/>
            <pc:sldMk cId="4273268521" sldId="968"/>
            <ac:picMk id="63" creationId="{063083BA-9EC2-1216-8AB9-0B8EA7E64B3B}"/>
          </ac:picMkLst>
        </pc:picChg>
        <pc:picChg chg="add del mod">
          <ac:chgData name="Paula Vázquez-Valero" userId="3a0e46d7-2099-40af-a155-aa45b68bfff3" providerId="ADAL" clId="{E9E16D5E-8C49-43D7-BFA7-354344F7380E}" dt="2024-05-22T11:58:17.319" v="12931" actId="1076"/>
          <ac:picMkLst>
            <pc:docMk/>
            <pc:sldMk cId="4273268521" sldId="968"/>
            <ac:picMk id="2244" creationId="{9F18300C-BF25-BCCA-B1B4-A4ED9282E6D1}"/>
          </ac:picMkLst>
        </pc:picChg>
        <pc:picChg chg="add mod">
          <ac:chgData name="Paula Vázquez-Valero" userId="3a0e46d7-2099-40af-a155-aa45b68bfff3" providerId="ADAL" clId="{E9E16D5E-8C49-43D7-BFA7-354344F7380E}" dt="2024-05-22T12:11:03.219" v="13412" actId="1076"/>
          <ac:picMkLst>
            <pc:docMk/>
            <pc:sldMk cId="4273268521" sldId="968"/>
            <ac:picMk id="2245" creationId="{62A9584E-739B-A0CC-BEE0-4D720D255ECD}"/>
          </ac:picMkLst>
        </pc:picChg>
        <pc:picChg chg="mod">
          <ac:chgData name="Paula Vázquez-Valero" userId="3a0e46d7-2099-40af-a155-aa45b68bfff3" providerId="ADAL" clId="{E9E16D5E-8C49-43D7-BFA7-354344F7380E}" dt="2024-05-22T12:08:45.294" v="13347"/>
          <ac:picMkLst>
            <pc:docMk/>
            <pc:sldMk cId="4273268521" sldId="968"/>
            <ac:picMk id="2247" creationId="{17A0436A-4970-DB75-D9C9-3AC18E540CFB}"/>
          </ac:picMkLst>
        </pc:picChg>
        <pc:picChg chg="add del mod">
          <ac:chgData name="Paula Vázquez-Valero" userId="3a0e46d7-2099-40af-a155-aa45b68bfff3" providerId="ADAL" clId="{E9E16D5E-8C49-43D7-BFA7-354344F7380E}" dt="2024-05-22T12:08:46.374" v="13348"/>
          <ac:picMkLst>
            <pc:docMk/>
            <pc:sldMk cId="4273268521" sldId="968"/>
            <ac:picMk id="2249" creationId="{1814C90B-1C6D-4969-4154-487CC0D32AAA}"/>
          </ac:picMkLst>
        </pc:picChg>
        <pc:picChg chg="add del mod">
          <ac:chgData name="Paula Vázquez-Valero" userId="3a0e46d7-2099-40af-a155-aa45b68bfff3" providerId="ADAL" clId="{E9E16D5E-8C49-43D7-BFA7-354344F7380E}" dt="2024-05-22T12:08:46.374" v="13348"/>
          <ac:picMkLst>
            <pc:docMk/>
            <pc:sldMk cId="4273268521" sldId="968"/>
            <ac:picMk id="2250" creationId="{244197F0-D9BC-6D04-DBE0-8EE5D9010319}"/>
          </ac:picMkLst>
        </pc:picChg>
        <pc:picChg chg="add del">
          <ac:chgData name="Paula Vázquez-Valero" userId="3a0e46d7-2099-40af-a155-aa45b68bfff3" providerId="ADAL" clId="{E9E16D5E-8C49-43D7-BFA7-354344F7380E}" dt="2024-05-22T12:08:52.070" v="13350"/>
          <ac:picMkLst>
            <pc:docMk/>
            <pc:sldMk cId="4273268521" sldId="968"/>
            <ac:picMk id="2258" creationId="{E0D93F74-D93E-8F9D-3042-5CF141B2E582}"/>
          </ac:picMkLst>
        </pc:picChg>
        <pc:picChg chg="add mod">
          <ac:chgData name="Paula Vázquez-Valero" userId="3a0e46d7-2099-40af-a155-aa45b68bfff3" providerId="ADAL" clId="{E9E16D5E-8C49-43D7-BFA7-354344F7380E}" dt="2024-05-22T12:11:39.720" v="13428" actId="1036"/>
          <ac:picMkLst>
            <pc:docMk/>
            <pc:sldMk cId="4273268521" sldId="968"/>
            <ac:picMk id="2259" creationId="{9A6C4CD6-042B-B942-F21C-B535E9F150A7}"/>
          </ac:picMkLst>
        </pc:picChg>
        <pc:picChg chg="add mod">
          <ac:chgData name="Paula Vázquez-Valero" userId="3a0e46d7-2099-40af-a155-aa45b68bfff3" providerId="ADAL" clId="{E9E16D5E-8C49-43D7-BFA7-354344F7380E}" dt="2024-05-22T12:11:24.290" v="13420" actId="14100"/>
          <ac:picMkLst>
            <pc:docMk/>
            <pc:sldMk cId="4273268521" sldId="968"/>
            <ac:picMk id="2263" creationId="{F89691BC-4865-D0BB-E159-84C26B8152B9}"/>
          </ac:picMkLst>
        </pc:picChg>
        <pc:picChg chg="add mod">
          <ac:chgData name="Paula Vázquez-Valero" userId="3a0e46d7-2099-40af-a155-aa45b68bfff3" providerId="ADAL" clId="{E9E16D5E-8C49-43D7-BFA7-354344F7380E}" dt="2024-05-22T12:10:58.949" v="13411" actId="207"/>
          <ac:picMkLst>
            <pc:docMk/>
            <pc:sldMk cId="4273268521" sldId="968"/>
            <ac:picMk id="2265" creationId="{8AA6B31A-B81A-549A-1CB9-D35313277FDC}"/>
          </ac:picMkLst>
        </pc:picChg>
        <pc:picChg chg="add mod">
          <ac:chgData name="Paula Vázquez-Valero" userId="3a0e46d7-2099-40af-a155-aa45b68bfff3" providerId="ADAL" clId="{E9E16D5E-8C49-43D7-BFA7-354344F7380E}" dt="2024-05-22T12:11:16.849" v="13418" actId="1076"/>
          <ac:picMkLst>
            <pc:docMk/>
            <pc:sldMk cId="4273268521" sldId="968"/>
            <ac:picMk id="2267" creationId="{CDB32A18-14D5-80E2-4A6B-BAAA7B2B6D98}"/>
          </ac:picMkLst>
        </pc:picChg>
        <pc:picChg chg="mod">
          <ac:chgData name="Paula Vázquez-Valero" userId="3a0e46d7-2099-40af-a155-aa45b68bfff3" providerId="ADAL" clId="{E9E16D5E-8C49-43D7-BFA7-354344F7380E}" dt="2024-05-22T12:12:01.500" v="13432" actId="1076"/>
          <ac:picMkLst>
            <pc:docMk/>
            <pc:sldMk cId="4273268521" sldId="968"/>
            <ac:picMk id="2270" creationId="{4A8F69BA-1DAC-401A-A670-6E9E91CF81F7}"/>
          </ac:picMkLst>
        </pc:picChg>
        <pc:picChg chg="del">
          <ac:chgData name="Paula Vázquez-Valero" userId="3a0e46d7-2099-40af-a155-aa45b68bfff3" providerId="ADAL" clId="{E9E16D5E-8C49-43D7-BFA7-354344F7380E}" dt="2024-05-22T11:43:01.369" v="12293" actId="478"/>
          <ac:picMkLst>
            <pc:docMk/>
            <pc:sldMk cId="4273268521" sldId="968"/>
            <ac:picMk id="2275" creationId="{0613CEE7-32F8-5A78-9EF6-A420D0A0011B}"/>
          </ac:picMkLst>
        </pc:picChg>
      </pc:sldChg>
      <pc:sldChg chg="delSp modSp add del mod modAnim">
        <pc:chgData name="Paula Vázquez-Valero" userId="3a0e46d7-2099-40af-a155-aa45b68bfff3" providerId="ADAL" clId="{E9E16D5E-8C49-43D7-BFA7-354344F7380E}" dt="2024-05-15T15:45:16.678" v="7872" actId="47"/>
        <pc:sldMkLst>
          <pc:docMk/>
          <pc:sldMk cId="358480894" sldId="969"/>
        </pc:sldMkLst>
        <pc:spChg chg="mod">
          <ac:chgData name="Paula Vázquez-Valero" userId="3a0e46d7-2099-40af-a155-aa45b68bfff3" providerId="ADAL" clId="{E9E16D5E-8C49-43D7-BFA7-354344F7380E}" dt="2024-05-15T15:33:33.873" v="7357" actId="27636"/>
          <ac:spMkLst>
            <pc:docMk/>
            <pc:sldMk cId="358480894" sldId="969"/>
            <ac:spMk id="2" creationId="{39D04D7D-9677-4366-B0D2-1EE33B7FE861}"/>
          </ac:spMkLst>
        </pc:spChg>
        <pc:picChg chg="del">
          <ac:chgData name="Paula Vázquez-Valero" userId="3a0e46d7-2099-40af-a155-aa45b68bfff3" providerId="ADAL" clId="{E9E16D5E-8C49-43D7-BFA7-354344F7380E}" dt="2024-05-15T15:44:55.130" v="7863" actId="21"/>
          <ac:picMkLst>
            <pc:docMk/>
            <pc:sldMk cId="358480894" sldId="969"/>
            <ac:picMk id="14" creationId="{62F87619-144B-0896-7E1C-68BD46CB70EC}"/>
          </ac:picMkLst>
        </pc:picChg>
        <pc:picChg chg="del">
          <ac:chgData name="Paula Vázquez-Valero" userId="3a0e46d7-2099-40af-a155-aa45b68bfff3" providerId="ADAL" clId="{E9E16D5E-8C49-43D7-BFA7-354344F7380E}" dt="2024-05-15T15:44:55.130" v="7863" actId="21"/>
          <ac:picMkLst>
            <pc:docMk/>
            <pc:sldMk cId="358480894" sldId="969"/>
            <ac:picMk id="20" creationId="{2D5CC309-4263-6297-AA98-D9ED43438F34}"/>
          </ac:picMkLst>
        </pc:picChg>
        <pc:picChg chg="del">
          <ac:chgData name="Paula Vázquez-Valero" userId="3a0e46d7-2099-40af-a155-aa45b68bfff3" providerId="ADAL" clId="{E9E16D5E-8C49-43D7-BFA7-354344F7380E}" dt="2024-05-15T15:44:55.130" v="7863" actId="21"/>
          <ac:picMkLst>
            <pc:docMk/>
            <pc:sldMk cId="358480894" sldId="969"/>
            <ac:picMk id="7170" creationId="{D59DC083-0239-DD67-C815-0C6C669FCF9A}"/>
          </ac:picMkLst>
        </pc:picChg>
      </pc:sldChg>
      <pc:sldChg chg="addSp delSp modSp add mod delAnim modAnim">
        <pc:chgData name="Paula Vázquez-Valero" userId="3a0e46d7-2099-40af-a155-aa45b68bfff3" providerId="ADAL" clId="{E9E16D5E-8C49-43D7-BFA7-354344F7380E}" dt="2024-05-22T16:03:00.923" v="17031" actId="20577"/>
        <pc:sldMkLst>
          <pc:docMk/>
          <pc:sldMk cId="3237246389" sldId="969"/>
        </pc:sldMkLst>
        <pc:spChg chg="mod">
          <ac:chgData name="Paula Vázquez-Valero" userId="3a0e46d7-2099-40af-a155-aa45b68bfff3" providerId="ADAL" clId="{E9E16D5E-8C49-43D7-BFA7-354344F7380E}" dt="2024-05-22T16:03:00.923" v="17031" actId="20577"/>
          <ac:spMkLst>
            <pc:docMk/>
            <pc:sldMk cId="3237246389" sldId="969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5" creationId="{5C791ACB-F10C-1342-E9CE-D2D4951614E1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6" creationId="{D49E79FB-50BD-9FC8-B553-5FBD569BDADE}"/>
          </ac:spMkLst>
        </pc:spChg>
        <pc:spChg chg="add mod">
          <ac:chgData name="Paula Vázquez-Valero" userId="3a0e46d7-2099-40af-a155-aa45b68bfff3" providerId="ADAL" clId="{E9E16D5E-8C49-43D7-BFA7-354344F7380E}" dt="2024-05-22T12:03:56.240" v="13142" actId="20577"/>
          <ac:spMkLst>
            <pc:docMk/>
            <pc:sldMk cId="3237246389" sldId="969"/>
            <ac:spMk id="7" creationId="{E16729AE-F3EA-E0F4-6F96-A846FD9CA83F}"/>
          </ac:spMkLst>
        </pc:spChg>
        <pc:spChg chg="add mod">
          <ac:chgData name="Paula Vázquez-Valero" userId="3a0e46d7-2099-40af-a155-aa45b68bfff3" providerId="ADAL" clId="{E9E16D5E-8C49-43D7-BFA7-354344F7380E}" dt="2024-05-22T12:04:33.750" v="13205" actId="1035"/>
          <ac:spMkLst>
            <pc:docMk/>
            <pc:sldMk cId="3237246389" sldId="969"/>
            <ac:spMk id="13" creationId="{DBF09327-F53E-BF39-C45A-49AC1FF581D0}"/>
          </ac:spMkLst>
        </pc:spChg>
        <pc:spChg chg="mod">
          <ac:chgData name="Paula Vázquez-Valero" userId="3a0e46d7-2099-40af-a155-aa45b68bfff3" providerId="ADAL" clId="{E9E16D5E-8C49-43D7-BFA7-354344F7380E}" dt="2024-05-22T12:07:18.525" v="13301" actId="20577"/>
          <ac:spMkLst>
            <pc:docMk/>
            <pc:sldMk cId="3237246389" sldId="969"/>
            <ac:spMk id="17" creationId="{B6D28594-9B41-BB6C-92B1-CB78C28D3E9B}"/>
          </ac:spMkLst>
        </pc:spChg>
        <pc:spChg chg="add mod">
          <ac:chgData name="Paula Vázquez-Valero" userId="3a0e46d7-2099-40af-a155-aa45b68bfff3" providerId="ADAL" clId="{E9E16D5E-8C49-43D7-BFA7-354344F7380E}" dt="2024-05-22T12:04:33.750" v="13205" actId="1035"/>
          <ac:spMkLst>
            <pc:docMk/>
            <pc:sldMk cId="3237246389" sldId="969"/>
            <ac:spMk id="18" creationId="{3CD0F35C-FAB2-9E3C-0E9E-F8FB55E54ECD}"/>
          </ac:spMkLst>
        </pc:spChg>
        <pc:spChg chg="add mod">
          <ac:chgData name="Paula Vázquez-Valero" userId="3a0e46d7-2099-40af-a155-aa45b68bfff3" providerId="ADAL" clId="{E9E16D5E-8C49-43D7-BFA7-354344F7380E}" dt="2024-05-22T12:04:33.750" v="13205" actId="1035"/>
          <ac:spMkLst>
            <pc:docMk/>
            <pc:sldMk cId="3237246389" sldId="969"/>
            <ac:spMk id="19" creationId="{402DFBA8-13A7-BC1C-A1E9-69951A6507E8}"/>
          </ac:spMkLst>
        </pc:spChg>
        <pc:spChg chg="add mod">
          <ac:chgData name="Paula Vázquez-Valero" userId="3a0e46d7-2099-40af-a155-aa45b68bfff3" providerId="ADAL" clId="{E9E16D5E-8C49-43D7-BFA7-354344F7380E}" dt="2024-05-22T12:04:06.349" v="13167" actId="1035"/>
          <ac:spMkLst>
            <pc:docMk/>
            <pc:sldMk cId="3237246389" sldId="969"/>
            <ac:spMk id="20" creationId="{43058B73-8688-4185-5AFA-BE7E976F0866}"/>
          </ac:spMkLst>
        </pc:spChg>
        <pc:spChg chg="add mod">
          <ac:chgData name="Paula Vázquez-Valero" userId="3a0e46d7-2099-40af-a155-aa45b68bfff3" providerId="ADAL" clId="{E9E16D5E-8C49-43D7-BFA7-354344F7380E}" dt="2024-05-22T12:04:06.349" v="13167" actId="1035"/>
          <ac:spMkLst>
            <pc:docMk/>
            <pc:sldMk cId="3237246389" sldId="969"/>
            <ac:spMk id="21" creationId="{601FB09C-F0C0-0048-6B93-17307890CAED}"/>
          </ac:spMkLst>
        </pc:spChg>
        <pc:spChg chg="add mod">
          <ac:chgData name="Paula Vázquez-Valero" userId="3a0e46d7-2099-40af-a155-aa45b68bfff3" providerId="ADAL" clId="{E9E16D5E-8C49-43D7-BFA7-354344F7380E}" dt="2024-05-22T12:04:06.349" v="13167" actId="1035"/>
          <ac:spMkLst>
            <pc:docMk/>
            <pc:sldMk cId="3237246389" sldId="969"/>
            <ac:spMk id="22" creationId="{5E30ECA3-21F7-06E9-56CB-CA7A614C339D}"/>
          </ac:spMkLst>
        </pc:spChg>
        <pc:spChg chg="add mod">
          <ac:chgData name="Paula Vázquez-Valero" userId="3a0e46d7-2099-40af-a155-aa45b68bfff3" providerId="ADAL" clId="{E9E16D5E-8C49-43D7-BFA7-354344F7380E}" dt="2024-05-22T12:04:06.349" v="13167" actId="1035"/>
          <ac:spMkLst>
            <pc:docMk/>
            <pc:sldMk cId="3237246389" sldId="969"/>
            <ac:spMk id="23" creationId="{C01AE3B2-8CC1-198F-58B5-72219A14FE84}"/>
          </ac:spMkLst>
        </pc:spChg>
        <pc:spChg chg="add del mod">
          <ac:chgData name="Paula Vázquez-Valero" userId="3a0e46d7-2099-40af-a155-aa45b68bfff3" providerId="ADAL" clId="{E9E16D5E-8C49-43D7-BFA7-354344F7380E}" dt="2024-05-22T11:59:31.160" v="12936" actId="478"/>
          <ac:spMkLst>
            <pc:docMk/>
            <pc:sldMk cId="3237246389" sldId="969"/>
            <ac:spMk id="24" creationId="{807D44FC-F052-9E39-9D2B-2290073475D0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26" creationId="{D4FDEDD2-41CC-F8C0-81EB-0B86B5266EA8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28" creationId="{EBE434FF-27AD-34C5-24A5-C621ABC5F68E}"/>
          </ac:spMkLst>
        </pc:spChg>
        <pc:spChg chg="add del mod">
          <ac:chgData name="Paula Vázquez-Valero" userId="3a0e46d7-2099-40af-a155-aa45b68bfff3" providerId="ADAL" clId="{E9E16D5E-8C49-43D7-BFA7-354344F7380E}" dt="2024-05-22T11:59:32.989" v="12937" actId="478"/>
          <ac:spMkLst>
            <pc:docMk/>
            <pc:sldMk cId="3237246389" sldId="969"/>
            <ac:spMk id="29" creationId="{75205919-34B6-6455-5D6A-D098403DA135}"/>
          </ac:spMkLst>
        </pc:spChg>
        <pc:spChg chg="add del mod">
          <ac:chgData name="Paula Vázquez-Valero" userId="3a0e46d7-2099-40af-a155-aa45b68bfff3" providerId="ADAL" clId="{E9E16D5E-8C49-43D7-BFA7-354344F7380E}" dt="2024-05-22T11:59:31.160" v="12936" actId="478"/>
          <ac:spMkLst>
            <pc:docMk/>
            <pc:sldMk cId="3237246389" sldId="969"/>
            <ac:spMk id="30" creationId="{E3DEB4CD-3DC9-9BC5-0418-E29CA15AFF8F}"/>
          </ac:spMkLst>
        </pc:spChg>
        <pc:spChg chg="add del mod">
          <ac:chgData name="Paula Vázquez-Valero" userId="3a0e46d7-2099-40af-a155-aa45b68bfff3" providerId="ADAL" clId="{E9E16D5E-8C49-43D7-BFA7-354344F7380E}" dt="2024-05-22T11:59:31.160" v="12936" actId="478"/>
          <ac:spMkLst>
            <pc:docMk/>
            <pc:sldMk cId="3237246389" sldId="969"/>
            <ac:spMk id="31" creationId="{FD31C886-9F80-6DDD-09BC-BE7C84EAABE3}"/>
          </ac:spMkLst>
        </pc:spChg>
        <pc:spChg chg="add del mod">
          <ac:chgData name="Paula Vázquez-Valero" userId="3a0e46d7-2099-40af-a155-aa45b68bfff3" providerId="ADAL" clId="{E9E16D5E-8C49-43D7-BFA7-354344F7380E}" dt="2024-05-22T11:59:31.160" v="12936" actId="478"/>
          <ac:spMkLst>
            <pc:docMk/>
            <pc:sldMk cId="3237246389" sldId="969"/>
            <ac:spMk id="32" creationId="{F1252B8B-4168-61C8-C400-865D6D67C341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37" creationId="{941F5379-A5E9-16F6-4323-EB2049CABEBE}"/>
          </ac:spMkLst>
        </pc:spChg>
        <pc:spChg chg="add mod">
          <ac:chgData name="Paula Vázquez-Valero" userId="3a0e46d7-2099-40af-a155-aa45b68bfff3" providerId="ADAL" clId="{E9E16D5E-8C49-43D7-BFA7-354344F7380E}" dt="2024-05-22T12:00:41.039" v="13011" actId="1038"/>
          <ac:spMkLst>
            <pc:docMk/>
            <pc:sldMk cId="3237246389" sldId="969"/>
            <ac:spMk id="41" creationId="{0C452BAC-AD30-74E1-00AF-9689F30AC084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43" creationId="{9CC9AAA6-8CA1-CD67-1191-294D295E2539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44" creationId="{A868A831-EEBF-9D10-EAE8-F664590CB8CD}"/>
          </ac:spMkLst>
        </pc:spChg>
        <pc:spChg chg="mod">
          <ac:chgData name="Paula Vázquez-Valero" userId="3a0e46d7-2099-40af-a155-aa45b68bfff3" providerId="ADAL" clId="{E9E16D5E-8C49-43D7-BFA7-354344F7380E}" dt="2024-05-22T11:59:27.939" v="12935"/>
          <ac:spMkLst>
            <pc:docMk/>
            <pc:sldMk cId="3237246389" sldId="969"/>
            <ac:spMk id="46" creationId="{7FAEB324-F292-C779-73B7-F4690C041BE2}"/>
          </ac:spMkLst>
        </pc:spChg>
        <pc:spChg chg="add mod">
          <ac:chgData name="Paula Vázquez-Valero" userId="3a0e46d7-2099-40af-a155-aa45b68bfff3" providerId="ADAL" clId="{E9E16D5E-8C49-43D7-BFA7-354344F7380E}" dt="2024-05-22T12:01:47.259" v="13042" actId="1038"/>
          <ac:spMkLst>
            <pc:docMk/>
            <pc:sldMk cId="3237246389" sldId="969"/>
            <ac:spMk id="48" creationId="{34CEFA8C-F026-6675-DEFC-038B4EDB5BEB}"/>
          </ac:spMkLst>
        </pc:spChg>
        <pc:spChg chg="add mod">
          <ac:chgData name="Paula Vázquez-Valero" userId="3a0e46d7-2099-40af-a155-aa45b68bfff3" providerId="ADAL" clId="{E9E16D5E-8C49-43D7-BFA7-354344F7380E}" dt="2024-05-22T12:02:03.549" v="13068" actId="1035"/>
          <ac:spMkLst>
            <pc:docMk/>
            <pc:sldMk cId="3237246389" sldId="969"/>
            <ac:spMk id="49" creationId="{B17B5CDF-7E97-4A81-748D-D348EC26E2B6}"/>
          </ac:spMkLst>
        </pc:spChg>
        <pc:spChg chg="add mod">
          <ac:chgData name="Paula Vázquez-Valero" userId="3a0e46d7-2099-40af-a155-aa45b68bfff3" providerId="ADAL" clId="{E9E16D5E-8C49-43D7-BFA7-354344F7380E}" dt="2024-05-22T12:02:05.510" v="13072" actId="1036"/>
          <ac:spMkLst>
            <pc:docMk/>
            <pc:sldMk cId="3237246389" sldId="969"/>
            <ac:spMk id="50" creationId="{9FF7853A-DE3C-4C0F-A7C4-55CE88CC3EE0}"/>
          </ac:spMkLst>
        </pc:spChg>
        <pc:spChg chg="add del mod">
          <ac:chgData name="Paula Vázquez-Valero" userId="3a0e46d7-2099-40af-a155-aa45b68bfff3" providerId="ADAL" clId="{E9E16D5E-8C49-43D7-BFA7-354344F7380E}" dt="2024-05-22T12:02:13.175" v="13075" actId="478"/>
          <ac:spMkLst>
            <pc:docMk/>
            <pc:sldMk cId="3237246389" sldId="969"/>
            <ac:spMk id="51" creationId="{39202F4F-65E6-B712-DB43-25B1C2569C02}"/>
          </ac:spMkLst>
        </pc:spChg>
        <pc:spChg chg="add del mod">
          <ac:chgData name="Paula Vázquez-Valero" userId="3a0e46d7-2099-40af-a155-aa45b68bfff3" providerId="ADAL" clId="{E9E16D5E-8C49-43D7-BFA7-354344F7380E}" dt="2024-05-22T12:02:13.175" v="13075" actId="478"/>
          <ac:spMkLst>
            <pc:docMk/>
            <pc:sldMk cId="3237246389" sldId="969"/>
            <ac:spMk id="52" creationId="{AD2E3BF7-6611-06BF-4E04-F85D52589963}"/>
          </ac:spMkLst>
        </pc:spChg>
        <pc:spChg chg="add del mod">
          <ac:chgData name="Paula Vázquez-Valero" userId="3a0e46d7-2099-40af-a155-aa45b68bfff3" providerId="ADAL" clId="{E9E16D5E-8C49-43D7-BFA7-354344F7380E}" dt="2024-05-22T12:02:13.175" v="13075" actId="478"/>
          <ac:spMkLst>
            <pc:docMk/>
            <pc:sldMk cId="3237246389" sldId="969"/>
            <ac:spMk id="53" creationId="{FE7D08F9-184F-58AE-BC2D-F37E1D64CC07}"/>
          </ac:spMkLst>
        </pc:spChg>
        <pc:spChg chg="add mod">
          <ac:chgData name="Paula Vázquez-Valero" userId="3a0e46d7-2099-40af-a155-aa45b68bfff3" providerId="ADAL" clId="{E9E16D5E-8C49-43D7-BFA7-354344F7380E}" dt="2024-05-22T12:02:10.774" v="13074" actId="1076"/>
          <ac:spMkLst>
            <pc:docMk/>
            <pc:sldMk cId="3237246389" sldId="969"/>
            <ac:spMk id="55" creationId="{D1B70640-FB21-99FB-0854-FB3D1F780FA6}"/>
          </ac:spMkLst>
        </pc:spChg>
        <pc:spChg chg="add mod">
          <ac:chgData name="Paula Vázquez-Valero" userId="3a0e46d7-2099-40af-a155-aa45b68bfff3" providerId="ADAL" clId="{E9E16D5E-8C49-43D7-BFA7-354344F7380E}" dt="2024-05-22T12:02:10.774" v="13074" actId="1076"/>
          <ac:spMkLst>
            <pc:docMk/>
            <pc:sldMk cId="3237246389" sldId="969"/>
            <ac:spMk id="56" creationId="{CB67ADD0-F7FA-6204-C948-38816B06351F}"/>
          </ac:spMkLst>
        </pc:spChg>
        <pc:spChg chg="add mod">
          <ac:chgData name="Paula Vázquez-Valero" userId="3a0e46d7-2099-40af-a155-aa45b68bfff3" providerId="ADAL" clId="{E9E16D5E-8C49-43D7-BFA7-354344F7380E}" dt="2024-05-22T12:02:46.230" v="13102" actId="404"/>
          <ac:spMkLst>
            <pc:docMk/>
            <pc:sldMk cId="3237246389" sldId="969"/>
            <ac:spMk id="58" creationId="{BB86F9E3-B24C-5F31-BB90-097B65FE678B}"/>
          </ac:spMkLst>
        </pc:spChg>
        <pc:spChg chg="add mod">
          <ac:chgData name="Paula Vázquez-Valero" userId="3a0e46d7-2099-40af-a155-aa45b68bfff3" providerId="ADAL" clId="{E9E16D5E-8C49-43D7-BFA7-354344F7380E}" dt="2024-05-22T12:03:04.869" v="13120" actId="208"/>
          <ac:spMkLst>
            <pc:docMk/>
            <pc:sldMk cId="3237246389" sldId="969"/>
            <ac:spMk id="59" creationId="{9C6C33B9-A54C-B5CB-1F6E-39CB1F4175A2}"/>
          </ac:spMkLst>
        </pc:spChg>
        <pc:spChg chg="mo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62" creationId="{B02F7243-8012-C2BD-8443-57532EB1A334}"/>
          </ac:spMkLst>
        </pc:spChg>
        <pc:spChg chg="mo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63" creationId="{73ADE427-CC12-C4FD-05AF-78F60E8086EE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163" creationId="{519E6749-18A8-3749-E359-90895B85058C}"/>
          </ac:spMkLst>
        </pc:spChg>
        <pc:spChg chg="del">
          <ac:chgData name="Paula Vázquez-Valero" userId="3a0e46d7-2099-40af-a155-aa45b68bfff3" providerId="ADAL" clId="{E9E16D5E-8C49-43D7-BFA7-354344F7380E}" dt="2024-05-22T11:59:27.180" v="12934" actId="478"/>
          <ac:spMkLst>
            <pc:docMk/>
            <pc:sldMk cId="3237246389" sldId="969"/>
            <ac:spMk id="2169" creationId="{A548DB3C-E40A-0384-3702-8FF8FE7921D0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44" creationId="{62C18DFB-AC77-5260-2C8E-6FA67ED5F59E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47" creationId="{2C430E08-D7FD-35E4-23BD-77A6F5291E99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48" creationId="{C8A770B5-3551-8538-F17F-69A0F0E972A4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49" creationId="{9FB8C05E-5A9E-ED73-234A-172C3D6AACE8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0" creationId="{338EFBCD-602E-9E12-CD6E-EE52085A8A66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1" creationId="{8D384637-0BE9-E975-0455-6D305FAA96F1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2" creationId="{F900D845-1FF6-6585-72DD-AA3129C77BAC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4" creationId="{80705411-A2A3-23D4-E63C-AF4A6225BFA2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5" creationId="{37C1F37C-42B0-5B75-7FDD-160B3B1EEF33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6" creationId="{405D30D3-AB67-D98C-EC6F-D09956414160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8" creationId="{E159D724-AC88-AB06-EC98-10076147DD8A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59" creationId="{C594B900-9F80-900C-D869-4CD6874D7797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0" creationId="{C2F810A3-6CF9-AE6D-3F74-8A8EE423E9E2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1" creationId="{4FE34E8D-0291-0E80-D821-EAE2060609AF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2" creationId="{4B78E47B-ABF7-F98E-B81F-1A2538060E6B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3" creationId="{F356D480-E46F-39C1-6CAA-2D1CBB6E0CF1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4" creationId="{03E35872-33BE-EEE5-CEE7-8B72638F20BD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5" creationId="{4CB8DDD0-6335-969E-DBA7-B79E89C3225D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7" creationId="{A642AEB3-2333-1369-9FCD-B1EA3610544D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68" creationId="{9ED58A58-8F08-2918-8AD9-6358F390C4D7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73" creationId="{01B39D0C-51A4-1B6D-0EE1-0B8AAC74B02F}"/>
          </ac:spMkLst>
        </pc:spChg>
        <pc:spChg chg="del">
          <ac:chgData name="Paula Vázquez-Valero" userId="3a0e46d7-2099-40af-a155-aa45b68bfff3" providerId="ADAL" clId="{E9E16D5E-8C49-43D7-BFA7-354344F7380E}" dt="2024-05-22T11:59:24.928" v="12933" actId="478"/>
          <ac:spMkLst>
            <pc:docMk/>
            <pc:sldMk cId="3237246389" sldId="969"/>
            <ac:spMk id="2274" creationId="{DFD715C3-526B-87CD-220E-FE5C5FDE7A06}"/>
          </ac:spMkLst>
        </pc:spChg>
        <pc:spChg chg="add mo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2275" creationId="{E4E5004C-BB33-5847-610F-6F9EC8BE0331}"/>
          </ac:spMkLst>
        </pc:spChg>
        <pc:spChg chg="add mod">
          <ac:chgData name="Paula Vázquez-Valero" userId="3a0e46d7-2099-40af-a155-aa45b68bfff3" providerId="ADAL" clId="{E9E16D5E-8C49-43D7-BFA7-354344F7380E}" dt="2024-05-22T12:07:45.449" v="13325" actId="20577"/>
          <ac:spMkLst>
            <pc:docMk/>
            <pc:sldMk cId="3237246389" sldId="969"/>
            <ac:spMk id="2280" creationId="{A1890C76-AE17-4346-3550-372C044F48CD}"/>
          </ac:spMkLst>
        </pc:spChg>
        <pc:spChg chg="mo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2288" creationId="{2BD921D3-64E2-9EC7-018F-0ADF6CDDBD2A}"/>
          </ac:spMkLst>
        </pc:spChg>
        <pc:spChg chg="add mod or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2291" creationId="{78D0ADFB-70F4-27FB-8D1B-73F3BD47A064}"/>
          </ac:spMkLst>
        </pc:spChg>
        <pc:spChg chg="add mod">
          <ac:chgData name="Paula Vázquez-Valero" userId="3a0e46d7-2099-40af-a155-aa45b68bfff3" providerId="ADAL" clId="{E9E16D5E-8C49-43D7-BFA7-354344F7380E}" dt="2024-05-22T12:07:42.640" v="13321" actId="1036"/>
          <ac:spMkLst>
            <pc:docMk/>
            <pc:sldMk cId="3237246389" sldId="969"/>
            <ac:spMk id="2292" creationId="{1A024336-2361-6000-3832-1EE51436A78E}"/>
          </ac:spMkLst>
        </pc:spChg>
        <pc:grpChg chg="add mod">
          <ac:chgData name="Paula Vázquez-Valero" userId="3a0e46d7-2099-40af-a155-aa45b68bfff3" providerId="ADAL" clId="{E9E16D5E-8C49-43D7-BFA7-354344F7380E}" dt="2024-05-22T11:59:27.939" v="12935"/>
          <ac:grpSpMkLst>
            <pc:docMk/>
            <pc:sldMk cId="3237246389" sldId="969"/>
            <ac:grpSpMk id="3" creationId="{8FC2A08E-41BD-03DA-5EE8-9184726B0A05}"/>
          </ac:grpSpMkLst>
        </pc:grpChg>
        <pc:grpChg chg="add del mod">
          <ac:chgData name="Paula Vázquez-Valero" userId="3a0e46d7-2099-40af-a155-aa45b68bfff3" providerId="ADAL" clId="{E9E16D5E-8C49-43D7-BFA7-354344F7380E}" dt="2024-05-22T11:59:31.160" v="12936" actId="478"/>
          <ac:grpSpMkLst>
            <pc:docMk/>
            <pc:sldMk cId="3237246389" sldId="969"/>
            <ac:grpSpMk id="25" creationId="{302F94BC-DF0C-1784-3233-8E2478CDA0F8}"/>
          </ac:grpSpMkLst>
        </pc:grpChg>
        <pc:grpChg chg="add del mod">
          <ac:chgData name="Paula Vázquez-Valero" userId="3a0e46d7-2099-40af-a155-aa45b68bfff3" providerId="ADAL" clId="{E9E16D5E-8C49-43D7-BFA7-354344F7380E}" dt="2024-05-22T11:59:31.160" v="12936" actId="478"/>
          <ac:grpSpMkLst>
            <pc:docMk/>
            <pc:sldMk cId="3237246389" sldId="969"/>
            <ac:grpSpMk id="36" creationId="{F6023D34-BEC8-E246-4939-6A86FC3127AA}"/>
          </ac:grpSpMkLst>
        </pc:grpChg>
        <pc:grpChg chg="add mod">
          <ac:chgData name="Paula Vázquez-Valero" userId="3a0e46d7-2099-40af-a155-aa45b68bfff3" providerId="ADAL" clId="{E9E16D5E-8C49-43D7-BFA7-354344F7380E}" dt="2024-05-22T12:00:41.039" v="13011" actId="1038"/>
          <ac:grpSpMkLst>
            <pc:docMk/>
            <pc:sldMk cId="3237246389" sldId="969"/>
            <ac:grpSpMk id="42" creationId="{3E3C0AF1-EAB9-7CD9-61E6-A3BE177FDF1C}"/>
          </ac:grpSpMkLst>
        </pc:grpChg>
        <pc:grpChg chg="add mod">
          <ac:chgData name="Paula Vázquez-Valero" userId="3a0e46d7-2099-40af-a155-aa45b68bfff3" providerId="ADAL" clId="{E9E16D5E-8C49-43D7-BFA7-354344F7380E}" dt="2024-05-22T12:00:41.039" v="13011" actId="1038"/>
          <ac:grpSpMkLst>
            <pc:docMk/>
            <pc:sldMk cId="3237246389" sldId="969"/>
            <ac:grpSpMk id="45" creationId="{D703A758-1B4C-0888-BC15-7F7F1260280A}"/>
          </ac:grpSpMkLst>
        </pc:grpChg>
        <pc:grpChg chg="add mod">
          <ac:chgData name="Paula Vázquez-Valero" userId="3a0e46d7-2099-40af-a155-aa45b68bfff3" providerId="ADAL" clId="{E9E16D5E-8C49-43D7-BFA7-354344F7380E}" dt="2024-05-22T12:07:42.640" v="13321" actId="1036"/>
          <ac:grpSpMkLst>
            <pc:docMk/>
            <pc:sldMk cId="3237246389" sldId="969"/>
            <ac:grpSpMk id="61" creationId="{8A5535D4-49EC-623F-73FE-C1929C80C914}"/>
          </ac:grpSpMkLst>
        </pc:grpChg>
        <pc:grpChg chg="del">
          <ac:chgData name="Paula Vázquez-Valero" userId="3a0e46d7-2099-40af-a155-aa45b68bfff3" providerId="ADAL" clId="{E9E16D5E-8C49-43D7-BFA7-354344F7380E}" dt="2024-05-22T11:59:24.928" v="12933" actId="478"/>
          <ac:grpSpMkLst>
            <pc:docMk/>
            <pc:sldMk cId="3237246389" sldId="969"/>
            <ac:grpSpMk id="2164" creationId="{04777718-2775-A03A-F8DD-7431C48D3AC1}"/>
          </ac:grpSpMkLst>
        </pc:grpChg>
        <pc:grpChg chg="del">
          <ac:chgData name="Paula Vázquez-Valero" userId="3a0e46d7-2099-40af-a155-aa45b68bfff3" providerId="ADAL" clId="{E9E16D5E-8C49-43D7-BFA7-354344F7380E}" dt="2024-05-22T11:59:24.928" v="12933" actId="478"/>
          <ac:grpSpMkLst>
            <pc:docMk/>
            <pc:sldMk cId="3237246389" sldId="969"/>
            <ac:grpSpMk id="2238" creationId="{4B44EBC4-CB57-FA9E-7D6A-1AD5C7F37A6F}"/>
          </ac:grpSpMkLst>
        </pc:grpChg>
        <pc:grpChg chg="del">
          <ac:chgData name="Paula Vázquez-Valero" userId="3a0e46d7-2099-40af-a155-aa45b68bfff3" providerId="ADAL" clId="{E9E16D5E-8C49-43D7-BFA7-354344F7380E}" dt="2024-05-22T11:59:24.928" v="12933" actId="478"/>
          <ac:grpSpMkLst>
            <pc:docMk/>
            <pc:sldMk cId="3237246389" sldId="969"/>
            <ac:grpSpMk id="2241" creationId="{30344BAD-E927-DC15-DFD3-41E56D687219}"/>
          </ac:grpSpMkLst>
        </pc:grpChg>
        <pc:grpChg chg="del">
          <ac:chgData name="Paula Vázquez-Valero" userId="3a0e46d7-2099-40af-a155-aa45b68bfff3" providerId="ADAL" clId="{E9E16D5E-8C49-43D7-BFA7-354344F7380E}" dt="2024-05-22T11:59:24.928" v="12933" actId="478"/>
          <ac:grpSpMkLst>
            <pc:docMk/>
            <pc:sldMk cId="3237246389" sldId="969"/>
            <ac:grpSpMk id="2269" creationId="{E18D086A-868A-6ABF-6B4A-EF77C773329B}"/>
          </ac:grpSpMkLst>
        </pc:grpChg>
        <pc:grpChg chg="add mod">
          <ac:chgData name="Paula Vázquez-Valero" userId="3a0e46d7-2099-40af-a155-aa45b68bfff3" providerId="ADAL" clId="{E9E16D5E-8C49-43D7-BFA7-354344F7380E}" dt="2024-05-22T12:07:42.640" v="13321" actId="1036"/>
          <ac:grpSpMkLst>
            <pc:docMk/>
            <pc:sldMk cId="3237246389" sldId="969"/>
            <ac:grpSpMk id="2287" creationId="{8E7691A4-0D08-5C37-993A-2F7BFAD48528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22T12:04:33.750" v="13205" actId="1035"/>
          <ac:graphicFrameMkLst>
            <pc:docMk/>
            <pc:sldMk cId="3237246389" sldId="969"/>
            <ac:graphicFrameMk id="12" creationId="{228A2FF9-335D-6C4E-A4C9-AAD7B2FBF414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04:06.349" v="13167" actId="1035"/>
          <ac:graphicFrameMkLst>
            <pc:docMk/>
            <pc:sldMk cId="3237246389" sldId="969"/>
            <ac:graphicFrameMk id="16" creationId="{9E33C420-81E5-6392-D56C-6BBF166E8557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03:40.311" v="13124" actId="14100"/>
          <ac:graphicFrameMkLst>
            <pc:docMk/>
            <pc:sldMk cId="3237246389" sldId="969"/>
            <ac:graphicFrameMk id="40" creationId="{D3B7ACA8-3715-9B3A-D9CE-712AB7361755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2:00:44.370" v="13012" actId="478"/>
          <ac:graphicFrameMkLst>
            <pc:docMk/>
            <pc:sldMk cId="3237246389" sldId="969"/>
            <ac:graphicFrameMk id="54" creationId="{B1120E95-211C-B47C-4F69-2A974D4A1A0A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1:59:24.928" v="12933" actId="478"/>
          <ac:graphicFrameMkLst>
            <pc:docMk/>
            <pc:sldMk cId="3237246389" sldId="969"/>
            <ac:graphicFrameMk id="2245" creationId="{CB0DE972-EEA8-0613-D013-1590642F7130}"/>
          </ac:graphicFrameMkLst>
        </pc:graphicFrameChg>
        <pc:picChg chg="add mod">
          <ac:chgData name="Paula Vázquez-Valero" userId="3a0e46d7-2099-40af-a155-aa45b68bfff3" providerId="ADAL" clId="{E9E16D5E-8C49-43D7-BFA7-354344F7380E}" dt="2024-05-22T11:59:27.939" v="12935"/>
          <ac:picMkLst>
            <pc:docMk/>
            <pc:sldMk cId="3237246389" sldId="969"/>
            <ac:picMk id="9" creationId="{C1C4D97C-D755-FFA6-3692-12127E5627F6}"/>
          </ac:picMkLst>
        </pc:picChg>
        <pc:picChg chg="mod">
          <ac:chgData name="Paula Vázquez-Valero" userId="3a0e46d7-2099-40af-a155-aa45b68bfff3" providerId="ADAL" clId="{E9E16D5E-8C49-43D7-BFA7-354344F7380E}" dt="2024-05-22T11:59:27.939" v="12935"/>
          <ac:picMkLst>
            <pc:docMk/>
            <pc:sldMk cId="3237246389" sldId="969"/>
            <ac:picMk id="27" creationId="{3CE4F8C8-3F09-C952-78EB-402519262D61}"/>
          </ac:picMkLst>
        </pc:picChg>
        <pc:picChg chg="add del mod">
          <ac:chgData name="Paula Vázquez-Valero" userId="3a0e46d7-2099-40af-a155-aa45b68bfff3" providerId="ADAL" clId="{E9E16D5E-8C49-43D7-BFA7-354344F7380E}" dt="2024-05-22T12:00:36.444" v="12975" actId="478"/>
          <ac:picMkLst>
            <pc:docMk/>
            <pc:sldMk cId="3237246389" sldId="969"/>
            <ac:picMk id="33" creationId="{687A8B90-6483-EF47-3644-71429B15DDEA}"/>
          </ac:picMkLst>
        </pc:picChg>
        <pc:picChg chg="add del mod">
          <ac:chgData name="Paula Vázquez-Valero" userId="3a0e46d7-2099-40af-a155-aa45b68bfff3" providerId="ADAL" clId="{E9E16D5E-8C49-43D7-BFA7-354344F7380E}" dt="2024-05-22T11:59:31.160" v="12936" actId="478"/>
          <ac:picMkLst>
            <pc:docMk/>
            <pc:sldMk cId="3237246389" sldId="969"/>
            <ac:picMk id="34" creationId="{E68DA5BA-EA23-5EA2-C9F3-DB81316854A5}"/>
          </ac:picMkLst>
        </pc:picChg>
        <pc:picChg chg="add del mod">
          <ac:chgData name="Paula Vázquez-Valero" userId="3a0e46d7-2099-40af-a155-aa45b68bfff3" providerId="ADAL" clId="{E9E16D5E-8C49-43D7-BFA7-354344F7380E}" dt="2024-05-22T11:59:32.989" v="12937" actId="478"/>
          <ac:picMkLst>
            <pc:docMk/>
            <pc:sldMk cId="3237246389" sldId="969"/>
            <ac:picMk id="35" creationId="{6F32F5F8-2B21-38B9-477A-695C8994B23A}"/>
          </ac:picMkLst>
        </pc:picChg>
        <pc:picChg chg="mod">
          <ac:chgData name="Paula Vázquez-Valero" userId="3a0e46d7-2099-40af-a155-aa45b68bfff3" providerId="ADAL" clId="{E9E16D5E-8C49-43D7-BFA7-354344F7380E}" dt="2024-05-22T11:59:27.939" v="12935"/>
          <ac:picMkLst>
            <pc:docMk/>
            <pc:sldMk cId="3237246389" sldId="969"/>
            <ac:picMk id="38" creationId="{385239D0-ACEF-692E-644E-0302EBFDE4A9}"/>
          </ac:picMkLst>
        </pc:picChg>
        <pc:picChg chg="mod">
          <ac:chgData name="Paula Vázquez-Valero" userId="3a0e46d7-2099-40af-a155-aa45b68bfff3" providerId="ADAL" clId="{E9E16D5E-8C49-43D7-BFA7-354344F7380E}" dt="2024-05-22T11:59:27.939" v="12935"/>
          <ac:picMkLst>
            <pc:docMk/>
            <pc:sldMk cId="3237246389" sldId="969"/>
            <ac:picMk id="39" creationId="{36C193F2-F3D2-3AA7-8F86-70ABFD08C424}"/>
          </ac:picMkLst>
        </pc:picChg>
        <pc:picChg chg="mod">
          <ac:chgData name="Paula Vázquez-Valero" userId="3a0e46d7-2099-40af-a155-aa45b68bfff3" providerId="ADAL" clId="{E9E16D5E-8C49-43D7-BFA7-354344F7380E}" dt="2024-05-22T11:59:27.939" v="12935"/>
          <ac:picMkLst>
            <pc:docMk/>
            <pc:sldMk cId="3237246389" sldId="969"/>
            <ac:picMk id="47" creationId="{CB2DAB5F-F7CA-A5B2-677C-D093595EBF3E}"/>
          </ac:picMkLst>
        </pc:picChg>
        <pc:picChg chg="add mod">
          <ac:chgData name="Paula Vázquez-Valero" userId="3a0e46d7-2099-40af-a155-aa45b68bfff3" providerId="ADAL" clId="{E9E16D5E-8C49-43D7-BFA7-354344F7380E}" dt="2024-05-22T12:02:34.226" v="13087" actId="1076"/>
          <ac:picMkLst>
            <pc:docMk/>
            <pc:sldMk cId="3237246389" sldId="969"/>
            <ac:picMk id="57" creationId="{9D8E3B8C-FDB0-AFE1-3924-C88FDF8FCDB6}"/>
          </ac:picMkLst>
        </pc:picChg>
        <pc:picChg chg="add mod">
          <ac:chgData name="Paula Vázquez-Valero" userId="3a0e46d7-2099-40af-a155-aa45b68bfff3" providerId="ADAL" clId="{E9E16D5E-8C49-43D7-BFA7-354344F7380E}" dt="2024-05-22T12:03:45.721" v="13137" actId="1035"/>
          <ac:picMkLst>
            <pc:docMk/>
            <pc:sldMk cId="3237246389" sldId="969"/>
            <ac:picMk id="60" creationId="{E6678D5B-8CD1-8735-FD63-5D74D86DAC56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08" creationId="{F1A858C5-1D38-8E80-F061-7E8FC71A2444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46" creationId="{35165C48-FDEC-02C8-9C18-E3E924FED7DA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53" creationId="{DE7676A3-C50D-CBDC-57BA-5AA0497481B7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57" creationId="{5949EB34-EA40-751A-EA7B-D6F1B1F19CCE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66" creationId="{1A5ED460-4940-5B6C-47DF-4ACEC7F08A6E}"/>
          </ac:picMkLst>
        </pc:picChg>
        <pc:picChg chg="del">
          <ac:chgData name="Paula Vázquez-Valero" userId="3a0e46d7-2099-40af-a155-aa45b68bfff3" providerId="ADAL" clId="{E9E16D5E-8C49-43D7-BFA7-354344F7380E}" dt="2024-05-22T11:59:24.928" v="12933" actId="478"/>
          <ac:picMkLst>
            <pc:docMk/>
            <pc:sldMk cId="3237246389" sldId="969"/>
            <ac:picMk id="2276" creationId="{A2DA8E65-6E1D-886B-AB95-54AA13E2EE76}"/>
          </ac:picMkLst>
        </pc:picChg>
        <pc:picChg chg="del">
          <ac:chgData name="Paula Vázquez-Valero" userId="3a0e46d7-2099-40af-a155-aa45b68bfff3" providerId="ADAL" clId="{E9E16D5E-8C49-43D7-BFA7-354344F7380E}" dt="2024-05-22T11:59:27.180" v="12934" actId="478"/>
          <ac:picMkLst>
            <pc:docMk/>
            <pc:sldMk cId="3237246389" sldId="969"/>
            <ac:picMk id="2277" creationId="{8EE76C92-83A0-E783-B257-6376B93AB057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78" creationId="{FC0E5C20-D9F7-2678-7394-8E9963448932}"/>
          </ac:picMkLst>
        </pc:picChg>
        <pc:picChg chg="add mod">
          <ac:chgData name="Paula Vázquez-Valero" userId="3a0e46d7-2099-40af-a155-aa45b68bfff3" providerId="ADAL" clId="{E9E16D5E-8C49-43D7-BFA7-354344F7380E}" dt="2024-05-22T12:04:30.719" v="13197" actId="1038"/>
          <ac:picMkLst>
            <pc:docMk/>
            <pc:sldMk cId="3237246389" sldId="969"/>
            <ac:picMk id="2279" creationId="{C7DA663B-FF81-4944-A4B3-95F0EC009DF2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1" creationId="{E8BB2EC4-4067-B5E8-17C6-689802698323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2" creationId="{B4697F92-2368-32D6-1985-994645CD5F6D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3" creationId="{A72FB275-2DED-773C-52D5-E708B88710D0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4" creationId="{C6A175CC-F08A-3C7B-B4A0-2B7DE503FFD4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5" creationId="{19CFBE67-22AA-47E6-CD31-1F3E30534FD0}"/>
          </ac:picMkLst>
        </pc:picChg>
        <pc:picChg chg="add 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6" creationId="{25DF4003-8678-CB19-5460-86079DD4CDDE}"/>
          </ac:picMkLst>
        </pc:picChg>
        <pc:picChg chg="mod">
          <ac:chgData name="Paula Vázquez-Valero" userId="3a0e46d7-2099-40af-a155-aa45b68bfff3" providerId="ADAL" clId="{E9E16D5E-8C49-43D7-BFA7-354344F7380E}" dt="2024-05-22T12:07:42.640" v="13321" actId="1036"/>
          <ac:picMkLst>
            <pc:docMk/>
            <pc:sldMk cId="3237246389" sldId="969"/>
            <ac:picMk id="2289" creationId="{262391A5-3968-1113-D7AE-4E5632C3302C}"/>
          </ac:picMkLst>
        </pc:picChg>
      </pc:sldChg>
      <pc:sldChg chg="addSp delSp modSp add mod ord delAnim modAnim">
        <pc:chgData name="Paula Vázquez-Valero" userId="3a0e46d7-2099-40af-a155-aa45b68bfff3" providerId="ADAL" clId="{E9E16D5E-8C49-43D7-BFA7-354344F7380E}" dt="2024-05-22T16:03:06.804" v="17037" actId="20577"/>
        <pc:sldMkLst>
          <pc:docMk/>
          <pc:sldMk cId="444682437" sldId="970"/>
        </pc:sldMkLst>
        <pc:spChg chg="mod">
          <ac:chgData name="Paula Vázquez-Valero" userId="3a0e46d7-2099-40af-a155-aa45b68bfff3" providerId="ADAL" clId="{E9E16D5E-8C49-43D7-BFA7-354344F7380E}" dt="2024-05-22T16:03:06.804" v="17037" actId="20577"/>
          <ac:spMkLst>
            <pc:docMk/>
            <pc:sldMk cId="444682437" sldId="970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E9E16D5E-8C49-43D7-BFA7-354344F7380E}" dt="2024-05-22T12:23:22.750" v="14077" actId="20577"/>
          <ac:spMkLst>
            <pc:docMk/>
            <pc:sldMk cId="444682437" sldId="970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22T12:21:21.490" v="13941" actId="21"/>
          <ac:spMkLst>
            <pc:docMk/>
            <pc:sldMk cId="444682437" sldId="970"/>
            <ac:spMk id="13" creationId="{DB8D3DAB-CCEF-C2D1-A768-1DC126B847EC}"/>
          </ac:spMkLst>
        </pc:spChg>
        <pc:spChg chg="mod">
          <ac:chgData name="Paula Vázquez-Valero" userId="3a0e46d7-2099-40af-a155-aa45b68bfff3" providerId="ADAL" clId="{E9E16D5E-8C49-43D7-BFA7-354344F7380E}" dt="2024-05-22T12:29:36.965" v="14243" actId="20577"/>
          <ac:spMkLst>
            <pc:docMk/>
            <pc:sldMk cId="444682437" sldId="970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22T12:23:31.551" v="14084" actId="1036"/>
          <ac:spMkLst>
            <pc:docMk/>
            <pc:sldMk cId="444682437" sldId="970"/>
            <ac:spMk id="19" creationId="{1CF44DB7-DDC8-2C26-9925-67C93B18574D}"/>
          </ac:spMkLst>
        </pc:spChg>
        <pc:spChg chg="mod">
          <ac:chgData name="Paula Vázquez-Valero" userId="3a0e46d7-2099-40af-a155-aa45b68bfff3" providerId="ADAL" clId="{E9E16D5E-8C49-43D7-BFA7-354344F7380E}" dt="2024-05-22T13:05:36.964" v="15990" actId="20577"/>
          <ac:spMkLst>
            <pc:docMk/>
            <pc:sldMk cId="444682437" sldId="970"/>
            <ac:spMk id="21" creationId="{5E7F77BD-88BD-7AF9-626F-905D2E3CC363}"/>
          </ac:spMkLst>
        </pc:spChg>
        <pc:spChg chg="mod">
          <ac:chgData name="Paula Vázquez-Valero" userId="3a0e46d7-2099-40af-a155-aa45b68bfff3" providerId="ADAL" clId="{E9E16D5E-8C49-43D7-BFA7-354344F7380E}" dt="2024-05-22T12:23:31.551" v="14084" actId="1036"/>
          <ac:spMkLst>
            <pc:docMk/>
            <pc:sldMk cId="444682437" sldId="970"/>
            <ac:spMk id="22" creationId="{CF163801-B1EE-FE3B-FD75-3A736E8C3450}"/>
          </ac:spMkLst>
        </pc:spChg>
        <pc:spChg chg="mod">
          <ac:chgData name="Paula Vázquez-Valero" userId="3a0e46d7-2099-40af-a155-aa45b68bfff3" providerId="ADAL" clId="{E9E16D5E-8C49-43D7-BFA7-354344F7380E}" dt="2024-05-22T12:23:31.551" v="14084" actId="1036"/>
          <ac:spMkLst>
            <pc:docMk/>
            <pc:sldMk cId="444682437" sldId="970"/>
            <ac:spMk id="23" creationId="{74FC796E-3F40-1833-F770-733B9D794299}"/>
          </ac:spMkLst>
        </pc:spChg>
        <pc:spChg chg="mod">
          <ac:chgData name="Paula Vázquez-Valero" userId="3a0e46d7-2099-40af-a155-aa45b68bfff3" providerId="ADAL" clId="{E9E16D5E-8C49-43D7-BFA7-354344F7380E}" dt="2024-05-22T12:18:49.180" v="13878" actId="1076"/>
          <ac:spMkLst>
            <pc:docMk/>
            <pc:sldMk cId="444682437" sldId="970"/>
            <ac:spMk id="27" creationId="{DF29BDB1-2D34-D2E4-F160-CBB0DE61CEA0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8" creationId="{B3D5300C-DD47-B47F-29CC-9A657FFCB576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9" creationId="{26F3636D-2775-F550-3D18-B40F7CD7CF9C}"/>
          </ac:spMkLst>
        </pc:spChg>
        <pc:spChg chg="add mod">
          <ac:chgData name="Paula Vázquez-Valero" userId="3a0e46d7-2099-40af-a155-aa45b68bfff3" providerId="ADAL" clId="{E9E16D5E-8C49-43D7-BFA7-354344F7380E}" dt="2024-05-22T12:21:20.050" v="13940" actId="1076"/>
          <ac:spMkLst>
            <pc:docMk/>
            <pc:sldMk cId="444682437" sldId="970"/>
            <ac:spMk id="33" creationId="{609E0AC0-9E80-C5B9-894B-18E4F7688E45}"/>
          </ac:spMkLst>
        </pc:spChg>
        <pc:spChg chg="add mod">
          <ac:chgData name="Paula Vázquez-Valero" userId="3a0e46d7-2099-40af-a155-aa45b68bfff3" providerId="ADAL" clId="{E9E16D5E-8C49-43D7-BFA7-354344F7380E}" dt="2024-05-22T12:21:04.391" v="13913" actId="1036"/>
          <ac:spMkLst>
            <pc:docMk/>
            <pc:sldMk cId="444682437" sldId="970"/>
            <ac:spMk id="37" creationId="{00B893FD-C669-A7C0-9D8E-397EF2413457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38" creationId="{EBCD76C9-D4D2-5F14-9E3B-61A6FA520B02}"/>
          </ac:spMkLst>
        </pc:spChg>
        <pc:spChg chg="add mod">
          <ac:chgData name="Paula Vázquez-Valero" userId="3a0e46d7-2099-40af-a155-aa45b68bfff3" providerId="ADAL" clId="{E9E16D5E-8C49-43D7-BFA7-354344F7380E}" dt="2024-05-22T12:21:16.320" v="13939" actId="20577"/>
          <ac:spMkLst>
            <pc:docMk/>
            <pc:sldMk cId="444682437" sldId="970"/>
            <ac:spMk id="39" creationId="{6A05D07C-708F-8DAA-9B8E-1DE34BEAAB76}"/>
          </ac:spMkLst>
        </pc:spChg>
        <pc:spChg chg="mod">
          <ac:chgData name="Paula Vázquez-Valero" userId="3a0e46d7-2099-40af-a155-aa45b68bfff3" providerId="ADAL" clId="{E9E16D5E-8C49-43D7-BFA7-354344F7380E}" dt="2024-05-22T12:21:10.098" v="13914"/>
          <ac:spMkLst>
            <pc:docMk/>
            <pc:sldMk cId="444682437" sldId="970"/>
            <ac:spMk id="42" creationId="{28495A5F-C5B0-9740-71A6-44EA333533A4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48" creationId="{2BC2BEFB-79A9-D1D9-B159-064C8FBCBB2D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49" creationId="{6BF155A1-E124-88CB-07F6-0181CB8407CA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51" creationId="{1B6AFCD1-7224-49CA-0592-EB5E7F67FB64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52" creationId="{D21D89C6-8AFE-754F-61A8-14D2A9D70E06}"/>
          </ac:spMkLst>
        </pc:spChg>
        <pc:spChg chg="del">
          <ac:chgData name="Paula Vázquez-Valero" userId="3a0e46d7-2099-40af-a155-aa45b68bfff3" providerId="ADAL" clId="{E9E16D5E-8C49-43D7-BFA7-354344F7380E}" dt="2024-05-22T12:18:46.003" v="13876" actId="478"/>
          <ac:spMkLst>
            <pc:docMk/>
            <pc:sldMk cId="444682437" sldId="970"/>
            <ac:spMk id="53" creationId="{2142F456-09C5-5621-5874-54579BA4E56C}"/>
          </ac:spMkLst>
        </pc:spChg>
        <pc:spChg chg="mod">
          <ac:chgData name="Paula Vázquez-Valero" userId="3a0e46d7-2099-40af-a155-aa45b68bfff3" providerId="ADAL" clId="{E9E16D5E-8C49-43D7-BFA7-354344F7380E}" dt="2024-05-22T12:21:10.098" v="13914"/>
          <ac:spMkLst>
            <pc:docMk/>
            <pc:sldMk cId="444682437" sldId="970"/>
            <ac:spMk id="58" creationId="{AECADD68-959B-B524-174B-35E87EBE5CD0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62" creationId="{545F5CDB-886B-F538-D15F-BC81F8DBE1E8}"/>
          </ac:spMkLst>
        </pc:spChg>
        <pc:spChg chg="del">
          <ac:chgData name="Paula Vázquez-Valero" userId="3a0e46d7-2099-40af-a155-aa45b68bfff3" providerId="ADAL" clId="{E9E16D5E-8C49-43D7-BFA7-354344F7380E}" dt="2024-05-22T12:26:24.218" v="14092" actId="478"/>
          <ac:spMkLst>
            <pc:docMk/>
            <pc:sldMk cId="444682437" sldId="970"/>
            <ac:spMk id="63" creationId="{0009C03B-4049-329C-2D1E-4770FAC1D99D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48" creationId="{9706B013-1A2D-B3D4-4681-99B16E76D10E}"/>
          </ac:spMkLst>
        </pc:spChg>
        <pc:spChg chg="del">
          <ac:chgData name="Paula Vázquez-Valero" userId="3a0e46d7-2099-40af-a155-aa45b68bfff3" providerId="ADAL" clId="{E9E16D5E-8C49-43D7-BFA7-354344F7380E}" dt="2024-05-22T12:26:24.218" v="14092" actId="478"/>
          <ac:spMkLst>
            <pc:docMk/>
            <pc:sldMk cId="444682437" sldId="970"/>
            <ac:spMk id="2049" creationId="{DAFEBB40-A652-FDA2-E5F2-AA158810FF71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50" creationId="{87D15E21-BE30-BA73-C773-2D0A7CCFE4C4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053" creationId="{E073E6CF-1FBE-1775-AB42-F65150A8F552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054" creationId="{C8DD4119-4572-67A5-D0FD-4FC074C5F616}"/>
          </ac:spMkLst>
        </pc:spChg>
        <pc:spChg chg="mod">
          <ac:chgData name="Paula Vázquez-Valero" userId="3a0e46d7-2099-40af-a155-aa45b68bfff3" providerId="ADAL" clId="{E9E16D5E-8C49-43D7-BFA7-354344F7380E}" dt="2024-05-22T12:26:20.510" v="14090"/>
          <ac:spMkLst>
            <pc:docMk/>
            <pc:sldMk cId="444682437" sldId="970"/>
            <ac:spMk id="2055" creationId="{06A8AC3C-7D92-A7C7-DBDD-C7982F222FA2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057" creationId="{2B14D57E-D4AB-C538-7076-3B16278E14BB}"/>
          </ac:spMkLst>
        </pc:spChg>
        <pc:spChg chg="del">
          <ac:chgData name="Paula Vázquez-Valero" userId="3a0e46d7-2099-40af-a155-aa45b68bfff3" providerId="ADAL" clId="{E9E16D5E-8C49-43D7-BFA7-354344F7380E}" dt="2024-05-22T12:26:20.325" v="14089" actId="478"/>
          <ac:spMkLst>
            <pc:docMk/>
            <pc:sldMk cId="444682437" sldId="970"/>
            <ac:spMk id="2058" creationId="{C9C15FE8-30FD-0F77-52F5-3ADA06F492C1}"/>
          </ac:spMkLst>
        </pc:spChg>
        <pc:spChg chg="del">
          <ac:chgData name="Paula Vázquez-Valero" userId="3a0e46d7-2099-40af-a155-aa45b68bfff3" providerId="ADAL" clId="{E9E16D5E-8C49-43D7-BFA7-354344F7380E}" dt="2024-05-22T12:26:24.218" v="14092" actId="478"/>
          <ac:spMkLst>
            <pc:docMk/>
            <pc:sldMk cId="444682437" sldId="970"/>
            <ac:spMk id="2059" creationId="{8B1A6534-5A2F-3111-1D07-10DA77FDDE1F}"/>
          </ac:spMkLst>
        </pc:spChg>
        <pc:spChg chg="del">
          <ac:chgData name="Paula Vázquez-Valero" userId="3a0e46d7-2099-40af-a155-aa45b68bfff3" providerId="ADAL" clId="{E9E16D5E-8C49-43D7-BFA7-354344F7380E}" dt="2024-05-22T12:18:46.003" v="13876" actId="478"/>
          <ac:spMkLst>
            <pc:docMk/>
            <pc:sldMk cId="444682437" sldId="970"/>
            <ac:spMk id="2060" creationId="{3824D63D-5B16-D0F9-882A-E1455B971F42}"/>
          </ac:spMkLst>
        </pc:spChg>
        <pc:spChg chg="mod">
          <ac:chgData name="Paula Vázquez-Valero" userId="3a0e46d7-2099-40af-a155-aa45b68bfff3" providerId="ADAL" clId="{E9E16D5E-8C49-43D7-BFA7-354344F7380E}" dt="2024-05-22T13:05:48.343" v="16012" actId="20577"/>
          <ac:spMkLst>
            <pc:docMk/>
            <pc:sldMk cId="444682437" sldId="970"/>
            <ac:spMk id="2061" creationId="{E088D8F0-82BF-ED10-4D31-09CD3F77AB4C}"/>
          </ac:spMkLst>
        </pc:spChg>
        <pc:spChg chg="mod">
          <ac:chgData name="Paula Vázquez-Valero" userId="3a0e46d7-2099-40af-a155-aa45b68bfff3" providerId="ADAL" clId="{E9E16D5E-8C49-43D7-BFA7-354344F7380E}" dt="2024-05-22T12:26:20.510" v="14090"/>
          <ac:spMkLst>
            <pc:docMk/>
            <pc:sldMk cId="444682437" sldId="970"/>
            <ac:spMk id="2063" creationId="{C4B930B0-2D00-A8D5-F5F2-0C13F776D2B9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64" creationId="{59E11C8E-DB70-DC73-4B07-8533DA5C7B8D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65" creationId="{AF594E7C-287C-C8DD-0BF2-4E8F285DF691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67" creationId="{2E1C8AC1-9CB8-83B8-D974-08B7868F97F6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68" creationId="{BB5E2337-517E-D2DE-AB2C-9DE005E38910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70" creationId="{66C3DAED-5357-7BE5-7886-424DA47F4335}"/>
          </ac:spMkLst>
        </pc:spChg>
        <pc:spChg chg="add del mod">
          <ac:chgData name="Paula Vázquez-Valero" userId="3a0e46d7-2099-40af-a155-aa45b68bfff3" providerId="ADAL" clId="{E9E16D5E-8C49-43D7-BFA7-354344F7380E}" dt="2024-05-22T12:26:21.082" v="14091"/>
          <ac:spMkLst>
            <pc:docMk/>
            <pc:sldMk cId="444682437" sldId="970"/>
            <ac:spMk id="2071" creationId="{E6DE9615-8A8A-BF07-10C5-C52AB53DCA1E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72" creationId="{0117E0DD-6431-635B-CB5B-107EE5B63284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73" creationId="{4976A5EC-7536-3760-2C1A-6603E57154A2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74" creationId="{1E4F9A87-ED13-2CCB-0F6A-805466821B33}"/>
          </ac:spMkLst>
        </pc:spChg>
        <pc:spChg chg="mod">
          <ac:chgData name="Paula Vázquez-Valero" userId="3a0e46d7-2099-40af-a155-aa45b68bfff3" providerId="ADAL" clId="{E9E16D5E-8C49-43D7-BFA7-354344F7380E}" dt="2024-05-22T12:26:24.430" v="14093"/>
          <ac:spMkLst>
            <pc:docMk/>
            <pc:sldMk cId="444682437" sldId="970"/>
            <ac:spMk id="2076" creationId="{C473525C-1A9D-8813-0662-8255E83C04ED}"/>
          </ac:spMkLst>
        </pc:spChg>
        <pc:spChg chg="mod">
          <ac:chgData name="Paula Vázquez-Valero" userId="3a0e46d7-2099-40af-a155-aa45b68bfff3" providerId="ADAL" clId="{E9E16D5E-8C49-43D7-BFA7-354344F7380E}" dt="2024-05-22T12:26:24.430" v="14093"/>
          <ac:spMkLst>
            <pc:docMk/>
            <pc:sldMk cId="444682437" sldId="970"/>
            <ac:spMk id="2078" creationId="{F41A35F2-8EB4-EFAA-5C81-4648C73A94C9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79" creationId="{6B0469C2-97F8-4DE6-8283-93BD50B986CF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80" creationId="{4693FB36-AA28-2702-BE27-BB34D5CA8070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83" creationId="{B615EFA8-DD08-4290-C337-5C3CC3A0EE8E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84" creationId="{C26B09AC-1AAC-2278-CBBC-00566D299DB1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86" creationId="{FFC48A4D-E647-1A8A-A361-4E13E80E25D9}"/>
          </ac:spMkLst>
        </pc:spChg>
        <pc:spChg chg="add del mod">
          <ac:chgData name="Paula Vázquez-Valero" userId="3a0e46d7-2099-40af-a155-aa45b68bfff3" providerId="ADAL" clId="{E9E16D5E-8C49-43D7-BFA7-354344F7380E}" dt="2024-05-22T12:30:00.335" v="14248" actId="478"/>
          <ac:spMkLst>
            <pc:docMk/>
            <pc:sldMk cId="444682437" sldId="970"/>
            <ac:spMk id="2087" creationId="{A60AE682-0E2C-E357-ED50-118ED12D372C}"/>
          </ac:spMkLst>
        </pc:spChg>
        <pc:spChg chg="add mod">
          <ac:chgData name="Paula Vázquez-Valero" userId="3a0e46d7-2099-40af-a155-aa45b68bfff3" providerId="ADAL" clId="{E9E16D5E-8C49-43D7-BFA7-354344F7380E}" dt="2024-05-22T12:28:36.493" v="14182" actId="14100"/>
          <ac:spMkLst>
            <pc:docMk/>
            <pc:sldMk cId="444682437" sldId="970"/>
            <ac:spMk id="2088" creationId="{FB7D7C21-FE5E-4BAC-52FB-4CB6CF299206}"/>
          </ac:spMkLst>
        </pc:spChg>
        <pc:spChg chg="add mod">
          <ac:chgData name="Paula Vázquez-Valero" userId="3a0e46d7-2099-40af-a155-aa45b68bfff3" providerId="ADAL" clId="{E9E16D5E-8C49-43D7-BFA7-354344F7380E}" dt="2024-05-22T12:27:06.070" v="14111" actId="1035"/>
          <ac:spMkLst>
            <pc:docMk/>
            <pc:sldMk cId="444682437" sldId="970"/>
            <ac:spMk id="2089" creationId="{803DD871-3A9B-C314-13CB-24B30751184D}"/>
          </ac:spMkLst>
        </pc:spChg>
        <pc:spChg chg="add mod">
          <ac:chgData name="Paula Vázquez-Valero" userId="3a0e46d7-2099-40af-a155-aa45b68bfff3" providerId="ADAL" clId="{E9E16D5E-8C49-43D7-BFA7-354344F7380E}" dt="2024-05-22T12:27:06.070" v="14111" actId="1035"/>
          <ac:spMkLst>
            <pc:docMk/>
            <pc:sldMk cId="444682437" sldId="970"/>
            <ac:spMk id="2090" creationId="{5E75CCB5-550F-3A55-8E78-FF4FCE5EF160}"/>
          </ac:spMkLst>
        </pc:spChg>
        <pc:spChg chg="mod">
          <ac:chgData name="Paula Vázquez-Valero" userId="3a0e46d7-2099-40af-a155-aa45b68bfff3" providerId="ADAL" clId="{E9E16D5E-8C49-43D7-BFA7-354344F7380E}" dt="2024-05-22T12:27:03.763" v="14096"/>
          <ac:spMkLst>
            <pc:docMk/>
            <pc:sldMk cId="444682437" sldId="970"/>
            <ac:spMk id="2092" creationId="{AE4BA4F9-1F0C-19F5-C6DF-8429E222003D}"/>
          </ac:spMkLst>
        </pc:spChg>
        <pc:spChg chg="mod">
          <ac:chgData name="Paula Vázquez-Valero" userId="3a0e46d7-2099-40af-a155-aa45b68bfff3" providerId="ADAL" clId="{E9E16D5E-8C49-43D7-BFA7-354344F7380E}" dt="2024-05-22T12:27:03.763" v="14096"/>
          <ac:spMkLst>
            <pc:docMk/>
            <pc:sldMk cId="444682437" sldId="970"/>
            <ac:spMk id="2094" creationId="{F8291C04-6B4F-88F9-A4F4-15A3CB613B5C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096" creationId="{4BEEC038-A380-124A-F16F-C568CD695927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097" creationId="{F3998F16-E548-49A5-9414-252393C2F8C1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099" creationId="{5B40D9AC-3B56-75E1-F6E5-EC169DBCD910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100" creationId="{F24ECA26-DFDD-BCBC-42C0-9986A6F899B9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101" creationId="{63768783-5B64-2DFA-85D0-FCC694FC0D22}"/>
          </ac:spMkLst>
        </pc:spChg>
        <pc:spChg chg="add mod">
          <ac:chgData name="Paula Vázquez-Valero" userId="3a0e46d7-2099-40af-a155-aa45b68bfff3" providerId="ADAL" clId="{E9E16D5E-8C49-43D7-BFA7-354344F7380E}" dt="2024-05-22T12:27:23.370" v="14133" actId="1036"/>
          <ac:spMkLst>
            <pc:docMk/>
            <pc:sldMk cId="444682437" sldId="970"/>
            <ac:spMk id="2102" creationId="{EF7B010E-4DBC-2703-4B23-1B3FD26097F6}"/>
          </ac:spMkLst>
        </pc:spChg>
        <pc:spChg chg="del">
          <ac:chgData name="Paula Vázquez-Valero" userId="3a0e46d7-2099-40af-a155-aa45b68bfff3" providerId="ADAL" clId="{E9E16D5E-8C49-43D7-BFA7-354344F7380E}" dt="2024-05-22T12:18:46.003" v="13876" actId="478"/>
          <ac:spMkLst>
            <pc:docMk/>
            <pc:sldMk cId="444682437" sldId="970"/>
            <ac:spMk id="2104" creationId="{9B29870C-75E2-EDAA-6C90-8AF1CFD6C893}"/>
          </ac:spMkLst>
        </pc:spChg>
        <pc:spChg chg="del">
          <ac:chgData name="Paula Vázquez-Valero" userId="3a0e46d7-2099-40af-a155-aa45b68bfff3" providerId="ADAL" clId="{E9E16D5E-8C49-43D7-BFA7-354344F7380E}" dt="2024-05-22T12:18:46.003" v="13876" actId="478"/>
          <ac:spMkLst>
            <pc:docMk/>
            <pc:sldMk cId="444682437" sldId="970"/>
            <ac:spMk id="2105" creationId="{26C0E7F2-A504-9ABD-1A88-C10CE8392836}"/>
          </ac:spMkLst>
        </pc:spChg>
        <pc:spChg chg="mod">
          <ac:chgData name="Paula Vázquez-Valero" userId="3a0e46d7-2099-40af-a155-aa45b68bfff3" providerId="ADAL" clId="{E9E16D5E-8C49-43D7-BFA7-354344F7380E}" dt="2024-05-22T12:28:03.530" v="14135"/>
          <ac:spMkLst>
            <pc:docMk/>
            <pc:sldMk cId="444682437" sldId="970"/>
            <ac:spMk id="2106" creationId="{89260E35-9032-CD2B-066A-391821827FA0}"/>
          </ac:spMkLst>
        </pc:spChg>
        <pc:spChg chg="mod">
          <ac:chgData name="Paula Vázquez-Valero" userId="3a0e46d7-2099-40af-a155-aa45b68bfff3" providerId="ADAL" clId="{E9E16D5E-8C49-43D7-BFA7-354344F7380E}" dt="2024-05-22T12:28:03.530" v="14135"/>
          <ac:spMkLst>
            <pc:docMk/>
            <pc:sldMk cId="444682437" sldId="970"/>
            <ac:spMk id="2107" creationId="{FC914CF9-DC60-FA3D-2DD5-E09DD5EE1C16}"/>
          </ac:spMkLst>
        </pc:spChg>
        <pc:spChg chg="mod">
          <ac:chgData name="Paula Vázquez-Valero" userId="3a0e46d7-2099-40af-a155-aa45b68bfff3" providerId="ADAL" clId="{E9E16D5E-8C49-43D7-BFA7-354344F7380E}" dt="2024-05-22T12:28:03.530" v="14135"/>
          <ac:spMkLst>
            <pc:docMk/>
            <pc:sldMk cId="444682437" sldId="970"/>
            <ac:spMk id="2109" creationId="{F289D7A0-E0CE-B486-E835-4FF0850349DF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11" creationId="{91C276D8-8F58-BBEA-30DF-20B21440F518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16" creationId="{60E6E150-D0B7-5F2B-8F3A-465EAB3093C5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17" creationId="{954229A0-1243-07C2-F038-F31A3AF3BD10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18" creationId="{E805C9C0-ED5D-206D-C3CC-819E64F8D1D6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19" creationId="{A0A7A2D9-A8A9-69E4-82E8-C4BA2F8CAB76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0" creationId="{0ED6BA13-F13B-5F2C-D278-58DDF89BB176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1" creationId="{0DD635D5-8E9E-6EA9-7249-FAEDD4F51855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3" creationId="{4F061DBF-DD1F-1121-D4F3-CE60DC75F875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4" creationId="{AAE7D82F-8CAB-50ED-DF38-048AA9B917DA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5" creationId="{A804BE6A-39D8-9079-F650-6F8CED62A987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7" creationId="{BE7CA507-5CF1-1AA2-5AB8-EB2AB819ED15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8" creationId="{417C4B45-77A1-FCB8-F854-EE7F7F1D9053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29" creationId="{50E15571-784F-7D57-D033-79FE517059B7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0" creationId="{D7B917DC-C2E5-50ED-B260-A7D9AE343EB3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1" creationId="{F2FFF8D4-70D6-FD98-AD3A-AA25617D5629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2" creationId="{B4FF323F-CE88-F71D-5801-6810F13AFF27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3" creationId="{76335C0A-749F-00B7-6F50-D567F17584BD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4" creationId="{14014BCC-4160-5BAD-7162-6F0B4BE4C0AF}"/>
          </ac:spMkLst>
        </pc:spChg>
        <pc:spChg chg="add del mod">
          <ac:chgData name="Paula Vázquez-Valero" userId="3a0e46d7-2099-40af-a155-aa45b68bfff3" providerId="ADAL" clId="{E9E16D5E-8C49-43D7-BFA7-354344F7380E}" dt="2024-05-22T12:28:06.480" v="14138"/>
          <ac:spMkLst>
            <pc:docMk/>
            <pc:sldMk cId="444682437" sldId="970"/>
            <ac:spMk id="2136" creationId="{CCDA27A2-29D8-9A12-3953-F3B5F277E4E8}"/>
          </ac:spMkLst>
        </pc:spChg>
        <pc:spChg chg="mod">
          <ac:chgData name="Paula Vázquez-Valero" userId="3a0e46d7-2099-40af-a155-aa45b68bfff3" providerId="ADAL" clId="{E9E16D5E-8C49-43D7-BFA7-354344F7380E}" dt="2024-05-22T12:28:06.820" v="14139"/>
          <ac:spMkLst>
            <pc:docMk/>
            <pc:sldMk cId="444682437" sldId="970"/>
            <ac:spMk id="2138" creationId="{9FD4A813-496F-214B-F2DD-98033D7FED9C}"/>
          </ac:spMkLst>
        </pc:spChg>
        <pc:spChg chg="mod">
          <ac:chgData name="Paula Vázquez-Valero" userId="3a0e46d7-2099-40af-a155-aa45b68bfff3" providerId="ADAL" clId="{E9E16D5E-8C49-43D7-BFA7-354344F7380E}" dt="2024-05-22T12:28:06.820" v="14139"/>
          <ac:spMkLst>
            <pc:docMk/>
            <pc:sldMk cId="444682437" sldId="970"/>
            <ac:spMk id="2139" creationId="{37D2F445-B679-53BC-A8F6-0B15F7514F3D}"/>
          </ac:spMkLst>
        </pc:spChg>
        <pc:spChg chg="mod">
          <ac:chgData name="Paula Vázquez-Valero" userId="3a0e46d7-2099-40af-a155-aa45b68bfff3" providerId="ADAL" clId="{E9E16D5E-8C49-43D7-BFA7-354344F7380E}" dt="2024-05-22T12:28:06.820" v="14139"/>
          <ac:spMkLst>
            <pc:docMk/>
            <pc:sldMk cId="444682437" sldId="970"/>
            <ac:spMk id="2141" creationId="{8B7FE238-FB15-3D65-157E-CF2538F2B451}"/>
          </ac:spMkLst>
        </pc:spChg>
        <pc:spChg chg="add mod">
          <ac:chgData name="Paula Vázquez-Valero" userId="3a0e46d7-2099-40af-a155-aa45b68bfff3" providerId="ADAL" clId="{E9E16D5E-8C49-43D7-BFA7-354344F7380E}" dt="2024-05-22T12:29:21.382" v="14227" actId="20577"/>
          <ac:spMkLst>
            <pc:docMk/>
            <pc:sldMk cId="444682437" sldId="970"/>
            <ac:spMk id="2143" creationId="{C67FDBC9-4872-927B-3E5B-5376E0FDE13B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46" creationId="{92CCF750-F638-92EA-D785-CB0F477D1984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47" creationId="{3098DD29-46C6-86C5-F842-9981CE7B1508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48" creationId="{5DFF2A30-4E15-24DB-DD76-26402AA1595A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49" creationId="{704F5131-F46B-810F-5F75-DD357CF4C6C6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0" creationId="{6BC2E019-E3DD-0A59-F743-5E84B5DFA1CE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1" creationId="{FCBB5ED5-2E1A-7F28-BC6F-410858020ACA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3" creationId="{B25C6B8C-E4F5-B5BE-D925-B32D04B6EFED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4" creationId="{8868D169-8C22-1595-0C18-CEBAD5A13456}"/>
          </ac:spMkLst>
        </pc:spChg>
        <pc:spChg chg="add mod">
          <ac:chgData name="Paula Vázquez-Valero" userId="3a0e46d7-2099-40af-a155-aa45b68bfff3" providerId="ADAL" clId="{E9E16D5E-8C49-43D7-BFA7-354344F7380E}" dt="2024-05-22T12:28:47.580" v="14199" actId="20577"/>
          <ac:spMkLst>
            <pc:docMk/>
            <pc:sldMk cId="444682437" sldId="970"/>
            <ac:spMk id="2155" creationId="{A8110124-D596-71A4-0253-D3416DFEAD00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7" creationId="{DE8DCB4F-5FE6-6EAB-D863-248B92BCE346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8" creationId="{A0E4F39A-94C6-A394-B13D-FD3580435151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59" creationId="{0BD092E5-6E0F-F8B7-B1C0-0C2F0D9A17E8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60" creationId="{91984CF6-EC54-E2A2-5F49-659073E09C7C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61" creationId="{AC24388E-33EB-41B2-14D4-D176677751C3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62" creationId="{C25B2D73-BF48-1683-D567-75091F463EF8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63" creationId="{97A41051-2558-582F-14DC-AA4DB7FA0762}"/>
          </ac:spMkLst>
        </pc:spChg>
        <pc:spChg chg="add mod">
          <ac:chgData name="Paula Vázquez-Valero" userId="3a0e46d7-2099-40af-a155-aa45b68bfff3" providerId="ADAL" clId="{E9E16D5E-8C49-43D7-BFA7-354344F7380E}" dt="2024-05-22T12:28:40.553" v="14189" actId="1035"/>
          <ac:spMkLst>
            <pc:docMk/>
            <pc:sldMk cId="444682437" sldId="970"/>
            <ac:spMk id="2164" creationId="{925D164A-E75A-9266-F92F-FA8BA302CD80}"/>
          </ac:spMkLst>
        </pc:spChg>
        <pc:spChg chg="add mod">
          <ac:chgData name="Paula Vázquez-Valero" userId="3a0e46d7-2099-40af-a155-aa45b68bfff3" providerId="ADAL" clId="{E9E16D5E-8C49-43D7-BFA7-354344F7380E}" dt="2024-05-22T12:28:10.493" v="14140" actId="1076"/>
          <ac:spMkLst>
            <pc:docMk/>
            <pc:sldMk cId="444682437" sldId="970"/>
            <ac:spMk id="2166" creationId="{BF9B7383-EAE4-C211-DE12-31DC08FE0525}"/>
          </ac:spMkLst>
        </pc:spChg>
        <pc:spChg chg="add mod">
          <ac:chgData name="Paula Vázquez-Valero" userId="3a0e46d7-2099-40af-a155-aa45b68bfff3" providerId="ADAL" clId="{E9E16D5E-8C49-43D7-BFA7-354344F7380E}" dt="2024-05-22T13:05:42.221" v="15992" actId="1076"/>
          <ac:spMkLst>
            <pc:docMk/>
            <pc:sldMk cId="444682437" sldId="970"/>
            <ac:spMk id="2168" creationId="{5D76652E-668F-FBBF-9C4A-DC0F6933C9B1}"/>
          </ac:spMkLst>
        </pc:spChg>
        <pc:grpChg chg="mod">
          <ac:chgData name="Paula Vázquez-Valero" userId="3a0e46d7-2099-40af-a155-aa45b68bfff3" providerId="ADAL" clId="{E9E16D5E-8C49-43D7-BFA7-354344F7380E}" dt="2024-05-22T12:23:31.551" v="14084" actId="1036"/>
          <ac:grpSpMkLst>
            <pc:docMk/>
            <pc:sldMk cId="444682437" sldId="970"/>
            <ac:grpSpMk id="16" creationId="{E3F605F1-6637-65A3-AF35-D8057C37D5A6}"/>
          </ac:grpSpMkLst>
        </pc:grpChg>
        <pc:grpChg chg="mod">
          <ac:chgData name="Paula Vázquez-Valero" userId="3a0e46d7-2099-40af-a155-aa45b68bfff3" providerId="ADAL" clId="{E9E16D5E-8C49-43D7-BFA7-354344F7380E}" dt="2024-05-22T12:23:31.551" v="14084" actId="1036"/>
          <ac:grpSpMkLst>
            <pc:docMk/>
            <pc:sldMk cId="444682437" sldId="970"/>
            <ac:grpSpMk id="18" creationId="{4C9785A1-D449-8CDF-3CAF-0BF69C58882C}"/>
          </ac:grpSpMkLst>
        </pc:grpChg>
        <pc:grpChg chg="add del mod">
          <ac:chgData name="Paula Vázquez-Valero" userId="3a0e46d7-2099-40af-a155-aa45b68bfff3" providerId="ADAL" clId="{E9E16D5E-8C49-43D7-BFA7-354344F7380E}" dt="2024-05-22T12:21:21.490" v="13941" actId="21"/>
          <ac:grpSpMkLst>
            <pc:docMk/>
            <pc:sldMk cId="444682437" sldId="970"/>
            <ac:grpSpMk id="25" creationId="{A9EA5716-E087-D815-CFB7-7CC78CCF5DB5}"/>
          </ac:grpSpMkLst>
        </pc:grpChg>
        <pc:grpChg chg="add mod">
          <ac:chgData name="Paula Vázquez-Valero" userId="3a0e46d7-2099-40af-a155-aa45b68bfff3" providerId="ADAL" clId="{E9E16D5E-8C49-43D7-BFA7-354344F7380E}" dt="2024-05-22T12:21:10.098" v="13914"/>
          <ac:grpSpMkLst>
            <pc:docMk/>
            <pc:sldMk cId="444682437" sldId="970"/>
            <ac:grpSpMk id="40" creationId="{7925AAF6-2A51-5934-886B-788009FAC23C}"/>
          </ac:grpSpMkLst>
        </pc:grpChg>
        <pc:grpChg chg="del">
          <ac:chgData name="Paula Vázquez-Valero" userId="3a0e46d7-2099-40af-a155-aa45b68bfff3" providerId="ADAL" clId="{E9E16D5E-8C49-43D7-BFA7-354344F7380E}" dt="2024-05-22T12:26:20.325" v="14089" actId="478"/>
          <ac:grpSpMkLst>
            <pc:docMk/>
            <pc:sldMk cId="444682437" sldId="970"/>
            <ac:grpSpMk id="41" creationId="{58AB9E57-9928-EDA8-AC25-82C5BB57A759}"/>
          </ac:grpSpMkLst>
        </pc:grpChg>
        <pc:grpChg chg="del">
          <ac:chgData name="Paula Vázquez-Valero" userId="3a0e46d7-2099-40af-a155-aa45b68bfff3" providerId="ADAL" clId="{E9E16D5E-8C49-43D7-BFA7-354344F7380E}" dt="2024-05-22T12:18:46.003" v="13876" actId="478"/>
          <ac:grpSpMkLst>
            <pc:docMk/>
            <pc:sldMk cId="444682437" sldId="970"/>
            <ac:grpSpMk id="54" creationId="{460721C7-82B2-8987-C38A-3708B13A1FA5}"/>
          </ac:grpSpMkLst>
        </pc:grpChg>
        <pc:grpChg chg="add del mod">
          <ac:chgData name="Paula Vázquez-Valero" userId="3a0e46d7-2099-40af-a155-aa45b68bfff3" providerId="ADAL" clId="{E9E16D5E-8C49-43D7-BFA7-354344F7380E}" dt="2024-05-22T12:26:21.082" v="14091"/>
          <ac:grpSpMkLst>
            <pc:docMk/>
            <pc:sldMk cId="444682437" sldId="970"/>
            <ac:grpSpMk id="2051" creationId="{64D20DB0-4B21-947B-16D5-B979C9FAB624}"/>
          </ac:grpSpMkLst>
        </pc:grpChg>
        <pc:grpChg chg="add del mod">
          <ac:chgData name="Paula Vázquez-Valero" userId="3a0e46d7-2099-40af-a155-aa45b68bfff3" providerId="ADAL" clId="{E9E16D5E-8C49-43D7-BFA7-354344F7380E}" dt="2024-05-22T12:30:00.335" v="14248" actId="478"/>
          <ac:grpSpMkLst>
            <pc:docMk/>
            <pc:sldMk cId="444682437" sldId="970"/>
            <ac:grpSpMk id="2075" creationId="{447614B1-DC93-35C1-9A4C-F70D76213117}"/>
          </ac:grpSpMkLst>
        </pc:grpChg>
        <pc:grpChg chg="add mod">
          <ac:chgData name="Paula Vázquez-Valero" userId="3a0e46d7-2099-40af-a155-aa45b68bfff3" providerId="ADAL" clId="{E9E16D5E-8C49-43D7-BFA7-354344F7380E}" dt="2024-05-22T12:27:06.070" v="14111" actId="1035"/>
          <ac:grpSpMkLst>
            <pc:docMk/>
            <pc:sldMk cId="444682437" sldId="970"/>
            <ac:grpSpMk id="2091" creationId="{D89626F6-5C6A-98D7-55E5-27E05D8B46E5}"/>
          </ac:grpSpMkLst>
        </pc:grpChg>
        <pc:grpChg chg="add del mod">
          <ac:chgData name="Paula Vázquez-Valero" userId="3a0e46d7-2099-40af-a155-aa45b68bfff3" providerId="ADAL" clId="{E9E16D5E-8C49-43D7-BFA7-354344F7380E}" dt="2024-05-22T12:28:06.480" v="14138"/>
          <ac:grpSpMkLst>
            <pc:docMk/>
            <pc:sldMk cId="444682437" sldId="970"/>
            <ac:grpSpMk id="2103" creationId="{89433EFD-399A-6C6B-F831-D7086C9F7BC1}"/>
          </ac:grpSpMkLst>
        </pc:grpChg>
        <pc:grpChg chg="add del mod">
          <ac:chgData name="Paula Vázquez-Valero" userId="3a0e46d7-2099-40af-a155-aa45b68bfff3" providerId="ADAL" clId="{E9E16D5E-8C49-43D7-BFA7-354344F7380E}" dt="2024-05-22T12:28:06.480" v="14138"/>
          <ac:grpSpMkLst>
            <pc:docMk/>
            <pc:sldMk cId="444682437" sldId="970"/>
            <ac:grpSpMk id="2108" creationId="{F07E4815-DC37-E01D-3EE6-146F73C07517}"/>
          </ac:grpSpMkLst>
        </pc:grpChg>
        <pc:grpChg chg="add mod">
          <ac:chgData name="Paula Vázquez-Valero" userId="3a0e46d7-2099-40af-a155-aa45b68bfff3" providerId="ADAL" clId="{E9E16D5E-8C49-43D7-BFA7-354344F7380E}" dt="2024-05-22T12:28:40.553" v="14189" actId="1035"/>
          <ac:grpSpMkLst>
            <pc:docMk/>
            <pc:sldMk cId="444682437" sldId="970"/>
            <ac:grpSpMk id="2137" creationId="{6461382E-AC5F-FCD7-B36B-138B2F1B3349}"/>
          </ac:grpSpMkLst>
        </pc:grpChg>
        <pc:grpChg chg="add mod">
          <ac:chgData name="Paula Vázquez-Valero" userId="3a0e46d7-2099-40af-a155-aa45b68bfff3" providerId="ADAL" clId="{E9E16D5E-8C49-43D7-BFA7-354344F7380E}" dt="2024-05-22T12:28:40.553" v="14189" actId="1035"/>
          <ac:grpSpMkLst>
            <pc:docMk/>
            <pc:sldMk cId="444682437" sldId="970"/>
            <ac:grpSpMk id="2140" creationId="{02B986A2-E3C5-F6B5-9635-7769DB12B1FE}"/>
          </ac:grpSpMkLst>
        </pc:grpChg>
        <pc:graphicFrameChg chg="mod modGraphic">
          <ac:chgData name="Paula Vázquez-Valero" userId="3a0e46d7-2099-40af-a155-aa45b68bfff3" providerId="ADAL" clId="{E9E16D5E-8C49-43D7-BFA7-354344F7380E}" dt="2024-05-22T12:28:06.120" v="14137" actId="1076"/>
          <ac:graphicFrameMkLst>
            <pc:docMk/>
            <pc:sldMk cId="444682437" sldId="970"/>
            <ac:graphicFrameMk id="3" creationId="{F6F9C367-7F9B-F635-D26F-27071CA8A870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2:28:06.480" v="14138"/>
          <ac:graphicFrameMkLst>
            <pc:docMk/>
            <pc:sldMk cId="444682437" sldId="970"/>
            <ac:graphicFrameMk id="2112" creationId="{0C492ACA-E44F-ACB9-33B3-CB42BC551EFF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2:28:40.553" v="14189" actId="1035"/>
          <ac:graphicFrameMkLst>
            <pc:docMk/>
            <pc:sldMk cId="444682437" sldId="970"/>
            <ac:graphicFrameMk id="2144" creationId="{25D9168C-4B3A-83AB-A69E-B134032DD36F}"/>
          </ac:graphicFrameMkLst>
        </pc:graphicFrameChg>
        <pc:picChg chg="add mod ord">
          <ac:chgData name="Paula Vázquez-Valero" userId="3a0e46d7-2099-40af-a155-aa45b68bfff3" providerId="ADAL" clId="{E9E16D5E-8C49-43D7-BFA7-354344F7380E}" dt="2024-05-22T12:20:54.690" v="13904" actId="1076"/>
          <ac:picMkLst>
            <pc:docMk/>
            <pc:sldMk cId="444682437" sldId="970"/>
            <ac:picMk id="9" creationId="{0CA29606-C8AA-119D-BCD3-B31A40384D5F}"/>
          </ac:picMkLst>
        </pc:picChg>
        <pc:picChg chg="add del mod">
          <ac:chgData name="Paula Vázquez-Valero" userId="3a0e46d7-2099-40af-a155-aa45b68bfff3" providerId="ADAL" clId="{E9E16D5E-8C49-43D7-BFA7-354344F7380E}" dt="2024-05-22T12:21:21.490" v="13941" actId="21"/>
          <ac:picMkLst>
            <pc:docMk/>
            <pc:sldMk cId="444682437" sldId="970"/>
            <ac:picMk id="20" creationId="{9ECF1268-E181-7393-3007-00D5945EBA9D}"/>
          </ac:picMkLst>
        </pc:picChg>
        <pc:picChg chg="mod">
          <ac:chgData name="Paula Vázquez-Valero" userId="3a0e46d7-2099-40af-a155-aa45b68bfff3" providerId="ADAL" clId="{E9E16D5E-8C49-43D7-BFA7-354344F7380E}" dt="2024-05-22T12:23:31.551" v="14084" actId="1036"/>
          <ac:picMkLst>
            <pc:docMk/>
            <pc:sldMk cId="444682437" sldId="970"/>
            <ac:picMk id="24" creationId="{386D341D-639D-9EF7-EB75-ADD0936D095F}"/>
          </ac:picMkLst>
        </pc:picChg>
        <pc:picChg chg="mod">
          <ac:chgData name="Paula Vázquez-Valero" userId="3a0e46d7-2099-40af-a155-aa45b68bfff3" providerId="ADAL" clId="{E9E16D5E-8C49-43D7-BFA7-354344F7380E}" dt="2024-05-22T12:18:49.180" v="13878" actId="1076"/>
          <ac:picMkLst>
            <pc:docMk/>
            <pc:sldMk cId="444682437" sldId="970"/>
            <ac:picMk id="30" creationId="{50BE764B-8D33-CE11-BA6E-6CE2B484ED45}"/>
          </ac:picMkLst>
        </pc:picChg>
        <pc:picChg chg="mod">
          <ac:chgData name="Paula Vázquez-Valero" userId="3a0e46d7-2099-40af-a155-aa45b68bfff3" providerId="ADAL" clId="{E9E16D5E-8C49-43D7-BFA7-354344F7380E}" dt="2024-05-22T12:18:49.180" v="13878" actId="1076"/>
          <ac:picMkLst>
            <pc:docMk/>
            <pc:sldMk cId="444682437" sldId="970"/>
            <ac:picMk id="31" creationId="{DB441515-C3B1-38E3-7C11-75B4D212331E}"/>
          </ac:picMkLst>
        </pc:picChg>
        <pc:picChg chg="add del mod">
          <ac:chgData name="Paula Vázquez-Valero" userId="3a0e46d7-2099-40af-a155-aa45b68bfff3" providerId="ADAL" clId="{E9E16D5E-8C49-43D7-BFA7-354344F7380E}" dt="2024-05-22T12:21:21.490" v="13941" actId="21"/>
          <ac:picMkLst>
            <pc:docMk/>
            <pc:sldMk cId="444682437" sldId="970"/>
            <ac:picMk id="32" creationId="{DB2A49F4-458E-B288-B7C8-FF340804C5E1}"/>
          </ac:picMkLst>
        </pc:picChg>
        <pc:picChg chg="add mod">
          <ac:chgData name="Paula Vázquez-Valero" userId="3a0e46d7-2099-40af-a155-aa45b68bfff3" providerId="ADAL" clId="{E9E16D5E-8C49-43D7-BFA7-354344F7380E}" dt="2024-05-22T12:21:20.050" v="13940" actId="1076"/>
          <ac:picMkLst>
            <pc:docMk/>
            <pc:sldMk cId="444682437" sldId="970"/>
            <ac:picMk id="34" creationId="{ECD703C1-86D7-D6DC-7658-B60E4151E2B7}"/>
          </ac:picMkLst>
        </pc:picChg>
        <pc:picChg chg="add mod">
          <ac:chgData name="Paula Vázquez-Valero" userId="3a0e46d7-2099-40af-a155-aa45b68bfff3" providerId="ADAL" clId="{E9E16D5E-8C49-43D7-BFA7-354344F7380E}" dt="2024-05-22T12:20:54.690" v="13904" actId="1076"/>
          <ac:picMkLst>
            <pc:docMk/>
            <pc:sldMk cId="444682437" sldId="970"/>
            <ac:picMk id="35" creationId="{19486D8A-D10F-6674-9331-70022BE40465}"/>
          </ac:picMkLst>
        </pc:picChg>
        <pc:picChg chg="mod">
          <ac:chgData name="Paula Vázquez-Valero" userId="3a0e46d7-2099-40af-a155-aa45b68bfff3" providerId="ADAL" clId="{E9E16D5E-8C49-43D7-BFA7-354344F7380E}" dt="2024-05-22T12:21:10.098" v="13914"/>
          <ac:picMkLst>
            <pc:docMk/>
            <pc:sldMk cId="444682437" sldId="970"/>
            <ac:picMk id="43" creationId="{7F9E0C2F-B47B-160C-BB3F-72872A530115}"/>
          </ac:picMkLst>
        </pc:picChg>
        <pc:picChg chg="del">
          <ac:chgData name="Paula Vázquez-Valero" userId="3a0e46d7-2099-40af-a155-aa45b68bfff3" providerId="ADAL" clId="{E9E16D5E-8C49-43D7-BFA7-354344F7380E}" dt="2024-05-22T12:26:20.325" v="14089" actId="478"/>
          <ac:picMkLst>
            <pc:docMk/>
            <pc:sldMk cId="444682437" sldId="970"/>
            <ac:picMk id="47" creationId="{92EF773E-1CA3-C6EE-D2AA-AB8BB024E1A2}"/>
          </ac:picMkLst>
        </pc:picChg>
        <pc:picChg chg="del">
          <ac:chgData name="Paula Vázquez-Valero" userId="3a0e46d7-2099-40af-a155-aa45b68bfff3" providerId="ADAL" clId="{E9E16D5E-8C49-43D7-BFA7-354344F7380E}" dt="2024-05-22T12:26:20.325" v="14089" actId="478"/>
          <ac:picMkLst>
            <pc:docMk/>
            <pc:sldMk cId="444682437" sldId="970"/>
            <ac:picMk id="50" creationId="{0B6FB0F6-4EAC-96A3-0D3D-6F55F5D37457}"/>
          </ac:picMkLst>
        </pc:picChg>
        <pc:picChg chg="del">
          <ac:chgData name="Paula Vázquez-Valero" userId="3a0e46d7-2099-40af-a155-aa45b68bfff3" providerId="ADAL" clId="{E9E16D5E-8C49-43D7-BFA7-354344F7380E}" dt="2024-05-22T12:18:46.003" v="13876" actId="478"/>
          <ac:picMkLst>
            <pc:docMk/>
            <pc:sldMk cId="444682437" sldId="970"/>
            <ac:picMk id="59" creationId="{4369ABB9-DE9A-E5DB-D248-686BC80C8063}"/>
          </ac:picMkLst>
        </pc:picChg>
        <pc:picChg chg="del">
          <ac:chgData name="Paula Vázquez-Valero" userId="3a0e46d7-2099-40af-a155-aa45b68bfff3" providerId="ADAL" clId="{E9E16D5E-8C49-43D7-BFA7-354344F7380E}" dt="2024-05-22T12:18:46.003" v="13876" actId="478"/>
          <ac:picMkLst>
            <pc:docMk/>
            <pc:sldMk cId="444682437" sldId="970"/>
            <ac:picMk id="60" creationId="{BED91CCC-5F56-A366-BD30-5F62130209E3}"/>
          </ac:picMkLst>
        </pc:picChg>
        <pc:picChg chg="add mod">
          <ac:chgData name="Paula Vázquez-Valero" userId="3a0e46d7-2099-40af-a155-aa45b68bfff3" providerId="ADAL" clId="{E9E16D5E-8C49-43D7-BFA7-354344F7380E}" dt="2024-05-22T12:23:31.551" v="14084" actId="1036"/>
          <ac:picMkLst>
            <pc:docMk/>
            <pc:sldMk cId="444682437" sldId="970"/>
            <ac:picMk id="61" creationId="{BBB05EB9-3286-6D3B-781D-7564865D763D}"/>
          </ac:picMkLst>
        </pc:picChg>
        <pc:picChg chg="del">
          <ac:chgData name="Paula Vázquez-Valero" userId="3a0e46d7-2099-40af-a155-aa45b68bfff3" providerId="ADAL" clId="{E9E16D5E-8C49-43D7-BFA7-354344F7380E}" dt="2024-05-22T12:26:20.325" v="14089" actId="478"/>
          <ac:picMkLst>
            <pc:docMk/>
            <pc:sldMk cId="444682437" sldId="970"/>
            <ac:picMk id="2052" creationId="{C6D34A92-E9CD-A08B-9449-BE23E4F13B02}"/>
          </ac:picMkLst>
        </pc:picChg>
        <pc:picChg chg="del">
          <ac:chgData name="Paula Vázquez-Valero" userId="3a0e46d7-2099-40af-a155-aa45b68bfff3" providerId="ADAL" clId="{E9E16D5E-8C49-43D7-BFA7-354344F7380E}" dt="2024-05-22T12:26:20.325" v="14089" actId="478"/>
          <ac:picMkLst>
            <pc:docMk/>
            <pc:sldMk cId="444682437" sldId="970"/>
            <ac:picMk id="2056" creationId="{770D799B-8CB4-02D2-F7F0-59438BC880A2}"/>
          </ac:picMkLst>
        </pc:picChg>
        <pc:picChg chg="mod">
          <ac:chgData name="Paula Vázquez-Valero" userId="3a0e46d7-2099-40af-a155-aa45b68bfff3" providerId="ADAL" clId="{E9E16D5E-8C49-43D7-BFA7-354344F7380E}" dt="2024-05-22T12:26:20.510" v="14090"/>
          <ac:picMkLst>
            <pc:docMk/>
            <pc:sldMk cId="444682437" sldId="970"/>
            <ac:picMk id="2062" creationId="{87D7DE15-CA71-5A9F-CDC5-DA9B69FAB3A0}"/>
          </ac:picMkLst>
        </pc:picChg>
        <pc:picChg chg="add del mod">
          <ac:chgData name="Paula Vázquez-Valero" userId="3a0e46d7-2099-40af-a155-aa45b68bfff3" providerId="ADAL" clId="{E9E16D5E-8C49-43D7-BFA7-354344F7380E}" dt="2024-05-22T12:26:21.082" v="14091"/>
          <ac:picMkLst>
            <pc:docMk/>
            <pc:sldMk cId="444682437" sldId="970"/>
            <ac:picMk id="2066" creationId="{777596F4-3292-C2F9-1D4C-D32BEA8AB972}"/>
          </ac:picMkLst>
        </pc:picChg>
        <pc:picChg chg="add del mod">
          <ac:chgData name="Paula Vázquez-Valero" userId="3a0e46d7-2099-40af-a155-aa45b68bfff3" providerId="ADAL" clId="{E9E16D5E-8C49-43D7-BFA7-354344F7380E}" dt="2024-05-22T12:26:21.082" v="14091"/>
          <ac:picMkLst>
            <pc:docMk/>
            <pc:sldMk cId="444682437" sldId="970"/>
            <ac:picMk id="2069" creationId="{E8C2388D-C6A4-88AB-F14A-62C0F0C03EBC}"/>
          </ac:picMkLst>
        </pc:picChg>
        <pc:picChg chg="mod">
          <ac:chgData name="Paula Vázquez-Valero" userId="3a0e46d7-2099-40af-a155-aa45b68bfff3" providerId="ADAL" clId="{E9E16D5E-8C49-43D7-BFA7-354344F7380E}" dt="2024-05-22T12:26:24.430" v="14093"/>
          <ac:picMkLst>
            <pc:docMk/>
            <pc:sldMk cId="444682437" sldId="970"/>
            <ac:picMk id="2077" creationId="{F890DF19-05D1-E8F6-209C-9A3933FB6C7A}"/>
          </ac:picMkLst>
        </pc:picChg>
        <pc:picChg chg="add del mod">
          <ac:chgData name="Paula Vázquez-Valero" userId="3a0e46d7-2099-40af-a155-aa45b68bfff3" providerId="ADAL" clId="{E9E16D5E-8C49-43D7-BFA7-354344F7380E}" dt="2024-05-22T12:30:00.335" v="14248" actId="478"/>
          <ac:picMkLst>
            <pc:docMk/>
            <pc:sldMk cId="444682437" sldId="970"/>
            <ac:picMk id="2081" creationId="{4AF1FBC0-A9B1-D5FF-C5C8-A5BA32CBC51D}"/>
          </ac:picMkLst>
        </pc:picChg>
        <pc:picChg chg="del">
          <ac:chgData name="Paula Vázquez-Valero" userId="3a0e46d7-2099-40af-a155-aa45b68bfff3" providerId="ADAL" clId="{E9E16D5E-8C49-43D7-BFA7-354344F7380E}" dt="2024-05-22T12:18:46.003" v="13876" actId="478"/>
          <ac:picMkLst>
            <pc:docMk/>
            <pc:sldMk cId="444682437" sldId="970"/>
            <ac:picMk id="2082" creationId="{67B448F5-1CE5-EECB-7BD8-10265F0A3A96}"/>
          </ac:picMkLst>
        </pc:picChg>
        <pc:picChg chg="add del mod">
          <ac:chgData name="Paula Vázquez-Valero" userId="3a0e46d7-2099-40af-a155-aa45b68bfff3" providerId="ADAL" clId="{E9E16D5E-8C49-43D7-BFA7-354344F7380E}" dt="2024-05-22T12:30:00.335" v="14248" actId="478"/>
          <ac:picMkLst>
            <pc:docMk/>
            <pc:sldMk cId="444682437" sldId="970"/>
            <ac:picMk id="2085" creationId="{DB535DC6-B1DD-628D-861A-7BE8E8C97008}"/>
          </ac:picMkLst>
        </pc:picChg>
        <pc:picChg chg="mod">
          <ac:chgData name="Paula Vázquez-Valero" userId="3a0e46d7-2099-40af-a155-aa45b68bfff3" providerId="ADAL" clId="{E9E16D5E-8C49-43D7-BFA7-354344F7380E}" dt="2024-05-22T12:27:03.763" v="14096"/>
          <ac:picMkLst>
            <pc:docMk/>
            <pc:sldMk cId="444682437" sldId="970"/>
            <ac:picMk id="2093" creationId="{10714F39-5533-3C53-66EA-B76EF927D06D}"/>
          </ac:picMkLst>
        </pc:picChg>
        <pc:picChg chg="add mod">
          <ac:chgData name="Paula Vázquez-Valero" userId="3a0e46d7-2099-40af-a155-aa45b68bfff3" providerId="ADAL" clId="{E9E16D5E-8C49-43D7-BFA7-354344F7380E}" dt="2024-05-22T12:27:23.370" v="14133" actId="1036"/>
          <ac:picMkLst>
            <pc:docMk/>
            <pc:sldMk cId="444682437" sldId="970"/>
            <ac:picMk id="2095" creationId="{DC559F1A-86A2-BF0E-5D47-92EF865D930F}"/>
          </ac:picMkLst>
        </pc:picChg>
        <pc:picChg chg="add mod">
          <ac:chgData name="Paula Vázquez-Valero" userId="3a0e46d7-2099-40af-a155-aa45b68bfff3" providerId="ADAL" clId="{E9E16D5E-8C49-43D7-BFA7-354344F7380E}" dt="2024-05-22T12:27:23.370" v="14133" actId="1036"/>
          <ac:picMkLst>
            <pc:docMk/>
            <pc:sldMk cId="444682437" sldId="970"/>
            <ac:picMk id="2098" creationId="{AFCF2BB5-B8BA-CFB5-FA8F-21E93BFAA5EA}"/>
          </ac:picMkLst>
        </pc:picChg>
        <pc:picChg chg="mod">
          <ac:chgData name="Paula Vázquez-Valero" userId="3a0e46d7-2099-40af-a155-aa45b68bfff3" providerId="ADAL" clId="{E9E16D5E-8C49-43D7-BFA7-354344F7380E}" dt="2024-05-22T12:28:03.530" v="14135"/>
          <ac:picMkLst>
            <pc:docMk/>
            <pc:sldMk cId="444682437" sldId="970"/>
            <ac:picMk id="2110" creationId="{A0598902-D00E-FD8C-FA08-9FD2A9522DAF}"/>
          </ac:picMkLst>
        </pc:picChg>
        <pc:picChg chg="del">
          <ac:chgData name="Paula Vázquez-Valero" userId="3a0e46d7-2099-40af-a155-aa45b68bfff3" providerId="ADAL" clId="{E9E16D5E-8C49-43D7-BFA7-354344F7380E}" dt="2024-05-22T12:18:46.003" v="13876" actId="478"/>
          <ac:picMkLst>
            <pc:docMk/>
            <pc:sldMk cId="444682437" sldId="970"/>
            <ac:picMk id="2113" creationId="{86DC840D-6F2C-C76B-2A49-14CF532AFD34}"/>
          </ac:picMkLst>
        </pc:picChg>
        <pc:picChg chg="del">
          <ac:chgData name="Paula Vázquez-Valero" userId="3a0e46d7-2099-40af-a155-aa45b68bfff3" providerId="ADAL" clId="{E9E16D5E-8C49-43D7-BFA7-354344F7380E}" dt="2024-05-22T12:18:46.003" v="13876" actId="478"/>
          <ac:picMkLst>
            <pc:docMk/>
            <pc:sldMk cId="444682437" sldId="970"/>
            <ac:picMk id="2114" creationId="{9F3DAC88-1342-3FB5-395A-D9618BAC1542}"/>
          </ac:picMkLst>
        </pc:picChg>
        <pc:picChg chg="add del mod">
          <ac:chgData name="Paula Vázquez-Valero" userId="3a0e46d7-2099-40af-a155-aa45b68bfff3" providerId="ADAL" clId="{E9E16D5E-8C49-43D7-BFA7-354344F7380E}" dt="2024-05-22T12:28:06.480" v="14138"/>
          <ac:picMkLst>
            <pc:docMk/>
            <pc:sldMk cId="444682437" sldId="970"/>
            <ac:picMk id="2115" creationId="{8D412CE7-C9C4-1631-FEA5-51DCC752681F}"/>
          </ac:picMkLst>
        </pc:picChg>
        <pc:picChg chg="add del mod">
          <ac:chgData name="Paula Vázquez-Valero" userId="3a0e46d7-2099-40af-a155-aa45b68bfff3" providerId="ADAL" clId="{E9E16D5E-8C49-43D7-BFA7-354344F7380E}" dt="2024-05-22T12:28:06.480" v="14138"/>
          <ac:picMkLst>
            <pc:docMk/>
            <pc:sldMk cId="444682437" sldId="970"/>
            <ac:picMk id="2122" creationId="{BF40EFDF-DA01-5CEC-0101-52C6C78CD4DF}"/>
          </ac:picMkLst>
        </pc:picChg>
        <pc:picChg chg="add del mod">
          <ac:chgData name="Paula Vázquez-Valero" userId="3a0e46d7-2099-40af-a155-aa45b68bfff3" providerId="ADAL" clId="{E9E16D5E-8C49-43D7-BFA7-354344F7380E}" dt="2024-05-22T12:28:06.480" v="14138"/>
          <ac:picMkLst>
            <pc:docMk/>
            <pc:sldMk cId="444682437" sldId="970"/>
            <ac:picMk id="2126" creationId="{C37BA7D4-8010-42E2-F57D-89D862F95F7E}"/>
          </ac:picMkLst>
        </pc:picChg>
        <pc:picChg chg="add del mod">
          <ac:chgData name="Paula Vázquez-Valero" userId="3a0e46d7-2099-40af-a155-aa45b68bfff3" providerId="ADAL" clId="{E9E16D5E-8C49-43D7-BFA7-354344F7380E}" dt="2024-05-22T12:28:06.480" v="14138"/>
          <ac:picMkLst>
            <pc:docMk/>
            <pc:sldMk cId="444682437" sldId="970"/>
            <ac:picMk id="2135" creationId="{64412DB5-3610-2745-9BED-5D2CD765446B}"/>
          </ac:picMkLst>
        </pc:picChg>
        <pc:picChg chg="mod">
          <ac:chgData name="Paula Vázquez-Valero" userId="3a0e46d7-2099-40af-a155-aa45b68bfff3" providerId="ADAL" clId="{E9E16D5E-8C49-43D7-BFA7-354344F7380E}" dt="2024-05-22T12:28:06.820" v="14139"/>
          <ac:picMkLst>
            <pc:docMk/>
            <pc:sldMk cId="444682437" sldId="970"/>
            <ac:picMk id="2142" creationId="{194066D9-845E-9FDA-2EB6-A395BA99F10C}"/>
          </ac:picMkLst>
        </pc:picChg>
        <pc:picChg chg="add mod">
          <ac:chgData name="Paula Vázquez-Valero" userId="3a0e46d7-2099-40af-a155-aa45b68bfff3" providerId="ADAL" clId="{E9E16D5E-8C49-43D7-BFA7-354344F7380E}" dt="2024-05-22T12:28:40.553" v="14189" actId="1035"/>
          <ac:picMkLst>
            <pc:docMk/>
            <pc:sldMk cId="444682437" sldId="970"/>
            <ac:picMk id="2145" creationId="{CA3273EF-A052-E5B4-907D-E5B8D3750E02}"/>
          </ac:picMkLst>
        </pc:picChg>
        <pc:picChg chg="add mod">
          <ac:chgData name="Paula Vázquez-Valero" userId="3a0e46d7-2099-40af-a155-aa45b68bfff3" providerId="ADAL" clId="{E9E16D5E-8C49-43D7-BFA7-354344F7380E}" dt="2024-05-22T12:28:40.553" v="14189" actId="1035"/>
          <ac:picMkLst>
            <pc:docMk/>
            <pc:sldMk cId="444682437" sldId="970"/>
            <ac:picMk id="2152" creationId="{F3A4FB5C-734D-5C93-6E2B-8E1A1E43264F}"/>
          </ac:picMkLst>
        </pc:picChg>
        <pc:picChg chg="add mod">
          <ac:chgData name="Paula Vázquez-Valero" userId="3a0e46d7-2099-40af-a155-aa45b68bfff3" providerId="ADAL" clId="{E9E16D5E-8C49-43D7-BFA7-354344F7380E}" dt="2024-05-22T12:28:40.553" v="14189" actId="1035"/>
          <ac:picMkLst>
            <pc:docMk/>
            <pc:sldMk cId="444682437" sldId="970"/>
            <ac:picMk id="2156" creationId="{17E2CE4B-19A8-8EF0-12BF-91E2B2C68BCA}"/>
          </ac:picMkLst>
        </pc:picChg>
        <pc:picChg chg="add mod">
          <ac:chgData name="Paula Vázquez-Valero" userId="3a0e46d7-2099-40af-a155-aa45b68bfff3" providerId="ADAL" clId="{E9E16D5E-8C49-43D7-BFA7-354344F7380E}" dt="2024-05-22T12:29:28.042" v="14241" actId="1035"/>
          <ac:picMkLst>
            <pc:docMk/>
            <pc:sldMk cId="444682437" sldId="970"/>
            <ac:picMk id="2165" creationId="{E4A571A0-2DAF-AFBE-1232-B0335CB471EF}"/>
          </ac:picMkLst>
        </pc:picChg>
        <pc:picChg chg="add del mod">
          <ac:chgData name="Paula Vázquez-Valero" userId="3a0e46d7-2099-40af-a155-aa45b68bfff3" providerId="ADAL" clId="{E9E16D5E-8C49-43D7-BFA7-354344F7380E}" dt="2024-05-22T12:29:01.559" v="14202" actId="478"/>
          <ac:picMkLst>
            <pc:docMk/>
            <pc:sldMk cId="444682437" sldId="970"/>
            <ac:picMk id="2167" creationId="{290682A2-8C78-8F93-B280-3067F911CA0C}"/>
          </ac:picMkLst>
        </pc:picChg>
      </pc:sldChg>
      <pc:sldChg chg="delSp modSp add del mod modAnim">
        <pc:chgData name="Paula Vázquez-Valero" userId="3a0e46d7-2099-40af-a155-aa45b68bfff3" providerId="ADAL" clId="{E9E16D5E-8C49-43D7-BFA7-354344F7380E}" dt="2024-05-15T15:45:40.868" v="7890" actId="47"/>
        <pc:sldMkLst>
          <pc:docMk/>
          <pc:sldMk cId="3497252787" sldId="970"/>
        </pc:sldMkLst>
        <pc:spChg chg="mod">
          <ac:chgData name="Paula Vázquez-Valero" userId="3a0e46d7-2099-40af-a155-aa45b68bfff3" providerId="ADAL" clId="{E9E16D5E-8C49-43D7-BFA7-354344F7380E}" dt="2024-05-15T15:33:33.873" v="7358" actId="27636"/>
          <ac:spMkLst>
            <pc:docMk/>
            <pc:sldMk cId="3497252787" sldId="970"/>
            <ac:spMk id="2" creationId="{39D04D7D-9677-4366-B0D2-1EE33B7FE861}"/>
          </ac:spMkLst>
        </pc:spChg>
        <pc:picChg chg="del">
          <ac:chgData name="Paula Vázquez-Valero" userId="3a0e46d7-2099-40af-a155-aa45b68bfff3" providerId="ADAL" clId="{E9E16D5E-8C49-43D7-BFA7-354344F7380E}" dt="2024-05-15T15:45:19.363" v="7873" actId="21"/>
          <ac:picMkLst>
            <pc:docMk/>
            <pc:sldMk cId="3497252787" sldId="970"/>
            <ac:picMk id="9" creationId="{646005E4-CB48-B578-F1C7-4E495F675FA8}"/>
          </ac:picMkLst>
        </pc:picChg>
        <pc:picChg chg="del">
          <ac:chgData name="Paula Vázquez-Valero" userId="3a0e46d7-2099-40af-a155-aa45b68bfff3" providerId="ADAL" clId="{E9E16D5E-8C49-43D7-BFA7-354344F7380E}" dt="2024-05-15T15:45:19.363" v="7873" actId="21"/>
          <ac:picMkLst>
            <pc:docMk/>
            <pc:sldMk cId="3497252787" sldId="970"/>
            <ac:picMk id="14" creationId="{62F87619-144B-0896-7E1C-68BD46CB70EC}"/>
          </ac:picMkLst>
        </pc:picChg>
        <pc:picChg chg="del">
          <ac:chgData name="Paula Vázquez-Valero" userId="3a0e46d7-2099-40af-a155-aa45b68bfff3" providerId="ADAL" clId="{E9E16D5E-8C49-43D7-BFA7-354344F7380E}" dt="2024-05-15T15:45:19.363" v="7873" actId="21"/>
          <ac:picMkLst>
            <pc:docMk/>
            <pc:sldMk cId="3497252787" sldId="970"/>
            <ac:picMk id="18" creationId="{294424B5-F44D-89D8-B959-6B7C00B375C1}"/>
          </ac:picMkLst>
        </pc:picChg>
      </pc:sldChg>
      <pc:sldChg chg="addSp delSp modSp add mod delAnim modAnim">
        <pc:chgData name="Paula Vázquez-Valero" userId="3a0e46d7-2099-40af-a155-aa45b68bfff3" providerId="ADAL" clId="{E9E16D5E-8C49-43D7-BFA7-354344F7380E}" dt="2024-05-22T16:03:08.544" v="17039" actId="20577"/>
        <pc:sldMkLst>
          <pc:docMk/>
          <pc:sldMk cId="564282321" sldId="971"/>
        </pc:sldMkLst>
        <pc:spChg chg="mod">
          <ac:chgData name="Paula Vázquez-Valero" userId="3a0e46d7-2099-40af-a155-aa45b68bfff3" providerId="ADAL" clId="{E9E16D5E-8C49-43D7-BFA7-354344F7380E}" dt="2024-05-22T16:03:08.544" v="17039" actId="20577"/>
          <ac:spMkLst>
            <pc:docMk/>
            <pc:sldMk cId="564282321" sldId="971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12" creationId="{3F636ED1-D8C1-1830-8852-76DAFC4AC857}"/>
          </ac:spMkLst>
        </pc:spChg>
        <pc:spChg chg="mod">
          <ac:chgData name="Paula Vázquez-Valero" userId="3a0e46d7-2099-40af-a155-aa45b68bfff3" providerId="ADAL" clId="{E9E16D5E-8C49-43D7-BFA7-354344F7380E}" dt="2024-05-22T13:06:20.204" v="16078" actId="20577"/>
          <ac:spMkLst>
            <pc:docMk/>
            <pc:sldMk cId="564282321" sldId="971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22T12:31:12.430" v="14278"/>
          <ac:spMkLst>
            <pc:docMk/>
            <pc:sldMk cId="564282321" sldId="971"/>
            <ac:spMk id="20" creationId="{19F8AC35-EEA1-1FCE-737F-825565C711D5}"/>
          </ac:spMkLst>
        </pc:spChg>
        <pc:spChg chg="mod">
          <ac:chgData name="Paula Vázquez-Valero" userId="3a0e46d7-2099-40af-a155-aa45b68bfff3" providerId="ADAL" clId="{E9E16D5E-8C49-43D7-BFA7-354344F7380E}" dt="2024-05-22T12:31:12.430" v="14278"/>
          <ac:spMkLst>
            <pc:docMk/>
            <pc:sldMk cId="564282321" sldId="971"/>
            <ac:spMk id="27" creationId="{FE21B671-C66E-3850-DF8D-DE4F0E80803B}"/>
          </ac:spMkLst>
        </pc:spChg>
        <pc:spChg chg="add mod">
          <ac:chgData name="Paula Vázquez-Valero" userId="3a0e46d7-2099-40af-a155-aa45b68bfff3" providerId="ADAL" clId="{E9E16D5E-8C49-43D7-BFA7-354344F7380E}" dt="2024-05-22T12:31:15.300" v="14306" actId="1035"/>
          <ac:spMkLst>
            <pc:docMk/>
            <pc:sldMk cId="564282321" sldId="971"/>
            <ac:spMk id="28" creationId="{282C5DA1-A2D2-1BAE-1FC6-5A161F4ED618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33" creationId="{609E0AC0-9E80-C5B9-894B-18E4F7688E45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37" creationId="{00B893FD-C669-A7C0-9D8E-397EF2413457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39" creationId="{6A05D07C-708F-8DAA-9B8E-1DE34BEAAB76}"/>
          </ac:spMkLst>
        </pc:spChg>
        <pc:spChg chg="add mod">
          <ac:chgData name="Paula Vázquez-Valero" userId="3a0e46d7-2099-40af-a155-aa45b68bfff3" providerId="ADAL" clId="{E9E16D5E-8C49-43D7-BFA7-354344F7380E}" dt="2024-05-22T12:31:51.120" v="14317" actId="1036"/>
          <ac:spMkLst>
            <pc:docMk/>
            <pc:sldMk cId="564282321" sldId="971"/>
            <ac:spMk id="44" creationId="{DD12CF4C-C4A6-2CA9-AF7D-A7119D856494}"/>
          </ac:spMkLst>
        </pc:spChg>
        <pc:spChg chg="mod">
          <ac:chgData name="Paula Vázquez-Valero" userId="3a0e46d7-2099-40af-a155-aa45b68bfff3" providerId="ADAL" clId="{E9E16D5E-8C49-43D7-BFA7-354344F7380E}" dt="2024-05-22T12:32:07.001" v="14319"/>
          <ac:spMkLst>
            <pc:docMk/>
            <pc:sldMk cId="564282321" sldId="971"/>
            <ac:spMk id="47" creationId="{3F384C3A-62DC-4C05-5EAC-89E1EAF267CD}"/>
          </ac:spMkLst>
        </pc:spChg>
        <pc:spChg chg="mod">
          <ac:chgData name="Paula Vázquez-Valero" userId="3a0e46d7-2099-40af-a155-aa45b68bfff3" providerId="ADAL" clId="{E9E16D5E-8C49-43D7-BFA7-354344F7380E}" dt="2024-05-22T12:32:07.001" v="14319"/>
          <ac:spMkLst>
            <pc:docMk/>
            <pc:sldMk cId="564282321" sldId="971"/>
            <ac:spMk id="48" creationId="{355CAF31-1DAF-06E6-E815-DB09C5CFB5A1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49" creationId="{6A86C3A8-7E3F-C39F-BEDA-B37F6F53F3B7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2" creationId="{AC25F8F8-077A-0A0F-B8B5-5F8F21E4B206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4" creationId="{9645F0FD-FB49-7B7B-8248-FC4657DF4A57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5" creationId="{59A061C1-471A-D33E-1898-8F7417BA9E7A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6" creationId="{7DC34CF3-935D-6572-2575-305E4D05CBD2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7" creationId="{43C8A4C2-D507-2E7C-0A3C-594FB984A16D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59" creationId="{DC1D6405-1F50-C1C8-2A97-DDCC7EF2F65D}"/>
          </ac:spMkLst>
        </pc:spChg>
        <pc:spChg chg="add del mod">
          <ac:chgData name="Paula Vázquez-Valero" userId="3a0e46d7-2099-40af-a155-aa45b68bfff3" providerId="ADAL" clId="{E9E16D5E-8C49-43D7-BFA7-354344F7380E}" dt="2024-05-22T12:32:28" v="14321" actId="478"/>
          <ac:spMkLst>
            <pc:docMk/>
            <pc:sldMk cId="564282321" sldId="971"/>
            <ac:spMk id="60" creationId="{68CD7EDE-13DD-BF44-813C-01C9A3451CF0}"/>
          </ac:spMkLst>
        </pc:spChg>
        <pc:spChg chg="add mod">
          <ac:chgData name="Paula Vázquez-Valero" userId="3a0e46d7-2099-40af-a155-aa45b68bfff3" providerId="ADAL" clId="{E9E16D5E-8C49-43D7-BFA7-354344F7380E}" dt="2024-05-22T12:32:39.370" v="14325" actId="20577"/>
          <ac:spMkLst>
            <pc:docMk/>
            <pc:sldMk cId="564282321" sldId="971"/>
            <ac:spMk id="2048" creationId="{F6768DE7-F397-6FC5-63D9-019A0E3B5066}"/>
          </ac:spMkLst>
        </pc:spChg>
        <pc:spChg chg="mod">
          <ac:chgData name="Paula Vázquez-Valero" userId="3a0e46d7-2099-40af-a155-aa45b68bfff3" providerId="ADAL" clId="{E9E16D5E-8C49-43D7-BFA7-354344F7380E}" dt="2024-05-22T12:32:28.208" v="14322"/>
          <ac:spMkLst>
            <pc:docMk/>
            <pc:sldMk cId="564282321" sldId="971"/>
            <ac:spMk id="2050" creationId="{64A246C9-46B3-D71B-C0BF-6FACC69A7662}"/>
          </ac:spMkLst>
        </pc:spChg>
        <pc:spChg chg="mod">
          <ac:chgData name="Paula Vázquez-Valero" userId="3a0e46d7-2099-40af-a155-aa45b68bfff3" providerId="ADAL" clId="{E9E16D5E-8C49-43D7-BFA7-354344F7380E}" dt="2024-05-22T12:32:28.208" v="14322"/>
          <ac:spMkLst>
            <pc:docMk/>
            <pc:sldMk cId="564282321" sldId="971"/>
            <ac:spMk id="2051" creationId="{D051C298-8479-64AA-D8A2-A8804529DC6C}"/>
          </ac:spMkLst>
        </pc:spChg>
        <pc:spChg chg="mod">
          <ac:chgData name="Paula Vázquez-Valero" userId="3a0e46d7-2099-40af-a155-aa45b68bfff3" providerId="ADAL" clId="{E9E16D5E-8C49-43D7-BFA7-354344F7380E}" dt="2024-05-22T12:32:28.208" v="14322"/>
          <ac:spMkLst>
            <pc:docMk/>
            <pc:sldMk cId="564282321" sldId="971"/>
            <ac:spMk id="2053" creationId="{45BF076A-B0EF-E9B8-F970-531E0F9A68AA}"/>
          </ac:spMkLst>
        </pc:spChg>
        <pc:spChg chg="add mod">
          <ac:chgData name="Paula Vázquez-Valero" userId="3a0e46d7-2099-40af-a155-aa45b68bfff3" providerId="ADAL" clId="{E9E16D5E-8C49-43D7-BFA7-354344F7380E}" dt="2024-05-22T12:33:02.710" v="14347" actId="1037"/>
          <ac:spMkLst>
            <pc:docMk/>
            <pc:sldMk cId="564282321" sldId="971"/>
            <ac:spMk id="2055" creationId="{6DDC7049-85FF-21D7-1581-39D5AFE5F9AE}"/>
          </ac:spMkLst>
        </pc:spChg>
        <pc:spChg chg="add mod">
          <ac:chgData name="Paula Vázquez-Valero" userId="3a0e46d7-2099-40af-a155-aa45b68bfff3" providerId="ADAL" clId="{E9E16D5E-8C49-43D7-BFA7-354344F7380E}" dt="2024-05-22T12:33:02.710" v="14347" actId="1037"/>
          <ac:spMkLst>
            <pc:docMk/>
            <pc:sldMk cId="564282321" sldId="971"/>
            <ac:spMk id="2056" creationId="{DFA3AF81-0249-EF02-61E5-6FD75CC68EA5}"/>
          </ac:spMkLst>
        </pc:spChg>
        <pc:spChg chg="add mod">
          <ac:chgData name="Paula Vázquez-Valero" userId="3a0e46d7-2099-40af-a155-aa45b68bfff3" providerId="ADAL" clId="{E9E16D5E-8C49-43D7-BFA7-354344F7380E}" dt="2024-05-22T12:33:02.710" v="14347" actId="1037"/>
          <ac:spMkLst>
            <pc:docMk/>
            <pc:sldMk cId="564282321" sldId="971"/>
            <ac:spMk id="2057" creationId="{3901EA0E-277E-79E9-A42C-95D1B8F67D79}"/>
          </ac:spMkLst>
        </pc:spChg>
        <pc:spChg chg="add mod">
          <ac:chgData name="Paula Vázquez-Valero" userId="3a0e46d7-2099-40af-a155-aa45b68bfff3" providerId="ADAL" clId="{E9E16D5E-8C49-43D7-BFA7-354344F7380E}" dt="2024-05-22T12:33:02.710" v="14347" actId="1037"/>
          <ac:spMkLst>
            <pc:docMk/>
            <pc:sldMk cId="564282321" sldId="971"/>
            <ac:spMk id="2058" creationId="{063D4D3F-219B-EDE4-EED8-C17A4BFB3C6A}"/>
          </ac:spMkLst>
        </pc:spChg>
        <pc:spChg chg="add mod">
          <ac:chgData name="Paula Vázquez-Valero" userId="3a0e46d7-2099-40af-a155-aa45b68bfff3" providerId="ADAL" clId="{E9E16D5E-8C49-43D7-BFA7-354344F7380E}" dt="2024-05-22T12:33:02.710" v="14347" actId="1037"/>
          <ac:spMkLst>
            <pc:docMk/>
            <pc:sldMk cId="564282321" sldId="971"/>
            <ac:spMk id="2059" creationId="{6A769C2C-3B8A-A997-D546-759BA57B2BF5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61" creationId="{E088D8F0-82BF-ED10-4D31-09CD3F77AB4C}"/>
          </ac:spMkLst>
        </pc:spChg>
        <pc:spChg chg="add del mod">
          <ac:chgData name="Paula Vázquez-Valero" userId="3a0e46d7-2099-40af-a155-aa45b68bfff3" providerId="ADAL" clId="{E9E16D5E-8C49-43D7-BFA7-354344F7380E}" dt="2024-05-22T12:32:36.441" v="14324" actId="478"/>
          <ac:spMkLst>
            <pc:docMk/>
            <pc:sldMk cId="564282321" sldId="971"/>
            <ac:spMk id="2062" creationId="{7B09DA49-2C9B-CE36-0143-263572CEB25C}"/>
          </ac:spMkLst>
        </pc:spChg>
        <pc:spChg chg="add del mod">
          <ac:chgData name="Paula Vázquez-Valero" userId="3a0e46d7-2099-40af-a155-aa45b68bfff3" providerId="ADAL" clId="{E9E16D5E-8C49-43D7-BFA7-354344F7380E}" dt="2024-05-22T12:32:36.441" v="14324" actId="478"/>
          <ac:spMkLst>
            <pc:docMk/>
            <pc:sldMk cId="564282321" sldId="971"/>
            <ac:spMk id="2063" creationId="{5CD82092-7BD1-F7D9-AFDD-150DF3A84841}"/>
          </ac:spMkLst>
        </pc:spChg>
        <pc:spChg chg="mod">
          <ac:chgData name="Paula Vázquez-Valero" userId="3a0e46d7-2099-40af-a155-aa45b68bfff3" providerId="ADAL" clId="{E9E16D5E-8C49-43D7-BFA7-354344F7380E}" dt="2024-05-22T12:29:57.580" v="14247" actId="1076"/>
          <ac:spMkLst>
            <pc:docMk/>
            <pc:sldMk cId="564282321" sldId="971"/>
            <ac:spMk id="2072" creationId="{0117E0DD-6431-635B-CB5B-107EE5B63284}"/>
          </ac:spMkLst>
        </pc:spChg>
        <pc:spChg chg="mod">
          <ac:chgData name="Paula Vázquez-Valero" userId="3a0e46d7-2099-40af-a155-aa45b68bfff3" providerId="ADAL" clId="{E9E16D5E-8C49-43D7-BFA7-354344F7380E}" dt="2024-05-22T12:29:57.580" v="14247" actId="1076"/>
          <ac:spMkLst>
            <pc:docMk/>
            <pc:sldMk cId="564282321" sldId="971"/>
            <ac:spMk id="2073" creationId="{4976A5EC-7536-3760-2C1A-6603E57154A2}"/>
          </ac:spMkLst>
        </pc:spChg>
        <pc:spChg chg="mod">
          <ac:chgData name="Paula Vázquez-Valero" userId="3a0e46d7-2099-40af-a155-aa45b68bfff3" providerId="ADAL" clId="{E9E16D5E-8C49-43D7-BFA7-354344F7380E}" dt="2024-05-22T12:29:57.580" v="14247" actId="1076"/>
          <ac:spMkLst>
            <pc:docMk/>
            <pc:sldMk cId="564282321" sldId="971"/>
            <ac:spMk id="2074" creationId="{1E4F9A87-ED13-2CCB-0F6A-805466821B33}"/>
          </ac:spMkLst>
        </pc:spChg>
        <pc:spChg chg="mod">
          <ac:chgData name="Paula Vázquez-Valero" userId="3a0e46d7-2099-40af-a155-aa45b68bfff3" providerId="ADAL" clId="{E9E16D5E-8C49-43D7-BFA7-354344F7380E}" dt="2024-05-22T12:29:57.580" v="14247" actId="1076"/>
          <ac:spMkLst>
            <pc:docMk/>
            <pc:sldMk cId="564282321" sldId="971"/>
            <ac:spMk id="2079" creationId="{6B0469C2-97F8-4DE6-8283-93BD50B986CF}"/>
          </ac:spMkLst>
        </pc:spChg>
        <pc:spChg chg="mod">
          <ac:chgData name="Paula Vázquez-Valero" userId="3a0e46d7-2099-40af-a155-aa45b68bfff3" providerId="ADAL" clId="{E9E16D5E-8C49-43D7-BFA7-354344F7380E}" dt="2024-05-22T12:29:57.580" v="14247" actId="1076"/>
          <ac:spMkLst>
            <pc:docMk/>
            <pc:sldMk cId="564282321" sldId="971"/>
            <ac:spMk id="2080" creationId="{4693FB36-AA28-2702-BE27-BB34D5CA8070}"/>
          </ac:spMkLst>
        </pc:spChg>
        <pc:spChg chg="mod">
          <ac:chgData name="Paula Vázquez-Valero" userId="3a0e46d7-2099-40af-a155-aa45b68bfff3" providerId="ADAL" clId="{E9E16D5E-8C49-43D7-BFA7-354344F7380E}" dt="2024-05-22T12:30:10.171" v="14254" actId="20577"/>
          <ac:spMkLst>
            <pc:docMk/>
            <pc:sldMk cId="564282321" sldId="971"/>
            <ac:spMk id="2083" creationId="{B615EFA8-DD08-4290-C337-5C3CC3A0EE8E}"/>
          </ac:spMkLst>
        </pc:spChg>
        <pc:spChg chg="mod">
          <ac:chgData name="Paula Vázquez-Valero" userId="3a0e46d7-2099-40af-a155-aa45b68bfff3" providerId="ADAL" clId="{E9E16D5E-8C49-43D7-BFA7-354344F7380E}" dt="2024-05-22T12:30:16.947" v="14263" actId="14100"/>
          <ac:spMkLst>
            <pc:docMk/>
            <pc:sldMk cId="564282321" sldId="971"/>
            <ac:spMk id="2084" creationId="{C26B09AC-1AAC-2278-CBBC-00566D299DB1}"/>
          </ac:spMkLst>
        </pc:spChg>
        <pc:spChg chg="mod">
          <ac:chgData name="Paula Vázquez-Valero" userId="3a0e46d7-2099-40af-a155-aa45b68bfff3" providerId="ADAL" clId="{E9E16D5E-8C49-43D7-BFA7-354344F7380E}" dt="2024-05-22T12:30:23.860" v="14268" actId="20577"/>
          <ac:spMkLst>
            <pc:docMk/>
            <pc:sldMk cId="564282321" sldId="971"/>
            <ac:spMk id="2086" creationId="{FFC48A4D-E647-1A8A-A361-4E13E80E25D9}"/>
          </ac:spMkLst>
        </pc:spChg>
        <pc:spChg chg="mod">
          <ac:chgData name="Paula Vázquez-Valero" userId="3a0e46d7-2099-40af-a155-aa45b68bfff3" providerId="ADAL" clId="{E9E16D5E-8C49-43D7-BFA7-354344F7380E}" dt="2024-05-22T12:30:30.696" v="14277" actId="20577"/>
          <ac:spMkLst>
            <pc:docMk/>
            <pc:sldMk cId="564282321" sldId="971"/>
            <ac:spMk id="2087" creationId="{A60AE682-0E2C-E357-ED50-118ED12D372C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88" creationId="{FB7D7C21-FE5E-4BAC-52FB-4CB6CF299206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89" creationId="{803DD871-3A9B-C314-13CB-24B30751184D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90" creationId="{5E75CCB5-550F-3A55-8E78-FF4FCE5EF160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96" creationId="{4BEEC038-A380-124A-F16F-C568CD695927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97" creationId="{F3998F16-E548-49A5-9414-252393C2F8C1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099" creationId="{5B40D9AC-3B56-75E1-F6E5-EC169DBCD910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00" creationId="{F24ECA26-DFDD-BCBC-42C0-9986A6F899B9}"/>
          </ac:spMkLst>
        </pc:spChg>
        <pc:spChg chg="del">
          <ac:chgData name="Paula Vázquez-Valero" userId="3a0e46d7-2099-40af-a155-aa45b68bfff3" providerId="ADAL" clId="{E9E16D5E-8C49-43D7-BFA7-354344F7380E}" dt="2024-05-22T12:29:53.040" v="14246" actId="478"/>
          <ac:spMkLst>
            <pc:docMk/>
            <pc:sldMk cId="564282321" sldId="971"/>
            <ac:spMk id="2101" creationId="{63768783-5B64-2DFA-85D0-FCC694FC0D22}"/>
          </ac:spMkLst>
        </pc:spChg>
        <pc:spChg chg="del">
          <ac:chgData name="Paula Vázquez-Valero" userId="3a0e46d7-2099-40af-a155-aa45b68bfff3" providerId="ADAL" clId="{E9E16D5E-8C49-43D7-BFA7-354344F7380E}" dt="2024-05-22T12:29:53.040" v="14246" actId="478"/>
          <ac:spMkLst>
            <pc:docMk/>
            <pc:sldMk cId="564282321" sldId="971"/>
            <ac:spMk id="2102" creationId="{EF7B010E-4DBC-2703-4B23-1B3FD26097F6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43" creationId="{C67FDBC9-4872-927B-3E5B-5376E0FDE13B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46" creationId="{92CCF750-F638-92EA-D785-CB0F477D1984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47" creationId="{3098DD29-46C6-86C5-F842-9981CE7B1508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48" creationId="{5DFF2A30-4E15-24DB-DD76-26402AA1595A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49" creationId="{704F5131-F46B-810F-5F75-DD357CF4C6C6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0" creationId="{6BC2E019-E3DD-0A59-F743-5E84B5DFA1CE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1" creationId="{FCBB5ED5-2E1A-7F28-BC6F-410858020ACA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3" creationId="{B25C6B8C-E4F5-B5BE-D925-B32D04B6EFED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4" creationId="{8868D169-8C22-1595-0C18-CEBAD5A13456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5" creationId="{A8110124-D596-71A4-0253-D3416DFEAD00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7" creationId="{DE8DCB4F-5FE6-6EAB-D863-248B92BCE346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8" creationId="{A0E4F39A-94C6-A394-B13D-FD3580435151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59" creationId="{0BD092E5-6E0F-F8B7-B1C0-0C2F0D9A17E8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0" creationId="{91984CF6-EC54-E2A2-5F49-659073E09C7C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1" creationId="{AC24388E-33EB-41B2-14D4-D176677751C3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2" creationId="{C25B2D73-BF48-1683-D567-75091F463EF8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3" creationId="{97A41051-2558-582F-14DC-AA4DB7FA0762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4" creationId="{925D164A-E75A-9266-F92F-FA8BA302CD80}"/>
          </ac:spMkLst>
        </pc:spChg>
        <pc:spChg chg="del">
          <ac:chgData name="Paula Vázquez-Valero" userId="3a0e46d7-2099-40af-a155-aa45b68bfff3" providerId="ADAL" clId="{E9E16D5E-8C49-43D7-BFA7-354344F7380E}" dt="2024-05-22T12:29:50.600" v="14245" actId="478"/>
          <ac:spMkLst>
            <pc:docMk/>
            <pc:sldMk cId="564282321" sldId="971"/>
            <ac:spMk id="2166" creationId="{BF9B7383-EAE4-C211-DE12-31DC08FE0525}"/>
          </ac:spMkLst>
        </pc:s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5" creationId="{30286532-4C54-36D0-9361-7F6282874ED2}"/>
          </ac:grpSpMkLst>
        </pc:grpChg>
        <pc:grpChg chg="add mod">
          <ac:chgData name="Paula Vázquez-Valero" userId="3a0e46d7-2099-40af-a155-aa45b68bfff3" providerId="ADAL" clId="{E9E16D5E-8C49-43D7-BFA7-354344F7380E}" dt="2024-05-22T12:31:15.300" v="14306" actId="1035"/>
          <ac:grpSpMkLst>
            <pc:docMk/>
            <pc:sldMk cId="564282321" sldId="971"/>
            <ac:grpSpMk id="13" creationId="{44FDB768-C496-785F-5A45-FC44BCB37898}"/>
          </ac:grpSpMkLst>
        </pc:gr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16" creationId="{E3F605F1-6637-65A3-AF35-D8057C37D5A6}"/>
          </ac:grpSpMkLst>
        </pc:gr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40" creationId="{7925AAF6-2A51-5934-886B-788009FAC23C}"/>
          </ac:grpSpMkLst>
        </pc:grpChg>
        <pc:grpChg chg="add del mod">
          <ac:chgData name="Paula Vázquez-Valero" userId="3a0e46d7-2099-40af-a155-aa45b68bfff3" providerId="ADAL" clId="{E9E16D5E-8C49-43D7-BFA7-354344F7380E}" dt="2024-05-22T12:32:28" v="14321" actId="478"/>
          <ac:grpSpMkLst>
            <pc:docMk/>
            <pc:sldMk cId="564282321" sldId="971"/>
            <ac:grpSpMk id="46" creationId="{DCA07E7A-0B83-A4D7-8852-C246607A23D2}"/>
          </ac:grpSpMkLst>
        </pc:grpChg>
        <pc:grpChg chg="add mod">
          <ac:chgData name="Paula Vázquez-Valero" userId="3a0e46d7-2099-40af-a155-aa45b68bfff3" providerId="ADAL" clId="{E9E16D5E-8C49-43D7-BFA7-354344F7380E}" dt="2024-05-22T12:32:31.281" v="14323" actId="1076"/>
          <ac:grpSpMkLst>
            <pc:docMk/>
            <pc:sldMk cId="564282321" sldId="971"/>
            <ac:grpSpMk id="2049" creationId="{AEA08B6D-2DFD-F3F4-152E-E041A2DF9117}"/>
          </ac:grpSpMkLst>
        </pc:grpChg>
        <pc:grpChg chg="add mod">
          <ac:chgData name="Paula Vázquez-Valero" userId="3a0e46d7-2099-40af-a155-aa45b68bfff3" providerId="ADAL" clId="{E9E16D5E-8C49-43D7-BFA7-354344F7380E}" dt="2024-05-22T12:32:31.281" v="14323" actId="1076"/>
          <ac:grpSpMkLst>
            <pc:docMk/>
            <pc:sldMk cId="564282321" sldId="971"/>
            <ac:grpSpMk id="2052" creationId="{6F25AB77-1ADC-A063-9950-F720C95F309E}"/>
          </ac:grpSpMkLst>
        </pc:grpChg>
        <pc:grpChg chg="mod">
          <ac:chgData name="Paula Vázquez-Valero" userId="3a0e46d7-2099-40af-a155-aa45b68bfff3" providerId="ADAL" clId="{E9E16D5E-8C49-43D7-BFA7-354344F7380E}" dt="2024-05-22T12:29:57.580" v="14247" actId="1076"/>
          <ac:grpSpMkLst>
            <pc:docMk/>
            <pc:sldMk cId="564282321" sldId="971"/>
            <ac:grpSpMk id="2075" creationId="{447614B1-DC93-35C1-9A4C-F70D76213117}"/>
          </ac:grpSpMkLst>
        </pc:gr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2091" creationId="{D89626F6-5C6A-98D7-55E5-27E05D8B46E5}"/>
          </ac:grpSpMkLst>
        </pc:gr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2137" creationId="{6461382E-AC5F-FCD7-B36B-138B2F1B3349}"/>
          </ac:grpSpMkLst>
        </pc:grpChg>
        <pc:grpChg chg="del">
          <ac:chgData name="Paula Vázquez-Valero" userId="3a0e46d7-2099-40af-a155-aa45b68bfff3" providerId="ADAL" clId="{E9E16D5E-8C49-43D7-BFA7-354344F7380E}" dt="2024-05-22T12:29:50.600" v="14245" actId="478"/>
          <ac:grpSpMkLst>
            <pc:docMk/>
            <pc:sldMk cId="564282321" sldId="971"/>
            <ac:grpSpMk id="2140" creationId="{02B986A2-E3C5-F6B5-9635-7769DB12B1FE}"/>
          </ac:grpSpMkLst>
        </pc:grpChg>
        <pc:graphicFrameChg chg="del">
          <ac:chgData name="Paula Vázquez-Valero" userId="3a0e46d7-2099-40af-a155-aa45b68bfff3" providerId="ADAL" clId="{E9E16D5E-8C49-43D7-BFA7-354344F7380E}" dt="2024-05-22T12:29:50.600" v="14245" actId="478"/>
          <ac:graphicFrameMkLst>
            <pc:docMk/>
            <pc:sldMk cId="564282321" sldId="971"/>
            <ac:graphicFrameMk id="3" creationId="{F6F9C367-7F9B-F635-D26F-27071CA8A870}"/>
          </ac:graphicFrameMkLst>
        </pc:graphicFrameChg>
        <pc:graphicFrameChg chg="add mod">
          <ac:chgData name="Paula Vázquez-Valero" userId="3a0e46d7-2099-40af-a155-aa45b68bfff3" providerId="ADAL" clId="{E9E16D5E-8C49-43D7-BFA7-354344F7380E}" dt="2024-05-22T12:31:15.300" v="14306" actId="1035"/>
          <ac:graphicFrameMkLst>
            <pc:docMk/>
            <pc:sldMk cId="564282321" sldId="971"/>
            <ac:graphicFrameMk id="29" creationId="{F92DAA68-49A6-9177-9DC3-1C48B6A7FEB6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2:32:28" v="14321" actId="478"/>
          <ac:graphicFrameMkLst>
            <pc:docMk/>
            <pc:sldMk cId="564282321" sldId="971"/>
            <ac:graphicFrameMk id="51" creationId="{A3C2AAF6-C159-0DE5-C0B7-C64C8F1C9F51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2:32:28" v="14321" actId="478"/>
          <ac:graphicFrameMkLst>
            <pc:docMk/>
            <pc:sldMk cId="564282321" sldId="971"/>
            <ac:graphicFrameMk id="53" creationId="{9A5F2965-D101-E519-D774-BF1E72746969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33:00.526" v="14342" actId="14734"/>
          <ac:graphicFrameMkLst>
            <pc:docMk/>
            <pc:sldMk cId="564282321" sldId="971"/>
            <ac:graphicFrameMk id="63" creationId="{DFE95F71-4891-9AB8-A5FF-785201925F40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22T12:33:10.140" v="14349"/>
          <ac:graphicFrameMkLst>
            <pc:docMk/>
            <pc:sldMk cId="564282321" sldId="971"/>
            <ac:graphicFrameMk id="2065" creationId="{21F9859E-E655-6BF7-9A4A-0DDDD347D084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2:29:50.600" v="14245" actId="478"/>
          <ac:graphicFrameMkLst>
            <pc:docMk/>
            <pc:sldMk cId="564282321" sldId="971"/>
            <ac:graphicFrameMk id="2144" creationId="{25D9168C-4B3A-83AB-A69E-B134032DD36F}"/>
          </ac:graphicFrameMkLst>
        </pc:graphicFrame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9" creationId="{0CA29606-C8AA-119D-BCD3-B31A40384D5F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4" creationId="{386D341D-639D-9EF7-EB75-ADD0936D095F}"/>
          </ac:picMkLst>
        </pc:picChg>
        <pc:picChg chg="mod">
          <ac:chgData name="Paula Vázquez-Valero" userId="3a0e46d7-2099-40af-a155-aa45b68bfff3" providerId="ADAL" clId="{E9E16D5E-8C49-43D7-BFA7-354344F7380E}" dt="2024-05-22T12:31:12.430" v="14278"/>
          <ac:picMkLst>
            <pc:docMk/>
            <pc:sldMk cId="564282321" sldId="971"/>
            <ac:picMk id="25" creationId="{93865EF6-BC21-36E7-3FFC-994C81AFC9C9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6" creationId="{2DD97ACC-83B9-6004-4898-FB32E5A6CA6E}"/>
          </ac:picMkLst>
        </pc:picChg>
        <pc:picChg chg="add mod">
          <ac:chgData name="Paula Vázquez-Valero" userId="3a0e46d7-2099-40af-a155-aa45b68bfff3" providerId="ADAL" clId="{E9E16D5E-8C49-43D7-BFA7-354344F7380E}" dt="2024-05-22T12:31:54.781" v="14318" actId="14100"/>
          <ac:picMkLst>
            <pc:docMk/>
            <pc:sldMk cId="564282321" sldId="971"/>
            <ac:picMk id="30" creationId="{5944B2A8-A2E9-FE78-C283-FB8787F40E86}"/>
          </ac:picMkLst>
        </pc:picChg>
        <pc:picChg chg="add mod">
          <ac:chgData name="Paula Vázquez-Valero" userId="3a0e46d7-2099-40af-a155-aa45b68bfff3" providerId="ADAL" clId="{E9E16D5E-8C49-43D7-BFA7-354344F7380E}" dt="2024-05-22T12:31:15.300" v="14306" actId="1035"/>
          <ac:picMkLst>
            <pc:docMk/>
            <pc:sldMk cId="564282321" sldId="971"/>
            <ac:picMk id="31" creationId="{D75E1FBD-60D6-5BF5-AD51-54D3C0C3BF3A}"/>
          </ac:picMkLst>
        </pc:picChg>
        <pc:picChg chg="add mod">
          <ac:chgData name="Paula Vázquez-Valero" userId="3a0e46d7-2099-40af-a155-aa45b68bfff3" providerId="ADAL" clId="{E9E16D5E-8C49-43D7-BFA7-354344F7380E}" dt="2024-05-22T12:31:15.300" v="14306" actId="1035"/>
          <ac:picMkLst>
            <pc:docMk/>
            <pc:sldMk cId="564282321" sldId="971"/>
            <ac:picMk id="32" creationId="{CE692835-6911-0D1A-A1AE-30C58B488F0A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34" creationId="{ECD703C1-86D7-D6DC-7658-B60E4151E2B7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35" creationId="{19486D8A-D10F-6674-9331-70022BE40465}"/>
          </ac:picMkLst>
        </pc:picChg>
        <pc:picChg chg="add mod">
          <ac:chgData name="Paula Vázquez-Valero" userId="3a0e46d7-2099-40af-a155-aa45b68bfff3" providerId="ADAL" clId="{E9E16D5E-8C49-43D7-BFA7-354344F7380E}" dt="2024-05-22T12:31:15.300" v="14306" actId="1035"/>
          <ac:picMkLst>
            <pc:docMk/>
            <pc:sldMk cId="564282321" sldId="971"/>
            <ac:picMk id="36" creationId="{6DAD2288-8757-F04E-DFF9-76F05C5B2D64}"/>
          </ac:picMkLst>
        </pc:picChg>
        <pc:picChg chg="add mod">
          <ac:chgData name="Paula Vázquez-Valero" userId="3a0e46d7-2099-40af-a155-aa45b68bfff3" providerId="ADAL" clId="{E9E16D5E-8C49-43D7-BFA7-354344F7380E}" dt="2024-05-22T12:31:15.300" v="14306" actId="1035"/>
          <ac:picMkLst>
            <pc:docMk/>
            <pc:sldMk cId="564282321" sldId="971"/>
            <ac:picMk id="38" creationId="{F2A9B2C0-DFD5-D0FA-9943-48ADF229789F}"/>
          </ac:picMkLst>
        </pc:picChg>
        <pc:picChg chg="add mod">
          <ac:chgData name="Paula Vázquez-Valero" userId="3a0e46d7-2099-40af-a155-aa45b68bfff3" providerId="ADAL" clId="{E9E16D5E-8C49-43D7-BFA7-354344F7380E}" dt="2024-05-22T12:31:15.300" v="14306" actId="1035"/>
          <ac:picMkLst>
            <pc:docMk/>
            <pc:sldMk cId="564282321" sldId="971"/>
            <ac:picMk id="41" creationId="{9FCFC8CC-83C6-7CF9-DB56-312DB6A2AD50}"/>
          </ac:picMkLst>
        </pc:picChg>
        <pc:picChg chg="add mod">
          <ac:chgData name="Paula Vázquez-Valero" userId="3a0e46d7-2099-40af-a155-aa45b68bfff3" providerId="ADAL" clId="{E9E16D5E-8C49-43D7-BFA7-354344F7380E}" dt="2024-05-22T12:31:51.120" v="14317" actId="1036"/>
          <ac:picMkLst>
            <pc:docMk/>
            <pc:sldMk cId="564282321" sldId="971"/>
            <ac:picMk id="45" creationId="{55B89EB1-6EF1-814C-BF1D-E50FB69DBAA8}"/>
          </ac:picMkLst>
        </pc:picChg>
        <pc:picChg chg="add del mod">
          <ac:chgData name="Paula Vázquez-Valero" userId="3a0e46d7-2099-40af-a155-aa45b68bfff3" providerId="ADAL" clId="{E9E16D5E-8C49-43D7-BFA7-354344F7380E}" dt="2024-05-22T12:32:28" v="14321" actId="478"/>
          <ac:picMkLst>
            <pc:docMk/>
            <pc:sldMk cId="564282321" sldId="971"/>
            <ac:picMk id="50" creationId="{7EF8ABA0-96E0-E7BB-4D72-C228D458AA2B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61" creationId="{BBB05EB9-3286-6D3B-781D-7564865D763D}"/>
          </ac:picMkLst>
        </pc:picChg>
        <pc:picChg chg="add del mod">
          <ac:chgData name="Paula Vázquez-Valero" userId="3a0e46d7-2099-40af-a155-aa45b68bfff3" providerId="ADAL" clId="{E9E16D5E-8C49-43D7-BFA7-354344F7380E}" dt="2024-05-22T12:32:28" v="14321" actId="478"/>
          <ac:picMkLst>
            <pc:docMk/>
            <pc:sldMk cId="564282321" sldId="971"/>
            <ac:picMk id="62" creationId="{F10617E6-F5E8-E8F2-0378-B762DD6D796B}"/>
          </ac:picMkLst>
        </pc:picChg>
        <pc:picChg chg="mod">
          <ac:chgData name="Paula Vázquez-Valero" userId="3a0e46d7-2099-40af-a155-aa45b68bfff3" providerId="ADAL" clId="{E9E16D5E-8C49-43D7-BFA7-354344F7380E}" dt="2024-05-22T12:32:28.208" v="14322"/>
          <ac:picMkLst>
            <pc:docMk/>
            <pc:sldMk cId="564282321" sldId="971"/>
            <ac:picMk id="2054" creationId="{0589E3EE-EEB1-0CC7-DCCC-1A186F0BAB01}"/>
          </ac:picMkLst>
        </pc:picChg>
        <pc:picChg chg="add del mod">
          <ac:chgData name="Paula Vázquez-Valero" userId="3a0e46d7-2099-40af-a155-aa45b68bfff3" providerId="ADAL" clId="{E9E16D5E-8C49-43D7-BFA7-354344F7380E}" dt="2024-05-22T12:32:36.441" v="14324" actId="478"/>
          <ac:picMkLst>
            <pc:docMk/>
            <pc:sldMk cId="564282321" sldId="971"/>
            <ac:picMk id="2060" creationId="{EF7736B9-84C6-6202-1607-212D2C38FB2C}"/>
          </ac:picMkLst>
        </pc:picChg>
        <pc:picChg chg="add del mod">
          <ac:chgData name="Paula Vázquez-Valero" userId="3a0e46d7-2099-40af-a155-aa45b68bfff3" providerId="ADAL" clId="{E9E16D5E-8C49-43D7-BFA7-354344F7380E}" dt="2024-05-22T12:32:36.441" v="14324" actId="478"/>
          <ac:picMkLst>
            <pc:docMk/>
            <pc:sldMk cId="564282321" sldId="971"/>
            <ac:picMk id="2064" creationId="{D793BBDF-D5D6-E1F8-748C-927511BA53D2}"/>
          </ac:picMkLst>
        </pc:picChg>
        <pc:picChg chg="mod">
          <ac:chgData name="Paula Vázquez-Valero" userId="3a0e46d7-2099-40af-a155-aa45b68bfff3" providerId="ADAL" clId="{E9E16D5E-8C49-43D7-BFA7-354344F7380E}" dt="2024-05-22T12:29:57.580" v="14247" actId="1076"/>
          <ac:picMkLst>
            <pc:docMk/>
            <pc:sldMk cId="564282321" sldId="971"/>
            <ac:picMk id="2081" creationId="{4AF1FBC0-A9B1-D5FF-C5C8-A5BA32CBC51D}"/>
          </ac:picMkLst>
        </pc:picChg>
        <pc:picChg chg="mod">
          <ac:chgData name="Paula Vázquez-Valero" userId="3a0e46d7-2099-40af-a155-aa45b68bfff3" providerId="ADAL" clId="{E9E16D5E-8C49-43D7-BFA7-354344F7380E}" dt="2024-05-22T12:29:57.580" v="14247" actId="1076"/>
          <ac:picMkLst>
            <pc:docMk/>
            <pc:sldMk cId="564282321" sldId="971"/>
            <ac:picMk id="2085" creationId="{DB535DC6-B1DD-628D-861A-7BE8E8C97008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095" creationId="{DC559F1A-86A2-BF0E-5D47-92EF865D930F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098" creationId="{AFCF2BB5-B8BA-CFB5-FA8F-21E93BFAA5EA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145" creationId="{CA3273EF-A052-E5B4-907D-E5B8D3750E02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152" creationId="{F3A4FB5C-734D-5C93-6E2B-8E1A1E43264F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156" creationId="{17E2CE4B-19A8-8EF0-12BF-91E2B2C68BCA}"/>
          </ac:picMkLst>
        </pc:picChg>
        <pc:picChg chg="del">
          <ac:chgData name="Paula Vázquez-Valero" userId="3a0e46d7-2099-40af-a155-aa45b68bfff3" providerId="ADAL" clId="{E9E16D5E-8C49-43D7-BFA7-354344F7380E}" dt="2024-05-22T12:29:50.600" v="14245" actId="478"/>
          <ac:picMkLst>
            <pc:docMk/>
            <pc:sldMk cId="564282321" sldId="971"/>
            <ac:picMk id="2165" creationId="{E4A571A0-2DAF-AFBE-1232-B0335CB471EF}"/>
          </ac:picMkLst>
        </pc:picChg>
      </pc:sldChg>
      <pc:sldChg chg="delSp modSp add del mod modAnim">
        <pc:chgData name="Paula Vázquez-Valero" userId="3a0e46d7-2099-40af-a155-aa45b68bfff3" providerId="ADAL" clId="{E9E16D5E-8C49-43D7-BFA7-354344F7380E}" dt="2024-05-15T15:45:44.484" v="7892" actId="47"/>
        <pc:sldMkLst>
          <pc:docMk/>
          <pc:sldMk cId="1980194116" sldId="971"/>
        </pc:sldMkLst>
        <pc:spChg chg="mod">
          <ac:chgData name="Paula Vázquez-Valero" userId="3a0e46d7-2099-40af-a155-aa45b68bfff3" providerId="ADAL" clId="{E9E16D5E-8C49-43D7-BFA7-354344F7380E}" dt="2024-05-15T15:33:33.873" v="7359" actId="27636"/>
          <ac:spMkLst>
            <pc:docMk/>
            <pc:sldMk cId="1980194116" sldId="971"/>
            <ac:spMk id="2" creationId="{39D04D7D-9677-4366-B0D2-1EE33B7FE861}"/>
          </ac:spMkLst>
        </pc:spChg>
        <pc:picChg chg="del">
          <ac:chgData name="Paula Vázquez-Valero" userId="3a0e46d7-2099-40af-a155-aa45b68bfff3" providerId="ADAL" clId="{E9E16D5E-8C49-43D7-BFA7-354344F7380E}" dt="2024-05-15T15:45:43.068" v="7891" actId="21"/>
          <ac:picMkLst>
            <pc:docMk/>
            <pc:sldMk cId="1980194116" sldId="971"/>
            <ac:picMk id="14" creationId="{62F87619-144B-0896-7E1C-68BD46CB70EC}"/>
          </ac:picMkLst>
        </pc:picChg>
        <pc:picChg chg="del">
          <ac:chgData name="Paula Vázquez-Valero" userId="3a0e46d7-2099-40af-a155-aa45b68bfff3" providerId="ADAL" clId="{E9E16D5E-8C49-43D7-BFA7-354344F7380E}" dt="2024-05-15T15:45:43.068" v="7891" actId="21"/>
          <ac:picMkLst>
            <pc:docMk/>
            <pc:sldMk cId="1980194116" sldId="971"/>
            <ac:picMk id="18" creationId="{294424B5-F44D-89D8-B959-6B7C00B375C1}"/>
          </ac:picMkLst>
        </pc:picChg>
        <pc:picChg chg="del">
          <ac:chgData name="Paula Vázquez-Valero" userId="3a0e46d7-2099-40af-a155-aa45b68bfff3" providerId="ADAL" clId="{E9E16D5E-8C49-43D7-BFA7-354344F7380E}" dt="2024-05-15T15:45:43.068" v="7891" actId="21"/>
          <ac:picMkLst>
            <pc:docMk/>
            <pc:sldMk cId="1980194116" sldId="971"/>
            <ac:picMk id="19" creationId="{28DB20D2-A852-FEC7-DBE1-37C0C10F732C}"/>
          </ac:picMkLst>
        </pc:picChg>
      </pc:sldChg>
      <pc:sldChg chg="addSp delSp modSp add mod delAnim modAnim">
        <pc:chgData name="Paula Vázquez-Valero" userId="3a0e46d7-2099-40af-a155-aa45b68bfff3" providerId="ADAL" clId="{E9E16D5E-8C49-43D7-BFA7-354344F7380E}" dt="2024-05-22T16:03:09.404" v="17041" actId="20577"/>
        <pc:sldMkLst>
          <pc:docMk/>
          <pc:sldMk cId="2462278944" sldId="972"/>
        </pc:sldMkLst>
        <pc:spChg chg="mod">
          <ac:chgData name="Paula Vázquez-Valero" userId="3a0e46d7-2099-40af-a155-aa45b68bfff3" providerId="ADAL" clId="{E9E16D5E-8C49-43D7-BFA7-354344F7380E}" dt="2024-05-22T16:03:09.404" v="17041" actId="20577"/>
          <ac:spMkLst>
            <pc:docMk/>
            <pc:sldMk cId="2462278944" sldId="972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E9E16D5E-8C49-43D7-BFA7-354344F7380E}" dt="2024-05-22T12:42:40.112" v="14898" actId="1035"/>
          <ac:spMkLst>
            <pc:docMk/>
            <pc:sldMk cId="2462278944" sldId="972"/>
            <ac:spMk id="3" creationId="{E9897BEA-0ECA-9D1B-A901-C34CE3C0B552}"/>
          </ac:spMkLst>
        </pc:spChg>
        <pc:spChg chg="mod">
          <ac:chgData name="Paula Vázquez-Valero" userId="3a0e46d7-2099-40af-a155-aa45b68bfff3" providerId="ADAL" clId="{E9E16D5E-8C49-43D7-BFA7-354344F7380E}" dt="2024-05-22T12:33:54.650" v="14352"/>
          <ac:spMkLst>
            <pc:docMk/>
            <pc:sldMk cId="2462278944" sldId="972"/>
            <ac:spMk id="6" creationId="{8219EB99-D405-C0A8-5680-1E8A84BB05FC}"/>
          </ac:spMkLst>
        </pc:spChg>
        <pc:spChg chg="mod">
          <ac:chgData name="Paula Vázquez-Valero" userId="3a0e46d7-2099-40af-a155-aa45b68bfff3" providerId="ADAL" clId="{E9E16D5E-8C49-43D7-BFA7-354344F7380E}" dt="2024-05-22T12:33:54.650" v="14352"/>
          <ac:spMkLst>
            <pc:docMk/>
            <pc:sldMk cId="2462278944" sldId="972"/>
            <ac:spMk id="9" creationId="{50853C60-34AE-9E09-737D-E5DE716E88B7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12" creationId="{2028FCD2-C663-FD38-D1E9-631FD096D691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16" creationId="{E2213FF0-B6FC-A610-A962-4A41E54AB64E}"/>
          </ac:spMkLst>
        </pc:spChg>
        <pc:spChg chg="mod">
          <ac:chgData name="Paula Vázquez-Valero" userId="3a0e46d7-2099-40af-a155-aa45b68bfff3" providerId="ADAL" clId="{E9E16D5E-8C49-43D7-BFA7-354344F7380E}" dt="2024-05-22T13:06:25.662" v="16083" actId="1037"/>
          <ac:spMkLst>
            <pc:docMk/>
            <pc:sldMk cId="2462278944" sldId="972"/>
            <ac:spMk id="17" creationId="{B6D28594-9B41-BB6C-92B1-CB78C28D3E9B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18" creationId="{4025E25A-57F3-FC9F-B735-BF2724B390FE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19" creationId="{C7931DCA-F84D-BD1B-AA5B-28C483B8D070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1" creationId="{CC354E17-C4AD-3DF9-C95A-5602740EBE0A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2" creationId="{F0A8ABE0-7F43-A76A-5605-4B7D5A589E5E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3" creationId="{240DD96F-E15D-308C-B282-3959AB03CE3A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4" creationId="{E24C61B7-C92B-4951-269D-E70CBA434B0A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6" creationId="{84EF6C12-CA02-8295-3D31-D397C34B3C7A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8" creationId="{282C5DA1-A2D2-1BAE-1FC6-5A161F4ED618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33" creationId="{37F89E7C-57AB-5D78-00C1-263554A30505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34" creationId="{4469A14F-2948-AE79-4E69-3CD85699748F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35" creationId="{9095B920-6996-7C40-C01B-3702328EA1E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37" creationId="{3D6F311A-29D1-1F06-37D8-6E781227747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39" creationId="{C03D137E-6A7C-DA64-F176-21605CD8A6A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0" creationId="{666A23D7-368C-7877-F630-93B1D7120257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2" creationId="{C4E8336F-9504-196E-6F53-3658C5F56660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3" creationId="{D78A4D44-F156-5252-FD7C-31E6333EC5FE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44" creationId="{DD12CF4C-C4A6-2CA9-AF7D-A7119D856494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6" creationId="{C2F0D829-709D-EF9F-0BE3-BE3D5EF0A88F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7" creationId="{903C72F0-53AA-2AD2-2D67-BC222BAF92FD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8" creationId="{FD8E94B8-3DC5-BF8B-BFE8-79DE0D11F99E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49" creationId="{44EA557E-9DC8-55AC-94E9-160AE541623A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0" creationId="{A0EB833C-0CE4-C0B8-9507-A1660BE5867F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1" creationId="{7E2E9902-1BDD-C299-53B5-471CB53E40E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2" creationId="{42395882-4BCF-3728-B470-029EE25CC5D5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3" creationId="{2A2AB3F4-9A96-A08D-4AA2-63C73E2990C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4" creationId="{FB7D0176-4F65-A4F1-784E-4E6CE4A221DF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5" creationId="{32FB7E72-9582-9B97-39B8-E6B5BFABFACE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6" creationId="{8975A53B-7843-171E-9AEC-D420DD1AB007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7" creationId="{4DF5D3F6-3104-7D6B-29C7-F2340201DA92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8" creationId="{9034A28D-0A59-D00A-419D-65812F864BAC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59" creationId="{54EFC770-303E-3FF4-E814-1646EE8451A6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60" creationId="{C7A7CF5F-5660-0C22-7ED4-64B65D38A655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61" creationId="{AF8616F7-B8FF-7BE7-E315-B51EFAD47B9B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62" creationId="{39CFC49A-559E-45FF-F54E-C8C82A203778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48" creationId="{F6768DE7-F397-6FC5-63D9-019A0E3B5066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55" creationId="{6DDC7049-85FF-21D7-1581-39D5AFE5F9AE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56" creationId="{DFA3AF81-0249-EF02-61E5-6FD75CC68EA5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57" creationId="{3901EA0E-277E-79E9-A42C-95D1B8F67D79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58" creationId="{063D4D3F-219B-EDE4-EED8-C17A4BFB3C6A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59" creationId="{6A769C2C-3B8A-A997-D546-759BA57B2BF5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060" creationId="{F5843849-B715-C2C1-AC6A-4696D5CBD138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061" creationId="{E7AF38CE-1253-9D38-623D-91AACEA2BBF0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062" creationId="{35199BB0-700D-66ED-2CAF-F77F55E22064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64" creationId="{EECB5324-B12C-A3E0-9E6A-B36B93EBFD7D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65" creationId="{3C126221-E454-BEF6-DEF5-94838310DC45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066" creationId="{A0A2F0CC-5527-B3BE-528D-680959855524}"/>
          </ac:spMkLst>
        </pc:spChg>
        <pc:spChg chg="add del mod">
          <ac:chgData name="Paula Vázquez-Valero" userId="3a0e46d7-2099-40af-a155-aa45b68bfff3" providerId="ADAL" clId="{E9E16D5E-8C49-43D7-BFA7-354344F7380E}" dt="2024-05-22T12:35:21.826" v="14441" actId="21"/>
          <ac:spMkLst>
            <pc:docMk/>
            <pc:sldMk cId="2462278944" sldId="972"/>
            <ac:spMk id="2067" creationId="{C5A2FC0B-C7B0-4989-A437-CD6F0EC1C825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72" creationId="{0117E0DD-6431-635B-CB5B-107EE5B63284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73" creationId="{4976A5EC-7536-3760-2C1A-6603E57154A2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74" creationId="{1E4F9A87-ED13-2CCB-0F6A-805466821B33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79" creationId="{6B0469C2-97F8-4DE6-8283-93BD50B986CF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80" creationId="{4693FB36-AA28-2702-BE27-BB34D5CA8070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83" creationId="{B615EFA8-DD08-4290-C337-5C3CC3A0EE8E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84" creationId="{C26B09AC-1AAC-2278-CBBC-00566D299DB1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86" creationId="{FFC48A4D-E647-1A8A-A361-4E13E80E25D9}"/>
          </ac:spMkLst>
        </pc:spChg>
        <pc:spChg chg="del">
          <ac:chgData name="Paula Vázquez-Valero" userId="3a0e46d7-2099-40af-a155-aa45b68bfff3" providerId="ADAL" clId="{E9E16D5E-8C49-43D7-BFA7-354344F7380E}" dt="2024-05-22T12:33:13.850" v="14351" actId="478"/>
          <ac:spMkLst>
            <pc:docMk/>
            <pc:sldMk cId="2462278944" sldId="972"/>
            <ac:spMk id="2087" creationId="{A60AE682-0E2C-E357-ED50-118ED12D372C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89" creationId="{9E12100B-54EE-CA9E-5819-C394521062FB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90" creationId="{E9A7BAB7-03F2-8C6F-7AFE-5D160659EFC0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93" creationId="{EFCBF106-97E0-0C3C-F69B-27321BE22389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94" creationId="{C2E349DB-C3BB-C260-BC24-6CCD035D575C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97" creationId="{91D98DF5-C7B1-1CC2-7DF2-EABFFF154467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098" creationId="{FD59D93C-375A-63FA-8A36-C18C068572AA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101" creationId="{FCB6D31B-A224-5C76-FB95-0C46B796F458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102" creationId="{B1109944-EDF0-1834-7173-CB69F10D5B11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105" creationId="{7CAB9F31-E2A5-88E1-0A9F-772F0CE221A3}"/>
          </ac:spMkLst>
        </pc:spChg>
        <pc:spChg chg="mod">
          <ac:chgData name="Paula Vázquez-Valero" userId="3a0e46d7-2099-40af-a155-aa45b68bfff3" providerId="ADAL" clId="{E9E16D5E-8C49-43D7-BFA7-354344F7380E}" dt="2024-05-22T12:34:46.531" v="14433" actId="207"/>
          <ac:spMkLst>
            <pc:docMk/>
            <pc:sldMk cId="2462278944" sldId="972"/>
            <ac:spMk id="2106" creationId="{0B92F4F5-47B5-EB23-C9A0-1098FA4B8189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0" creationId="{1D0BB966-A670-A5D2-AF83-45161CBA7E8D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1" creationId="{2B186713-BC63-4334-3F7D-CA73B38CF620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2" creationId="{0AF00EAE-CA5E-D9D7-61B1-E8A1D68DC7C5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3" creationId="{8A579C9A-1CC3-1018-6075-E156F4051195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4" creationId="{162D7003-BC1D-9BB0-4CF9-58C4F91B58B5}"/>
          </ac:spMkLst>
        </pc:spChg>
        <pc:spChg chg="add del mod">
          <ac:chgData name="Paula Vázquez-Valero" userId="3a0e46d7-2099-40af-a155-aa45b68bfff3" providerId="ADAL" clId="{E9E16D5E-8C49-43D7-BFA7-354344F7380E}" dt="2024-05-22T12:41:06.556" v="14787" actId="478"/>
          <ac:spMkLst>
            <pc:docMk/>
            <pc:sldMk cId="2462278944" sldId="972"/>
            <ac:spMk id="2115" creationId="{9D4EEEC0-1B62-D56B-6723-DF03C97A04DB}"/>
          </ac:spMkLst>
        </pc:spChg>
        <pc:spChg chg="add mod">
          <ac:chgData name="Paula Vázquez-Valero" userId="3a0e46d7-2099-40af-a155-aa45b68bfff3" providerId="ADAL" clId="{E9E16D5E-8C49-43D7-BFA7-354344F7380E}" dt="2024-05-22T12:41:03.865" v="14784" actId="1076"/>
          <ac:spMkLst>
            <pc:docMk/>
            <pc:sldMk cId="2462278944" sldId="972"/>
            <ac:spMk id="2116" creationId="{A1235B55-3634-474D-A0FC-0E5260A51695}"/>
          </ac:spMkLst>
        </pc:spChg>
        <pc:spChg chg="add del mod">
          <ac:chgData name="Paula Vázquez-Valero" userId="3a0e46d7-2099-40af-a155-aa45b68bfff3" providerId="ADAL" clId="{E9E16D5E-8C49-43D7-BFA7-354344F7380E}" dt="2024-05-22T12:38:06.700" v="14579"/>
          <ac:spMkLst>
            <pc:docMk/>
            <pc:sldMk cId="2462278944" sldId="972"/>
            <ac:spMk id="2117" creationId="{83E42107-39B7-7B22-1D79-C09F94D79AAC}"/>
          </ac:spMkLst>
        </pc:spChg>
        <pc:spChg chg="add mod">
          <ac:chgData name="Paula Vázquez-Valero" userId="3a0e46d7-2099-40af-a155-aa45b68bfff3" providerId="ADAL" clId="{E9E16D5E-8C49-43D7-BFA7-354344F7380E}" dt="2024-05-22T12:42:44.261" v="14908" actId="1035"/>
          <ac:spMkLst>
            <pc:docMk/>
            <pc:sldMk cId="2462278944" sldId="972"/>
            <ac:spMk id="2118" creationId="{41742C6A-747B-8CE8-BD02-9A9FBC80B1DD}"/>
          </ac:spMkLst>
        </pc:spChg>
        <pc:spChg chg="mod">
          <ac:chgData name="Paula Vázquez-Valero" userId="3a0e46d7-2099-40af-a155-aa45b68bfff3" providerId="ADAL" clId="{E9E16D5E-8C49-43D7-BFA7-354344F7380E}" dt="2024-05-22T12:38:08.001" v="14580"/>
          <ac:spMkLst>
            <pc:docMk/>
            <pc:sldMk cId="2462278944" sldId="972"/>
            <ac:spMk id="2120" creationId="{75BB5DF3-F3EC-D09F-33BB-A2CCFBA19070}"/>
          </ac:spMkLst>
        </pc:spChg>
        <pc:spChg chg="mod">
          <ac:chgData name="Paula Vázquez-Valero" userId="3a0e46d7-2099-40af-a155-aa45b68bfff3" providerId="ADAL" clId="{E9E16D5E-8C49-43D7-BFA7-354344F7380E}" dt="2024-05-22T12:38:08.001" v="14580"/>
          <ac:spMkLst>
            <pc:docMk/>
            <pc:sldMk cId="2462278944" sldId="972"/>
            <ac:spMk id="2122" creationId="{F930522D-0A2B-54AC-139E-93EF922D52CF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4" creationId="{579104AD-7D63-1F9B-8500-88277435D3F6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5" creationId="{AB5D27D6-BAF7-D581-6C0C-AC9B3972516F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6" creationId="{B99EE364-7981-46DD-19BB-7439B8FDE208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7" creationId="{888221E8-6F58-AC12-C087-3081F4CA105A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8" creationId="{0C47389C-AAE0-2504-C37A-FDF315A7C4FE}"/>
          </ac:spMkLst>
        </pc:spChg>
        <pc:spChg chg="add del mod">
          <ac:chgData name="Paula Vázquez-Valero" userId="3a0e46d7-2099-40af-a155-aa45b68bfff3" providerId="ADAL" clId="{E9E16D5E-8C49-43D7-BFA7-354344F7380E}" dt="2024-05-22T12:39:43.310" v="14697" actId="21"/>
          <ac:spMkLst>
            <pc:docMk/>
            <pc:sldMk cId="2462278944" sldId="972"/>
            <ac:spMk id="2129" creationId="{722280D2-0529-BAF4-8C0A-D52CFE73D293}"/>
          </ac:spMkLst>
        </pc:spChg>
        <pc:spChg chg="add mod">
          <ac:chgData name="Paula Vázquez-Valero" userId="3a0e46d7-2099-40af-a155-aa45b68bfff3" providerId="ADAL" clId="{E9E16D5E-8C49-43D7-BFA7-354344F7380E}" dt="2024-05-22T12:42:59.371" v="14948" actId="1035"/>
          <ac:spMkLst>
            <pc:docMk/>
            <pc:sldMk cId="2462278944" sldId="972"/>
            <ac:spMk id="2132" creationId="{C59636F2-B157-3901-D8AB-3DF217936574}"/>
          </ac:spMkLst>
        </pc:spChg>
        <pc:spChg chg="add mod">
          <ac:chgData name="Paula Vázquez-Valero" userId="3a0e46d7-2099-40af-a155-aa45b68bfff3" providerId="ADAL" clId="{E9E16D5E-8C49-43D7-BFA7-354344F7380E}" dt="2024-05-22T12:43:05.941" v="14956" actId="1035"/>
          <ac:spMkLst>
            <pc:docMk/>
            <pc:sldMk cId="2462278944" sldId="972"/>
            <ac:spMk id="2135" creationId="{36CE65C0-2FCF-B548-C965-90122A6C8606}"/>
          </ac:spMkLst>
        </pc:spChg>
        <pc:spChg chg="add mod">
          <ac:chgData name="Paula Vázquez-Valero" userId="3a0e46d7-2099-40af-a155-aa45b68bfff3" providerId="ADAL" clId="{E9E16D5E-8C49-43D7-BFA7-354344F7380E}" dt="2024-05-22T12:43:05.941" v="14956" actId="1035"/>
          <ac:spMkLst>
            <pc:docMk/>
            <pc:sldMk cId="2462278944" sldId="972"/>
            <ac:spMk id="2136" creationId="{6348036A-F4C1-E206-B010-5BD648B36CB9}"/>
          </ac:spMkLst>
        </pc:spChg>
        <pc:spChg chg="add mod">
          <ac:chgData name="Paula Vázquez-Valero" userId="3a0e46d7-2099-40af-a155-aa45b68bfff3" providerId="ADAL" clId="{E9E16D5E-8C49-43D7-BFA7-354344F7380E}" dt="2024-05-22T12:41:56.835" v="14879" actId="1076"/>
          <ac:spMkLst>
            <pc:docMk/>
            <pc:sldMk cId="2462278944" sldId="972"/>
            <ac:spMk id="2138" creationId="{01033954-A53A-9069-FCF9-A9ECC9306ECD}"/>
          </ac:spMkLst>
        </pc:spChg>
        <pc:spChg chg="mod">
          <ac:chgData name="Paula Vázquez-Valero" userId="3a0e46d7-2099-40af-a155-aa45b68bfff3" providerId="ADAL" clId="{E9E16D5E-8C49-43D7-BFA7-354344F7380E}" dt="2024-05-22T12:40:30.311" v="14759"/>
          <ac:spMkLst>
            <pc:docMk/>
            <pc:sldMk cId="2462278944" sldId="972"/>
            <ac:spMk id="2140" creationId="{85C4E9C1-5981-AD9F-0891-B8D3928E5CA8}"/>
          </ac:spMkLst>
        </pc:spChg>
        <pc:spChg chg="mod">
          <ac:chgData name="Paula Vázquez-Valero" userId="3a0e46d7-2099-40af-a155-aa45b68bfff3" providerId="ADAL" clId="{E9E16D5E-8C49-43D7-BFA7-354344F7380E}" dt="2024-05-22T12:40:30.311" v="14759"/>
          <ac:spMkLst>
            <pc:docMk/>
            <pc:sldMk cId="2462278944" sldId="972"/>
            <ac:spMk id="2142" creationId="{A22C5064-62A1-FB7B-E227-A2DC47B85BF0}"/>
          </ac:spMkLst>
        </pc:spChg>
        <pc:grpChg chg="add mod">
          <ac:chgData name="Paula Vázquez-Valero" userId="3a0e46d7-2099-40af-a155-aa45b68bfff3" providerId="ADAL" clId="{E9E16D5E-8C49-43D7-BFA7-354344F7380E}" dt="2024-05-22T12:42:40.112" v="14898" actId="1035"/>
          <ac:grpSpMkLst>
            <pc:docMk/>
            <pc:sldMk cId="2462278944" sldId="972"/>
            <ac:grpSpMk id="5" creationId="{4C4344F8-4FF7-A93B-708A-8BEC0931215C}"/>
          </ac:grpSpMkLst>
        </pc:grpChg>
        <pc:grpChg chg="del">
          <ac:chgData name="Paula Vázquez-Valero" userId="3a0e46d7-2099-40af-a155-aa45b68bfff3" providerId="ADAL" clId="{E9E16D5E-8C49-43D7-BFA7-354344F7380E}" dt="2024-05-22T12:33:13.850" v="14351" actId="478"/>
          <ac:grpSpMkLst>
            <pc:docMk/>
            <pc:sldMk cId="2462278944" sldId="972"/>
            <ac:grpSpMk id="13" creationId="{44FDB768-C496-785F-5A45-FC44BCB37898}"/>
          </ac:grpSpMkLst>
        </pc:grpChg>
        <pc:grpChg chg="del">
          <ac:chgData name="Paula Vázquez-Valero" userId="3a0e46d7-2099-40af-a155-aa45b68bfff3" providerId="ADAL" clId="{E9E16D5E-8C49-43D7-BFA7-354344F7380E}" dt="2024-05-22T12:33:13.850" v="14351" actId="478"/>
          <ac:grpSpMkLst>
            <pc:docMk/>
            <pc:sldMk cId="2462278944" sldId="972"/>
            <ac:grpSpMk id="2049" creationId="{AEA08B6D-2DFD-F3F4-152E-E041A2DF9117}"/>
          </ac:grpSpMkLst>
        </pc:grpChg>
        <pc:grpChg chg="del">
          <ac:chgData name="Paula Vázquez-Valero" userId="3a0e46d7-2099-40af-a155-aa45b68bfff3" providerId="ADAL" clId="{E9E16D5E-8C49-43D7-BFA7-354344F7380E}" dt="2024-05-22T12:33:13.850" v="14351" actId="478"/>
          <ac:grpSpMkLst>
            <pc:docMk/>
            <pc:sldMk cId="2462278944" sldId="972"/>
            <ac:grpSpMk id="2052" creationId="{6F25AB77-1ADC-A063-9950-F720C95F309E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063" creationId="{4444F079-6576-C6C1-EBDB-147C8F4F4D0C}"/>
          </ac:grpSpMkLst>
        </pc:grpChg>
        <pc:grpChg chg="del">
          <ac:chgData name="Paula Vázquez-Valero" userId="3a0e46d7-2099-40af-a155-aa45b68bfff3" providerId="ADAL" clId="{E9E16D5E-8C49-43D7-BFA7-354344F7380E}" dt="2024-05-22T12:33:13.850" v="14351" actId="478"/>
          <ac:grpSpMkLst>
            <pc:docMk/>
            <pc:sldMk cId="2462278944" sldId="972"/>
            <ac:grpSpMk id="2075" creationId="{447614B1-DC93-35C1-9A4C-F70D76213117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088" creationId="{4422243E-A068-66A8-7AB0-C24040677792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092" creationId="{E4F2DA18-EDC8-24C6-3A63-AD04FF3912D5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096" creationId="{895886C7-EFEC-17D8-E73C-FDE78196552F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100" creationId="{C8599E6A-8C20-1301-1145-56A061C609B4}"/>
          </ac:grpSpMkLst>
        </pc:grpChg>
        <pc:grpChg chg="add del mod">
          <ac:chgData name="Paula Vázquez-Valero" userId="3a0e46d7-2099-40af-a155-aa45b68bfff3" providerId="ADAL" clId="{E9E16D5E-8C49-43D7-BFA7-354344F7380E}" dt="2024-05-22T12:35:21.826" v="14441" actId="21"/>
          <ac:grpSpMkLst>
            <pc:docMk/>
            <pc:sldMk cId="2462278944" sldId="972"/>
            <ac:grpSpMk id="2104" creationId="{8AC4F556-16E6-D7F4-D012-807087CBF25F}"/>
          </ac:grpSpMkLst>
        </pc:grpChg>
        <pc:grpChg chg="add mod">
          <ac:chgData name="Paula Vázquez-Valero" userId="3a0e46d7-2099-40af-a155-aa45b68bfff3" providerId="ADAL" clId="{E9E16D5E-8C49-43D7-BFA7-354344F7380E}" dt="2024-05-22T12:42:44.261" v="14908" actId="1035"/>
          <ac:grpSpMkLst>
            <pc:docMk/>
            <pc:sldMk cId="2462278944" sldId="972"/>
            <ac:grpSpMk id="2119" creationId="{1A2C8EB9-9F76-E328-EDF0-7930AD776753}"/>
          </ac:grpSpMkLst>
        </pc:grpChg>
        <pc:grpChg chg="add mod">
          <ac:chgData name="Paula Vázquez-Valero" userId="3a0e46d7-2099-40af-a155-aa45b68bfff3" providerId="ADAL" clId="{E9E16D5E-8C49-43D7-BFA7-354344F7380E}" dt="2024-05-22T12:42:59.371" v="14948" actId="1035"/>
          <ac:grpSpMkLst>
            <pc:docMk/>
            <pc:sldMk cId="2462278944" sldId="972"/>
            <ac:grpSpMk id="2139" creationId="{E6419CD1-104E-0BB5-B396-D32120E11D4C}"/>
          </ac:grpSpMkLst>
        </pc:grpChg>
        <pc:graphicFrameChg chg="del">
          <ac:chgData name="Paula Vázquez-Valero" userId="3a0e46d7-2099-40af-a155-aa45b68bfff3" providerId="ADAL" clId="{E9E16D5E-8C49-43D7-BFA7-354344F7380E}" dt="2024-05-22T12:33:13.850" v="14351" actId="478"/>
          <ac:graphicFrameMkLst>
            <pc:docMk/>
            <pc:sldMk cId="2462278944" sldId="972"/>
            <ac:graphicFrameMk id="29" creationId="{F92DAA68-49A6-9177-9DC3-1C48B6A7FEB6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2:33:13.850" v="14351" actId="478"/>
          <ac:graphicFrameMkLst>
            <pc:docMk/>
            <pc:sldMk cId="2462278944" sldId="972"/>
            <ac:graphicFrameMk id="63" creationId="{DFE95F71-4891-9AB8-A5FF-785201925F40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41:00.961" v="14783" actId="14100"/>
          <ac:graphicFrameMkLst>
            <pc:docMk/>
            <pc:sldMk cId="2462278944" sldId="972"/>
            <ac:graphicFrameMk id="2109" creationId="{499BB749-B92C-D1FF-43A5-B2E7A882D689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42:55.841" v="14934" actId="14734"/>
          <ac:graphicFrameMkLst>
            <pc:docMk/>
            <pc:sldMk cId="2462278944" sldId="972"/>
            <ac:graphicFrameMk id="2123" creationId="{77EFE19B-8884-355A-FE63-85D9FA97D9A4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2:43:01.743" v="14949" actId="14100"/>
          <ac:graphicFrameMkLst>
            <pc:docMk/>
            <pc:sldMk cId="2462278944" sldId="972"/>
            <ac:graphicFrameMk id="2131" creationId="{9F2B81D9-9666-8B73-89C5-0AA5F86B120F}"/>
          </ac:graphicFrameMkLst>
        </pc:graphicFrameChg>
        <pc:picChg chg="mod">
          <ac:chgData name="Paula Vázquez-Valero" userId="3a0e46d7-2099-40af-a155-aa45b68bfff3" providerId="ADAL" clId="{E9E16D5E-8C49-43D7-BFA7-354344F7380E}" dt="2024-05-22T12:33:54.650" v="14352"/>
          <ac:picMkLst>
            <pc:docMk/>
            <pc:sldMk cId="2462278944" sldId="972"/>
            <ac:picMk id="7" creationId="{849027E9-E00A-3A93-DA9B-B2FBDA517620}"/>
          </ac:picMkLst>
        </pc:picChg>
        <pc:picChg chg="mod">
          <ac:chgData name="Paula Vázquez-Valero" userId="3a0e46d7-2099-40af-a155-aa45b68bfff3" providerId="ADAL" clId="{E9E16D5E-8C49-43D7-BFA7-354344F7380E}" dt="2024-05-22T12:42:08.280" v="14885" actId="166"/>
          <ac:picMkLst>
            <pc:docMk/>
            <pc:sldMk cId="2462278944" sldId="972"/>
            <ac:picMk id="15" creationId="{F1DC7D90-36DD-84DA-50B7-8BAB746E0AC7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30" creationId="{5944B2A8-A2E9-FE78-C283-FB8787F40E86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31" creationId="{D75E1FBD-60D6-5BF5-AD51-54D3C0C3BF3A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32" creationId="{CE692835-6911-0D1A-A1AE-30C58B488F0A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36" creationId="{6DAD2288-8757-F04E-DFF9-76F05C5B2D64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38" creationId="{F2A9B2C0-DFD5-D0FA-9943-48ADF229789F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41" creationId="{9FCFC8CC-83C6-7CF9-DB56-312DB6A2AD50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45" creationId="{55B89EB1-6EF1-814C-BF1D-E50FB69DBAA8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68" creationId="{999E072E-3236-2028-0A81-0FD44D470B70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69" creationId="{40B106FE-4D45-2BB0-2B38-CF73D871CED0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70" creationId="{53A81787-1490-F2A1-BD9C-FD2D7A8EDA8B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71" creationId="{1B60E795-DA9C-FC2B-6006-33D7761CD3FD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2081" creationId="{4AF1FBC0-A9B1-D5FF-C5C8-A5BA32CBC51D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82" creationId="{54DD37B3-589B-1CFD-FC80-D96A70A1510B}"/>
          </ac:picMkLst>
        </pc:picChg>
        <pc:picChg chg="del">
          <ac:chgData name="Paula Vázquez-Valero" userId="3a0e46d7-2099-40af-a155-aa45b68bfff3" providerId="ADAL" clId="{E9E16D5E-8C49-43D7-BFA7-354344F7380E}" dt="2024-05-22T12:33:13.850" v="14351" actId="478"/>
          <ac:picMkLst>
            <pc:docMk/>
            <pc:sldMk cId="2462278944" sldId="972"/>
            <ac:picMk id="2085" creationId="{DB535DC6-B1DD-628D-861A-7BE8E8C97008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91" creationId="{83339824-FDB3-3C8F-A3A4-1D21AF641FD6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95" creationId="{831180D0-1BEA-7C33-4103-022EC862E19B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099" creationId="{074D1C53-CA2A-BC49-F152-648879A713E6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103" creationId="{B7A446E1-C552-58A8-9CB8-E2F209DF40BD}"/>
          </ac:picMkLst>
        </pc:picChg>
        <pc:picChg chg="add del mod">
          <ac:chgData name="Paula Vázquez-Valero" userId="3a0e46d7-2099-40af-a155-aa45b68bfff3" providerId="ADAL" clId="{E9E16D5E-8C49-43D7-BFA7-354344F7380E}" dt="2024-05-22T12:35:21.826" v="14441" actId="21"/>
          <ac:picMkLst>
            <pc:docMk/>
            <pc:sldMk cId="2462278944" sldId="972"/>
            <ac:picMk id="2107" creationId="{66D4B8AC-BB62-4F01-C9E8-4683AF0E7164}"/>
          </ac:picMkLst>
        </pc:picChg>
        <pc:picChg chg="add mod">
          <ac:chgData name="Paula Vázquez-Valero" userId="3a0e46d7-2099-40af-a155-aa45b68bfff3" providerId="ADAL" clId="{E9E16D5E-8C49-43D7-BFA7-354344F7380E}" dt="2024-05-22T12:42:41.921" v="14903" actId="1035"/>
          <ac:picMkLst>
            <pc:docMk/>
            <pc:sldMk cId="2462278944" sldId="972"/>
            <ac:picMk id="2108" creationId="{83D88DBD-9EAE-B999-1676-D1FE8184C9AC}"/>
          </ac:picMkLst>
        </pc:picChg>
        <pc:picChg chg="mod">
          <ac:chgData name="Paula Vázquez-Valero" userId="3a0e46d7-2099-40af-a155-aa45b68bfff3" providerId="ADAL" clId="{E9E16D5E-8C49-43D7-BFA7-354344F7380E}" dt="2024-05-22T12:38:08.001" v="14580"/>
          <ac:picMkLst>
            <pc:docMk/>
            <pc:sldMk cId="2462278944" sldId="972"/>
            <ac:picMk id="2121" creationId="{979FEEB1-7EE8-01E9-418B-2D7A331EA531}"/>
          </ac:picMkLst>
        </pc:picChg>
        <pc:picChg chg="add mod">
          <ac:chgData name="Paula Vázquez-Valero" userId="3a0e46d7-2099-40af-a155-aa45b68bfff3" providerId="ADAL" clId="{E9E16D5E-8C49-43D7-BFA7-354344F7380E}" dt="2024-05-22T12:42:53.026" v="14933" actId="1036"/>
          <ac:picMkLst>
            <pc:docMk/>
            <pc:sldMk cId="2462278944" sldId="972"/>
            <ac:picMk id="2130" creationId="{E78EB411-30C9-4DB6-5ABD-4DC9A07704EE}"/>
          </ac:picMkLst>
        </pc:picChg>
        <pc:picChg chg="add mod">
          <ac:chgData name="Paula Vázquez-Valero" userId="3a0e46d7-2099-40af-a155-aa45b68bfff3" providerId="ADAL" clId="{E9E16D5E-8C49-43D7-BFA7-354344F7380E}" dt="2024-05-22T12:43:05.941" v="14956" actId="1035"/>
          <ac:picMkLst>
            <pc:docMk/>
            <pc:sldMk cId="2462278944" sldId="972"/>
            <ac:picMk id="2133" creationId="{9EB3F884-D841-8846-0FED-7218DA1060F3}"/>
          </ac:picMkLst>
        </pc:picChg>
        <pc:picChg chg="add mod">
          <ac:chgData name="Paula Vázquez-Valero" userId="3a0e46d7-2099-40af-a155-aa45b68bfff3" providerId="ADAL" clId="{E9E16D5E-8C49-43D7-BFA7-354344F7380E}" dt="2024-05-22T12:43:07.643" v="14960" actId="1035"/>
          <ac:picMkLst>
            <pc:docMk/>
            <pc:sldMk cId="2462278944" sldId="972"/>
            <ac:picMk id="2134" creationId="{637A8C7A-F84C-20BD-A5E4-648E1AF1C540}"/>
          </ac:picMkLst>
        </pc:picChg>
        <pc:picChg chg="add mod">
          <ac:chgData name="Paula Vázquez-Valero" userId="3a0e46d7-2099-40af-a155-aa45b68bfff3" providerId="ADAL" clId="{E9E16D5E-8C49-43D7-BFA7-354344F7380E}" dt="2024-05-22T12:41:56.835" v="14879" actId="1076"/>
          <ac:picMkLst>
            <pc:docMk/>
            <pc:sldMk cId="2462278944" sldId="972"/>
            <ac:picMk id="2137" creationId="{300030ED-28B3-9F78-263F-436BE7B4EA95}"/>
          </ac:picMkLst>
        </pc:picChg>
        <pc:picChg chg="mod">
          <ac:chgData name="Paula Vázquez-Valero" userId="3a0e46d7-2099-40af-a155-aa45b68bfff3" providerId="ADAL" clId="{E9E16D5E-8C49-43D7-BFA7-354344F7380E}" dt="2024-05-22T12:40:30.311" v="14759"/>
          <ac:picMkLst>
            <pc:docMk/>
            <pc:sldMk cId="2462278944" sldId="972"/>
            <ac:picMk id="2141" creationId="{49791C3B-7D7C-AA96-FA3E-FC237EF9881D}"/>
          </ac:picMkLst>
        </pc:picChg>
        <pc:picChg chg="add mod">
          <ac:chgData name="Paula Vázquez-Valero" userId="3a0e46d7-2099-40af-a155-aa45b68bfff3" providerId="ADAL" clId="{E9E16D5E-8C49-43D7-BFA7-354344F7380E}" dt="2024-05-22T12:42:10.151" v="14886" actId="1076"/>
          <ac:picMkLst>
            <pc:docMk/>
            <pc:sldMk cId="2462278944" sldId="972"/>
            <ac:picMk id="2143" creationId="{D4C2A868-8235-3D29-06C3-60ACD770F0DA}"/>
          </ac:picMkLst>
        </pc:picChg>
        <pc:picChg chg="add mod">
          <ac:chgData name="Paula Vázquez-Valero" userId="3a0e46d7-2099-40af-a155-aa45b68bfff3" providerId="ADAL" clId="{E9E16D5E-8C49-43D7-BFA7-354344F7380E}" dt="2024-05-22T12:41:10.856" v="14792" actId="1035"/>
          <ac:picMkLst>
            <pc:docMk/>
            <pc:sldMk cId="2462278944" sldId="972"/>
            <ac:picMk id="2144" creationId="{13E267C3-48C6-B7E6-6C2B-31143DBEA709}"/>
          </ac:picMkLst>
        </pc:picChg>
      </pc:sldChg>
      <pc:sldChg chg="addSp delSp modSp add del mod modAnim">
        <pc:chgData name="Paula Vázquez-Valero" userId="3a0e46d7-2099-40af-a155-aa45b68bfff3" providerId="ADAL" clId="{E9E16D5E-8C49-43D7-BFA7-354344F7380E}" dt="2024-05-15T15:55:54.484" v="8141" actId="47"/>
        <pc:sldMkLst>
          <pc:docMk/>
          <pc:sldMk cId="3327962631" sldId="972"/>
        </pc:sldMkLst>
        <pc:spChg chg="add del">
          <ac:chgData name="Paula Vázquez-Valero" userId="3a0e46d7-2099-40af-a155-aa45b68bfff3" providerId="ADAL" clId="{E9E16D5E-8C49-43D7-BFA7-354344F7380E}" dt="2024-05-15T15:50:56.565" v="7979" actId="21"/>
          <ac:spMkLst>
            <pc:docMk/>
            <pc:sldMk cId="3327962631" sldId="972"/>
            <ac:spMk id="6" creationId="{91A83364-9CF1-C741-1612-16853446B41F}"/>
          </ac:spMkLst>
        </pc:spChg>
        <pc:spChg chg="mod">
          <ac:chgData name="Paula Vázquez-Valero" userId="3a0e46d7-2099-40af-a155-aa45b68bfff3" providerId="ADAL" clId="{E9E16D5E-8C49-43D7-BFA7-354344F7380E}" dt="2024-05-15T15:50:54.947" v="7977" actId="14100"/>
          <ac:spMkLst>
            <pc:docMk/>
            <pc:sldMk cId="3327962631" sldId="972"/>
            <ac:spMk id="18" creationId="{B17FF825-01C5-40FC-310E-3162FA130384}"/>
          </ac:spMkLst>
        </pc:spChg>
        <pc:spChg chg="mod">
          <ac:chgData name="Paula Vázquez-Valero" userId="3a0e46d7-2099-40af-a155-aa45b68bfff3" providerId="ADAL" clId="{E9E16D5E-8C49-43D7-BFA7-354344F7380E}" dt="2024-05-15T15:33:54.379" v="7361" actId="27636"/>
          <ac:spMkLst>
            <pc:docMk/>
            <pc:sldMk cId="3327962631" sldId="972"/>
            <ac:spMk id="22" creationId="{3263204E-DBCD-2661-B845-70BA5DB9ABAA}"/>
          </ac:spMkLst>
        </pc:spChg>
        <pc:grpChg chg="add del mod">
          <ac:chgData name="Paula Vázquez-Valero" userId="3a0e46d7-2099-40af-a155-aa45b68bfff3" providerId="ADAL" clId="{E9E16D5E-8C49-43D7-BFA7-354344F7380E}" dt="2024-05-15T15:50:58.026" v="7980" actId="21"/>
          <ac:grpSpMkLst>
            <pc:docMk/>
            <pc:sldMk cId="3327962631" sldId="972"/>
            <ac:grpSpMk id="16" creationId="{EB113CDA-7C91-5132-72FE-23782A7C3CA4}"/>
          </ac:grpSpMkLst>
        </pc:grpChg>
        <pc:picChg chg="add del mod">
          <ac:chgData name="Paula Vázquez-Valero" userId="3a0e46d7-2099-40af-a155-aa45b68bfff3" providerId="ADAL" clId="{E9E16D5E-8C49-43D7-BFA7-354344F7380E}" dt="2024-05-15T15:51:03.198" v="7984" actId="21"/>
          <ac:picMkLst>
            <pc:docMk/>
            <pc:sldMk cId="3327962631" sldId="972"/>
            <ac:picMk id="3" creationId="{C27C29ED-295A-182C-E32D-195D465C05C1}"/>
          </ac:picMkLst>
        </pc:picChg>
        <pc:picChg chg="mod">
          <ac:chgData name="Paula Vázquez-Valero" userId="3a0e46d7-2099-40af-a155-aa45b68bfff3" providerId="ADAL" clId="{E9E16D5E-8C49-43D7-BFA7-354344F7380E}" dt="2024-05-15T15:50:54.947" v="7977" actId="14100"/>
          <ac:picMkLst>
            <pc:docMk/>
            <pc:sldMk cId="3327962631" sldId="972"/>
            <ac:picMk id="17" creationId="{0D10C9F2-A95E-27A2-3564-7580849382B0}"/>
          </ac:picMkLst>
        </pc:picChg>
        <pc:picChg chg="del">
          <ac:chgData name="Paula Vázquez-Valero" userId="3a0e46d7-2099-40af-a155-aa45b68bfff3" providerId="ADAL" clId="{E9E16D5E-8C49-43D7-BFA7-354344F7380E}" dt="2024-05-15T15:50:58.026" v="7980" actId="21"/>
          <ac:picMkLst>
            <pc:docMk/>
            <pc:sldMk cId="3327962631" sldId="972"/>
            <ac:picMk id="26" creationId="{6857A7DA-A810-7AE1-A7CE-620F24CFF10D}"/>
          </ac:picMkLst>
        </pc:picChg>
      </pc:sldChg>
      <pc:sldChg chg="modSp add del mod">
        <pc:chgData name="Paula Vázquez-Valero" userId="3a0e46d7-2099-40af-a155-aa45b68bfff3" providerId="ADAL" clId="{E9E16D5E-8C49-43D7-BFA7-354344F7380E}" dt="2024-05-15T15:55:48.337" v="8139" actId="47"/>
        <pc:sldMkLst>
          <pc:docMk/>
          <pc:sldMk cId="563966288" sldId="973"/>
        </pc:sldMkLst>
        <pc:spChg chg="mod">
          <ac:chgData name="Paula Vázquez-Valero" userId="3a0e46d7-2099-40af-a155-aa45b68bfff3" providerId="ADAL" clId="{E9E16D5E-8C49-43D7-BFA7-354344F7380E}" dt="2024-05-15T15:33:54.459" v="7362" actId="27636"/>
          <ac:spMkLst>
            <pc:docMk/>
            <pc:sldMk cId="563966288" sldId="973"/>
            <ac:spMk id="25" creationId="{12224A02-C836-4912-3349-59D58ACA4E77}"/>
          </ac:spMkLst>
        </pc:spChg>
      </pc:sldChg>
      <pc:sldChg chg="addSp delSp modSp add mod delAnim modAnim">
        <pc:chgData name="Paula Vázquez-Valero" userId="3a0e46d7-2099-40af-a155-aa45b68bfff3" providerId="ADAL" clId="{E9E16D5E-8C49-43D7-BFA7-354344F7380E}" dt="2024-05-22T16:03:10.783" v="17043" actId="20577"/>
        <pc:sldMkLst>
          <pc:docMk/>
          <pc:sldMk cId="919356989" sldId="973"/>
        </pc:sldMkLst>
        <pc:spChg chg="mod">
          <ac:chgData name="Paula Vázquez-Valero" userId="3a0e46d7-2099-40af-a155-aa45b68bfff3" providerId="ADAL" clId="{E9E16D5E-8C49-43D7-BFA7-354344F7380E}" dt="2024-05-22T16:03:10.783" v="17043" actId="20577"/>
          <ac:spMkLst>
            <pc:docMk/>
            <pc:sldMk cId="919356989" sldId="973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3" creationId="{E9897BEA-0ECA-9D1B-A901-C34CE3C0B552}"/>
          </ac:spMkLst>
        </pc:spChg>
        <pc:spChg chg="add del mod">
          <ac:chgData name="Paula Vázquez-Valero" userId="3a0e46d7-2099-40af-a155-aa45b68bfff3" providerId="ADAL" clId="{E9E16D5E-8C49-43D7-BFA7-354344F7380E}" dt="2024-05-22T12:43:29.106" v="14968" actId="478"/>
          <ac:spMkLst>
            <pc:docMk/>
            <pc:sldMk cId="919356989" sldId="973"/>
            <ac:spMk id="12" creationId="{00E5C3CC-EFC2-3055-DA58-EC3CF5E6E273}"/>
          </ac:spMkLst>
        </pc:spChg>
        <pc:spChg chg="mod">
          <ac:chgData name="Paula Vázquez-Valero" userId="3a0e46d7-2099-40af-a155-aa45b68bfff3" providerId="ADAL" clId="{E9E16D5E-8C49-43D7-BFA7-354344F7380E}" dt="2024-05-22T12:43:22.531" v="14964"/>
          <ac:spMkLst>
            <pc:docMk/>
            <pc:sldMk cId="919356989" sldId="973"/>
            <ac:spMk id="16" creationId="{1E60F8C2-DD7B-0CCC-E42D-9BF87DCFB5F0}"/>
          </ac:spMkLst>
        </pc:spChg>
        <pc:spChg chg="add del mod">
          <ac:chgData name="Paula Vázquez-Valero" userId="3a0e46d7-2099-40af-a155-aa45b68bfff3" providerId="ADAL" clId="{E9E16D5E-8C49-43D7-BFA7-354344F7380E}" dt="2024-05-22T13:06:28.711" v="16085" actId="20577"/>
          <ac:spMkLst>
            <pc:docMk/>
            <pc:sldMk cId="919356989" sldId="973"/>
            <ac:spMk id="17" creationId="{B6D28594-9B41-BB6C-92B1-CB78C28D3E9B}"/>
          </ac:spMkLst>
        </pc:spChg>
        <pc:spChg chg="mod">
          <ac:chgData name="Paula Vázquez-Valero" userId="3a0e46d7-2099-40af-a155-aa45b68bfff3" providerId="ADAL" clId="{E9E16D5E-8C49-43D7-BFA7-354344F7380E}" dt="2024-05-22T12:43:22.531" v="14964"/>
          <ac:spMkLst>
            <pc:docMk/>
            <pc:sldMk cId="919356989" sldId="973"/>
            <ac:spMk id="18" creationId="{0D0F1DF0-C5F5-E8B3-38A3-2294625F6151}"/>
          </ac:spMkLst>
        </pc:spChg>
        <pc:spChg chg="add mod">
          <ac:chgData name="Paula Vázquez-Valero" userId="3a0e46d7-2099-40af-a155-aa45b68bfff3" providerId="ADAL" clId="{E9E16D5E-8C49-43D7-BFA7-354344F7380E}" dt="2024-05-22T12:43:26.300" v="14967" actId="1037"/>
          <ac:spMkLst>
            <pc:docMk/>
            <pc:sldMk cId="919356989" sldId="973"/>
            <ac:spMk id="22" creationId="{EAA1B324-D7B1-D31C-5BEC-6F9F28E82EEA}"/>
          </ac:spMkLst>
        </pc:spChg>
        <pc:spChg chg="add mod">
          <ac:chgData name="Paula Vázquez-Valero" userId="3a0e46d7-2099-40af-a155-aa45b68bfff3" providerId="ADAL" clId="{E9E16D5E-8C49-43D7-BFA7-354344F7380E}" dt="2024-05-22T12:43:26.300" v="14967" actId="1037"/>
          <ac:spMkLst>
            <pc:docMk/>
            <pc:sldMk cId="919356989" sldId="973"/>
            <ac:spMk id="23" creationId="{560D1978-60B3-06FB-8EA0-E6DA494D3745}"/>
          </ac:spMkLst>
        </pc:spChg>
        <pc:spChg chg="add mod">
          <ac:chgData name="Paula Vázquez-Valero" userId="3a0e46d7-2099-40af-a155-aa45b68bfff3" providerId="ADAL" clId="{E9E16D5E-8C49-43D7-BFA7-354344F7380E}" dt="2024-05-22T12:43:26.300" v="14967" actId="1037"/>
          <ac:spMkLst>
            <pc:docMk/>
            <pc:sldMk cId="919356989" sldId="973"/>
            <ac:spMk id="25" creationId="{4121329C-38E2-20E7-0FA6-3E5EF54DFDAE}"/>
          </ac:spMkLst>
        </pc:spChg>
        <pc:spChg chg="add mod">
          <ac:chgData name="Paula Vázquez-Valero" userId="3a0e46d7-2099-40af-a155-aa45b68bfff3" providerId="ADAL" clId="{E9E16D5E-8C49-43D7-BFA7-354344F7380E}" dt="2024-05-22T12:43:38.171" v="14970" actId="1076"/>
          <ac:spMkLst>
            <pc:docMk/>
            <pc:sldMk cId="919356989" sldId="973"/>
            <ac:spMk id="26" creationId="{79EE814C-95CF-0A9C-8277-79CFE09C9CB4}"/>
          </ac:spMkLst>
        </pc:spChg>
        <pc:spChg chg="mod">
          <ac:chgData name="Paula Vázquez-Valero" userId="3a0e46d7-2099-40af-a155-aa45b68bfff3" providerId="ADAL" clId="{E9E16D5E-8C49-43D7-BFA7-354344F7380E}" dt="2024-05-22T12:43:38.171" v="14970" actId="1076"/>
          <ac:spMkLst>
            <pc:docMk/>
            <pc:sldMk cId="919356989" sldId="973"/>
            <ac:spMk id="28" creationId="{0579EC5E-8B9B-5F11-B920-314DD66AA6A6}"/>
          </ac:spMkLst>
        </pc:spChg>
        <pc:spChg chg="mod">
          <ac:chgData name="Paula Vázquez-Valero" userId="3a0e46d7-2099-40af-a155-aa45b68bfff3" providerId="ADAL" clId="{E9E16D5E-8C49-43D7-BFA7-354344F7380E}" dt="2024-05-22T12:43:38.171" v="14970" actId="1076"/>
          <ac:spMkLst>
            <pc:docMk/>
            <pc:sldMk cId="919356989" sldId="973"/>
            <ac:spMk id="29" creationId="{CCF34EE4-9AAF-CE28-42E0-11390D16657E}"/>
          </ac:spMkLst>
        </pc:spChg>
        <pc:spChg chg="add del mod">
          <ac:chgData name="Paula Vázquez-Valero" userId="3a0e46d7-2099-40af-a155-aa45b68bfff3" providerId="ADAL" clId="{E9E16D5E-8C49-43D7-BFA7-354344F7380E}" dt="2024-05-22T12:55:40.891" v="15665" actId="478"/>
          <ac:spMkLst>
            <pc:docMk/>
            <pc:sldMk cId="919356989" sldId="973"/>
            <ac:spMk id="36" creationId="{7E6C6B91-DC7F-8FC2-9B7F-73BE4874F759}"/>
          </ac:spMkLst>
        </pc:spChg>
        <pc:spChg chg="add del mod">
          <ac:chgData name="Paula Vázquez-Valero" userId="3a0e46d7-2099-40af-a155-aa45b68bfff3" providerId="ADAL" clId="{E9E16D5E-8C49-43D7-BFA7-354344F7380E}" dt="2024-05-22T12:57:01.041" v="15706" actId="478"/>
          <ac:spMkLst>
            <pc:docMk/>
            <pc:sldMk cId="919356989" sldId="973"/>
            <ac:spMk id="38" creationId="{B97D7AD3-208C-4895-D26C-DB04F106C839}"/>
          </ac:spMkLst>
        </pc:spChg>
        <pc:spChg chg="add del mod">
          <ac:chgData name="Paula Vázquez-Valero" userId="3a0e46d7-2099-40af-a155-aa45b68bfff3" providerId="ADAL" clId="{E9E16D5E-8C49-43D7-BFA7-354344F7380E}" dt="2024-05-22T12:55:38.551" v="15664" actId="478"/>
          <ac:spMkLst>
            <pc:docMk/>
            <pc:sldMk cId="919356989" sldId="973"/>
            <ac:spMk id="40" creationId="{24D0D9B3-D5E1-EB29-6E43-304D7763EBB2}"/>
          </ac:spMkLst>
        </pc:spChg>
        <pc:spChg chg="add mod">
          <ac:chgData name="Paula Vázquez-Valero" userId="3a0e46d7-2099-40af-a155-aa45b68bfff3" providerId="ADAL" clId="{E9E16D5E-8C49-43D7-BFA7-354344F7380E}" dt="2024-05-22T12:56:56.871" v="15705" actId="20577"/>
          <ac:spMkLst>
            <pc:docMk/>
            <pc:sldMk cId="919356989" sldId="973"/>
            <ac:spMk id="43" creationId="{8505F0E2-B99E-AE2F-D7C2-F0BECD4484B0}"/>
          </ac:spMkLst>
        </pc:spChg>
        <pc:spChg chg="mod">
          <ac:chgData name="Paula Vázquez-Valero" userId="3a0e46d7-2099-40af-a155-aa45b68bfff3" providerId="ADAL" clId="{E9E16D5E-8C49-43D7-BFA7-354344F7380E}" dt="2024-05-22T12:44:33.671" v="14978" actId="1076"/>
          <ac:spMkLst>
            <pc:docMk/>
            <pc:sldMk cId="919356989" sldId="973"/>
            <ac:spMk id="45" creationId="{E01F9B08-C55B-E971-494B-1F11BE113B42}"/>
          </ac:spMkLst>
        </pc:spChg>
        <pc:spChg chg="mod">
          <ac:chgData name="Paula Vázquez-Valero" userId="3a0e46d7-2099-40af-a155-aa45b68bfff3" providerId="ADAL" clId="{E9E16D5E-8C49-43D7-BFA7-354344F7380E}" dt="2024-05-22T12:44:33.671" v="14978" actId="1076"/>
          <ac:spMkLst>
            <pc:docMk/>
            <pc:sldMk cId="919356989" sldId="973"/>
            <ac:spMk id="46" creationId="{A8234FE2-1B8B-34B0-87FA-5E5D4C75BA75}"/>
          </ac:spMkLst>
        </pc:spChg>
        <pc:spChg chg="add del mod">
          <ac:chgData name="Paula Vázquez-Valero" userId="3a0e46d7-2099-40af-a155-aa45b68bfff3" providerId="ADAL" clId="{E9E16D5E-8C49-43D7-BFA7-354344F7380E}" dt="2024-05-22T13:04:03.553" v="15954" actId="21"/>
          <ac:spMkLst>
            <pc:docMk/>
            <pc:sldMk cId="919356989" sldId="973"/>
            <ac:spMk id="50" creationId="{8D1F9FE0-4EAD-B6B6-A4F1-6AB8B14BC6E7}"/>
          </ac:spMkLst>
        </pc:spChg>
        <pc:spChg chg="add del mod">
          <ac:chgData name="Paula Vázquez-Valero" userId="3a0e46d7-2099-40af-a155-aa45b68bfff3" providerId="ADAL" clId="{E9E16D5E-8C49-43D7-BFA7-354344F7380E}" dt="2024-05-22T13:04:03.553" v="15954" actId="21"/>
          <ac:spMkLst>
            <pc:docMk/>
            <pc:sldMk cId="919356989" sldId="973"/>
            <ac:spMk id="52" creationId="{301CF767-C371-D6B5-224E-5AAE3C782826}"/>
          </ac:spMkLst>
        </pc:spChg>
        <pc:spChg chg="add del mod">
          <ac:chgData name="Paula Vázquez-Valero" userId="3a0e46d7-2099-40af-a155-aa45b68bfff3" providerId="ADAL" clId="{E9E16D5E-8C49-43D7-BFA7-354344F7380E}" dt="2024-05-22T13:04:03.553" v="15954" actId="21"/>
          <ac:spMkLst>
            <pc:docMk/>
            <pc:sldMk cId="919356989" sldId="973"/>
            <ac:spMk id="54" creationId="{B860C0A0-03A8-B516-AA95-334F997B31AF}"/>
          </ac:spMkLst>
        </pc:spChg>
        <pc:spChg chg="add del mod">
          <ac:chgData name="Paula Vázquez-Valero" userId="3a0e46d7-2099-40af-a155-aa45b68bfff3" providerId="ADAL" clId="{E9E16D5E-8C49-43D7-BFA7-354344F7380E}" dt="2024-05-22T13:04:03.553" v="15954" actId="21"/>
          <ac:spMkLst>
            <pc:docMk/>
            <pc:sldMk cId="919356989" sldId="973"/>
            <ac:spMk id="56" creationId="{59D4A2BA-075A-800A-394F-BD70A3E76CA0}"/>
          </ac:spMkLst>
        </pc:spChg>
        <pc:spChg chg="add del mod">
          <ac:chgData name="Paula Vázquez-Valero" userId="3a0e46d7-2099-40af-a155-aa45b68bfff3" providerId="ADAL" clId="{E9E16D5E-8C49-43D7-BFA7-354344F7380E}" dt="2024-05-22T13:04:03.553" v="15954" actId="21"/>
          <ac:spMkLst>
            <pc:docMk/>
            <pc:sldMk cId="919356989" sldId="973"/>
            <ac:spMk id="58" creationId="{A0CF02F4-E8EB-433C-186A-D98056B848AC}"/>
          </ac:spMkLst>
        </pc:spChg>
        <pc:spChg chg="mod">
          <ac:chgData name="Paula Vázquez-Valero" userId="3a0e46d7-2099-40af-a155-aa45b68bfff3" providerId="ADAL" clId="{E9E16D5E-8C49-43D7-BFA7-354344F7380E}" dt="2024-05-22T12:56:53.511" v="15703" actId="1076"/>
          <ac:spMkLst>
            <pc:docMk/>
            <pc:sldMk cId="919356989" sldId="973"/>
            <ac:spMk id="60" creationId="{819399DE-2725-CEDB-1625-72C5C84A9993}"/>
          </ac:spMkLst>
        </pc:spChg>
        <pc:spChg chg="mod">
          <ac:chgData name="Paula Vázquez-Valero" userId="3a0e46d7-2099-40af-a155-aa45b68bfff3" providerId="ADAL" clId="{E9E16D5E-8C49-43D7-BFA7-354344F7380E}" dt="2024-05-22T12:56:53.511" v="15703" actId="1076"/>
          <ac:spMkLst>
            <pc:docMk/>
            <pc:sldMk cId="919356989" sldId="973"/>
            <ac:spMk id="62" creationId="{7C51A309-7D55-69E6-6B9C-92B39A2A1D49}"/>
          </ac:spMkLst>
        </pc:spChg>
        <pc:spChg chg="mod">
          <ac:chgData name="Paula Vázquez-Valero" userId="3a0e46d7-2099-40af-a155-aa45b68bfff3" providerId="ADAL" clId="{E9E16D5E-8C49-43D7-BFA7-354344F7380E}" dt="2024-05-22T12:57:11.941" v="15723" actId="20577"/>
          <ac:spMkLst>
            <pc:docMk/>
            <pc:sldMk cId="919356989" sldId="973"/>
            <ac:spMk id="63" creationId="{52BE251C-974C-7A31-F109-6656AD8DFDD8}"/>
          </ac:spMkLst>
        </pc:spChg>
        <pc:spChg chg="add del mod">
          <ac:chgData name="Paula Vázquez-Valero" userId="3a0e46d7-2099-40af-a155-aa45b68bfff3" providerId="ADAL" clId="{E9E16D5E-8C49-43D7-BFA7-354344F7380E}" dt="2024-05-22T13:03:55.141" v="15949" actId="21"/>
          <ac:spMkLst>
            <pc:docMk/>
            <pc:sldMk cId="919356989" sldId="973"/>
            <ac:spMk id="2051" creationId="{1DF38C2E-8DF7-CE75-C0DA-4EA368EC8365}"/>
          </ac:spMkLst>
        </pc:spChg>
        <pc:spChg chg="add del mod">
          <ac:chgData name="Paula Vázquez-Valero" userId="3a0e46d7-2099-40af-a155-aa45b68bfff3" providerId="ADAL" clId="{E9E16D5E-8C49-43D7-BFA7-354344F7380E}" dt="2024-05-22T13:03:55.141" v="15949" actId="21"/>
          <ac:spMkLst>
            <pc:docMk/>
            <pc:sldMk cId="919356989" sldId="973"/>
            <ac:spMk id="2052" creationId="{4F6B1AF1-896F-C221-D8BF-3A735B4C7545}"/>
          </ac:spMkLst>
        </pc:spChg>
        <pc:spChg chg="add del mod">
          <ac:chgData name="Paula Vázquez-Valero" userId="3a0e46d7-2099-40af-a155-aa45b68bfff3" providerId="ADAL" clId="{E9E16D5E-8C49-43D7-BFA7-354344F7380E}" dt="2024-05-22T13:01:43.991" v="15879" actId="478"/>
          <ac:spMkLst>
            <pc:docMk/>
            <pc:sldMk cId="919356989" sldId="973"/>
            <ac:spMk id="2055" creationId="{F6744746-268F-463A-C618-F9CF53C9EC55}"/>
          </ac:spMkLst>
        </pc:spChg>
        <pc:spChg chg="add del mod">
          <ac:chgData name="Paula Vázquez-Valero" userId="3a0e46d7-2099-40af-a155-aa45b68bfff3" providerId="ADAL" clId="{E9E16D5E-8C49-43D7-BFA7-354344F7380E}" dt="2024-05-22T13:01:43.991" v="15879" actId="478"/>
          <ac:spMkLst>
            <pc:docMk/>
            <pc:sldMk cId="919356989" sldId="973"/>
            <ac:spMk id="2056" creationId="{4905590D-E7C5-38B6-6EF8-CF562BA85FE0}"/>
          </ac:spMkLst>
        </pc:spChg>
        <pc:spChg chg="add del mod">
          <ac:chgData name="Paula Vázquez-Valero" userId="3a0e46d7-2099-40af-a155-aa45b68bfff3" providerId="ADAL" clId="{E9E16D5E-8C49-43D7-BFA7-354344F7380E}" dt="2024-05-22T13:01:43.991" v="15879" actId="478"/>
          <ac:spMkLst>
            <pc:docMk/>
            <pc:sldMk cId="919356989" sldId="973"/>
            <ac:spMk id="2058" creationId="{D35576FB-6C52-E063-6A24-33245A59DB1F}"/>
          </ac:spMkLst>
        </pc:spChg>
        <pc:spChg chg="add del mod">
          <ac:chgData name="Paula Vázquez-Valero" userId="3a0e46d7-2099-40af-a155-aa45b68bfff3" providerId="ADAL" clId="{E9E16D5E-8C49-43D7-BFA7-354344F7380E}" dt="2024-05-22T13:01:43.991" v="15879" actId="478"/>
          <ac:spMkLst>
            <pc:docMk/>
            <pc:sldMk cId="919356989" sldId="973"/>
            <ac:spMk id="2060" creationId="{573BBA54-C8EA-60AF-B3A2-5D5203F9618C}"/>
          </ac:spMkLst>
        </pc:spChg>
        <pc:spChg chg="add del mod">
          <ac:chgData name="Paula Vázquez-Valero" userId="3a0e46d7-2099-40af-a155-aa45b68bfff3" providerId="ADAL" clId="{E9E16D5E-8C49-43D7-BFA7-354344F7380E}" dt="2024-05-22T13:03:55.141" v="15949" actId="21"/>
          <ac:spMkLst>
            <pc:docMk/>
            <pc:sldMk cId="919356989" sldId="973"/>
            <ac:spMk id="2061" creationId="{C7764232-7F6E-F5AC-7049-805B196EBFCE}"/>
          </ac:spMkLst>
        </pc:spChg>
        <pc:spChg chg="add del mod">
          <ac:chgData name="Paula Vázquez-Valero" userId="3a0e46d7-2099-40af-a155-aa45b68bfff3" providerId="ADAL" clId="{E9E16D5E-8C49-43D7-BFA7-354344F7380E}" dt="2024-05-22T13:03:55.141" v="15949" actId="21"/>
          <ac:spMkLst>
            <pc:docMk/>
            <pc:sldMk cId="919356989" sldId="973"/>
            <ac:spMk id="2062" creationId="{22DACBFD-D353-D9A6-86D4-E9BC51E5C8C4}"/>
          </ac:spMkLst>
        </pc:spChg>
        <pc:spChg chg="add del mod">
          <ac:chgData name="Paula Vázquez-Valero" userId="3a0e46d7-2099-40af-a155-aa45b68bfff3" providerId="ADAL" clId="{E9E16D5E-8C49-43D7-BFA7-354344F7380E}" dt="2024-05-22T13:01:35.659" v="15875"/>
          <ac:spMkLst>
            <pc:docMk/>
            <pc:sldMk cId="919356989" sldId="973"/>
            <ac:spMk id="2063" creationId="{59522A28-C8A4-DBD9-4366-BC574C68DB65}"/>
          </ac:spMkLst>
        </pc:spChg>
        <pc:spChg chg="add del mod">
          <ac:chgData name="Paula Vázquez-Valero" userId="3a0e46d7-2099-40af-a155-aa45b68bfff3" providerId="ADAL" clId="{E9E16D5E-8C49-43D7-BFA7-354344F7380E}" dt="2024-05-22T13:01:17.081" v="15859" actId="478"/>
          <ac:spMkLst>
            <pc:docMk/>
            <pc:sldMk cId="919356989" sldId="973"/>
            <ac:spMk id="2064" creationId="{73710211-7688-D46D-028E-EDABA0B6CC8C}"/>
          </ac:spMkLst>
        </pc:spChg>
        <pc:spChg chg="add del mod">
          <ac:chgData name="Paula Vázquez-Valero" userId="3a0e46d7-2099-40af-a155-aa45b68bfff3" providerId="ADAL" clId="{E9E16D5E-8C49-43D7-BFA7-354344F7380E}" dt="2024-05-22T13:03:55.141" v="15949" actId="21"/>
          <ac:spMkLst>
            <pc:docMk/>
            <pc:sldMk cId="919356989" sldId="973"/>
            <ac:spMk id="2067" creationId="{041AA14E-6AD1-31D1-BDDF-6FD63AECB88F}"/>
          </ac:spMkLst>
        </pc:spChg>
        <pc:spChg chg="del mod topLvl">
          <ac:chgData name="Paula Vázquez-Valero" userId="3a0e46d7-2099-40af-a155-aa45b68bfff3" providerId="ADAL" clId="{E9E16D5E-8C49-43D7-BFA7-354344F7380E}" dt="2024-05-22T13:03:21.434" v="15912" actId="478"/>
          <ac:spMkLst>
            <pc:docMk/>
            <pc:sldMk cId="919356989" sldId="973"/>
            <ac:spMk id="2072" creationId="{C204F797-0CBA-56E2-F56D-47F87316FBFB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2116" creationId="{A1235B55-3634-474D-A0FC-0E5260A51695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2118" creationId="{41742C6A-747B-8CE8-BD02-9A9FBC80B1DD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2132" creationId="{C59636F2-B157-3901-D8AB-3DF217936574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2135" creationId="{36CE65C0-2FCF-B548-C965-90122A6C8606}"/>
          </ac:spMkLst>
        </pc:spChg>
        <pc:spChg chg="del">
          <ac:chgData name="Paula Vázquez-Valero" userId="3a0e46d7-2099-40af-a155-aa45b68bfff3" providerId="ADAL" clId="{E9E16D5E-8C49-43D7-BFA7-354344F7380E}" dt="2024-05-22T12:43:13.240" v="14962" actId="478"/>
          <ac:spMkLst>
            <pc:docMk/>
            <pc:sldMk cId="919356989" sldId="973"/>
            <ac:spMk id="2136" creationId="{6348036A-F4C1-E206-B010-5BD648B36CB9}"/>
          </ac:spMkLst>
        </pc:spChg>
        <pc:spChg chg="del">
          <ac:chgData name="Paula Vázquez-Valero" userId="3a0e46d7-2099-40af-a155-aa45b68bfff3" providerId="ADAL" clId="{E9E16D5E-8C49-43D7-BFA7-354344F7380E}" dt="2024-05-22T12:43:53.035" v="14974" actId="478"/>
          <ac:spMkLst>
            <pc:docMk/>
            <pc:sldMk cId="919356989" sldId="973"/>
            <ac:spMk id="2138" creationId="{01033954-A53A-9069-FCF9-A9ECC9306ECD}"/>
          </ac:spMkLst>
        </pc:spChg>
        <pc:grpChg chg="del">
          <ac:chgData name="Paula Vázquez-Valero" userId="3a0e46d7-2099-40af-a155-aa45b68bfff3" providerId="ADAL" clId="{E9E16D5E-8C49-43D7-BFA7-354344F7380E}" dt="2024-05-22T12:43:15.283" v="14963" actId="478"/>
          <ac:grpSpMkLst>
            <pc:docMk/>
            <pc:sldMk cId="919356989" sldId="973"/>
            <ac:grpSpMk id="5" creationId="{4C4344F8-4FF7-A93B-708A-8BEC0931215C}"/>
          </ac:grpSpMkLst>
        </pc:grpChg>
        <pc:grpChg chg="add del mod">
          <ac:chgData name="Paula Vázquez-Valero" userId="3a0e46d7-2099-40af-a155-aa45b68bfff3" providerId="ADAL" clId="{E9E16D5E-8C49-43D7-BFA7-354344F7380E}" dt="2024-05-22T12:43:29.106" v="14968" actId="478"/>
          <ac:grpSpMkLst>
            <pc:docMk/>
            <pc:sldMk cId="919356989" sldId="973"/>
            <ac:grpSpMk id="13" creationId="{A7D12719-AB05-5435-BC37-738E1A12D16A}"/>
          </ac:grpSpMkLst>
        </pc:grpChg>
        <pc:grpChg chg="add mod">
          <ac:chgData name="Paula Vázquez-Valero" userId="3a0e46d7-2099-40af-a155-aa45b68bfff3" providerId="ADAL" clId="{E9E16D5E-8C49-43D7-BFA7-354344F7380E}" dt="2024-05-22T12:43:38.171" v="14970" actId="1076"/>
          <ac:grpSpMkLst>
            <pc:docMk/>
            <pc:sldMk cId="919356989" sldId="973"/>
            <ac:grpSpMk id="27" creationId="{D9060509-6F0A-046C-561E-0FB2A0C6CD03}"/>
          </ac:grpSpMkLst>
        </pc:grpChg>
        <pc:grpChg chg="add mod">
          <ac:chgData name="Paula Vázquez-Valero" userId="3a0e46d7-2099-40af-a155-aa45b68bfff3" providerId="ADAL" clId="{E9E16D5E-8C49-43D7-BFA7-354344F7380E}" dt="2024-05-22T12:44:33.671" v="14978" actId="1076"/>
          <ac:grpSpMkLst>
            <pc:docMk/>
            <pc:sldMk cId="919356989" sldId="973"/>
            <ac:grpSpMk id="44" creationId="{2C9ADCCE-740C-A8BB-6E76-F588B9BF9FE2}"/>
          </ac:grpSpMkLst>
        </pc:grpChg>
        <pc:grpChg chg="add mod">
          <ac:chgData name="Paula Vázquez-Valero" userId="3a0e46d7-2099-40af-a155-aa45b68bfff3" providerId="ADAL" clId="{E9E16D5E-8C49-43D7-BFA7-354344F7380E}" dt="2024-05-22T12:56:53.511" v="15703" actId="1076"/>
          <ac:grpSpMkLst>
            <pc:docMk/>
            <pc:sldMk cId="919356989" sldId="973"/>
            <ac:grpSpMk id="59" creationId="{9BB11619-329C-A749-E09E-6A72B3813248}"/>
          </ac:grpSpMkLst>
        </pc:grpChg>
        <pc:grpChg chg="add del mod">
          <ac:chgData name="Paula Vázquez-Valero" userId="3a0e46d7-2099-40af-a155-aa45b68bfff3" providerId="ADAL" clId="{E9E16D5E-8C49-43D7-BFA7-354344F7380E}" dt="2024-05-22T13:03:21.434" v="15912" actId="478"/>
          <ac:grpSpMkLst>
            <pc:docMk/>
            <pc:sldMk cId="919356989" sldId="973"/>
            <ac:grpSpMk id="2070" creationId="{10040F39-9076-366E-FB3D-5AEC789A4360}"/>
          </ac:grpSpMkLst>
        </pc:grpChg>
        <pc:grpChg chg="del">
          <ac:chgData name="Paula Vázquez-Valero" userId="3a0e46d7-2099-40af-a155-aa45b68bfff3" providerId="ADAL" clId="{E9E16D5E-8C49-43D7-BFA7-354344F7380E}" dt="2024-05-22T12:43:13.240" v="14962" actId="478"/>
          <ac:grpSpMkLst>
            <pc:docMk/>
            <pc:sldMk cId="919356989" sldId="973"/>
            <ac:grpSpMk id="2119" creationId="{1A2C8EB9-9F76-E328-EDF0-7930AD776753}"/>
          </ac:grpSpMkLst>
        </pc:grpChg>
        <pc:grpChg chg="del">
          <ac:chgData name="Paula Vázquez-Valero" userId="3a0e46d7-2099-40af-a155-aa45b68bfff3" providerId="ADAL" clId="{E9E16D5E-8C49-43D7-BFA7-354344F7380E}" dt="2024-05-22T12:43:13.240" v="14962" actId="478"/>
          <ac:grpSpMkLst>
            <pc:docMk/>
            <pc:sldMk cId="919356989" sldId="973"/>
            <ac:grpSpMk id="2139" creationId="{E6419CD1-104E-0BB5-B396-D32120E11D4C}"/>
          </ac:grpSpMkLst>
        </pc:grpChg>
        <pc:graphicFrameChg chg="add mod modGraphic">
          <ac:chgData name="Paula Vázquez-Valero" userId="3a0e46d7-2099-40af-a155-aa45b68bfff3" providerId="ADAL" clId="{E9E16D5E-8C49-43D7-BFA7-354344F7380E}" dt="2024-05-22T12:43:48.876" v="14973" actId="255"/>
          <ac:graphicFrameMkLst>
            <pc:docMk/>
            <pc:sldMk cId="919356989" sldId="973"/>
            <ac:graphicFrameMk id="19" creationId="{E64E9EFF-E0D8-84B0-21D1-6CC0D839FDE8}"/>
          </ac:graphicFrameMkLst>
        </pc:graphicFrameChg>
        <pc:graphicFrameChg chg="add del mod">
          <ac:chgData name="Paula Vázquez-Valero" userId="3a0e46d7-2099-40af-a155-aa45b68bfff3" providerId="ADAL" clId="{E9E16D5E-8C49-43D7-BFA7-354344F7380E}" dt="2024-05-22T12:55:38.551" v="15664" actId="478"/>
          <ac:graphicFrameMkLst>
            <pc:docMk/>
            <pc:sldMk cId="919356989" sldId="973"/>
            <ac:graphicFrameMk id="32" creationId="{BE41B633-3E8B-6300-A466-E03872C3B20F}"/>
          </ac:graphicFrameMkLst>
        </pc:graphicFrameChg>
        <pc:graphicFrameChg chg="add mod ord modGraphic">
          <ac:chgData name="Paula Vázquez-Valero" userId="3a0e46d7-2099-40af-a155-aa45b68bfff3" providerId="ADAL" clId="{E9E16D5E-8C49-43D7-BFA7-354344F7380E}" dt="2024-05-22T13:04:46.511" v="15971" actId="14100"/>
          <ac:graphicFrameMkLst>
            <pc:docMk/>
            <pc:sldMk cId="919356989" sldId="973"/>
            <ac:graphicFrameMk id="41" creationId="{BE0014CD-636D-AA3C-5CA5-9105984D9465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2:43:13.240" v="14962" actId="478"/>
          <ac:graphicFrameMkLst>
            <pc:docMk/>
            <pc:sldMk cId="919356989" sldId="973"/>
            <ac:graphicFrameMk id="2109" creationId="{499BB749-B92C-D1FF-43A5-B2E7A882D689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2:43:13.240" v="14962" actId="478"/>
          <ac:graphicFrameMkLst>
            <pc:docMk/>
            <pc:sldMk cId="919356989" sldId="973"/>
            <ac:graphicFrameMk id="2123" creationId="{77EFE19B-8884-355A-FE63-85D9FA97D9A4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2:43:15.283" v="14963" actId="478"/>
          <ac:graphicFrameMkLst>
            <pc:docMk/>
            <pc:sldMk cId="919356989" sldId="973"/>
            <ac:graphicFrameMk id="2131" creationId="{9F2B81D9-9666-8B73-89C5-0AA5F86B120F}"/>
          </ac:graphicFrameMkLst>
        </pc:graphicFrameChg>
        <pc:picChg chg="add del">
          <ac:chgData name="Paula Vázquez-Valero" userId="3a0e46d7-2099-40af-a155-aa45b68bfff3" providerId="ADAL" clId="{E9E16D5E-8C49-43D7-BFA7-354344F7380E}" dt="2024-05-22T13:03:50.284" v="15946" actId="21"/>
          <ac:picMkLst>
            <pc:docMk/>
            <pc:sldMk cId="919356989" sldId="973"/>
            <ac:picMk id="15" creationId="{F1DC7D90-36DD-84DA-50B7-8BAB746E0AC7}"/>
          </ac:picMkLst>
        </pc:picChg>
        <pc:picChg chg="add mod">
          <ac:chgData name="Paula Vázquez-Valero" userId="3a0e46d7-2099-40af-a155-aa45b68bfff3" providerId="ADAL" clId="{E9E16D5E-8C49-43D7-BFA7-354344F7380E}" dt="2024-05-22T12:43:26.300" v="14967" actId="1037"/>
          <ac:picMkLst>
            <pc:docMk/>
            <pc:sldMk cId="919356989" sldId="973"/>
            <ac:picMk id="20" creationId="{20799675-9028-1658-9A6F-2F48DD35C93B}"/>
          </ac:picMkLst>
        </pc:picChg>
        <pc:picChg chg="add mod">
          <ac:chgData name="Paula Vázquez-Valero" userId="3a0e46d7-2099-40af-a155-aa45b68bfff3" providerId="ADAL" clId="{E9E16D5E-8C49-43D7-BFA7-354344F7380E}" dt="2024-05-22T12:43:26.300" v="14967" actId="1037"/>
          <ac:picMkLst>
            <pc:docMk/>
            <pc:sldMk cId="919356989" sldId="973"/>
            <ac:picMk id="21" creationId="{2FD9454C-A5B7-C623-C804-85F9D27F343A}"/>
          </ac:picMkLst>
        </pc:picChg>
        <pc:picChg chg="add mod">
          <ac:chgData name="Paula Vázquez-Valero" userId="3a0e46d7-2099-40af-a155-aa45b68bfff3" providerId="ADAL" clId="{E9E16D5E-8C49-43D7-BFA7-354344F7380E}" dt="2024-05-22T12:43:26.300" v="14967" actId="1037"/>
          <ac:picMkLst>
            <pc:docMk/>
            <pc:sldMk cId="919356989" sldId="973"/>
            <ac:picMk id="24" creationId="{86B5847E-22E8-D615-D445-02C9A755CB51}"/>
          </ac:picMkLst>
        </pc:picChg>
        <pc:picChg chg="add mod">
          <ac:chgData name="Paula Vázquez-Valero" userId="3a0e46d7-2099-40af-a155-aa45b68bfff3" providerId="ADAL" clId="{E9E16D5E-8C49-43D7-BFA7-354344F7380E}" dt="2024-05-22T12:43:38.171" v="14970" actId="1076"/>
          <ac:picMkLst>
            <pc:docMk/>
            <pc:sldMk cId="919356989" sldId="973"/>
            <ac:picMk id="30" creationId="{B66A1A8C-A427-7905-CE03-367A85EBE0B2}"/>
          </ac:picMkLst>
        </pc:picChg>
        <pc:picChg chg="add del mod">
          <ac:chgData name="Paula Vázquez-Valero" userId="3a0e46d7-2099-40af-a155-aa45b68bfff3" providerId="ADAL" clId="{E9E16D5E-8C49-43D7-BFA7-354344F7380E}" dt="2024-05-22T12:50:37.047" v="15509" actId="478"/>
          <ac:picMkLst>
            <pc:docMk/>
            <pc:sldMk cId="919356989" sldId="973"/>
            <ac:picMk id="31" creationId="{A631A26D-D83A-B465-754C-177173A7366D}"/>
          </ac:picMkLst>
        </pc:picChg>
        <pc:picChg chg="add del mod">
          <ac:chgData name="Paula Vázquez-Valero" userId="3a0e46d7-2099-40af-a155-aa45b68bfff3" providerId="ADAL" clId="{E9E16D5E-8C49-43D7-BFA7-354344F7380E}" dt="2024-05-22T12:55:38.551" v="15664" actId="478"/>
          <ac:picMkLst>
            <pc:docMk/>
            <pc:sldMk cId="919356989" sldId="973"/>
            <ac:picMk id="33" creationId="{6102CAA9-535B-6651-6D43-1A33085A5003}"/>
          </ac:picMkLst>
        </pc:picChg>
        <pc:picChg chg="add del mod">
          <ac:chgData name="Paula Vázquez-Valero" userId="3a0e46d7-2099-40af-a155-aa45b68bfff3" providerId="ADAL" clId="{E9E16D5E-8C49-43D7-BFA7-354344F7380E}" dt="2024-05-22T12:55:38.551" v="15664" actId="478"/>
          <ac:picMkLst>
            <pc:docMk/>
            <pc:sldMk cId="919356989" sldId="973"/>
            <ac:picMk id="34" creationId="{0200C362-74D6-8D3F-7D98-3A9834DA59A4}"/>
          </ac:picMkLst>
        </pc:picChg>
        <pc:picChg chg="add del mod">
          <ac:chgData name="Paula Vázquez-Valero" userId="3a0e46d7-2099-40af-a155-aa45b68bfff3" providerId="ADAL" clId="{E9E16D5E-8C49-43D7-BFA7-354344F7380E}" dt="2024-05-22T12:55:38.551" v="15664" actId="478"/>
          <ac:picMkLst>
            <pc:docMk/>
            <pc:sldMk cId="919356989" sldId="973"/>
            <ac:picMk id="35" creationId="{0C07E8FB-05D7-9777-8F47-1C5A1FB5049B}"/>
          </ac:picMkLst>
        </pc:picChg>
        <pc:picChg chg="add del mod ord">
          <ac:chgData name="Paula Vázquez-Valero" userId="3a0e46d7-2099-40af-a155-aa45b68bfff3" providerId="ADAL" clId="{E9E16D5E-8C49-43D7-BFA7-354344F7380E}" dt="2024-05-22T12:55:16.601" v="15655" actId="478"/>
          <ac:picMkLst>
            <pc:docMk/>
            <pc:sldMk cId="919356989" sldId="973"/>
            <ac:picMk id="37" creationId="{F00A259F-AD26-7DF6-4CD7-78E15DCEB2E3}"/>
          </ac:picMkLst>
        </pc:picChg>
        <pc:picChg chg="add del mod">
          <ac:chgData name="Paula Vázquez-Valero" userId="3a0e46d7-2099-40af-a155-aa45b68bfff3" providerId="ADAL" clId="{E9E16D5E-8C49-43D7-BFA7-354344F7380E}" dt="2024-05-22T12:55:38.551" v="15664" actId="478"/>
          <ac:picMkLst>
            <pc:docMk/>
            <pc:sldMk cId="919356989" sldId="973"/>
            <ac:picMk id="39" creationId="{A0F8B9F4-7F84-8DC3-D96E-A758CE5218D9}"/>
          </ac:picMkLst>
        </pc:picChg>
        <pc:picChg chg="add del mod">
          <ac:chgData name="Paula Vázquez-Valero" userId="3a0e46d7-2099-40af-a155-aa45b68bfff3" providerId="ADAL" clId="{E9E16D5E-8C49-43D7-BFA7-354344F7380E}" dt="2024-05-22T12:55:38.551" v="15664" actId="478"/>
          <ac:picMkLst>
            <pc:docMk/>
            <pc:sldMk cId="919356989" sldId="973"/>
            <ac:picMk id="42" creationId="{862E9056-5405-FA0D-5727-78242FC4CDDE}"/>
          </ac:picMkLst>
        </pc:picChg>
        <pc:picChg chg="add mod">
          <ac:chgData name="Paula Vázquez-Valero" userId="3a0e46d7-2099-40af-a155-aa45b68bfff3" providerId="ADAL" clId="{E9E16D5E-8C49-43D7-BFA7-354344F7380E}" dt="2024-05-22T12:44:33.671" v="14978" actId="1076"/>
          <ac:picMkLst>
            <pc:docMk/>
            <pc:sldMk cId="919356989" sldId="973"/>
            <ac:picMk id="47" creationId="{BB563081-1608-C3E5-36DE-77AA4E45427B}"/>
          </ac:picMkLst>
        </pc:picChg>
        <pc:picChg chg="add del mod">
          <ac:chgData name="Paula Vázquez-Valero" userId="3a0e46d7-2099-40af-a155-aa45b68bfff3" providerId="ADAL" clId="{E9E16D5E-8C49-43D7-BFA7-354344F7380E}" dt="2024-05-22T13:04:03.553" v="15954" actId="21"/>
          <ac:picMkLst>
            <pc:docMk/>
            <pc:sldMk cId="919356989" sldId="973"/>
            <ac:picMk id="48" creationId="{E0313CE5-62A9-4F81-AEAA-818FE359D140}"/>
          </ac:picMkLst>
        </pc:picChg>
        <pc:picChg chg="add del mod">
          <ac:chgData name="Paula Vázquez-Valero" userId="3a0e46d7-2099-40af-a155-aa45b68bfff3" providerId="ADAL" clId="{E9E16D5E-8C49-43D7-BFA7-354344F7380E}" dt="2024-05-22T12:46:26.181" v="15059" actId="478"/>
          <ac:picMkLst>
            <pc:docMk/>
            <pc:sldMk cId="919356989" sldId="973"/>
            <ac:picMk id="49" creationId="{613BF5A9-5F83-779D-D7EB-53D00DBA8AA4}"/>
          </ac:picMkLst>
        </pc:picChg>
        <pc:picChg chg="mod">
          <ac:chgData name="Paula Vázquez-Valero" userId="3a0e46d7-2099-40af-a155-aa45b68bfff3" providerId="ADAL" clId="{E9E16D5E-8C49-43D7-BFA7-354344F7380E}" dt="2024-05-22T12:56:53.511" v="15703" actId="1076"/>
          <ac:picMkLst>
            <pc:docMk/>
            <pc:sldMk cId="919356989" sldId="973"/>
            <ac:picMk id="61" creationId="{B1649EAB-2584-34FF-A507-9449D0EB2A49}"/>
          </ac:picMkLst>
        </pc:picChg>
        <pc:picChg chg="add del mod">
          <ac:chgData name="Paula Vázquez-Valero" userId="3a0e46d7-2099-40af-a155-aa45b68bfff3" providerId="ADAL" clId="{E9E16D5E-8C49-43D7-BFA7-354344F7380E}" dt="2024-05-22T13:03:53.141" v="15948" actId="478"/>
          <ac:picMkLst>
            <pc:docMk/>
            <pc:sldMk cId="919356989" sldId="973"/>
            <ac:picMk id="2048" creationId="{ECA6AF06-92EB-60C2-473D-32A589340C96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49" creationId="{510B6B36-9623-D255-C375-2E51549C2F22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50" creationId="{AD88C4C1-5AA2-437D-C035-BAD3BB78351E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53" creationId="{DB4A7C54-F374-2EE7-40F3-C5C76E1CEDDF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54" creationId="{778D8E5A-30FA-4F6B-BD69-D17D3988BB5D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57" creationId="{CF77700E-CC17-1BDE-DF93-642A8B885DF9}"/>
          </ac:picMkLst>
        </pc:picChg>
        <pc:picChg chg="add del mod">
          <ac:chgData name="Paula Vázquez-Valero" userId="3a0e46d7-2099-40af-a155-aa45b68bfff3" providerId="ADAL" clId="{E9E16D5E-8C49-43D7-BFA7-354344F7380E}" dt="2024-05-22T13:01:43.991" v="15879" actId="478"/>
          <ac:picMkLst>
            <pc:docMk/>
            <pc:sldMk cId="919356989" sldId="973"/>
            <ac:picMk id="2059" creationId="{FC885F57-75B1-1353-FEAA-C0902727A03B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66" creationId="{ED8E235C-2203-965A-921F-823A4C73F9DA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68" creationId="{D694F6F6-5D69-0005-3BAD-8D3C4E150D9B}"/>
          </ac:picMkLst>
        </pc:picChg>
        <pc:picChg chg="add del mod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69" creationId="{7BCD3D26-1A32-C94C-8877-FDB98BA06053}"/>
          </ac:picMkLst>
        </pc:picChg>
        <pc:picChg chg="add del mod topLvl">
          <ac:chgData name="Paula Vázquez-Valero" userId="3a0e46d7-2099-40af-a155-aa45b68bfff3" providerId="ADAL" clId="{E9E16D5E-8C49-43D7-BFA7-354344F7380E}" dt="2024-05-22T13:03:55.141" v="15949" actId="21"/>
          <ac:picMkLst>
            <pc:docMk/>
            <pc:sldMk cId="919356989" sldId="973"/>
            <ac:picMk id="2071" creationId="{E82EB917-9600-7DA3-FD1A-5B4B37D42E44}"/>
          </ac:picMkLst>
        </pc:picChg>
        <pc:picChg chg="add del mod">
          <ac:chgData name="Paula Vázquez-Valero" userId="3a0e46d7-2099-40af-a155-aa45b68bfff3" providerId="ADAL" clId="{E9E16D5E-8C49-43D7-BFA7-354344F7380E}" dt="2024-05-22T13:03:49.941" v="15945"/>
          <ac:picMkLst>
            <pc:docMk/>
            <pc:sldMk cId="919356989" sldId="973"/>
            <ac:picMk id="2073" creationId="{D0287487-F1A3-FD02-CCD0-1C90C4ADB730}"/>
          </ac:picMkLst>
        </pc:picChg>
        <pc:picChg chg="add mod ord">
          <ac:chgData name="Paula Vázquez-Valero" userId="3a0e46d7-2099-40af-a155-aa45b68bfff3" providerId="ADAL" clId="{E9E16D5E-8C49-43D7-BFA7-354344F7380E}" dt="2024-05-22T13:04:17.173" v="15962" actId="166"/>
          <ac:picMkLst>
            <pc:docMk/>
            <pc:sldMk cId="919356989" sldId="973"/>
            <ac:picMk id="2074" creationId="{228CE484-D4FC-3904-0866-B1B0C9574674}"/>
          </ac:picMkLst>
        </pc:picChg>
        <pc:picChg chg="add mod">
          <ac:chgData name="Paula Vázquez-Valero" userId="3a0e46d7-2099-40af-a155-aa45b68bfff3" providerId="ADAL" clId="{E9E16D5E-8C49-43D7-BFA7-354344F7380E}" dt="2024-05-22T13:04:19.631" v="15963" actId="1076"/>
          <ac:picMkLst>
            <pc:docMk/>
            <pc:sldMk cId="919356989" sldId="973"/>
            <ac:picMk id="2075" creationId="{753FD559-6E50-396A-4E2B-C84EFCD905BA}"/>
          </ac:picMkLst>
        </pc:picChg>
        <pc:picChg chg="add mod">
          <ac:chgData name="Paula Vázquez-Valero" userId="3a0e46d7-2099-40af-a155-aa45b68bfff3" providerId="ADAL" clId="{E9E16D5E-8C49-43D7-BFA7-354344F7380E}" dt="2024-05-22T13:04:35.921" v="15968" actId="1076"/>
          <ac:picMkLst>
            <pc:docMk/>
            <pc:sldMk cId="919356989" sldId="973"/>
            <ac:picMk id="2076" creationId="{84B3BFA9-D925-222F-DF01-846E31553C63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08" creationId="{83D88DBD-9EAE-B999-1676-D1FE8184C9AC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30" creationId="{E78EB411-30C9-4DB6-5ABD-4DC9A07704EE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33" creationId="{9EB3F884-D841-8846-0FED-7218DA1060F3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34" creationId="{637A8C7A-F84C-20BD-A5E4-648E1AF1C540}"/>
          </ac:picMkLst>
        </pc:picChg>
        <pc:picChg chg="del">
          <ac:chgData name="Paula Vázquez-Valero" userId="3a0e46d7-2099-40af-a155-aa45b68bfff3" providerId="ADAL" clId="{E9E16D5E-8C49-43D7-BFA7-354344F7380E}" dt="2024-05-22T12:43:15.283" v="14963" actId="478"/>
          <ac:picMkLst>
            <pc:docMk/>
            <pc:sldMk cId="919356989" sldId="973"/>
            <ac:picMk id="2137" creationId="{300030ED-28B3-9F78-263F-436BE7B4EA95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43" creationId="{D4C2A868-8235-3D29-06C3-60ACD770F0DA}"/>
          </ac:picMkLst>
        </pc:picChg>
        <pc:picChg chg="del">
          <ac:chgData name="Paula Vázquez-Valero" userId="3a0e46d7-2099-40af-a155-aa45b68bfff3" providerId="ADAL" clId="{E9E16D5E-8C49-43D7-BFA7-354344F7380E}" dt="2024-05-22T12:43:13.240" v="14962" actId="478"/>
          <ac:picMkLst>
            <pc:docMk/>
            <pc:sldMk cId="919356989" sldId="973"/>
            <ac:picMk id="2144" creationId="{13E267C3-48C6-B7E6-6C2B-31143DBEA709}"/>
          </ac:picMkLst>
        </pc:picChg>
      </pc:sldChg>
      <pc:sldChg chg="new del">
        <pc:chgData name="Paula Vázquez-Valero" userId="3a0e46d7-2099-40af-a155-aa45b68bfff3" providerId="ADAL" clId="{E9E16D5E-8C49-43D7-BFA7-354344F7380E}" dt="2024-05-22T15:48:13.413" v="16100" actId="47"/>
        <pc:sldMkLst>
          <pc:docMk/>
          <pc:sldMk cId="1087776835" sldId="974"/>
        </pc:sldMkLst>
      </pc:sldChg>
      <pc:sldChg chg="add del">
        <pc:chgData name="Paula Vázquez-Valero" userId="3a0e46d7-2099-40af-a155-aa45b68bfff3" providerId="ADAL" clId="{E9E16D5E-8C49-43D7-BFA7-354344F7380E}" dt="2024-05-15T15:55:49.138" v="8140" actId="47"/>
        <pc:sldMkLst>
          <pc:docMk/>
          <pc:sldMk cId="1802582040" sldId="974"/>
        </pc:sldMkLst>
      </pc:sldChg>
      <pc:sldChg chg="addSp delSp modSp add mod delAnim modAnim">
        <pc:chgData name="Paula Vázquez-Valero" userId="3a0e46d7-2099-40af-a155-aa45b68bfff3" providerId="ADAL" clId="{E9E16D5E-8C49-43D7-BFA7-354344F7380E}" dt="2024-05-22T16:04:08.607" v="17100" actId="1035"/>
        <pc:sldMkLst>
          <pc:docMk/>
          <pc:sldMk cId="2375103514" sldId="975"/>
        </pc:sldMkLst>
        <pc:spChg chg="mod">
          <ac:chgData name="Paula Vázquez-Valero" userId="3a0e46d7-2099-40af-a155-aa45b68bfff3" providerId="ADAL" clId="{E9E16D5E-8C49-43D7-BFA7-354344F7380E}" dt="2024-05-22T16:03:14.519" v="17050" actId="20577"/>
          <ac:spMkLst>
            <pc:docMk/>
            <pc:sldMk cId="2375103514" sldId="975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E9E16D5E-8C49-43D7-BFA7-354344F7380E}" dt="2024-05-22T15:52:28.253" v="16364" actId="20577"/>
          <ac:spMkLst>
            <pc:docMk/>
            <pc:sldMk cId="2375103514" sldId="975"/>
            <ac:spMk id="3" creationId="{2CC99687-8B4F-2F3E-49BB-26F71998E37F}"/>
          </ac:spMkLst>
        </pc:spChg>
        <pc:spChg chg="mod">
          <ac:chgData name="Paula Vázquez-Valero" userId="3a0e46d7-2099-40af-a155-aa45b68bfff3" providerId="ADAL" clId="{E9E16D5E-8C49-43D7-BFA7-354344F7380E}" dt="2024-05-22T16:02:22.354" v="16976" actId="14100"/>
          <ac:spMkLst>
            <pc:docMk/>
            <pc:sldMk cId="2375103514" sldId="975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E9E16D5E-8C49-43D7-BFA7-354344F7380E}" dt="2024-05-22T15:36:16.675" v="16097"/>
          <ac:spMkLst>
            <pc:docMk/>
            <pc:sldMk cId="2375103514" sldId="975"/>
            <ac:spMk id="6" creationId="{51744FAE-4F5B-70A7-CC26-A0D5FDF58FCE}"/>
          </ac:spMkLst>
        </pc:spChg>
        <pc:spChg chg="mod">
          <ac:chgData name="Paula Vázquez-Valero" userId="3a0e46d7-2099-40af-a155-aa45b68bfff3" providerId="ADAL" clId="{E9E16D5E-8C49-43D7-BFA7-354344F7380E}" dt="2024-05-22T15:36:16.675" v="16097"/>
          <ac:spMkLst>
            <pc:docMk/>
            <pc:sldMk cId="2375103514" sldId="975"/>
            <ac:spMk id="7" creationId="{10A285E2-73BE-19BF-D197-B8ADB75E6E49}"/>
          </ac:spMkLst>
        </pc:spChg>
        <pc:spChg chg="mod">
          <ac:chgData name="Paula Vázquez-Valero" userId="3a0e46d7-2099-40af-a155-aa45b68bfff3" providerId="ADAL" clId="{E9E16D5E-8C49-43D7-BFA7-354344F7380E}" dt="2024-05-22T16:01:44.374" v="16912" actId="1036"/>
          <ac:spMkLst>
            <pc:docMk/>
            <pc:sldMk cId="2375103514" sldId="975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E9E16D5E-8C49-43D7-BFA7-354344F7380E}" dt="2024-05-22T16:01:29.634" v="16902" actId="478"/>
          <ac:spMkLst>
            <pc:docMk/>
            <pc:sldMk cId="2375103514" sldId="975"/>
            <ac:spMk id="13" creationId="{4C87ACB7-981B-A587-83FF-149663BADECA}"/>
          </ac:spMkLst>
        </pc:spChg>
        <pc:spChg chg="add del mod">
          <ac:chgData name="Paula Vázquez-Valero" userId="3a0e46d7-2099-40af-a155-aa45b68bfff3" providerId="ADAL" clId="{E9E16D5E-8C49-43D7-BFA7-354344F7380E}" dt="2024-05-22T15:54:13.134" v="16441" actId="478"/>
          <ac:spMkLst>
            <pc:docMk/>
            <pc:sldMk cId="2375103514" sldId="975"/>
            <ac:spMk id="16" creationId="{876B3715-0086-88E8-5A25-795EB5866EA1}"/>
          </ac:spMkLst>
        </pc:spChg>
        <pc:spChg chg="mod">
          <ac:chgData name="Paula Vázquez-Valero" userId="3a0e46d7-2099-40af-a155-aa45b68bfff3" providerId="ADAL" clId="{E9E16D5E-8C49-43D7-BFA7-354344F7380E}" dt="2024-05-22T16:04:04.414" v="17097" actId="20577"/>
          <ac:spMkLst>
            <pc:docMk/>
            <pc:sldMk cId="2375103514" sldId="975"/>
            <ac:spMk id="17" creationId="{B6D28594-9B41-BB6C-92B1-CB78C28D3E9B}"/>
          </ac:spMkLst>
        </pc:spChg>
        <pc:spChg chg="add del mod">
          <ac:chgData name="Paula Vázquez-Valero" userId="3a0e46d7-2099-40af-a155-aa45b68bfff3" providerId="ADAL" clId="{E9E16D5E-8C49-43D7-BFA7-354344F7380E}" dt="2024-05-22T15:49:43.713" v="16173" actId="478"/>
          <ac:spMkLst>
            <pc:docMk/>
            <pc:sldMk cId="2375103514" sldId="975"/>
            <ac:spMk id="18" creationId="{8AFB22FC-75E8-AD25-F6FA-EA67DBEBBD0A}"/>
          </ac:spMkLst>
        </pc:spChg>
        <pc:spChg chg="del">
          <ac:chgData name="Paula Vázquez-Valero" userId="3a0e46d7-2099-40af-a155-aa45b68bfff3" providerId="ADAL" clId="{E9E16D5E-8C49-43D7-BFA7-354344F7380E}" dt="2024-05-22T15:36:14.219" v="16095" actId="478"/>
          <ac:spMkLst>
            <pc:docMk/>
            <pc:sldMk cId="2375103514" sldId="975"/>
            <ac:spMk id="22" creationId="{EAA1B324-D7B1-D31C-5BEC-6F9F28E82EEA}"/>
          </ac:spMkLst>
        </pc:spChg>
        <pc:spChg chg="del">
          <ac:chgData name="Paula Vázquez-Valero" userId="3a0e46d7-2099-40af-a155-aa45b68bfff3" providerId="ADAL" clId="{E9E16D5E-8C49-43D7-BFA7-354344F7380E}" dt="2024-05-22T15:36:14.219" v="16095" actId="478"/>
          <ac:spMkLst>
            <pc:docMk/>
            <pc:sldMk cId="2375103514" sldId="975"/>
            <ac:spMk id="23" creationId="{560D1978-60B3-06FB-8EA0-E6DA494D3745}"/>
          </ac:spMkLst>
        </pc:spChg>
        <pc:spChg chg="del">
          <ac:chgData name="Paula Vázquez-Valero" userId="3a0e46d7-2099-40af-a155-aa45b68bfff3" providerId="ADAL" clId="{E9E16D5E-8C49-43D7-BFA7-354344F7380E}" dt="2024-05-22T15:36:14.219" v="16095" actId="478"/>
          <ac:spMkLst>
            <pc:docMk/>
            <pc:sldMk cId="2375103514" sldId="975"/>
            <ac:spMk id="25" creationId="{4121329C-38E2-20E7-0FA6-3E5EF54DFDAE}"/>
          </ac:spMkLst>
        </pc:spChg>
        <pc:spChg chg="del">
          <ac:chgData name="Paula Vázquez-Valero" userId="3a0e46d7-2099-40af-a155-aa45b68bfff3" providerId="ADAL" clId="{E9E16D5E-8C49-43D7-BFA7-354344F7380E}" dt="2024-05-22T15:36:14.219" v="16095" actId="478"/>
          <ac:spMkLst>
            <pc:docMk/>
            <pc:sldMk cId="2375103514" sldId="975"/>
            <ac:spMk id="26" creationId="{79EE814C-95CF-0A9C-8277-79CFE09C9CB4}"/>
          </ac:spMkLst>
        </pc:spChg>
        <pc:spChg chg="add del mod">
          <ac:chgData name="Paula Vázquez-Valero" userId="3a0e46d7-2099-40af-a155-aa45b68bfff3" providerId="ADAL" clId="{E9E16D5E-8C49-43D7-BFA7-354344F7380E}" dt="2024-05-22T15:49:43.713" v="16173" actId="478"/>
          <ac:spMkLst>
            <pc:docMk/>
            <pc:sldMk cId="2375103514" sldId="975"/>
            <ac:spMk id="31" creationId="{A363028E-7813-2410-D268-6079C66BA18A}"/>
          </ac:spMkLst>
        </pc:spChg>
        <pc:spChg chg="add del mod">
          <ac:chgData name="Paula Vázquez-Valero" userId="3a0e46d7-2099-40af-a155-aa45b68bfff3" providerId="ADAL" clId="{E9E16D5E-8C49-43D7-BFA7-354344F7380E}" dt="2024-05-22T15:49:43.713" v="16173" actId="478"/>
          <ac:spMkLst>
            <pc:docMk/>
            <pc:sldMk cId="2375103514" sldId="975"/>
            <ac:spMk id="32" creationId="{F6188EDD-729D-6AFA-4961-A1485E6D0270}"/>
          </ac:spMkLst>
        </pc:spChg>
        <pc:spChg chg="add del mod">
          <ac:chgData name="Paula Vázquez-Valero" userId="3a0e46d7-2099-40af-a155-aa45b68bfff3" providerId="ADAL" clId="{E9E16D5E-8C49-43D7-BFA7-354344F7380E}" dt="2024-05-22T16:03:17.406" v="17051" actId="478"/>
          <ac:spMkLst>
            <pc:docMk/>
            <pc:sldMk cId="2375103514" sldId="975"/>
            <ac:spMk id="33" creationId="{CFACF746-0952-D3C1-2C57-5F215A0E0AFC}"/>
          </ac:spMkLst>
        </pc:spChg>
        <pc:spChg chg="add del mod">
          <ac:chgData name="Paula Vázquez-Valero" userId="3a0e46d7-2099-40af-a155-aa45b68bfff3" providerId="ADAL" clId="{E9E16D5E-8C49-43D7-BFA7-354344F7380E}" dt="2024-05-22T16:03:17.406" v="17051" actId="478"/>
          <ac:spMkLst>
            <pc:docMk/>
            <pc:sldMk cId="2375103514" sldId="975"/>
            <ac:spMk id="34" creationId="{88B343BD-2782-EE72-6F3F-385A1D09F583}"/>
          </ac:spMkLst>
        </pc:spChg>
        <pc:spChg chg="add del mod">
          <ac:chgData name="Paula Vázquez-Valero" userId="3a0e46d7-2099-40af-a155-aa45b68bfff3" providerId="ADAL" clId="{E9E16D5E-8C49-43D7-BFA7-354344F7380E}" dt="2024-05-22T15:53:59.834" v="16438" actId="478"/>
          <ac:spMkLst>
            <pc:docMk/>
            <pc:sldMk cId="2375103514" sldId="975"/>
            <ac:spMk id="35" creationId="{7F06702D-8221-57D5-83E8-35BE553FEA53}"/>
          </ac:spMkLst>
        </pc:spChg>
        <pc:spChg chg="add del mod">
          <ac:chgData name="Paula Vázquez-Valero" userId="3a0e46d7-2099-40af-a155-aa45b68bfff3" providerId="ADAL" clId="{E9E16D5E-8C49-43D7-BFA7-354344F7380E}" dt="2024-05-22T15:53:59.834" v="16438" actId="478"/>
          <ac:spMkLst>
            <pc:docMk/>
            <pc:sldMk cId="2375103514" sldId="975"/>
            <ac:spMk id="36" creationId="{B9B08B59-3C22-D5F6-5833-49EE1A57EF39}"/>
          </ac:spMkLst>
        </pc:spChg>
        <pc:spChg chg="mod">
          <ac:chgData name="Paula Vázquez-Valero" userId="3a0e46d7-2099-40af-a155-aa45b68bfff3" providerId="ADAL" clId="{E9E16D5E-8C49-43D7-BFA7-354344F7380E}" dt="2024-05-22T15:36:16.675" v="16097"/>
          <ac:spMkLst>
            <pc:docMk/>
            <pc:sldMk cId="2375103514" sldId="975"/>
            <ac:spMk id="38" creationId="{338D3F24-7447-FAAB-9A9A-885E6EA3423E}"/>
          </ac:spMkLst>
        </pc:spChg>
        <pc:spChg chg="mod">
          <ac:chgData name="Paula Vázquez-Valero" userId="3a0e46d7-2099-40af-a155-aa45b68bfff3" providerId="ADAL" clId="{E9E16D5E-8C49-43D7-BFA7-354344F7380E}" dt="2024-05-22T15:36:16.675" v="16097"/>
          <ac:spMkLst>
            <pc:docMk/>
            <pc:sldMk cId="2375103514" sldId="975"/>
            <ac:spMk id="40" creationId="{DEFAB434-C7A6-9200-FBC2-5025F234A3F5}"/>
          </ac:spMkLst>
        </pc:spChg>
        <pc:spChg chg="del">
          <ac:chgData name="Paula Vázquez-Valero" userId="3a0e46d7-2099-40af-a155-aa45b68bfff3" providerId="ADAL" clId="{E9E16D5E-8C49-43D7-BFA7-354344F7380E}" dt="2024-05-22T15:36:14.219" v="16095" actId="478"/>
          <ac:spMkLst>
            <pc:docMk/>
            <pc:sldMk cId="2375103514" sldId="975"/>
            <ac:spMk id="43" creationId="{8505F0E2-B99E-AE2F-D7C2-F0BECD4484B0}"/>
          </ac:spMkLst>
        </pc:spChg>
        <pc:spChg chg="add mod">
          <ac:chgData name="Paula Vázquez-Valero" userId="3a0e46d7-2099-40af-a155-aa45b68bfff3" providerId="ADAL" clId="{E9E16D5E-8C49-43D7-BFA7-354344F7380E}" dt="2024-05-22T15:52:31.664" v="16379" actId="1036"/>
          <ac:spMkLst>
            <pc:docMk/>
            <pc:sldMk cId="2375103514" sldId="975"/>
            <ac:spMk id="52" creationId="{7CF0A94B-8837-9E7B-0A8F-9A661FA27F9D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48" creationId="{6A6C83A1-9314-F403-705D-1F070A28D25D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49" creationId="{4A081D80-EC69-533F-8B49-798C62D84665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50" creationId="{ACC7A0FA-1499-42EC-7BB2-258AA94F027D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51" creationId="{A5D3AB5A-74F9-361B-5D42-E51898FFFE37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52" creationId="{083D9897-DD2E-2E8F-2B07-4A432F20C385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53" creationId="{7BB4B99A-4861-26D8-C65A-20E9252A4C59}"/>
          </ac:spMkLst>
        </pc:spChg>
        <pc:spChg chg="add del mod">
          <ac:chgData name="Paula Vázquez-Valero" userId="3a0e46d7-2099-40af-a155-aa45b68bfff3" providerId="ADAL" clId="{E9E16D5E-8C49-43D7-BFA7-354344F7380E}" dt="2024-05-22T15:51:51.425" v="16273" actId="478"/>
          <ac:spMkLst>
            <pc:docMk/>
            <pc:sldMk cId="2375103514" sldId="975"/>
            <ac:spMk id="2054" creationId="{F9F57C09-AB54-8F6B-2F2A-0A59F42D83EB}"/>
          </ac:spMkLst>
        </pc:spChg>
        <pc:spChg chg="add del mod">
          <ac:chgData name="Paula Vázquez-Valero" userId="3a0e46d7-2099-40af-a155-aa45b68bfff3" providerId="ADAL" clId="{E9E16D5E-8C49-43D7-BFA7-354344F7380E}" dt="2024-05-22T15:58:10.363" v="16612" actId="478"/>
          <ac:spMkLst>
            <pc:docMk/>
            <pc:sldMk cId="2375103514" sldId="975"/>
            <ac:spMk id="2055" creationId="{1584DC74-4664-8543-B34C-A40C844F7737}"/>
          </ac:spMkLst>
        </pc:spChg>
        <pc:spChg chg="add del mod">
          <ac:chgData name="Paula Vázquez-Valero" userId="3a0e46d7-2099-40af-a155-aa45b68bfff3" providerId="ADAL" clId="{E9E16D5E-8C49-43D7-BFA7-354344F7380E}" dt="2024-05-22T15:58:04.853" v="16611" actId="478"/>
          <ac:spMkLst>
            <pc:docMk/>
            <pc:sldMk cId="2375103514" sldId="975"/>
            <ac:spMk id="2056" creationId="{4E3BFD23-F715-CF18-6B6A-969ECAD6B621}"/>
          </ac:spMkLst>
        </pc:spChg>
        <pc:spChg chg="add del mod">
          <ac:chgData name="Paula Vázquez-Valero" userId="3a0e46d7-2099-40af-a155-aa45b68bfff3" providerId="ADAL" clId="{E9E16D5E-8C49-43D7-BFA7-354344F7380E}" dt="2024-05-22T15:57:56.884" v="16607" actId="478"/>
          <ac:spMkLst>
            <pc:docMk/>
            <pc:sldMk cId="2375103514" sldId="975"/>
            <ac:spMk id="2057" creationId="{AAAA0BAC-F591-DFE5-1F4E-4DE2DAD276FD}"/>
          </ac:spMkLst>
        </pc:spChg>
        <pc:spChg chg="add del mod">
          <ac:chgData name="Paula Vázquez-Valero" userId="3a0e46d7-2099-40af-a155-aa45b68bfff3" providerId="ADAL" clId="{E9E16D5E-8C49-43D7-BFA7-354344F7380E}" dt="2024-05-22T15:57:48.553" v="16603" actId="478"/>
          <ac:spMkLst>
            <pc:docMk/>
            <pc:sldMk cId="2375103514" sldId="975"/>
            <ac:spMk id="2058" creationId="{3058CECB-0BA4-6828-D106-AA39A45BA63D}"/>
          </ac:spMkLst>
        </pc:spChg>
        <pc:spChg chg="add del mod">
          <ac:chgData name="Paula Vázquez-Valero" userId="3a0e46d7-2099-40af-a155-aa45b68bfff3" providerId="ADAL" clId="{E9E16D5E-8C49-43D7-BFA7-354344F7380E}" dt="2024-05-22T15:56:43.273" v="16554" actId="478"/>
          <ac:spMkLst>
            <pc:docMk/>
            <pc:sldMk cId="2375103514" sldId="975"/>
            <ac:spMk id="2059" creationId="{3FAEAAF3-FCDC-433B-C653-3688CD113B66}"/>
          </ac:spMkLst>
        </pc:spChg>
        <pc:spChg chg="add del mod">
          <ac:chgData name="Paula Vázquez-Valero" userId="3a0e46d7-2099-40af-a155-aa45b68bfff3" providerId="ADAL" clId="{E9E16D5E-8C49-43D7-BFA7-354344F7380E}" dt="2024-05-22T15:56:44.403" v="16555" actId="478"/>
          <ac:spMkLst>
            <pc:docMk/>
            <pc:sldMk cId="2375103514" sldId="975"/>
            <ac:spMk id="2060" creationId="{81243085-5A5C-20C7-86A5-A47F577D80FF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062" creationId="{1EBA2C51-9F31-47C2-B146-F81C4AA98BE7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063" creationId="{2786BB64-FE12-41CF-1AAB-E3375ACAAB84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064" creationId="{DCFBA354-AC5B-2F20-7EEE-BD9112A75062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065" creationId="{B08604B3-AFBE-780E-9AE5-092D3E20742B}"/>
          </ac:spMkLst>
        </pc:spChg>
        <pc:spChg chg="add mod">
          <ac:chgData name="Paula Vázquez-Valero" userId="3a0e46d7-2099-40af-a155-aa45b68bfff3" providerId="ADAL" clId="{E9E16D5E-8C49-43D7-BFA7-354344F7380E}" dt="2024-05-22T16:01:17.034" v="16874" actId="1035"/>
          <ac:spMkLst>
            <pc:docMk/>
            <pc:sldMk cId="2375103514" sldId="975"/>
            <ac:spMk id="2066" creationId="{BD807F28-284C-AB70-E9EA-032A372C06D9}"/>
          </ac:spMkLst>
        </pc:spChg>
        <pc:spChg chg="add del mod">
          <ac:chgData name="Paula Vázquez-Valero" userId="3a0e46d7-2099-40af-a155-aa45b68bfff3" providerId="ADAL" clId="{E9E16D5E-8C49-43D7-BFA7-354344F7380E}" dt="2024-05-22T15:55:51.776" v="16503" actId="478"/>
          <ac:spMkLst>
            <pc:docMk/>
            <pc:sldMk cId="2375103514" sldId="975"/>
            <ac:spMk id="2067" creationId="{7A057B7E-0D4E-58FF-C82D-F88C76E25E24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3" creationId="{CF7DC31E-CD4F-4802-6696-31FF4E09C89B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4" creationId="{D5C75836-E2DE-A939-9ED7-4BE761B440D5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5" creationId="{E7F703F2-3B45-4914-343D-5A4B2E705EF9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6" creationId="{82AAF23B-2121-7350-E805-45CE3C56D7FB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7" creationId="{7783B985-DB1F-9746-7303-A1DA76B3721A}"/>
          </ac:spMkLst>
        </pc:spChg>
        <pc:spChg chg="add del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8" creationId="{B9F61082-99C2-A60A-0656-5DFA53FDED7F}"/>
          </ac:spMkLst>
        </pc:spChg>
        <pc:spChg chg="add del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89" creationId="{B5745798-8E33-D1C2-1DBD-293C77EB8350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90" creationId="{1C6663E2-40DC-DE7B-A74B-BA510A76CF66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91" creationId="{3A24F52B-E7C2-E512-B726-67ED8A94513F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92" creationId="{D6F9A101-4E91-EDDA-E810-28981860496E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93" creationId="{DF2C2765-E290-02DA-B92E-2DFFC6A2DED6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094" creationId="{0BE427F3-201F-E1D1-F584-2325FBE14BF4}"/>
          </ac:spMkLst>
        </pc:spChg>
        <pc:spChg chg="add del mod">
          <ac:chgData name="Paula Vázquez-Valero" userId="3a0e46d7-2099-40af-a155-aa45b68bfff3" providerId="ADAL" clId="{E9E16D5E-8C49-43D7-BFA7-354344F7380E}" dt="2024-05-22T15:59:10.733" v="16664" actId="478"/>
          <ac:spMkLst>
            <pc:docMk/>
            <pc:sldMk cId="2375103514" sldId="975"/>
            <ac:spMk id="2095" creationId="{73BE10F0-1652-130D-5F6F-076D0D7711B8}"/>
          </ac:spMkLst>
        </pc:spChg>
        <pc:spChg chg="add del mod">
          <ac:chgData name="Paula Vázquez-Valero" userId="3a0e46d7-2099-40af-a155-aa45b68bfff3" providerId="ADAL" clId="{E9E16D5E-8C49-43D7-BFA7-354344F7380E}" dt="2024-05-22T15:59:09.066" v="16663" actId="478"/>
          <ac:spMkLst>
            <pc:docMk/>
            <pc:sldMk cId="2375103514" sldId="975"/>
            <ac:spMk id="2096" creationId="{F08B6E85-B06F-1B74-99F5-43ACF6DE25B5}"/>
          </ac:spMkLst>
        </pc:spChg>
        <pc:spChg chg="add del mod">
          <ac:chgData name="Paula Vázquez-Valero" userId="3a0e46d7-2099-40af-a155-aa45b68bfff3" providerId="ADAL" clId="{E9E16D5E-8C49-43D7-BFA7-354344F7380E}" dt="2024-05-22T15:59:09.066" v="16663" actId="478"/>
          <ac:spMkLst>
            <pc:docMk/>
            <pc:sldMk cId="2375103514" sldId="975"/>
            <ac:spMk id="2097" creationId="{9187E2A2-7879-86AD-CA24-20B387DED034}"/>
          </ac:spMkLst>
        </pc:spChg>
        <pc:spChg chg="add del mod">
          <ac:chgData name="Paula Vázquez-Valero" userId="3a0e46d7-2099-40af-a155-aa45b68bfff3" providerId="ADAL" clId="{E9E16D5E-8C49-43D7-BFA7-354344F7380E}" dt="2024-05-22T15:59:09.066" v="16663" actId="478"/>
          <ac:spMkLst>
            <pc:docMk/>
            <pc:sldMk cId="2375103514" sldId="975"/>
            <ac:spMk id="2098" creationId="{F6F112ED-A344-BC22-9925-7BD3456A555E}"/>
          </ac:spMkLst>
        </pc:spChg>
        <pc:spChg chg="add del mod">
          <ac:chgData name="Paula Vázquez-Valero" userId="3a0e46d7-2099-40af-a155-aa45b68bfff3" providerId="ADAL" clId="{E9E16D5E-8C49-43D7-BFA7-354344F7380E}" dt="2024-05-22T15:59:09.066" v="16663" actId="478"/>
          <ac:spMkLst>
            <pc:docMk/>
            <pc:sldMk cId="2375103514" sldId="975"/>
            <ac:spMk id="2099" creationId="{AE894DEB-5EB7-8F94-00FC-189E25C06634}"/>
          </ac:spMkLst>
        </pc:spChg>
        <pc:spChg chg="add del mod">
          <ac:chgData name="Paula Vázquez-Valero" userId="3a0e46d7-2099-40af-a155-aa45b68bfff3" providerId="ADAL" clId="{E9E16D5E-8C49-43D7-BFA7-354344F7380E}" dt="2024-05-22T15:59:09.066" v="16663" actId="478"/>
          <ac:spMkLst>
            <pc:docMk/>
            <pc:sldMk cId="2375103514" sldId="975"/>
            <ac:spMk id="2100" creationId="{27437E80-657A-5240-7362-B30729B4FA6C}"/>
          </ac:spMkLst>
        </pc:spChg>
        <pc:spChg chg="add del mod">
          <ac:chgData name="Paula Vázquez-Valero" userId="3a0e46d7-2099-40af-a155-aa45b68bfff3" providerId="ADAL" clId="{E9E16D5E-8C49-43D7-BFA7-354344F7380E}" dt="2024-05-22T15:55:58.073" v="16505" actId="478"/>
          <ac:spMkLst>
            <pc:docMk/>
            <pc:sldMk cId="2375103514" sldId="975"/>
            <ac:spMk id="2101" creationId="{6473B5A8-333E-7EC6-D8AA-5847AF5EC046}"/>
          </ac:spMkLst>
        </pc:spChg>
        <pc:spChg chg="add del mod">
          <ac:chgData name="Paula Vázquez-Valero" userId="3a0e46d7-2099-40af-a155-aa45b68bfff3" providerId="ADAL" clId="{E9E16D5E-8C49-43D7-BFA7-354344F7380E}" dt="2024-05-22T15:56:59.664" v="16558" actId="478"/>
          <ac:spMkLst>
            <pc:docMk/>
            <pc:sldMk cId="2375103514" sldId="975"/>
            <ac:spMk id="2102" creationId="{625399C4-B8FA-255A-333C-1DFA2556A954}"/>
          </ac:spMkLst>
        </pc:spChg>
        <pc:spChg chg="add del mod">
          <ac:chgData name="Paula Vázquez-Valero" userId="3a0e46d7-2099-40af-a155-aa45b68bfff3" providerId="ADAL" clId="{E9E16D5E-8C49-43D7-BFA7-354344F7380E}" dt="2024-05-22T15:54:35.578" v="16458" actId="478"/>
          <ac:spMkLst>
            <pc:docMk/>
            <pc:sldMk cId="2375103514" sldId="975"/>
            <ac:spMk id="2103" creationId="{BED0FA09-15D9-83B4-91FA-123BB6D9522B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104" creationId="{2A9B6660-E3EB-7768-99AD-F707B27F04A6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105" creationId="{F827BCBE-B9AF-AE44-FB61-22BDDE5C5EC6}"/>
          </ac:spMkLst>
        </pc:spChg>
        <pc:spChg chg="add mod">
          <ac:chgData name="Paula Vázquez-Valero" userId="3a0e46d7-2099-40af-a155-aa45b68bfff3" providerId="ADAL" clId="{E9E16D5E-8C49-43D7-BFA7-354344F7380E}" dt="2024-05-22T16:00:17.683" v="16777" actId="1036"/>
          <ac:spMkLst>
            <pc:docMk/>
            <pc:sldMk cId="2375103514" sldId="975"/>
            <ac:spMk id="2106" creationId="{E4C455AA-5D1C-8ED1-6D14-AC61C7BF77F9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09" creationId="{C0385D0A-CE64-E6E8-950C-69177A4DB43B}"/>
          </ac:spMkLst>
        </pc:spChg>
        <pc:spChg chg="add del mod">
          <ac:chgData name="Paula Vázquez-Valero" userId="3a0e46d7-2099-40af-a155-aa45b68bfff3" providerId="ADAL" clId="{E9E16D5E-8C49-43D7-BFA7-354344F7380E}" dt="2024-05-22T15:55:47.011" v="16502" actId="478"/>
          <ac:spMkLst>
            <pc:docMk/>
            <pc:sldMk cId="2375103514" sldId="975"/>
            <ac:spMk id="2110" creationId="{2377A295-4B3F-878E-CA4A-775F294266A2}"/>
          </ac:spMkLst>
        </pc:spChg>
        <pc:spChg chg="add del mod">
          <ac:chgData name="Paula Vázquez-Valero" userId="3a0e46d7-2099-40af-a155-aa45b68bfff3" providerId="ADAL" clId="{E9E16D5E-8C49-43D7-BFA7-354344F7380E}" dt="2024-05-22T15:55:47.011" v="16502" actId="478"/>
          <ac:spMkLst>
            <pc:docMk/>
            <pc:sldMk cId="2375103514" sldId="975"/>
            <ac:spMk id="2111" creationId="{EE1FFF78-7C2F-2F4D-CA24-AE64B5EE88C4}"/>
          </ac:spMkLst>
        </pc:spChg>
        <pc:spChg chg="add del mod">
          <ac:chgData name="Paula Vázquez-Valero" userId="3a0e46d7-2099-40af-a155-aa45b68bfff3" providerId="ADAL" clId="{E9E16D5E-8C49-43D7-BFA7-354344F7380E}" dt="2024-05-22T15:55:47.011" v="16502" actId="478"/>
          <ac:spMkLst>
            <pc:docMk/>
            <pc:sldMk cId="2375103514" sldId="975"/>
            <ac:spMk id="2112" creationId="{1FA9B6CA-85DA-77F7-9200-FB5D1A3D350E}"/>
          </ac:spMkLst>
        </pc:spChg>
        <pc:spChg chg="add del mod">
          <ac:chgData name="Paula Vázquez-Valero" userId="3a0e46d7-2099-40af-a155-aa45b68bfff3" providerId="ADAL" clId="{E9E16D5E-8C49-43D7-BFA7-354344F7380E}" dt="2024-05-22T15:56:49.777" v="16557" actId="478"/>
          <ac:spMkLst>
            <pc:docMk/>
            <pc:sldMk cId="2375103514" sldId="975"/>
            <ac:spMk id="2113" creationId="{C4245F84-260D-BC16-9236-375F6799B4EF}"/>
          </ac:spMkLst>
        </pc:spChg>
        <pc:spChg chg="add del mod">
          <ac:chgData name="Paula Vázquez-Valero" userId="3a0e46d7-2099-40af-a155-aa45b68bfff3" providerId="ADAL" clId="{E9E16D5E-8C49-43D7-BFA7-354344F7380E}" dt="2024-05-22T15:56:49.777" v="16557" actId="478"/>
          <ac:spMkLst>
            <pc:docMk/>
            <pc:sldMk cId="2375103514" sldId="975"/>
            <ac:spMk id="2114" creationId="{58E1A599-30E1-0C7F-ECD9-EFC0D6C59CE9}"/>
          </ac:spMkLst>
        </pc:spChg>
        <pc:spChg chg="add del mod">
          <ac:chgData name="Paula Vázquez-Valero" userId="3a0e46d7-2099-40af-a155-aa45b68bfff3" providerId="ADAL" clId="{E9E16D5E-8C49-43D7-BFA7-354344F7380E}" dt="2024-05-22T15:57:30.844" v="16593" actId="478"/>
          <ac:spMkLst>
            <pc:docMk/>
            <pc:sldMk cId="2375103514" sldId="975"/>
            <ac:spMk id="2115" creationId="{305A34CC-5F22-C09A-AEB3-BA40CB775F02}"/>
          </ac:spMkLst>
        </pc:spChg>
        <pc:spChg chg="add del mod">
          <ac:chgData name="Paula Vázquez-Valero" userId="3a0e46d7-2099-40af-a155-aa45b68bfff3" providerId="ADAL" clId="{E9E16D5E-8C49-43D7-BFA7-354344F7380E}" dt="2024-05-22T15:57:30.844" v="16593" actId="478"/>
          <ac:spMkLst>
            <pc:docMk/>
            <pc:sldMk cId="2375103514" sldId="975"/>
            <ac:spMk id="2116" creationId="{A4764A4D-F46D-9B2D-03A2-C13B20A51D76}"/>
          </ac:spMkLst>
        </pc:spChg>
        <pc:spChg chg="add del mod">
          <ac:chgData name="Paula Vázquez-Valero" userId="3a0e46d7-2099-40af-a155-aa45b68bfff3" providerId="ADAL" clId="{E9E16D5E-8C49-43D7-BFA7-354344F7380E}" dt="2024-05-22T15:57:30.844" v="16593" actId="478"/>
          <ac:spMkLst>
            <pc:docMk/>
            <pc:sldMk cId="2375103514" sldId="975"/>
            <ac:spMk id="2117" creationId="{90C8F5CA-979C-3AFF-036C-37AD6D1DBD6B}"/>
          </ac:spMkLst>
        </pc:spChg>
        <pc:spChg chg="add del mod">
          <ac:chgData name="Paula Vázquez-Valero" userId="3a0e46d7-2099-40af-a155-aa45b68bfff3" providerId="ADAL" clId="{E9E16D5E-8C49-43D7-BFA7-354344F7380E}" dt="2024-05-22T15:57:30.844" v="16593" actId="478"/>
          <ac:spMkLst>
            <pc:docMk/>
            <pc:sldMk cId="2375103514" sldId="975"/>
            <ac:spMk id="2118" creationId="{188E92EA-2B75-F278-FEE3-FC7DB21BD19B}"/>
          </ac:spMkLst>
        </pc:spChg>
        <pc:spChg chg="mod">
          <ac:chgData name="Paula Vázquez-Valero" userId="3a0e46d7-2099-40af-a155-aa45b68bfff3" providerId="ADAL" clId="{E9E16D5E-8C49-43D7-BFA7-354344F7380E}" dt="2024-05-22T16:01:17.034" v="16874" actId="1035"/>
          <ac:spMkLst>
            <pc:docMk/>
            <pc:sldMk cId="2375103514" sldId="975"/>
            <ac:spMk id="2120" creationId="{96056576-E3E3-A113-44EE-3B4C105A53FF}"/>
          </ac:spMkLst>
        </pc:spChg>
        <pc:spChg chg="mod">
          <ac:chgData name="Paula Vázquez-Valero" userId="3a0e46d7-2099-40af-a155-aa45b68bfff3" providerId="ADAL" clId="{E9E16D5E-8C49-43D7-BFA7-354344F7380E}" dt="2024-05-22T16:01:17.034" v="16874" actId="1035"/>
          <ac:spMkLst>
            <pc:docMk/>
            <pc:sldMk cId="2375103514" sldId="975"/>
            <ac:spMk id="2121" creationId="{F0A1FA87-0A7D-95FB-A85B-C6A7E33493A9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27" creationId="{4E355697-57A4-4F14-EC5B-89C9ED4C418F}"/>
          </ac:spMkLst>
        </pc:spChg>
        <pc:spChg chg="add del mod">
          <ac:chgData name="Paula Vázquez-Valero" userId="3a0e46d7-2099-40af-a155-aa45b68bfff3" providerId="ADAL" clId="{E9E16D5E-8C49-43D7-BFA7-354344F7380E}" dt="2024-05-22T15:59:15.617" v="16670"/>
          <ac:spMkLst>
            <pc:docMk/>
            <pc:sldMk cId="2375103514" sldId="975"/>
            <ac:spMk id="2128" creationId="{1CA0A54A-AAC6-80F7-663D-69AAD2711DC6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29" creationId="{96F83327-80A7-1A70-AF37-D59BBFD9A98E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30" creationId="{F4FABA3B-1A1E-299D-8A42-91D239467234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31" creationId="{FA2396AF-CC98-11CE-B336-3CEEAF5F436D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32" creationId="{C416DD37-3B98-3476-8F16-F68F7F0FAD85}"/>
          </ac:spMkLst>
        </pc:spChg>
        <pc:spChg chg="add mod">
          <ac:chgData name="Paula Vázquez-Valero" userId="3a0e46d7-2099-40af-a155-aa45b68bfff3" providerId="ADAL" clId="{E9E16D5E-8C49-43D7-BFA7-354344F7380E}" dt="2024-05-22T16:04:08.607" v="17100" actId="1035"/>
          <ac:spMkLst>
            <pc:docMk/>
            <pc:sldMk cId="2375103514" sldId="975"/>
            <ac:spMk id="2133" creationId="{1622306F-93C9-93F2-AE11-C0472C5720B3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34" creationId="{CE402EB5-2ACD-E49E-FEFA-F9F842CC70C6}"/>
          </ac:spMkLst>
        </pc:spChg>
        <pc:spChg chg="add mod">
          <ac:chgData name="Paula Vázquez-Valero" userId="3a0e46d7-2099-40af-a155-aa45b68bfff3" providerId="ADAL" clId="{E9E16D5E-8C49-43D7-BFA7-354344F7380E}" dt="2024-05-22T16:01:27.524" v="16901" actId="1035"/>
          <ac:spMkLst>
            <pc:docMk/>
            <pc:sldMk cId="2375103514" sldId="975"/>
            <ac:spMk id="2135" creationId="{96C599AE-8B5B-CF08-8E90-8F9046949F11}"/>
          </ac:spMkLst>
        </pc:spChg>
        <pc:spChg chg="add mod">
          <ac:chgData name="Paula Vázquez-Valero" userId="3a0e46d7-2099-40af-a155-aa45b68bfff3" providerId="ADAL" clId="{E9E16D5E-8C49-43D7-BFA7-354344F7380E}" dt="2024-05-22T16:01:24.014" v="16890" actId="1035"/>
          <ac:spMkLst>
            <pc:docMk/>
            <pc:sldMk cId="2375103514" sldId="975"/>
            <ac:spMk id="2136" creationId="{1572E421-A59F-EEE7-FE1A-A256151A01C0}"/>
          </ac:spMkLst>
        </pc:spChg>
        <pc:spChg chg="mod">
          <ac:chgData name="Paula Vázquez-Valero" userId="3a0e46d7-2099-40af-a155-aa45b68bfff3" providerId="ADAL" clId="{E9E16D5E-8C49-43D7-BFA7-354344F7380E}" dt="2024-05-22T16:00:35.803" v="16806"/>
          <ac:spMkLst>
            <pc:docMk/>
            <pc:sldMk cId="2375103514" sldId="975"/>
            <ac:spMk id="2138" creationId="{8A90530C-9EE7-F971-E492-BF96825517F5}"/>
          </ac:spMkLst>
        </pc:spChg>
        <pc:spChg chg="mod">
          <ac:chgData name="Paula Vázquez-Valero" userId="3a0e46d7-2099-40af-a155-aa45b68bfff3" providerId="ADAL" clId="{E9E16D5E-8C49-43D7-BFA7-354344F7380E}" dt="2024-05-22T16:00:35.803" v="16806"/>
          <ac:spMkLst>
            <pc:docMk/>
            <pc:sldMk cId="2375103514" sldId="975"/>
            <ac:spMk id="2140" creationId="{C979E8DD-2645-668A-6D2A-3E80F358AE1F}"/>
          </ac:spMkLst>
        </pc:spChg>
        <pc:grpChg chg="add mod">
          <ac:chgData name="Paula Vázquez-Valero" userId="3a0e46d7-2099-40af-a155-aa45b68bfff3" providerId="ADAL" clId="{E9E16D5E-8C49-43D7-BFA7-354344F7380E}" dt="2024-05-22T15:36:16.675" v="16097"/>
          <ac:grpSpMkLst>
            <pc:docMk/>
            <pc:sldMk cId="2375103514" sldId="975"/>
            <ac:grpSpMk id="5" creationId="{9B13F3F8-8E2D-9163-B052-50264176072E}"/>
          </ac:grpSpMkLst>
        </pc:grpChg>
        <pc:grpChg chg="mod">
          <ac:chgData name="Paula Vázquez-Valero" userId="3a0e46d7-2099-40af-a155-aa45b68bfff3" providerId="ADAL" clId="{E9E16D5E-8C49-43D7-BFA7-354344F7380E}" dt="2024-05-22T16:02:39.525" v="17007" actId="1038"/>
          <ac:grpSpMkLst>
            <pc:docMk/>
            <pc:sldMk cId="2375103514" sldId="975"/>
            <ac:grpSpMk id="11" creationId="{5B728C3B-D58B-02B1-31E9-233C9AF1182B}"/>
          </ac:grpSpMkLst>
        </pc:grpChg>
        <pc:grpChg chg="del">
          <ac:chgData name="Paula Vázquez-Valero" userId="3a0e46d7-2099-40af-a155-aa45b68bfff3" providerId="ADAL" clId="{E9E16D5E-8C49-43D7-BFA7-354344F7380E}" dt="2024-05-22T15:36:14.219" v="16095" actId="478"/>
          <ac:grpSpMkLst>
            <pc:docMk/>
            <pc:sldMk cId="2375103514" sldId="975"/>
            <ac:grpSpMk id="27" creationId="{D9060509-6F0A-046C-561E-0FB2A0C6CD03}"/>
          </ac:grpSpMkLst>
        </pc:grpChg>
        <pc:grpChg chg="add del mod">
          <ac:chgData name="Paula Vázquez-Valero" userId="3a0e46d7-2099-40af-a155-aa45b68bfff3" providerId="ADAL" clId="{E9E16D5E-8C49-43D7-BFA7-354344F7380E}" dt="2024-05-22T15:56:03.964" v="16515" actId="478"/>
          <ac:grpSpMkLst>
            <pc:docMk/>
            <pc:sldMk cId="2375103514" sldId="975"/>
            <ac:grpSpMk id="37" creationId="{801D0D7A-EF03-5726-D86E-894B0B904DB7}"/>
          </ac:grpSpMkLst>
        </pc:grpChg>
        <pc:grpChg chg="del">
          <ac:chgData name="Paula Vázquez-Valero" userId="3a0e46d7-2099-40af-a155-aa45b68bfff3" providerId="ADAL" clId="{E9E16D5E-8C49-43D7-BFA7-354344F7380E}" dt="2024-05-22T15:36:14.219" v="16095" actId="478"/>
          <ac:grpSpMkLst>
            <pc:docMk/>
            <pc:sldMk cId="2375103514" sldId="975"/>
            <ac:grpSpMk id="44" creationId="{2C9ADCCE-740C-A8BB-6E76-F588B9BF9FE2}"/>
          </ac:grpSpMkLst>
        </pc:grpChg>
        <pc:grpChg chg="del">
          <ac:chgData name="Paula Vázquez-Valero" userId="3a0e46d7-2099-40af-a155-aa45b68bfff3" providerId="ADAL" clId="{E9E16D5E-8C49-43D7-BFA7-354344F7380E}" dt="2024-05-22T15:36:14.219" v="16095" actId="478"/>
          <ac:grpSpMkLst>
            <pc:docMk/>
            <pc:sldMk cId="2375103514" sldId="975"/>
            <ac:grpSpMk id="59" creationId="{9BB11619-329C-A749-E09E-6A72B3813248}"/>
          </ac:grpSpMkLst>
        </pc:grpChg>
        <pc:grpChg chg="add mod">
          <ac:chgData name="Paula Vázquez-Valero" userId="3a0e46d7-2099-40af-a155-aa45b68bfff3" providerId="ADAL" clId="{E9E16D5E-8C49-43D7-BFA7-354344F7380E}" dt="2024-05-22T16:01:17.034" v="16874" actId="1035"/>
          <ac:grpSpMkLst>
            <pc:docMk/>
            <pc:sldMk cId="2375103514" sldId="975"/>
            <ac:grpSpMk id="2119" creationId="{52FE848A-12B1-4540-C0E5-E5BB10FED0C6}"/>
          </ac:grpSpMkLst>
        </pc:grpChg>
        <pc:grpChg chg="add mod">
          <ac:chgData name="Paula Vázquez-Valero" userId="3a0e46d7-2099-40af-a155-aa45b68bfff3" providerId="ADAL" clId="{E9E16D5E-8C49-43D7-BFA7-354344F7380E}" dt="2024-05-22T16:01:19.494" v="16875" actId="1076"/>
          <ac:grpSpMkLst>
            <pc:docMk/>
            <pc:sldMk cId="2375103514" sldId="975"/>
            <ac:grpSpMk id="2123" creationId="{C444E493-976B-C335-89AB-E3370A6CA351}"/>
          </ac:grpSpMkLst>
        </pc:grpChg>
        <pc:grpChg chg="add mod">
          <ac:chgData name="Paula Vázquez-Valero" userId="3a0e46d7-2099-40af-a155-aa45b68bfff3" providerId="ADAL" clId="{E9E16D5E-8C49-43D7-BFA7-354344F7380E}" dt="2024-05-22T16:01:24.014" v="16890" actId="1035"/>
          <ac:grpSpMkLst>
            <pc:docMk/>
            <pc:sldMk cId="2375103514" sldId="975"/>
            <ac:grpSpMk id="2137" creationId="{7A3AECF3-57AD-ABE2-A689-F2548226C3DA}"/>
          </ac:grpSpMkLst>
        </pc:grpChg>
        <pc:graphicFrameChg chg="del">
          <ac:chgData name="Paula Vázquez-Valero" userId="3a0e46d7-2099-40af-a155-aa45b68bfff3" providerId="ADAL" clId="{E9E16D5E-8C49-43D7-BFA7-354344F7380E}" dt="2024-05-22T15:36:14.219" v="16095" actId="478"/>
          <ac:graphicFrameMkLst>
            <pc:docMk/>
            <pc:sldMk cId="2375103514" sldId="975"/>
            <ac:graphicFrameMk id="19" creationId="{E64E9EFF-E0D8-84B0-21D1-6CC0D839FDE8}"/>
          </ac:graphicFrameMkLst>
        </pc:graphicFrameChg>
        <pc:graphicFrameChg chg="del">
          <ac:chgData name="Paula Vázquez-Valero" userId="3a0e46d7-2099-40af-a155-aa45b68bfff3" providerId="ADAL" clId="{E9E16D5E-8C49-43D7-BFA7-354344F7380E}" dt="2024-05-22T15:36:16.339" v="16096" actId="478"/>
          <ac:graphicFrameMkLst>
            <pc:docMk/>
            <pc:sldMk cId="2375103514" sldId="975"/>
            <ac:graphicFrameMk id="41" creationId="{BE0014CD-636D-AA3C-5CA5-9105984D9465}"/>
          </ac:graphicFrameMkLst>
        </pc:graphicFrameChg>
        <pc:graphicFrameChg chg="add mod modGraphic">
          <ac:chgData name="Paula Vázquez-Valero" userId="3a0e46d7-2099-40af-a155-aa45b68bfff3" providerId="ADAL" clId="{E9E16D5E-8C49-43D7-BFA7-354344F7380E}" dt="2024-05-22T15:53:39.514" v="16419" actId="1038"/>
          <ac:graphicFrameMkLst>
            <pc:docMk/>
            <pc:sldMk cId="2375103514" sldId="975"/>
            <ac:graphicFrameMk id="50" creationId="{D3B82E5F-CAF5-0523-8FDC-686CB87C6370}"/>
          </ac:graphicFrameMkLst>
        </pc:graphicFrameChg>
        <pc:picChg chg="add mod">
          <ac:chgData name="Paula Vázquez-Valero" userId="3a0e46d7-2099-40af-a155-aa45b68bfff3" providerId="ADAL" clId="{E9E16D5E-8C49-43D7-BFA7-354344F7380E}" dt="2024-05-22T15:36:16.675" v="16097"/>
          <ac:picMkLst>
            <pc:docMk/>
            <pc:sldMk cId="2375103514" sldId="975"/>
            <ac:picMk id="9" creationId="{BA22B932-EF5C-9452-69AA-57FE072FD34B}"/>
          </ac:picMkLst>
        </pc:picChg>
        <pc:picChg chg="add del mod">
          <ac:chgData name="Paula Vázquez-Valero" userId="3a0e46d7-2099-40af-a155-aa45b68bfff3" providerId="ADAL" clId="{E9E16D5E-8C49-43D7-BFA7-354344F7380E}" dt="2024-05-22T15:48:15.223" v="16101" actId="478"/>
          <ac:picMkLst>
            <pc:docMk/>
            <pc:sldMk cId="2375103514" sldId="975"/>
            <ac:picMk id="12" creationId="{25012881-8204-41F2-6DCC-BFD5A7F41AE6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20" creationId="{20799675-9028-1658-9A6F-2F48DD35C93B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21" creationId="{2FD9454C-A5B7-C623-C804-85F9D27F343A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24" creationId="{86B5847E-22E8-D615-D445-02C9A755CB51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30" creationId="{B66A1A8C-A427-7905-CE03-367A85EBE0B2}"/>
          </ac:picMkLst>
        </pc:picChg>
        <pc:picChg chg="mod">
          <ac:chgData name="Paula Vázquez-Valero" userId="3a0e46d7-2099-40af-a155-aa45b68bfff3" providerId="ADAL" clId="{E9E16D5E-8C49-43D7-BFA7-354344F7380E}" dt="2024-05-22T15:36:16.675" v="16097"/>
          <ac:picMkLst>
            <pc:docMk/>
            <pc:sldMk cId="2375103514" sldId="975"/>
            <ac:picMk id="39" creationId="{B6CF897A-C5C2-67B0-71E5-18ABEBC38941}"/>
          </ac:picMkLst>
        </pc:picChg>
        <pc:picChg chg="add del mod">
          <ac:chgData name="Paula Vázquez-Valero" userId="3a0e46d7-2099-40af-a155-aa45b68bfff3" providerId="ADAL" clId="{E9E16D5E-8C49-43D7-BFA7-354344F7380E}" dt="2024-05-22T15:53:59.834" v="16438" actId="478"/>
          <ac:picMkLst>
            <pc:docMk/>
            <pc:sldMk cId="2375103514" sldId="975"/>
            <ac:picMk id="42" creationId="{141480BD-63B5-1D2F-E393-1C4FBA8A0766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47" creationId="{BB563081-1608-C3E5-36DE-77AA4E45427B}"/>
          </ac:picMkLst>
        </pc:picChg>
        <pc:picChg chg="add del mod">
          <ac:chgData name="Paula Vázquez-Valero" userId="3a0e46d7-2099-40af-a155-aa45b68bfff3" providerId="ADAL" clId="{E9E16D5E-8C49-43D7-BFA7-354344F7380E}" dt="2024-05-22T15:53:59.834" v="16438" actId="478"/>
          <ac:picMkLst>
            <pc:docMk/>
            <pc:sldMk cId="2375103514" sldId="975"/>
            <ac:picMk id="48" creationId="{5B6C02C3-1FDB-EC0E-A320-6A320D08A8DF}"/>
          </ac:picMkLst>
        </pc:picChg>
        <pc:picChg chg="add mod">
          <ac:chgData name="Paula Vázquez-Valero" userId="3a0e46d7-2099-40af-a155-aa45b68bfff3" providerId="ADAL" clId="{E9E16D5E-8C49-43D7-BFA7-354344F7380E}" dt="2024-05-22T15:53:45.024" v="16435" actId="1036"/>
          <ac:picMkLst>
            <pc:docMk/>
            <pc:sldMk cId="2375103514" sldId="975"/>
            <ac:picMk id="49" creationId="{59EBDC5C-DF8E-68AC-7FFE-DE4D3B2B2B91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1" creationId="{F014A6DE-7E22-76EB-24AB-8602C687FAFE}"/>
          </ac:picMkLst>
        </pc:picChg>
        <pc:picChg chg="add del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3" creationId="{A13A34F4-425A-D1AF-8F0B-654B1D6659EC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4" creationId="{C2A03CEA-FE4E-10BB-CAAA-222BFD897C2D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5" creationId="{7D214C68-6DA0-7DC3-412D-2C49601174A5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6" creationId="{F7EC0928-47A5-0806-96AE-5D49414E3157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7" creationId="{CFEAD9DF-A947-2C6A-35AD-B125ED09E493}"/>
          </ac:picMkLst>
        </pc:picChg>
        <pc:picChg chg="add mod">
          <ac:chgData name="Paula Vázquez-Valero" userId="3a0e46d7-2099-40af-a155-aa45b68bfff3" providerId="ADAL" clId="{E9E16D5E-8C49-43D7-BFA7-354344F7380E}" dt="2024-05-22T15:53:39.514" v="16419" actId="1038"/>
          <ac:picMkLst>
            <pc:docMk/>
            <pc:sldMk cId="2375103514" sldId="975"/>
            <ac:picMk id="58" creationId="{DA31AF6A-4661-1618-1767-FF707B6FCEE4}"/>
          </ac:picMkLst>
        </pc:picChg>
        <pc:picChg chg="add mod">
          <ac:chgData name="Paula Vázquez-Valero" userId="3a0e46d7-2099-40af-a155-aa45b68bfff3" providerId="ADAL" clId="{E9E16D5E-8C49-43D7-BFA7-354344F7380E}" dt="2024-05-22T16:00:17.683" v="16777" actId="1036"/>
          <ac:picMkLst>
            <pc:docMk/>
            <pc:sldMk cId="2375103514" sldId="975"/>
            <ac:picMk id="2061" creationId="{2DAA0889-140F-4117-2471-C3D2715A0364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68" creationId="{E4D3A99E-8492-3E41-2D79-5BE6E6B49127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69" creationId="{405C7133-A001-BBE9-E254-C3B2EF940749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70" creationId="{9FFB43C5-3B8E-EFD8-E6A6-94A641FBB661}"/>
          </ac:picMkLst>
        </pc:picChg>
        <pc:picChg chg="add del mod">
          <ac:chgData name="Paula Vázquez-Valero" userId="3a0e46d7-2099-40af-a155-aa45b68bfff3" providerId="ADAL" clId="{E9E16D5E-8C49-43D7-BFA7-354344F7380E}" dt="2024-05-22T15:57:56.094" v="16606" actId="21"/>
          <ac:picMkLst>
            <pc:docMk/>
            <pc:sldMk cId="2375103514" sldId="975"/>
            <ac:picMk id="2071" creationId="{AF4E8911-B76B-36B8-A7C7-FD4E52E5E17A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72" creationId="{4FBEBA3D-C961-2A77-42F5-C67304F3C607}"/>
          </ac:picMkLst>
        </pc:picChg>
        <pc:picChg chg="add del mod">
          <ac:chgData name="Paula Vázquez-Valero" userId="3a0e46d7-2099-40af-a155-aa45b68bfff3" providerId="ADAL" clId="{E9E16D5E-8C49-43D7-BFA7-354344F7380E}" dt="2024-05-22T15:58:02.800" v="16610" actId="21"/>
          <ac:picMkLst>
            <pc:docMk/>
            <pc:sldMk cId="2375103514" sldId="975"/>
            <ac:picMk id="2073" creationId="{613F1B49-A3A3-EFFF-1753-B20D3FDD72AA}"/>
          </ac:picMkLst>
        </pc:picChg>
        <pc:picChg chg="del">
          <ac:chgData name="Paula Vázquez-Valero" userId="3a0e46d7-2099-40af-a155-aa45b68bfff3" providerId="ADAL" clId="{E9E16D5E-8C49-43D7-BFA7-354344F7380E}" dt="2024-05-22T15:36:16.339" v="16096" actId="478"/>
          <ac:picMkLst>
            <pc:docMk/>
            <pc:sldMk cId="2375103514" sldId="975"/>
            <ac:picMk id="2074" creationId="{228CE484-D4FC-3904-0866-B1B0C9574674}"/>
          </ac:picMkLst>
        </pc:picChg>
        <pc:picChg chg="del">
          <ac:chgData name="Paula Vázquez-Valero" userId="3a0e46d7-2099-40af-a155-aa45b68bfff3" providerId="ADAL" clId="{E9E16D5E-8C49-43D7-BFA7-354344F7380E}" dt="2024-05-22T15:36:14.219" v="16095" actId="478"/>
          <ac:picMkLst>
            <pc:docMk/>
            <pc:sldMk cId="2375103514" sldId="975"/>
            <ac:picMk id="2075" creationId="{753FD559-6E50-396A-4E2B-C84EFCD905BA}"/>
          </ac:picMkLst>
        </pc:picChg>
        <pc:picChg chg="del">
          <ac:chgData name="Paula Vázquez-Valero" userId="3a0e46d7-2099-40af-a155-aa45b68bfff3" providerId="ADAL" clId="{E9E16D5E-8C49-43D7-BFA7-354344F7380E}" dt="2024-05-22T15:36:16.339" v="16096" actId="478"/>
          <ac:picMkLst>
            <pc:docMk/>
            <pc:sldMk cId="2375103514" sldId="975"/>
            <ac:picMk id="2076" creationId="{84B3BFA9-D925-222F-DF01-846E31553C63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77" creationId="{BD6B1A10-45BB-A7CA-4B12-27FBDC36B6C5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78" creationId="{A1268311-3740-A451-3651-C6B6CA8AF242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79" creationId="{42AD83B3-015D-8E19-0B93-1BE39603ADCE}"/>
          </ac:picMkLst>
        </pc:picChg>
        <pc:picChg chg="add del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80" creationId="{0E9ECE5B-C566-9DF3-9352-EAB07FE9ACA1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81" creationId="{2573AEC6-28F7-DD4A-34F7-41658A290170}"/>
          </ac:picMkLst>
        </pc:picChg>
        <pc:picChg chg="add mo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082" creationId="{3F59EC73-78BB-7F7F-F07C-2C459ECE75C3}"/>
          </ac:picMkLst>
        </pc:picChg>
        <pc:picChg chg="add mod">
          <ac:chgData name="Paula Vázquez-Valero" userId="3a0e46d7-2099-40af-a155-aa45b68bfff3" providerId="ADAL" clId="{E9E16D5E-8C49-43D7-BFA7-354344F7380E}" dt="2024-05-22T16:01:17.034" v="16874" actId="1035"/>
          <ac:picMkLst>
            <pc:docMk/>
            <pc:sldMk cId="2375103514" sldId="975"/>
            <ac:picMk id="2122" creationId="{CA44D726-C03E-0A74-71F1-D22DD23944E7}"/>
          </ac:picMkLst>
        </pc:picChg>
        <pc:picChg chg="add mod or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124" creationId="{271192C7-D21F-0702-2204-BBC17CE21317}"/>
          </ac:picMkLst>
        </pc:picChg>
        <pc:picChg chg="add mod ord">
          <ac:chgData name="Paula Vázquez-Valero" userId="3a0e46d7-2099-40af-a155-aa45b68bfff3" providerId="ADAL" clId="{E9E16D5E-8C49-43D7-BFA7-354344F7380E}" dt="2024-05-22T16:01:27.524" v="16901" actId="1035"/>
          <ac:picMkLst>
            <pc:docMk/>
            <pc:sldMk cId="2375103514" sldId="975"/>
            <ac:picMk id="2125" creationId="{A9FF1B55-B36D-3B47-0569-8C0AB465FEAE}"/>
          </ac:picMkLst>
        </pc:picChg>
        <pc:picChg chg="add del mod">
          <ac:chgData name="Paula Vázquez-Valero" userId="3a0e46d7-2099-40af-a155-aa45b68bfff3" providerId="ADAL" clId="{E9E16D5E-8C49-43D7-BFA7-354344F7380E}" dt="2024-05-22T15:59:05.704" v="16662"/>
          <ac:picMkLst>
            <pc:docMk/>
            <pc:sldMk cId="2375103514" sldId="975"/>
            <ac:picMk id="2126" creationId="{B38F004B-C460-A9EA-789D-A582777AEC69}"/>
          </ac:picMkLst>
        </pc:picChg>
        <pc:picChg chg="mod">
          <ac:chgData name="Paula Vázquez-Valero" userId="3a0e46d7-2099-40af-a155-aa45b68bfff3" providerId="ADAL" clId="{E9E16D5E-8C49-43D7-BFA7-354344F7380E}" dt="2024-05-22T16:00:35.803" v="16806"/>
          <ac:picMkLst>
            <pc:docMk/>
            <pc:sldMk cId="2375103514" sldId="975"/>
            <ac:picMk id="2139" creationId="{76CECC45-3CF9-8D88-8BE5-E3021B397F1D}"/>
          </ac:picMkLst>
        </pc:picChg>
        <pc:cxnChg chg="add mod">
          <ac:chgData name="Paula Vázquez-Valero" userId="3a0e46d7-2099-40af-a155-aa45b68bfff3" providerId="ADAL" clId="{E9E16D5E-8C49-43D7-BFA7-354344F7380E}" dt="2024-05-22T16:01:27.524" v="16901" actId="1035"/>
          <ac:cxnSpMkLst>
            <pc:docMk/>
            <pc:sldMk cId="2375103514" sldId="975"/>
            <ac:cxnSpMk id="2107" creationId="{C1C217FE-9508-AFCE-8AC9-B236C93F5342}"/>
          </ac:cxnSpMkLst>
        </pc:cxnChg>
        <pc:cxnChg chg="add mod">
          <ac:chgData name="Paula Vázquez-Valero" userId="3a0e46d7-2099-40af-a155-aa45b68bfff3" providerId="ADAL" clId="{E9E16D5E-8C49-43D7-BFA7-354344F7380E}" dt="2024-05-22T16:01:27.524" v="16901" actId="1035"/>
          <ac:cxnSpMkLst>
            <pc:docMk/>
            <pc:sldMk cId="2375103514" sldId="975"/>
            <ac:cxnSpMk id="2108" creationId="{639B46A0-453C-0E5F-4165-7C309987CCD4}"/>
          </ac:cxnSpMkLst>
        </pc:cxnChg>
      </pc:sldChg>
      <pc:sldChg chg="addSp delSp add del mod addAnim delAnim">
        <pc:chgData name="Paula Vázquez-Valero" userId="3a0e46d7-2099-40af-a155-aa45b68bfff3" providerId="ADAL" clId="{E9E16D5E-8C49-43D7-BFA7-354344F7380E}" dt="2024-05-15T16:07:05.451" v="8542" actId="47"/>
        <pc:sldMkLst>
          <pc:docMk/>
          <pc:sldMk cId="4289324496" sldId="975"/>
        </pc:sldMkLst>
        <pc:spChg chg="add 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14" creationId="{46C30412-1633-4CB3-B720-68062DDAE154}"/>
          </ac:spMkLst>
        </pc:spChg>
        <pc:spChg chg="add 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15" creationId="{48909ED9-97A6-494D-BA2B-0588195377A4}"/>
          </ac:spMkLst>
        </pc:spChg>
        <pc:spChg chg="add 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16" creationId="{0F5B485F-6284-4BA3-8DD6-36529CA41BB5}"/>
          </ac:spMkLst>
        </pc:spChg>
        <pc:spChg chg="add 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17" creationId="{F52E79FE-B169-4514-81CC-B88E003C45EF}"/>
          </ac:spMkLst>
        </pc:spChg>
        <pc:spChg chg="add 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18" creationId="{FA861CDA-29A0-4562-BEF4-A9ED08A7A611}"/>
          </ac:spMkLst>
        </pc:spChg>
        <pc:spChg chg="del">
          <ac:chgData name="Paula Vázquez-Valero" userId="3a0e46d7-2099-40af-a155-aa45b68bfff3" providerId="ADAL" clId="{E9E16D5E-8C49-43D7-BFA7-354344F7380E}" dt="2024-05-15T16:00:17.906" v="8302" actId="21"/>
          <ac:spMkLst>
            <pc:docMk/>
            <pc:sldMk cId="4289324496" sldId="975"/>
            <ac:spMk id="24" creationId="{6392B279-F11A-2A72-7448-75BE150336FB}"/>
          </ac:spMkLst>
        </pc:spChg>
        <pc:picChg chg="del">
          <ac:chgData name="Paula Vázquez-Valero" userId="3a0e46d7-2099-40af-a155-aa45b68bfff3" providerId="ADAL" clId="{E9E16D5E-8C49-43D7-BFA7-354344F7380E}" dt="2024-05-15T16:00:09.559" v="8297" actId="21"/>
          <ac:picMkLst>
            <pc:docMk/>
            <pc:sldMk cId="4289324496" sldId="975"/>
            <ac:picMk id="4" creationId="{81531D2B-40BF-4A4B-A269-5FACC4FE644F}"/>
          </ac:picMkLst>
        </pc:picChg>
        <pc:picChg chg="add del">
          <ac:chgData name="Paula Vázquez-Valero" userId="3a0e46d7-2099-40af-a155-aa45b68bfff3" providerId="ADAL" clId="{E9E16D5E-8C49-43D7-BFA7-354344F7380E}" dt="2024-05-15T16:00:17.906" v="8302" actId="21"/>
          <ac:picMkLst>
            <pc:docMk/>
            <pc:sldMk cId="4289324496" sldId="975"/>
            <ac:picMk id="21" creationId="{56719602-2DB8-EBA3-49DD-17C1A8CA35A2}"/>
          </ac:picMkLst>
        </pc:picChg>
      </pc:sldChg>
      <pc:sldChg chg="addSp delSp modSp add del mod addAnim delAnim">
        <pc:chgData name="Paula Vázquez-Valero" userId="3a0e46d7-2099-40af-a155-aa45b68bfff3" providerId="ADAL" clId="{E9E16D5E-8C49-43D7-BFA7-354344F7380E}" dt="2024-05-15T16:07:06.112" v="8543" actId="47"/>
        <pc:sldMkLst>
          <pc:docMk/>
          <pc:sldMk cId="2411695170" sldId="977"/>
        </pc:sldMkLst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2" creationId="{4E16D679-A7EC-488D-ADF1-ADA7C7BB37BC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3" creationId="{F9040C20-D7B6-FC2C-F0B5-885330303509}"/>
          </ac:spMkLst>
        </pc:spChg>
        <pc:spChg chg="add del mod">
          <ac:chgData name="Paula Vázquez-Valero" userId="3a0e46d7-2099-40af-a155-aa45b68bfff3" providerId="ADAL" clId="{E9E16D5E-8C49-43D7-BFA7-354344F7380E}" dt="2024-05-15T16:00:31.162" v="8306" actId="21"/>
          <ac:spMkLst>
            <pc:docMk/>
            <pc:sldMk cId="2411695170" sldId="977"/>
            <ac:spMk id="6" creationId="{3B95C267-F610-304D-6476-893A32AEFC31}"/>
          </ac:spMkLst>
        </pc:spChg>
        <pc:spChg chg="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7" creationId="{A25DDF75-D8D8-17E5-F5B9-53C0B512A589}"/>
          </ac:spMkLst>
        </pc:spChg>
        <pc:spChg chg="add mod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9" creationId="{73D26623-2213-F55E-3A91-9858E4A2E447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10" creationId="{17D0257A-58B9-CD20-5B32-D36495A5FD4B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13" creationId="{ECF05CCD-43CA-67E3-4990-B5C7EB8E83CB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22" creationId="{2958F8A9-5BE8-43B6-BCF1-7F6A9D83D534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29" creationId="{BEB897A8-70A4-46E9-88C7-6FDF20E295D2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31" creationId="{261C3CC8-6D8D-5A30-2E81-CD94DCFEF0D7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32" creationId="{008D7CF7-E4BC-E9F4-1286-8E1EDFCF7ABF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35" creationId="{253FC52B-0D85-D01D-4C13-5A1ABA07CACE}"/>
          </ac:spMkLst>
        </pc:spChg>
        <pc:spChg chg="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39" creationId="{27109550-1A8C-7333-DF70-F6A6628EE5AE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40" creationId="{A486BFA8-D9A3-9977-357E-1151F8F2C8CE}"/>
          </ac:spMkLst>
        </pc:spChg>
        <pc:spChg chg="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41" creationId="{F5777D98-477A-2BE2-354B-5F7FC553D2F6}"/>
          </ac:spMkLst>
        </pc:spChg>
        <pc:spChg chg="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43" creationId="{421AE8CA-36EC-FC5D-E110-7C835E8E0D43}"/>
          </ac:spMkLst>
        </pc:spChg>
        <pc:spChg chg="add del">
          <ac:chgData name="Paula Vázquez-Valero" userId="3a0e46d7-2099-40af-a155-aa45b68bfff3" providerId="ADAL" clId="{E9E16D5E-8C49-43D7-BFA7-354344F7380E}" dt="2024-05-15T16:00:39.432" v="8308" actId="21"/>
          <ac:spMkLst>
            <pc:docMk/>
            <pc:sldMk cId="2411695170" sldId="977"/>
            <ac:spMk id="55" creationId="{4405D1FE-51D0-4B99-A557-4C9E3F56EA99}"/>
          </ac:spMkLst>
        </pc:spChg>
        <pc:graphicFrameChg chg="add del">
          <ac:chgData name="Paula Vázquez-Valero" userId="3a0e46d7-2099-40af-a155-aa45b68bfff3" providerId="ADAL" clId="{E9E16D5E-8C49-43D7-BFA7-354344F7380E}" dt="2024-05-15T16:00:39.432" v="8308" actId="21"/>
          <ac:graphicFrameMkLst>
            <pc:docMk/>
            <pc:sldMk cId="2411695170" sldId="977"/>
            <ac:graphicFrameMk id="14" creationId="{E0468E63-152D-5498-7C9C-9E27D6782599}"/>
          </ac:graphicFrameMkLst>
        </pc:graphicFrameChg>
        <pc:graphicFrameChg chg="add del">
          <ac:chgData name="Paula Vázquez-Valero" userId="3a0e46d7-2099-40af-a155-aa45b68bfff3" providerId="ADAL" clId="{E9E16D5E-8C49-43D7-BFA7-354344F7380E}" dt="2024-05-15T16:00:39.432" v="8308" actId="21"/>
          <ac:graphicFrameMkLst>
            <pc:docMk/>
            <pc:sldMk cId="2411695170" sldId="977"/>
            <ac:graphicFrameMk id="34" creationId="{E7B0E1AA-63B2-36C3-E633-E899DA99CBEC}"/>
          </ac:graphicFrameMkLst>
        </pc:graphicFrameChg>
        <pc:picChg chg="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" creationId="{2D67339F-8B01-FB0E-18AE-BAACD62F6245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11" creationId="{BEAFFA6C-34A1-656D-C42D-40AB0DCC9233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3" creationId="{600080CF-97FA-4A22-BAE4-6CB53B98F58C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4" creationId="{0CECADE0-249D-4EA4-A7A8-FF85CFF8B426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5" creationId="{5FC59C32-B41B-437B-B685-0C8215B8B856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6" creationId="{415950E3-08F0-4AE5-9A8A-69A6EDDA04D5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7" creationId="{37EEFFDA-689A-41F4-9144-240AF5E488BF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28" creationId="{2869E3AE-72AE-4D80-8FA1-58E153A4614D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30" creationId="{CF89586A-CFD9-4826-9195-6BAE0DF18903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33" creationId="{CFC9ED82-22B0-4929-8655-06B54A78B9DE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2" creationId="{6FB3E931-7F31-4690-8B6A-DADBFA009CF0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4" creationId="{4F4B4D7B-84B4-4A89-8EDE-277B9DC894D8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5" creationId="{995AC29A-6EBC-429E-98E0-6179687AB9DF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6" creationId="{BF0087ED-15D1-4951-8080-94152E064FDB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7" creationId="{64CC97C6-A674-4455-A799-64ABBC8D8CD7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8" creationId="{7EFAD542-A5C2-4360-95A1-1110C1B890CF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49" creationId="{EA9945FC-0995-4F05-9A8C-7503556BD9E5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0" creationId="{F5E269AE-26DC-47B3-B50E-EC7977E76A4A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1" creationId="{64CF9ED4-1A76-4DB7-A581-53B9E7B99906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2" creationId="{06526EED-CE56-4E1B-BE38-0256BD0CD5CC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3" creationId="{F3099F27-0F68-4E64-9F55-BB5AEB1190C1}"/>
          </ac:picMkLst>
        </pc:picChg>
        <pc:picChg chg="add del">
          <ac:chgData name="Paula Vázquez-Valero" userId="3a0e46d7-2099-40af-a155-aa45b68bfff3" providerId="ADAL" clId="{E9E16D5E-8C49-43D7-BFA7-354344F7380E}" dt="2024-05-15T16:00:39.432" v="8308" actId="21"/>
          <ac:picMkLst>
            <pc:docMk/>
            <pc:sldMk cId="2411695170" sldId="977"/>
            <ac:picMk id="54" creationId="{98666758-189A-4B49-93D7-E5EC61C84CC2}"/>
          </ac:picMkLst>
        </pc:picChg>
        <pc:cxnChg chg="del">
          <ac:chgData name="Paula Vázquez-Valero" userId="3a0e46d7-2099-40af-a155-aa45b68bfff3" providerId="ADAL" clId="{E9E16D5E-8C49-43D7-BFA7-354344F7380E}" dt="2024-05-15T16:00:39.432" v="8308" actId="21"/>
          <ac:cxnSpMkLst>
            <pc:docMk/>
            <pc:sldMk cId="2411695170" sldId="977"/>
            <ac:cxnSpMk id="36" creationId="{30353755-3D1E-DF73-43F2-FDC1BCE13407}"/>
          </ac:cxnSpMkLst>
        </pc:cxnChg>
        <pc:cxnChg chg="del">
          <ac:chgData name="Paula Vázquez-Valero" userId="3a0e46d7-2099-40af-a155-aa45b68bfff3" providerId="ADAL" clId="{E9E16D5E-8C49-43D7-BFA7-354344F7380E}" dt="2024-05-15T16:00:39.432" v="8308" actId="21"/>
          <ac:cxnSpMkLst>
            <pc:docMk/>
            <pc:sldMk cId="2411695170" sldId="977"/>
            <ac:cxnSpMk id="37" creationId="{077F7B84-F1F5-20AD-ACAB-18F5EF0EFCEE}"/>
          </ac:cxnSpMkLst>
        </pc:cxnChg>
        <pc:cxnChg chg="del">
          <ac:chgData name="Paula Vázquez-Valero" userId="3a0e46d7-2099-40af-a155-aa45b68bfff3" providerId="ADAL" clId="{E9E16D5E-8C49-43D7-BFA7-354344F7380E}" dt="2024-05-15T16:00:39.432" v="8308" actId="21"/>
          <ac:cxnSpMkLst>
            <pc:docMk/>
            <pc:sldMk cId="2411695170" sldId="977"/>
            <ac:cxnSpMk id="38" creationId="{9A77DC57-A782-0A31-37FC-AEEB8280F2AE}"/>
          </ac:cxnSpMkLst>
        </pc:cxnChg>
      </pc:sldChg>
      <pc:sldChg chg="addSp modSp add del mod">
        <pc:chgData name="Paula Vázquez-Valero" userId="3a0e46d7-2099-40af-a155-aa45b68bfff3" providerId="ADAL" clId="{E9E16D5E-8C49-43D7-BFA7-354344F7380E}" dt="2024-05-15T15:59:08.427" v="8290" actId="47"/>
        <pc:sldMkLst>
          <pc:docMk/>
          <pc:sldMk cId="2317536853" sldId="978"/>
        </pc:sldMkLst>
        <pc:spChg chg="add mod">
          <ac:chgData name="Paula Vázquez-Valero" userId="3a0e46d7-2099-40af-a155-aa45b68bfff3" providerId="ADAL" clId="{E9E16D5E-8C49-43D7-BFA7-354344F7380E}" dt="2024-05-15T15:52:21.653" v="8030" actId="1076"/>
          <ac:spMkLst>
            <pc:docMk/>
            <pc:sldMk cId="2317536853" sldId="978"/>
            <ac:spMk id="8" creationId="{8AD21DEE-51FC-1CA7-7ECB-3E50680CB6DC}"/>
          </ac:spMkLst>
        </pc:spChg>
        <pc:graphicFrameChg chg="mod">
          <ac:chgData name="Paula Vázquez-Valero" userId="3a0e46d7-2099-40af-a155-aa45b68bfff3" providerId="ADAL" clId="{E9E16D5E-8C49-43D7-BFA7-354344F7380E}" dt="2024-05-15T15:52:19.521" v="8028" actId="21"/>
          <ac:graphicFrameMkLst>
            <pc:docMk/>
            <pc:sldMk cId="2317536853" sldId="978"/>
            <ac:graphicFrameMk id="26" creationId="{F4FD7368-92AD-3F32-7342-6C7EC6CB3995}"/>
          </ac:graphicFrameMkLst>
        </pc:graphicFrameChg>
      </pc:sldChg>
      <pc:sldChg chg="delSp modSp add del mod">
        <pc:chgData name="Paula Vázquez-Valero" userId="3a0e46d7-2099-40af-a155-aa45b68bfff3" providerId="ADAL" clId="{E9E16D5E-8C49-43D7-BFA7-354344F7380E}" dt="2024-05-22T16:01:31.628" v="16903" actId="47"/>
        <pc:sldMkLst>
          <pc:docMk/>
          <pc:sldMk cId="2247552684" sldId="1020"/>
        </pc:sldMkLst>
        <pc:spChg chg="del mod">
          <ac:chgData name="Paula Vázquez-Valero" userId="3a0e46d7-2099-40af-a155-aa45b68bfff3" providerId="ADAL" clId="{E9E16D5E-8C49-43D7-BFA7-354344F7380E}" dt="2024-05-22T15:48:47.389" v="16123" actId="21"/>
          <ac:spMkLst>
            <pc:docMk/>
            <pc:sldMk cId="2247552684" sldId="1020"/>
            <ac:spMk id="53" creationId="{32CDC2EA-361A-4675-92A4-334ABB36BAC4}"/>
          </ac:spMkLst>
        </pc:sp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" creationId="{E4A252F7-D604-424C-B1CB-F474EC8A2C1A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" creationId="{B88E5E4C-EB84-45B5-A42D-6AB97E1635B6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" creationId="{E082D89C-C47C-40C3-9839-6FB85A2AF38B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5" creationId="{9BC63BC5-7915-417B-9E42-263229F3775A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6" creationId="{64C9DD5C-597B-47E9-A7D8-79FA40EF1C27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7" creationId="{A54DA624-9EC8-46F2-903D-474EB3CD131C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8" creationId="{C0B29DC6-1319-4980-A3E7-407700912A96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9" creationId="{D6EA6D6E-2D19-476B-816A-DF989408469A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0" creationId="{8E49AAB0-CC70-4B40-ABBB-7C8E08302DC2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1" creationId="{BE0492EF-54E4-4169-B95C-EB14EF860930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2" creationId="{CF565FB5-2F9C-471C-ADD4-08165EBC2BB4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3" creationId="{ACF11AEB-C8E3-4176-9F83-456592DE0F07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4" creationId="{CDF33C33-7BF4-4CA9-AC23-E9F8A4B2EE25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5" creationId="{1706D9D5-B3C2-4000-A00E-2E48F9758531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6" creationId="{0769B0B5-F7D7-42A4-9154-324CAE9735A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7" creationId="{93BC78A3-B5C5-4EDA-9D7C-57E118BDAFAD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8" creationId="{E29BC608-7F97-4064-A9C4-AA967DAC24A6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19" creationId="{D4E7C555-4EF1-4001-AA93-123809C274FF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0" creationId="{C0802CEF-89EC-45BF-AB3D-8F99B15567EE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1" creationId="{734A6D15-7512-4A1F-BDB7-3B15D7EDCF15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2" creationId="{CA9F165E-0D64-466E-9E93-C054E491D228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3" creationId="{9B1926DD-A178-4D73-80F6-BEBF290EEEF7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4" creationId="{FFD5A913-0B39-43DF-A16A-557B0144D70F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5" creationId="{A66DCA5A-A9C9-4B4F-B2DD-A0582C5AF5BF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6" creationId="{2018254C-F7C9-468B-A9E6-525B34FF9722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7" creationId="{F0632E61-18DF-48B6-AB60-B2D99ED2E10F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8" creationId="{50AEE454-E4CA-48F5-8E18-66E011077D16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29" creationId="{4296C4AE-1E9B-4CA8-B619-BDC3168E4422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0" creationId="{C80A2997-6B27-465B-A3EB-A9B4F8C5AC2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1" creationId="{5EA67DE6-C47D-449F-91A0-A2CA78DEE50E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2" creationId="{D25D3B41-78ED-42FF-A6F9-5ECB6D108278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3" creationId="{72C6E4E1-6743-4CE3-B110-2A7CBB5C994A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4" creationId="{BECC8844-A949-48CB-A900-2042E4B6C2E1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5" creationId="{0E0D725E-40FD-4661-A3D3-E726FBC00E4B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6" creationId="{B33BC820-FD8C-422E-8B3D-F1050573446F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7" creationId="{A45DC1A2-A91C-4AAF-9F8D-CFEECAB9E10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39" creationId="{354E63ED-9D42-46E3-841D-BD3E019810B7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0" creationId="{557BE393-8F90-4BA5-9B4D-C3E403804BFE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1" creationId="{875B0498-8811-4F44-8EF8-38CB72F36D6B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2" creationId="{25711239-A34E-47F1-B789-0B86CD9F70C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3" creationId="{99518B87-FBB7-4C8B-B774-BD91322BE91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4" creationId="{642F7A87-512C-401B-B8F8-F012124848AA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5" creationId="{87B6D342-F66A-436C-A2BD-179CC35345D0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6" creationId="{4BEFFB64-2143-4655-A82B-ECC310635CD9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7" creationId="{8EFE3640-16C0-452A-9091-9249A11A902B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8" creationId="{E7B3A15F-0A0C-4054-99E5-EA0B5B4067EC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49" creationId="{ABE805A6-BEB9-4E68-A693-C7E9582C52D8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50" creationId="{D089CB1F-30A8-4F7C-86FE-6873B5F84CE3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51" creationId="{655B0476-E2BF-478B-9084-29C9AB31A218}"/>
          </ac:picMkLst>
        </pc:picChg>
        <pc:picChg chg="del">
          <ac:chgData name="Paula Vázquez-Valero" userId="3a0e46d7-2099-40af-a155-aa45b68bfff3" providerId="ADAL" clId="{E9E16D5E-8C49-43D7-BFA7-354344F7380E}" dt="2024-05-22T15:48:25.893" v="16106" actId="21"/>
          <ac:picMkLst>
            <pc:docMk/>
            <pc:sldMk cId="2247552684" sldId="1020"/>
            <ac:picMk id="52" creationId="{4200794E-3566-49CE-8E02-45C645F04364}"/>
          </ac:picMkLst>
        </pc:picChg>
      </pc:sldChg>
      <pc:sldChg chg="delSp modSp add del mod delAnim">
        <pc:chgData name="Paula Vázquez-Valero" userId="3a0e46d7-2099-40af-a155-aa45b68bfff3" providerId="ADAL" clId="{E9E16D5E-8C49-43D7-BFA7-354344F7380E}" dt="2024-05-22T16:01:31.628" v="16903" actId="47"/>
        <pc:sldMkLst>
          <pc:docMk/>
          <pc:sldMk cId="2914525352" sldId="1025"/>
        </pc:sldMkLst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2" creationId="{22D54D1F-5C01-4A7E-AA73-42B86CF090C6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5" creationId="{B0EAAC25-096D-4F11-84FE-E2B0967E5CFC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" creationId="{2DA793DC-2CEB-4CB8-A4BD-EFD0CB27183A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" creationId="{8E0E987A-8D2D-4E6C-97A3-E1736E37F86F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9" creationId="{ABD86EC0-34C1-4868-B9AA-5271F6A7311B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12" creationId="{6E016724-BF6D-4D45-9E5A-9A24B5CC895F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13" creationId="{6CA05801-B586-4A94-A98B-B2D3D9778CFC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28" creationId="{031FD01C-80F2-46F2-82BC-FED92E8E400E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29" creationId="{7F813460-3AEF-4CE4-9251-B4F79ABAFE5F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0" creationId="{CF863FE4-92CA-445A-AC96-DF336A365D48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1" creationId="{AB1CC466-5D33-4B3C-8792-076BEC43296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2" creationId="{708782E1-B0BD-4566-A619-C406B4C2EAF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3" creationId="{8F6CFBD4-A92C-4AAB-BAD0-0D5143ADD16F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4" creationId="{C238A73D-83CE-44FD-A116-C6021797570E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5" creationId="{3B5F37EA-122E-43DF-BF0C-906239D12A61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6" creationId="{F489BE2F-4E3E-4BE1-912F-FA770F7EE627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7" creationId="{BD277FA0-B5F8-46E7-A9C7-B0AAF2B1A2DC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8" creationId="{CCEC9738-DC29-4F7F-995D-FAB63CC91C03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39" creationId="{3BE19BFD-DC91-4982-9102-1BEEE4305F6D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55" creationId="{E0E7403B-88ED-4763-A608-5DBED2018E78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61" creationId="{026D2295-0A0B-4AD7-9B78-840C7F8B5614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65" creationId="{15258AF2-65EE-41EF-9CC4-B6F60E11FBE8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66" creationId="{6C614CFD-E860-43C2-9639-30C7FB384B0B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67" creationId="{BE9EB564-7F52-4DD0-9A31-9353B02C0497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68" creationId="{709D31A9-D270-46D5-9D34-6F676062E194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69" creationId="{0FD41C14-57B0-49A5-8605-0958C761CE00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0" creationId="{7DD0FCDB-5C41-48FA-BA9E-4B99D656C267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1" creationId="{996B7AEB-6325-48C5-9F82-9FB342E76E6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2" creationId="{21462298-CBAB-4550-86D9-FC36711643E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3" creationId="{1E11E521-FA3D-4CDA-904D-EEAEE010584C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4" creationId="{EBBEDDEC-4172-41AC-B7C7-0FB067BB54B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5" creationId="{8A7D3011-F947-47C3-B04C-C666002D07E9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6" creationId="{ABD50045-F3F4-4838-80C4-B553FB32EFEA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7" creationId="{783D7302-AD4E-465E-ACD3-225DAFF21596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8" creationId="{56359C0C-3B89-4FDD-9E18-1727C4C15C0C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79" creationId="{E31DA4F2-7C6D-4D7E-9DC1-3C5A28309019}"/>
          </ac:spMkLst>
        </pc:spChg>
        <pc:spChg chg="del mod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0" creationId="{C4047F48-7C17-4238-B209-1784EE267B0E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1" creationId="{B25B4F98-F7A0-417D-9087-D517E593846B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2" creationId="{E6CB7E8A-A5CC-41B7-A227-10AFCFD2F405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3" creationId="{5D1701D4-AF87-4FEF-9953-A790E397183B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4" creationId="{26DF7DAB-AF4F-4644-9485-1C85FE155B75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5" creationId="{3BF77075-33BE-419A-BB30-935BD6D605B2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6" creationId="{5E30B088-A869-41C4-BB9F-5BE0FE479CD5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7" creationId="{98A07F2D-228C-4F24-87FA-5715F24098AF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8" creationId="{CF75C846-9C77-4596-8CDA-A0C2F4131F74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89" creationId="{6895BB63-17E8-4BD9-852C-BDF1CB97C540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90" creationId="{E7D82B7B-6E61-48A1-8D35-BB552CA3D245}"/>
          </ac:spMkLst>
        </pc:spChg>
        <pc:spChg chg="del">
          <ac:chgData name="Paula Vázquez-Valero" userId="3a0e46d7-2099-40af-a155-aa45b68bfff3" providerId="ADAL" clId="{E9E16D5E-8C49-43D7-BFA7-354344F7380E}" dt="2024-05-22T15:54:04.144" v="16439" actId="21"/>
          <ac:spMkLst>
            <pc:docMk/>
            <pc:sldMk cId="2914525352" sldId="1025"/>
            <ac:spMk id="91" creationId="{D5C515D8-9C2E-44BA-A8C6-E45E4423F8A9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2" creationId="{4744D3E6-1D1F-4E43-AF5D-00BDDA129849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3" creationId="{0F4EA5DB-EBCF-4596-ADCD-0FAB4BAA326E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4" creationId="{F6C575B8-D722-41DE-A503-D326B54B17B9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5" creationId="{AAAB6B60-9604-4EF2-9AD1-0185FD2B839A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6" creationId="{4D2AD253-A061-4EF9-AA44-DC134C9F2C41}"/>
          </ac:spMkLst>
        </pc:spChg>
        <pc:spChg chg="del">
          <ac:chgData name="Paula Vázquez-Valero" userId="3a0e46d7-2099-40af-a155-aa45b68bfff3" providerId="ADAL" clId="{E9E16D5E-8C49-43D7-BFA7-354344F7380E}" dt="2024-05-22T15:50:08.023" v="16186" actId="21"/>
          <ac:spMkLst>
            <pc:docMk/>
            <pc:sldMk cId="2914525352" sldId="1025"/>
            <ac:spMk id="97" creationId="{9369CC1F-3208-48C2-B32D-263A24ABED53}"/>
          </ac:spMkLst>
        </pc:spChg>
        <pc:graphicFrameChg chg="del">
          <ac:chgData name="Paula Vázquez-Valero" userId="3a0e46d7-2099-40af-a155-aa45b68bfff3" providerId="ADAL" clId="{E9E16D5E-8C49-43D7-BFA7-354344F7380E}" dt="2024-05-22T15:50:08.023" v="16186" actId="21"/>
          <ac:graphicFrameMkLst>
            <pc:docMk/>
            <pc:sldMk cId="2914525352" sldId="1025"/>
            <ac:graphicFrameMk id="53" creationId="{A5657927-26D7-4378-928A-A56D3F977973}"/>
          </ac:graphicFrameMkLst>
        </pc:graphicFrame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4" creationId="{0DB9AF30-0EFB-4CF2-8523-905A122EFCF0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14" creationId="{C932A4B0-3ED4-4FAD-A0AC-89CCD40B5B91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15" creationId="{46E76ED1-F4F5-4C7B-BF9C-1F6C34D5A8EA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16" creationId="{B229853C-34C0-406B-8A22-6D9652983410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18" creationId="{5853BBBC-F9FE-4406-91A5-5F3E7C32F010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19" creationId="{B827C03A-E60C-4798-B88A-8A3021BD59CA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1" creationId="{A100FF2A-29D6-4ADF-9CE8-DB6DA1C0BEDD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2" creationId="{8469D4F0-35B6-440D-A54B-A57155D271C1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3" creationId="{4778B700-25CD-484A-ABF4-BF44293F623E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4" creationId="{E9423855-5FA1-485A-B65E-B5CE985368B4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5" creationId="{B99A62B1-9C12-4086-BCEC-EC7986493F56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6" creationId="{DE5B6D2E-D2D9-4DE7-A066-09D542EA774F}"/>
          </ac:picMkLst>
        </pc:picChg>
        <pc:picChg chg="del">
          <ac:chgData name="Paula Vázquez-Valero" userId="3a0e46d7-2099-40af-a155-aa45b68bfff3" providerId="ADAL" clId="{E9E16D5E-8C49-43D7-BFA7-354344F7380E}" dt="2024-05-22T15:54:04.144" v="16439" actId="21"/>
          <ac:picMkLst>
            <pc:docMk/>
            <pc:sldMk cId="2914525352" sldId="1025"/>
            <ac:picMk id="27" creationId="{E3610DDE-C246-4648-8CB5-BEAB19443E4E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54" creationId="{270CD827-8067-4130-A1FB-2CB48DBF8AAB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56" creationId="{E8815085-97CB-4F49-A773-2F35D9021811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57" creationId="{DC897DB7-D83B-4013-9749-DE0EB46323D5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58" creationId="{A5B67B16-1393-426F-B959-78A76984C514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60" creationId="{1407D0CC-02D5-4A63-9780-1F7189E8C2A3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62" creationId="{EAB6D592-E958-4815-8E84-AD5BFF7C0C74}"/>
          </ac:picMkLst>
        </pc:picChg>
        <pc:picChg chg="del">
          <ac:chgData name="Paula Vázquez-Valero" userId="3a0e46d7-2099-40af-a155-aa45b68bfff3" providerId="ADAL" clId="{E9E16D5E-8C49-43D7-BFA7-354344F7380E}" dt="2024-05-22T15:50:08.023" v="16186" actId="21"/>
          <ac:picMkLst>
            <pc:docMk/>
            <pc:sldMk cId="2914525352" sldId="1025"/>
            <ac:picMk id="63" creationId="{4836A6EC-F65F-404B-8744-1D980E3695AD}"/>
          </ac:picMkLst>
        </pc:picChg>
        <pc:cxnChg chg="del">
          <ac:chgData name="Paula Vázquez-Valero" userId="3a0e46d7-2099-40af-a155-aa45b68bfff3" providerId="ADAL" clId="{E9E16D5E-8C49-43D7-BFA7-354344F7380E}" dt="2024-05-22T15:54:04.144" v="16439" actId="21"/>
          <ac:cxnSpMkLst>
            <pc:docMk/>
            <pc:sldMk cId="2914525352" sldId="1025"/>
            <ac:cxnSpMk id="6" creationId="{EBA444E3-58B7-464E-8985-F626ADB1581E}"/>
          </ac:cxnSpMkLst>
        </pc:cxnChg>
        <pc:cxnChg chg="del">
          <ac:chgData name="Paula Vázquez-Valero" userId="3a0e46d7-2099-40af-a155-aa45b68bfff3" providerId="ADAL" clId="{E9E16D5E-8C49-43D7-BFA7-354344F7380E}" dt="2024-05-22T15:54:04.144" v="16439" actId="21"/>
          <ac:cxnSpMkLst>
            <pc:docMk/>
            <pc:sldMk cId="2914525352" sldId="1025"/>
            <ac:cxnSpMk id="59" creationId="{EF0FD641-437E-40BA-832F-AE95A79F3E58}"/>
          </ac:cxnSpMkLst>
        </pc:cxnChg>
      </pc:sldChg>
      <pc:sldChg chg="add del">
        <pc:chgData name="Paula Vázquez-Valero" userId="3a0e46d7-2099-40af-a155-aa45b68bfff3" providerId="ADAL" clId="{E9E16D5E-8C49-43D7-BFA7-354344F7380E}" dt="2024-05-22T16:01:31.628" v="16903" actId="47"/>
        <pc:sldMkLst>
          <pc:docMk/>
          <pc:sldMk cId="472415719" sldId="10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7E13E-E615-455B-96A6-0AA149A194AE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E327-5811-4512-937A-4B71ED70E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947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2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265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44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974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0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37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66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5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223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66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9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300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943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04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38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1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921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115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09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44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83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992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609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95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738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88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64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189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717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456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122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92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4120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25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33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31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22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17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1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989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6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0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06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1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24/05/2024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7.png"/><Relationship Id="rId1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audio" Target="../media/audio1.wav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5" Type="http://schemas.openxmlformats.org/officeDocument/2006/relationships/image" Target="../media/image76.png"/><Relationship Id="rId10" Type="http://schemas.openxmlformats.org/officeDocument/2006/relationships/image" Target="../media/image41.png"/><Relationship Id="rId19" Type="http://schemas.openxmlformats.org/officeDocument/2006/relationships/image" Target="../media/image78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9.png"/><Relationship Id="rId1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12" Type="http://schemas.microsoft.com/office/2007/relationships/hdphoto" Target="../media/hdphoto4.wdp"/><Relationship Id="rId17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9.png"/><Relationship Id="rId5" Type="http://schemas.openxmlformats.org/officeDocument/2006/relationships/image" Target="../media/image68.png"/><Relationship Id="rId1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openxmlformats.org/officeDocument/2006/relationships/audio" Target="../media/audio1.wav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5.png"/><Relationship Id="rId3" Type="http://schemas.openxmlformats.org/officeDocument/2006/relationships/image" Target="../media/image39.png"/><Relationship Id="rId7" Type="http://schemas.openxmlformats.org/officeDocument/2006/relationships/audio" Target="../media/audio2.wav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81.png"/><Relationship Id="rId9" Type="http://schemas.openxmlformats.org/officeDocument/2006/relationships/image" Target="../media/image59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microsoft.com/office/2007/relationships/hdphoto" Target="../media/hdphoto3.wdp"/><Relationship Id="rId5" Type="http://schemas.openxmlformats.org/officeDocument/2006/relationships/image" Target="../media/image72.png"/><Relationship Id="rId10" Type="http://schemas.openxmlformats.org/officeDocument/2006/relationships/image" Target="../media/image55.png"/><Relationship Id="rId4" Type="http://schemas.openxmlformats.org/officeDocument/2006/relationships/image" Target="../media/image71.png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91.png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9.wav"/><Relationship Id="rId18" Type="http://schemas.openxmlformats.org/officeDocument/2006/relationships/image" Target="../media/image96.png"/><Relationship Id="rId26" Type="http://schemas.openxmlformats.org/officeDocument/2006/relationships/image" Target="../media/image103.png"/><Relationship Id="rId3" Type="http://schemas.openxmlformats.org/officeDocument/2006/relationships/image" Target="../media/image94.png"/><Relationship Id="rId21" Type="http://schemas.openxmlformats.org/officeDocument/2006/relationships/image" Target="../media/image98.png"/><Relationship Id="rId7" Type="http://schemas.openxmlformats.org/officeDocument/2006/relationships/image" Target="../media/image55.png"/><Relationship Id="rId12" Type="http://schemas.openxmlformats.org/officeDocument/2006/relationships/audio" Target="../media/audio8.wav"/><Relationship Id="rId17" Type="http://schemas.microsoft.com/office/2007/relationships/hdphoto" Target="../media/hdphoto4.wdp"/><Relationship Id="rId25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png"/><Relationship Id="rId20" Type="http://schemas.openxmlformats.org/officeDocument/2006/relationships/image" Target="../media/image39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24" Type="http://schemas.openxmlformats.org/officeDocument/2006/relationships/image" Target="../media/image101.png"/><Relationship Id="rId5" Type="http://schemas.openxmlformats.org/officeDocument/2006/relationships/audio" Target="../media/audio4.wav"/><Relationship Id="rId15" Type="http://schemas.openxmlformats.org/officeDocument/2006/relationships/audio" Target="../media/audio11.wav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10" Type="http://schemas.openxmlformats.org/officeDocument/2006/relationships/audio" Target="../media/audio6.wav"/><Relationship Id="rId19" Type="http://schemas.openxmlformats.org/officeDocument/2006/relationships/image" Target="../media/image97.png"/><Relationship Id="rId31" Type="http://schemas.openxmlformats.org/officeDocument/2006/relationships/image" Target="../media/image49.png"/><Relationship Id="rId4" Type="http://schemas.openxmlformats.org/officeDocument/2006/relationships/image" Target="../media/image95.png"/><Relationship Id="rId9" Type="http://schemas.openxmlformats.org/officeDocument/2006/relationships/image" Target="../media/image60.png"/><Relationship Id="rId14" Type="http://schemas.openxmlformats.org/officeDocument/2006/relationships/audio" Target="../media/audio10.wav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png"/><Relationship Id="rId18" Type="http://schemas.microsoft.com/office/2007/relationships/hdphoto" Target="../media/hdphoto6.wdp"/><Relationship Id="rId3" Type="http://schemas.openxmlformats.org/officeDocument/2006/relationships/image" Target="../media/image107.png"/><Relationship Id="rId7" Type="http://schemas.openxmlformats.org/officeDocument/2006/relationships/image" Target="../media/image27.png"/><Relationship Id="rId12" Type="http://schemas.openxmlformats.org/officeDocument/2006/relationships/image" Target="../media/image111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110.png"/><Relationship Id="rId5" Type="http://schemas.openxmlformats.org/officeDocument/2006/relationships/image" Target="../media/image72.png"/><Relationship Id="rId15" Type="http://schemas.openxmlformats.org/officeDocument/2006/relationships/image" Target="../media/image55.png"/><Relationship Id="rId10" Type="http://schemas.openxmlformats.org/officeDocument/2006/relationships/image" Target="../media/image109.png"/><Relationship Id="rId4" Type="http://schemas.openxmlformats.org/officeDocument/2006/relationships/image" Target="../media/image71.png"/><Relationship Id="rId9" Type="http://schemas.openxmlformats.org/officeDocument/2006/relationships/image" Target="../media/image39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74.png"/><Relationship Id="rId3" Type="http://schemas.openxmlformats.org/officeDocument/2006/relationships/image" Target="../media/image114.png"/><Relationship Id="rId7" Type="http://schemas.openxmlformats.org/officeDocument/2006/relationships/image" Target="../media/image108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109.png"/><Relationship Id="rId5" Type="http://schemas.openxmlformats.org/officeDocument/2006/relationships/image" Target="../media/image72.png"/><Relationship Id="rId15" Type="http://schemas.openxmlformats.org/officeDocument/2006/relationships/image" Target="../media/image55.png"/><Relationship Id="rId10" Type="http://schemas.openxmlformats.org/officeDocument/2006/relationships/image" Target="../media/image39.png"/><Relationship Id="rId4" Type="http://schemas.openxmlformats.org/officeDocument/2006/relationships/image" Target="../media/image71.png"/><Relationship Id="rId9" Type="http://schemas.openxmlformats.org/officeDocument/2006/relationships/image" Target="../media/image112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.gif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17" Type="http://schemas.microsoft.com/office/2007/relationships/hdphoto" Target="../media/hdphoto3.wdp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audio" Target="../media/audio1.wav"/><Relationship Id="rId5" Type="http://schemas.microsoft.com/office/2007/relationships/hdphoto" Target="../media/hdphoto2.wdp"/><Relationship Id="rId15" Type="http://schemas.openxmlformats.org/officeDocument/2006/relationships/image" Target="../media/image116.png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42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17" Type="http://schemas.openxmlformats.org/officeDocument/2006/relationships/image" Target="../media/image18.gif"/><Relationship Id="rId25" Type="http://schemas.openxmlformats.org/officeDocument/2006/relationships/image" Target="../media/image26.png"/><Relationship Id="rId33" Type="http://schemas.openxmlformats.org/officeDocument/2006/relationships/image" Target="../media/image3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24" Type="http://schemas.openxmlformats.org/officeDocument/2006/relationships/image" Target="../media/image25.jpeg"/><Relationship Id="rId32" Type="http://schemas.openxmlformats.org/officeDocument/2006/relationships/image" Target="../media/image33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gif"/><Relationship Id="rId19" Type="http://schemas.openxmlformats.org/officeDocument/2006/relationships/image" Target="../media/image20.gif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17.pn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49.png"/><Relationship Id="rId5" Type="http://schemas.openxmlformats.org/officeDocument/2006/relationships/image" Target="../media/image88.png"/><Relationship Id="rId15" Type="http://schemas.microsoft.com/office/2007/relationships/hdphoto" Target="../media/hdphoto3.wdp"/><Relationship Id="rId10" Type="http://schemas.openxmlformats.org/officeDocument/2006/relationships/image" Target="../media/image48.png"/><Relationship Id="rId4" Type="http://schemas.microsoft.com/office/2007/relationships/hdphoto" Target="../media/hdphoto4.wdp"/><Relationship Id="rId9" Type="http://schemas.openxmlformats.org/officeDocument/2006/relationships/audio" Target="../media/audio13.wav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3.png"/><Relationship Id="rId18" Type="http://schemas.openxmlformats.org/officeDocument/2006/relationships/image" Target="../media/image127.png"/><Relationship Id="rId3" Type="http://schemas.openxmlformats.org/officeDocument/2006/relationships/audio" Target="../media/audio13.wav"/><Relationship Id="rId21" Type="http://schemas.openxmlformats.org/officeDocument/2006/relationships/image" Target="../media/image55.png"/><Relationship Id="rId7" Type="http://schemas.openxmlformats.org/officeDocument/2006/relationships/image" Target="../media/image119.png"/><Relationship Id="rId12" Type="http://schemas.openxmlformats.org/officeDocument/2006/relationships/image" Target="../media/image102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2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2.png"/><Relationship Id="rId5" Type="http://schemas.openxmlformats.org/officeDocument/2006/relationships/image" Target="../media/image39.png"/><Relationship Id="rId15" Type="http://schemas.openxmlformats.org/officeDocument/2006/relationships/image" Target="../media/image125.png"/><Relationship Id="rId10" Type="http://schemas.openxmlformats.org/officeDocument/2006/relationships/image" Target="../media/image48.png"/><Relationship Id="rId19" Type="http://schemas.openxmlformats.org/officeDocument/2006/relationships/image" Target="../media/image128.png"/><Relationship Id="rId4" Type="http://schemas.openxmlformats.org/officeDocument/2006/relationships/image" Target="../media/image27.pn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Relationship Id="rId22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audio" Target="../media/audio13.wav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microsoft.com/office/2007/relationships/hdphoto" Target="../media/hdphoto3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34.png"/><Relationship Id="rId5" Type="http://schemas.openxmlformats.org/officeDocument/2006/relationships/image" Target="../media/image8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.png"/><Relationship Id="rId3" Type="http://schemas.openxmlformats.org/officeDocument/2006/relationships/audio" Target="../media/audio13.wav"/><Relationship Id="rId7" Type="http://schemas.openxmlformats.org/officeDocument/2006/relationships/image" Target="../media/image73.png"/><Relationship Id="rId12" Type="http://schemas.openxmlformats.org/officeDocument/2006/relationships/image" Target="../media/image4.png"/><Relationship Id="rId17" Type="http://schemas.microsoft.com/office/2007/relationships/hdphoto" Target="../media/hdphoto3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40.jpeg"/><Relationship Id="rId5" Type="http://schemas.openxmlformats.org/officeDocument/2006/relationships/image" Target="../media/image71.png"/><Relationship Id="rId15" Type="http://schemas.openxmlformats.org/officeDocument/2006/relationships/image" Target="../media/image7.gif"/><Relationship Id="rId10" Type="http://schemas.openxmlformats.org/officeDocument/2006/relationships/image" Target="../media/image139.png"/><Relationship Id="rId4" Type="http://schemas.openxmlformats.org/officeDocument/2006/relationships/image" Target="../media/image27.png"/><Relationship Id="rId9" Type="http://schemas.openxmlformats.org/officeDocument/2006/relationships/image" Target="../media/image51.png"/><Relationship Id="rId1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audio" Target="../media/audio1.wav"/><Relationship Id="rId3" Type="http://schemas.openxmlformats.org/officeDocument/2006/relationships/image" Target="../media/image26.png"/><Relationship Id="rId7" Type="http://schemas.openxmlformats.org/officeDocument/2006/relationships/image" Target="../media/image4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142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47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5.png"/><Relationship Id="rId18" Type="http://schemas.openxmlformats.org/officeDocument/2006/relationships/image" Target="../media/image147.png"/><Relationship Id="rId3" Type="http://schemas.openxmlformats.org/officeDocument/2006/relationships/image" Target="../media/image59.png"/><Relationship Id="rId7" Type="http://schemas.openxmlformats.org/officeDocument/2006/relationships/audio" Target="../media/audio13.wav"/><Relationship Id="rId12" Type="http://schemas.openxmlformats.org/officeDocument/2006/relationships/image" Target="../media/image145.png"/><Relationship Id="rId17" Type="http://schemas.openxmlformats.org/officeDocument/2006/relationships/image" Target="../media/image7.gi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144.png"/><Relationship Id="rId5" Type="http://schemas.openxmlformats.org/officeDocument/2006/relationships/image" Target="../media/image88.png"/><Relationship Id="rId15" Type="http://schemas.openxmlformats.org/officeDocument/2006/relationships/image" Target="../media/image146.png"/><Relationship Id="rId10" Type="http://schemas.openxmlformats.org/officeDocument/2006/relationships/image" Target="../media/image49.png"/><Relationship Id="rId4" Type="http://schemas.microsoft.com/office/2007/relationships/hdphoto" Target="../media/hdphoto4.wdp"/><Relationship Id="rId9" Type="http://schemas.openxmlformats.org/officeDocument/2006/relationships/image" Target="../media/image48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50.png"/><Relationship Id="rId18" Type="http://schemas.openxmlformats.org/officeDocument/2006/relationships/audio" Target="../media/audio14.wav"/><Relationship Id="rId3" Type="http://schemas.openxmlformats.org/officeDocument/2006/relationships/image" Target="../media/image48.png"/><Relationship Id="rId21" Type="http://schemas.openxmlformats.org/officeDocument/2006/relationships/image" Target="../media/image152.png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17" Type="http://schemas.openxmlformats.org/officeDocument/2006/relationships/image" Target="../media/image151.jpeg"/><Relationship Id="rId2" Type="http://schemas.openxmlformats.org/officeDocument/2006/relationships/notesSlide" Target="../notesSlides/notesSlide23.xml"/><Relationship Id="rId16" Type="http://schemas.openxmlformats.org/officeDocument/2006/relationships/audio" Target="../media/audio13.wav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55.png"/><Relationship Id="rId5" Type="http://schemas.openxmlformats.org/officeDocument/2006/relationships/image" Target="../media/image148.png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19" Type="http://schemas.openxmlformats.org/officeDocument/2006/relationships/image" Target="../media/image4.png"/><Relationship Id="rId4" Type="http://schemas.openxmlformats.org/officeDocument/2006/relationships/image" Target="../media/image49.png"/><Relationship Id="rId9" Type="http://schemas.openxmlformats.org/officeDocument/2006/relationships/image" Target="../media/image121.png"/><Relationship Id="rId14" Type="http://schemas.openxmlformats.org/officeDocument/2006/relationships/image" Target="../media/image59.png"/><Relationship Id="rId22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3.png"/><Relationship Id="rId3" Type="http://schemas.openxmlformats.org/officeDocument/2006/relationships/image" Target="../media/image59.png"/><Relationship Id="rId21" Type="http://schemas.openxmlformats.org/officeDocument/2006/relationships/image" Target="../media/image166.png"/><Relationship Id="rId7" Type="http://schemas.microsoft.com/office/2007/relationships/hdphoto" Target="../media/hdphoto3.wdp"/><Relationship Id="rId12" Type="http://schemas.openxmlformats.org/officeDocument/2006/relationships/image" Target="../media/image158.png"/><Relationship Id="rId17" Type="http://schemas.openxmlformats.org/officeDocument/2006/relationships/image" Target="../media/image16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57.png"/><Relationship Id="rId5" Type="http://schemas.openxmlformats.org/officeDocument/2006/relationships/audio" Target="../media/audio13.wav"/><Relationship Id="rId15" Type="http://schemas.openxmlformats.org/officeDocument/2006/relationships/image" Target="../media/image160.png"/><Relationship Id="rId10" Type="http://schemas.openxmlformats.org/officeDocument/2006/relationships/image" Target="../media/image156.png"/><Relationship Id="rId19" Type="http://schemas.openxmlformats.org/officeDocument/2006/relationships/image" Target="../media/image164.png"/><Relationship Id="rId4" Type="http://schemas.microsoft.com/office/2007/relationships/hdphoto" Target="../media/hdphoto4.wdp"/><Relationship Id="rId9" Type="http://schemas.openxmlformats.org/officeDocument/2006/relationships/image" Target="../media/image155.png"/><Relationship Id="rId1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71.png"/><Relationship Id="rId1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51.png"/><Relationship Id="rId12" Type="http://schemas.openxmlformats.org/officeDocument/2006/relationships/image" Target="../media/image17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69.png"/><Relationship Id="rId5" Type="http://schemas.openxmlformats.org/officeDocument/2006/relationships/image" Target="../media/image7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7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microsoft.com/office/2007/relationships/hdphoto" Target="../media/hdphoto3.wdp"/><Relationship Id="rId5" Type="http://schemas.openxmlformats.org/officeDocument/2006/relationships/image" Target="../media/image71.png"/><Relationship Id="rId10" Type="http://schemas.openxmlformats.org/officeDocument/2006/relationships/image" Target="../media/image55.png"/><Relationship Id="rId4" Type="http://schemas.openxmlformats.org/officeDocument/2006/relationships/image" Target="../media/image74.png"/><Relationship Id="rId9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audio" Target="../media/audio1.wav"/><Relationship Id="rId5" Type="http://schemas.openxmlformats.org/officeDocument/2006/relationships/image" Target="../media/image47.png"/><Relationship Id="rId15" Type="http://schemas.openxmlformats.org/officeDocument/2006/relationships/image" Target="../media/image176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45.png"/><Relationship Id="rId14" Type="http://schemas.openxmlformats.org/officeDocument/2006/relationships/image" Target="../media/image1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68.png"/><Relationship Id="rId18" Type="http://schemas.openxmlformats.org/officeDocument/2006/relationships/image" Target="../media/image187.png"/><Relationship Id="rId26" Type="http://schemas.openxmlformats.org/officeDocument/2006/relationships/image" Target="../media/image195.png"/><Relationship Id="rId3" Type="http://schemas.openxmlformats.org/officeDocument/2006/relationships/image" Target="../media/image59.png"/><Relationship Id="rId21" Type="http://schemas.openxmlformats.org/officeDocument/2006/relationships/image" Target="../media/image190.png"/><Relationship Id="rId7" Type="http://schemas.openxmlformats.org/officeDocument/2006/relationships/image" Target="../media/image178.png"/><Relationship Id="rId12" Type="http://schemas.openxmlformats.org/officeDocument/2006/relationships/image" Target="../media/image182.png"/><Relationship Id="rId17" Type="http://schemas.openxmlformats.org/officeDocument/2006/relationships/image" Target="../media/image186.png"/><Relationship Id="rId25" Type="http://schemas.openxmlformats.org/officeDocument/2006/relationships/image" Target="../media/image19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11" Type="http://schemas.openxmlformats.org/officeDocument/2006/relationships/image" Target="../media/image181.png"/><Relationship Id="rId24" Type="http://schemas.openxmlformats.org/officeDocument/2006/relationships/image" Target="../media/image193.png"/><Relationship Id="rId5" Type="http://schemas.openxmlformats.org/officeDocument/2006/relationships/audio" Target="../media/audio13.wav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28" Type="http://schemas.openxmlformats.org/officeDocument/2006/relationships/image" Target="../media/image55.png"/><Relationship Id="rId10" Type="http://schemas.openxmlformats.org/officeDocument/2006/relationships/image" Target="../media/image180.png"/><Relationship Id="rId19" Type="http://schemas.openxmlformats.org/officeDocument/2006/relationships/image" Target="../media/image188.png"/><Relationship Id="rId4" Type="http://schemas.microsoft.com/office/2007/relationships/hdphoto" Target="../media/hdphoto4.wdp"/><Relationship Id="rId9" Type="http://schemas.openxmlformats.org/officeDocument/2006/relationships/image" Target="../media/image39.png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Relationship Id="rId27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microsoft.com/office/2007/relationships/hdphoto" Target="../media/hdphoto3.wdp"/><Relationship Id="rId3" Type="http://schemas.openxmlformats.org/officeDocument/2006/relationships/image" Target="../media/image119.png"/><Relationship Id="rId7" Type="http://schemas.openxmlformats.org/officeDocument/2006/relationships/image" Target="../media/image47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95.png"/><Relationship Id="rId4" Type="http://schemas.openxmlformats.org/officeDocument/2006/relationships/image" Target="../media/image120.pn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12" Type="http://schemas.microsoft.com/office/2007/relationships/hdphoto" Target="../media/hdphoto3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55.png"/><Relationship Id="rId5" Type="http://schemas.openxmlformats.org/officeDocument/2006/relationships/image" Target="../media/image71.png"/><Relationship Id="rId10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198.png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audio" Target="../media/audio13.wav"/><Relationship Id="rId18" Type="http://schemas.openxmlformats.org/officeDocument/2006/relationships/image" Target="../media/image27.png"/><Relationship Id="rId3" Type="http://schemas.openxmlformats.org/officeDocument/2006/relationships/image" Target="../media/image7.gif"/><Relationship Id="rId7" Type="http://schemas.openxmlformats.org/officeDocument/2006/relationships/image" Target="../media/image47.png"/><Relationship Id="rId12" Type="http://schemas.openxmlformats.org/officeDocument/2006/relationships/image" Target="../media/image88.png"/><Relationship Id="rId17" Type="http://schemas.openxmlformats.org/officeDocument/2006/relationships/image" Target="../media/image201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00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openxmlformats.org/officeDocument/2006/relationships/image" Target="../media/image199.png"/><Relationship Id="rId10" Type="http://schemas.openxmlformats.org/officeDocument/2006/relationships/image" Target="../media/image59.png"/><Relationship Id="rId19" Type="http://schemas.openxmlformats.org/officeDocument/2006/relationships/image" Target="../media/image202.png"/><Relationship Id="rId4" Type="http://schemas.openxmlformats.org/officeDocument/2006/relationships/image" Target="../media/image55.png"/><Relationship Id="rId9" Type="http://schemas.openxmlformats.org/officeDocument/2006/relationships/image" Target="../media/image120.png"/><Relationship Id="rId14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08.gif"/><Relationship Id="rId18" Type="http://schemas.openxmlformats.org/officeDocument/2006/relationships/image" Target="../media/image213.png"/><Relationship Id="rId26" Type="http://schemas.openxmlformats.org/officeDocument/2006/relationships/image" Target="../media/image220.png"/><Relationship Id="rId3" Type="http://schemas.openxmlformats.org/officeDocument/2006/relationships/image" Target="../media/image55.png"/><Relationship Id="rId21" Type="http://schemas.microsoft.com/office/2007/relationships/hdphoto" Target="../media/hdphoto7.wdp"/><Relationship Id="rId7" Type="http://schemas.microsoft.com/office/2007/relationships/hdphoto" Target="../media/hdphoto4.wdp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5" Type="http://schemas.openxmlformats.org/officeDocument/2006/relationships/image" Target="../media/image21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206.png"/><Relationship Id="rId24" Type="http://schemas.openxmlformats.org/officeDocument/2006/relationships/image" Target="../media/image218.png"/><Relationship Id="rId5" Type="http://schemas.openxmlformats.org/officeDocument/2006/relationships/image" Target="../media/image60.png"/><Relationship Id="rId15" Type="http://schemas.openxmlformats.org/officeDocument/2006/relationships/image" Target="../media/image210.png"/><Relationship Id="rId23" Type="http://schemas.openxmlformats.org/officeDocument/2006/relationships/image" Target="../media/image217.png"/><Relationship Id="rId10" Type="http://schemas.openxmlformats.org/officeDocument/2006/relationships/image" Target="../media/image205.jpeg"/><Relationship Id="rId19" Type="http://schemas.openxmlformats.org/officeDocument/2006/relationships/image" Target="../media/image214.png"/><Relationship Id="rId4" Type="http://schemas.microsoft.com/office/2007/relationships/hdphoto" Target="../media/hdphoto3.wdp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222.png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12" Type="http://schemas.openxmlformats.org/officeDocument/2006/relationships/audio" Target="../media/audio10.wav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audio" Target="../media/audio9.wav"/><Relationship Id="rId5" Type="http://schemas.openxmlformats.org/officeDocument/2006/relationships/image" Target="../media/image27.png"/><Relationship Id="rId15" Type="http://schemas.openxmlformats.org/officeDocument/2006/relationships/image" Target="../media/image49.png"/><Relationship Id="rId10" Type="http://schemas.openxmlformats.org/officeDocument/2006/relationships/audio" Target="../media/audio8.wav"/><Relationship Id="rId19" Type="http://schemas.openxmlformats.org/officeDocument/2006/relationships/image" Target="../media/image223.png"/><Relationship Id="rId4" Type="http://schemas.microsoft.com/office/2007/relationships/hdphoto" Target="../media/hdphoto3.wdp"/><Relationship Id="rId9" Type="http://schemas.openxmlformats.org/officeDocument/2006/relationships/audio" Target="../media/audio7.wav"/><Relationship Id="rId14" Type="http://schemas.openxmlformats.org/officeDocument/2006/relationships/image" Target="../media/image2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4.gif"/><Relationship Id="rId7" Type="http://schemas.openxmlformats.org/officeDocument/2006/relationships/image" Target="../media/image2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73.png"/><Relationship Id="rId5" Type="http://schemas.openxmlformats.org/officeDocument/2006/relationships/image" Target="../media/image55.png"/><Relationship Id="rId10" Type="http://schemas.openxmlformats.org/officeDocument/2006/relationships/image" Target="../media/image72.png"/><Relationship Id="rId4" Type="http://schemas.openxmlformats.org/officeDocument/2006/relationships/image" Target="../media/image225.png"/><Relationship Id="rId9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8.png"/><Relationship Id="rId7" Type="http://schemas.openxmlformats.org/officeDocument/2006/relationships/image" Target="../media/image73.png"/><Relationship Id="rId12" Type="http://schemas.microsoft.com/office/2007/relationships/hdphoto" Target="../media/hdphoto3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55.png"/><Relationship Id="rId5" Type="http://schemas.openxmlformats.org/officeDocument/2006/relationships/image" Target="../media/image71.png"/><Relationship Id="rId10" Type="http://schemas.openxmlformats.org/officeDocument/2006/relationships/image" Target="../media/image226.png"/><Relationship Id="rId4" Type="http://schemas.openxmlformats.org/officeDocument/2006/relationships/image" Target="../media/image74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28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12" Type="http://schemas.openxmlformats.org/officeDocument/2006/relationships/image" Target="../media/image227.png"/><Relationship Id="rId17" Type="http://schemas.openxmlformats.org/officeDocument/2006/relationships/image" Target="../media/image231.png"/><Relationship Id="rId2" Type="http://schemas.openxmlformats.org/officeDocument/2006/relationships/notesSlide" Target="../notesSlides/notesSlide37.xml"/><Relationship Id="rId16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50.png"/><Relationship Id="rId15" Type="http://schemas.openxmlformats.org/officeDocument/2006/relationships/image" Target="../media/image230.png"/><Relationship Id="rId10" Type="http://schemas.openxmlformats.org/officeDocument/2006/relationships/audio" Target="../media/audio1.wav"/><Relationship Id="rId4" Type="http://schemas.microsoft.com/office/2007/relationships/hdphoto" Target="../media/hdphoto3.wdp"/><Relationship Id="rId9" Type="http://schemas.openxmlformats.org/officeDocument/2006/relationships/image" Target="../media/image49.png"/><Relationship Id="rId14" Type="http://schemas.openxmlformats.org/officeDocument/2006/relationships/image" Target="../media/image229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5.png"/><Relationship Id="rId3" Type="http://schemas.openxmlformats.org/officeDocument/2006/relationships/image" Target="../media/image232.png"/><Relationship Id="rId7" Type="http://schemas.openxmlformats.org/officeDocument/2006/relationships/image" Target="../media/image59.png"/><Relationship Id="rId12" Type="http://schemas.openxmlformats.org/officeDocument/2006/relationships/image" Target="../media/image2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openxmlformats.org/officeDocument/2006/relationships/image" Target="../media/image233.png"/><Relationship Id="rId4" Type="http://schemas.openxmlformats.org/officeDocument/2006/relationships/image" Target="../media/image55.png"/><Relationship Id="rId9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39.png"/><Relationship Id="rId3" Type="http://schemas.openxmlformats.org/officeDocument/2006/relationships/image" Target="../media/image55.png"/><Relationship Id="rId7" Type="http://schemas.microsoft.com/office/2007/relationships/hdphoto" Target="../media/hdphoto4.wdp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237.png"/><Relationship Id="rId5" Type="http://schemas.openxmlformats.org/officeDocument/2006/relationships/image" Target="../media/image108.png"/><Relationship Id="rId15" Type="http://schemas.openxmlformats.org/officeDocument/2006/relationships/image" Target="../media/image241.png"/><Relationship Id="rId10" Type="http://schemas.openxmlformats.org/officeDocument/2006/relationships/image" Target="../media/image236.png"/><Relationship Id="rId4" Type="http://schemas.microsoft.com/office/2007/relationships/hdphoto" Target="../media/hdphoto3.wdp"/><Relationship Id="rId9" Type="http://schemas.openxmlformats.org/officeDocument/2006/relationships/audio" Target="../media/audio16.wav"/><Relationship Id="rId14" Type="http://schemas.openxmlformats.org/officeDocument/2006/relationships/image" Target="../media/image2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5.png"/><Relationship Id="rId7" Type="http://schemas.openxmlformats.org/officeDocument/2006/relationships/image" Target="../media/image7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174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36.png"/><Relationship Id="rId3" Type="http://schemas.openxmlformats.org/officeDocument/2006/relationships/image" Target="../media/image74.png"/><Relationship Id="rId7" Type="http://schemas.openxmlformats.org/officeDocument/2006/relationships/image" Target="../media/image244.png"/><Relationship Id="rId12" Type="http://schemas.openxmlformats.org/officeDocument/2006/relationships/image" Target="../media/image248.svg"/><Relationship Id="rId2" Type="http://schemas.openxmlformats.org/officeDocument/2006/relationships/notesSlide" Target="../notesSlides/notesSlide41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247.png"/><Relationship Id="rId5" Type="http://schemas.openxmlformats.org/officeDocument/2006/relationships/image" Target="../media/image72.png"/><Relationship Id="rId15" Type="http://schemas.openxmlformats.org/officeDocument/2006/relationships/image" Target="../media/image55.png"/><Relationship Id="rId10" Type="http://schemas.openxmlformats.org/officeDocument/2006/relationships/image" Target="../media/image246.png"/><Relationship Id="rId4" Type="http://schemas.openxmlformats.org/officeDocument/2006/relationships/image" Target="../media/image71.png"/><Relationship Id="rId9" Type="http://schemas.openxmlformats.org/officeDocument/2006/relationships/audio" Target="../media/audio17.wav"/><Relationship Id="rId1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18" Type="http://schemas.openxmlformats.org/officeDocument/2006/relationships/image" Target="../media/image88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12" Type="http://schemas.openxmlformats.org/officeDocument/2006/relationships/image" Target="../media/image251.png"/><Relationship Id="rId17" Type="http://schemas.microsoft.com/office/2007/relationships/hdphoto" Target="../media/hdphoto4.wdp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50.png"/><Relationship Id="rId15" Type="http://schemas.openxmlformats.org/officeDocument/2006/relationships/audio" Target="../media/audio1.wav"/><Relationship Id="rId10" Type="http://schemas.openxmlformats.org/officeDocument/2006/relationships/image" Target="../media/image250.gif"/><Relationship Id="rId19" Type="http://schemas.openxmlformats.org/officeDocument/2006/relationships/image" Target="../media/image233.png"/><Relationship Id="rId4" Type="http://schemas.microsoft.com/office/2007/relationships/hdphoto" Target="../media/hdphoto3.wdp"/><Relationship Id="rId9" Type="http://schemas.openxmlformats.org/officeDocument/2006/relationships/image" Target="../media/image249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3" Type="http://schemas.openxmlformats.org/officeDocument/2006/relationships/image" Target="../media/image55.png"/><Relationship Id="rId7" Type="http://schemas.openxmlformats.org/officeDocument/2006/relationships/audio" Target="../media/audio1.wav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96.png"/><Relationship Id="rId5" Type="http://schemas.openxmlformats.org/officeDocument/2006/relationships/image" Target="../media/image48.png"/><Relationship Id="rId10" Type="http://schemas.openxmlformats.org/officeDocument/2006/relationships/image" Target="../media/image195.png"/><Relationship Id="rId4" Type="http://schemas.microsoft.com/office/2007/relationships/hdphoto" Target="../media/hdphoto3.wdp"/><Relationship Id="rId9" Type="http://schemas.openxmlformats.org/officeDocument/2006/relationships/image" Target="../media/image19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3.wdp"/><Relationship Id="rId5" Type="http://schemas.openxmlformats.org/officeDocument/2006/relationships/image" Target="../media/image253.png"/><Relationship Id="rId10" Type="http://schemas.openxmlformats.org/officeDocument/2006/relationships/image" Target="../media/image55.png"/><Relationship Id="rId4" Type="http://schemas.openxmlformats.org/officeDocument/2006/relationships/image" Target="../media/image252.png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5.png"/><Relationship Id="rId7" Type="http://schemas.openxmlformats.org/officeDocument/2006/relationships/image" Target="../media/image73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55.png"/><Relationship Id="rId5" Type="http://schemas.openxmlformats.org/officeDocument/2006/relationships/image" Target="../media/image71.png"/><Relationship Id="rId10" Type="http://schemas.openxmlformats.org/officeDocument/2006/relationships/image" Target="../media/image254.png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13" Type="http://schemas.openxmlformats.org/officeDocument/2006/relationships/image" Target="../media/image263.png"/><Relationship Id="rId18" Type="http://schemas.openxmlformats.org/officeDocument/2006/relationships/image" Target="../media/image268.png"/><Relationship Id="rId26" Type="http://schemas.openxmlformats.org/officeDocument/2006/relationships/image" Target="../media/image276.png"/><Relationship Id="rId3" Type="http://schemas.openxmlformats.org/officeDocument/2006/relationships/image" Target="../media/image256.png"/><Relationship Id="rId21" Type="http://schemas.openxmlformats.org/officeDocument/2006/relationships/image" Target="../media/image271.png"/><Relationship Id="rId7" Type="http://schemas.openxmlformats.org/officeDocument/2006/relationships/image" Target="../media/image74.png"/><Relationship Id="rId12" Type="http://schemas.openxmlformats.org/officeDocument/2006/relationships/image" Target="../media/image262.png"/><Relationship Id="rId17" Type="http://schemas.openxmlformats.org/officeDocument/2006/relationships/image" Target="../media/image267.png"/><Relationship Id="rId25" Type="http://schemas.openxmlformats.org/officeDocument/2006/relationships/image" Target="../media/image275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66.png"/><Relationship Id="rId20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1.png"/><Relationship Id="rId24" Type="http://schemas.openxmlformats.org/officeDocument/2006/relationships/image" Target="../media/image274.png"/><Relationship Id="rId5" Type="http://schemas.openxmlformats.org/officeDocument/2006/relationships/image" Target="../media/image55.png"/><Relationship Id="rId15" Type="http://schemas.openxmlformats.org/officeDocument/2006/relationships/image" Target="../media/image265.png"/><Relationship Id="rId23" Type="http://schemas.openxmlformats.org/officeDocument/2006/relationships/image" Target="../media/image273.png"/><Relationship Id="rId10" Type="http://schemas.openxmlformats.org/officeDocument/2006/relationships/image" Target="../media/image260.png"/><Relationship Id="rId19" Type="http://schemas.openxmlformats.org/officeDocument/2006/relationships/image" Target="../media/image269.png"/><Relationship Id="rId4" Type="http://schemas.openxmlformats.org/officeDocument/2006/relationships/image" Target="../media/image257.png"/><Relationship Id="rId9" Type="http://schemas.openxmlformats.org/officeDocument/2006/relationships/image" Target="../media/image259.png"/><Relationship Id="rId14" Type="http://schemas.openxmlformats.org/officeDocument/2006/relationships/image" Target="../media/image264.png"/><Relationship Id="rId22" Type="http://schemas.openxmlformats.org/officeDocument/2006/relationships/image" Target="../media/image272.png"/><Relationship Id="rId27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18.gif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5.png"/><Relationship Id="rId18" Type="http://schemas.openxmlformats.org/officeDocument/2006/relationships/image" Target="../media/image7.gif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12" Type="http://schemas.openxmlformats.org/officeDocument/2006/relationships/image" Target="../media/image5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4.png"/><Relationship Id="rId5" Type="http://schemas.openxmlformats.org/officeDocument/2006/relationships/image" Target="../media/image58.png"/><Relationship Id="rId15" Type="http://schemas.openxmlformats.org/officeDocument/2006/relationships/image" Target="../media/image62.jpeg"/><Relationship Id="rId10" Type="http://schemas.openxmlformats.org/officeDocument/2006/relationships/image" Target="../media/image27.png"/><Relationship Id="rId19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6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9.png"/><Relationship Id="rId3" Type="http://schemas.openxmlformats.org/officeDocument/2006/relationships/image" Target="../media/image7.gif"/><Relationship Id="rId7" Type="http://schemas.microsoft.com/office/2007/relationships/hdphoto" Target="../media/hdphoto4.wdp"/><Relationship Id="rId12" Type="http://schemas.openxmlformats.org/officeDocument/2006/relationships/image" Target="../media/image68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microsoft.com/office/2007/relationships/hdphoto" Target="../media/hdphoto5.wdp"/><Relationship Id="rId10" Type="http://schemas.openxmlformats.org/officeDocument/2006/relationships/image" Target="../media/image60.png"/><Relationship Id="rId4" Type="http://schemas.openxmlformats.org/officeDocument/2006/relationships/image" Target="../media/image18.gif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1.pn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55.png"/><Relationship Id="rId5" Type="http://schemas.openxmlformats.org/officeDocument/2006/relationships/image" Target="../media/image73.pn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6717" y="251241"/>
            <a:ext cx="298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Amarillo Term 2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80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1948135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/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/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208735"/>
              </p:ext>
            </p:extLst>
          </p:nvPr>
        </p:nvGraphicFramePr>
        <p:xfrm>
          <a:off x="141142" y="3356762"/>
          <a:ext cx="6539773" cy="1452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5519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614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papá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5519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mamá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5519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con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670219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876711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74369" y="9145916"/>
            <a:ext cx="599625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Usar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importante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74368" y="951973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Hablo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721" y="90449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855" y="946067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531127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717289" y="864578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983242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 about what activities you and others do </a:t>
              </a:r>
              <a:r>
                <a:rPr lang="en-GB" sz="1200" b="1" dirty="0">
                  <a:latin typeface="Century Gothic" panose="020B0502020202020204" pitchFamily="34" charset="0"/>
                </a:rPr>
                <a:t>at the weekend</a:t>
              </a:r>
              <a:r>
                <a:rPr lang="en-GB" sz="1200" dirty="0">
                  <a:latin typeface="Century Gothic" panose="020B0502020202020204" pitchFamily="34" charset="0"/>
                </a:rPr>
                <a:t>.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2745926"/>
            <a:ext cx="707513" cy="538005"/>
          </a:xfrm>
          <a:prstGeom prst="rect">
            <a:avLst/>
          </a:prstGeom>
        </p:spPr>
      </p:pic>
      <p:pic>
        <p:nvPicPr>
          <p:cNvPr id="14" name="Picture 2" descr="Libro, Leyendo, Verbos, Libro Azul, Los Libros Azules">
            <a:extLst>
              <a:ext uri="{FF2B5EF4-FFF2-40B4-BE49-F238E27FC236}">
                <a16:creationId xmlns:a16="http://schemas.microsoft.com/office/drawing/2014/main" id="{1E94E614-D69D-9D85-56E0-746DD19B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" y="1757182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6371DB-D077-BF16-C3B7-CFCA7EC2E9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5440" y="1686896"/>
            <a:ext cx="559948" cy="559948"/>
          </a:xfrm>
          <a:prstGeom prst="round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activities</a:t>
            </a:r>
            <a:endParaRPr lang="en-GB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3150A3-5029-A735-3CA4-ACE26CBA9940}"/>
              </a:ext>
            </a:extLst>
          </p:cNvPr>
          <p:cNvSpPr/>
          <p:nvPr/>
        </p:nvSpPr>
        <p:spPr>
          <a:xfrm>
            <a:off x="133544" y="4903326"/>
            <a:ext cx="6539774" cy="356874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23A5A8-D32C-2224-15CC-35B0045505B0}"/>
              </a:ext>
            </a:extLst>
          </p:cNvPr>
          <p:cNvSpPr txBox="1"/>
          <p:nvPr/>
        </p:nvSpPr>
        <p:spPr>
          <a:xfrm>
            <a:off x="187803" y="491052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0D42E0-2BB2-25CB-B04E-DF22CB93A625}"/>
              </a:ext>
            </a:extLst>
          </p:cNvPr>
          <p:cNvGrpSpPr/>
          <p:nvPr/>
        </p:nvGrpSpPr>
        <p:grpSpPr>
          <a:xfrm>
            <a:off x="4850628" y="4945499"/>
            <a:ext cx="1943885" cy="588990"/>
            <a:chOff x="115026" y="5917195"/>
            <a:chExt cx="1943885" cy="5889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386A3B-DC48-2675-3DF1-72835FEC6241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3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2BFA0B53-2136-75E9-CAA3-2215DE94491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0ADC39-D423-D2A0-74B5-F6E03D576C6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5" name="Google Shape;171;p8">
            <a:extLst>
              <a:ext uri="{FF2B5EF4-FFF2-40B4-BE49-F238E27FC236}">
                <a16:creationId xmlns:a16="http://schemas.microsoft.com/office/drawing/2014/main" id="{2F178522-5FCE-E29C-7164-1B04AEE25A09}"/>
              </a:ext>
            </a:extLst>
          </p:cNvPr>
          <p:cNvSpPr txBox="1"/>
          <p:nvPr/>
        </p:nvSpPr>
        <p:spPr>
          <a:xfrm>
            <a:off x="200063" y="5524204"/>
            <a:ext cx="6643423" cy="7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have learned the infinitive form of a verb often describes the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 a verb. In English, this is often written ‘to + verb’. </a:t>
            </a:r>
          </a:p>
          <a:p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513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23B6BA-834A-D3DF-0977-A215460BAFF2}"/>
              </a:ext>
            </a:extLst>
          </p:cNvPr>
          <p:cNvGrpSpPr/>
          <p:nvPr/>
        </p:nvGrpSpPr>
        <p:grpSpPr>
          <a:xfrm>
            <a:off x="5250946" y="6041057"/>
            <a:ext cx="2124174" cy="1181657"/>
            <a:chOff x="-2782214" y="7852179"/>
            <a:chExt cx="1643707" cy="1046492"/>
          </a:xfrm>
        </p:grpSpPr>
        <p:sp>
          <p:nvSpPr>
            <p:cNvPr id="63" name="Rectangle: Folded Corner 62">
              <a:extLst>
                <a:ext uri="{FF2B5EF4-FFF2-40B4-BE49-F238E27FC236}">
                  <a16:creationId xmlns:a16="http://schemas.microsoft.com/office/drawing/2014/main" id="{AA4BDD2F-814A-1C48-2850-87394A3C45CB}"/>
                </a:ext>
              </a:extLst>
            </p:cNvPr>
            <p:cNvSpPr/>
            <p:nvPr/>
          </p:nvSpPr>
          <p:spPr>
            <a:xfrm>
              <a:off x="-2782214" y="7852179"/>
              <a:ext cx="1109797" cy="99622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49" name="Picture 6" descr="Free Icon Light illustration and picture">
              <a:extLst>
                <a:ext uri="{FF2B5EF4-FFF2-40B4-BE49-F238E27FC236}">
                  <a16:creationId xmlns:a16="http://schemas.microsoft.com/office/drawing/2014/main" id="{964D62D7-A84D-6595-7A79-3C83A2627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23E1AC19-9A30-E3CA-517F-66C4A09DA504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F2CB38F-08C5-B0FC-4A64-9E0F525CA397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53" name="TextBox 2052">
            <a:extLst>
              <a:ext uri="{FF2B5EF4-FFF2-40B4-BE49-F238E27FC236}">
                <a16:creationId xmlns:a16="http://schemas.microsoft.com/office/drawing/2014/main" id="{262FC812-7240-1014-C6C5-78795299630C}"/>
              </a:ext>
            </a:extLst>
          </p:cNvPr>
          <p:cNvSpPr txBox="1"/>
          <p:nvPr/>
        </p:nvSpPr>
        <p:spPr>
          <a:xfrm>
            <a:off x="130140" y="6409402"/>
            <a:ext cx="5623546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‘I’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7" name="Google Shape;183;p8">
            <a:extLst>
              <a:ext uri="{FF2B5EF4-FFF2-40B4-BE49-F238E27FC236}">
                <a16:creationId xmlns:a16="http://schemas.microsoft.com/office/drawing/2014/main" id="{D057075B-EC97-B3EA-3162-0245C15D9C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629" y="801384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4EE5BA3D-5400-EFC2-C315-B2FCCCD3D74D}"/>
              </a:ext>
            </a:extLst>
          </p:cNvPr>
          <p:cNvSpPr txBox="1"/>
          <p:nvPr/>
        </p:nvSpPr>
        <p:spPr>
          <a:xfrm>
            <a:off x="173735" y="5168044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0B55F1A9-36F1-EDE1-B457-D3330CB33B63}"/>
              </a:ext>
            </a:extLst>
          </p:cNvPr>
          <p:cNvSpPr txBox="1"/>
          <p:nvPr/>
        </p:nvSpPr>
        <p:spPr>
          <a:xfrm>
            <a:off x="154491" y="6090314"/>
            <a:ext cx="513731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infinitive of the verb often ends in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82" name="TextBox 2081">
            <a:hlinkClick r:id="" action="ppaction://noaction">
              <a:snd r:embed="rId12" name="es_importante_hablar.wav"/>
            </a:hlinkClick>
            <a:extLst>
              <a:ext uri="{FF2B5EF4-FFF2-40B4-BE49-F238E27FC236}">
                <a16:creationId xmlns:a16="http://schemas.microsoft.com/office/drawing/2014/main" id="{97C9C70B-23C0-E21F-0A4F-B44440A0115F}"/>
              </a:ext>
            </a:extLst>
          </p:cNvPr>
          <p:cNvSpPr txBox="1"/>
          <p:nvPr/>
        </p:nvSpPr>
        <p:spPr>
          <a:xfrm>
            <a:off x="146779" y="7580145"/>
            <a:ext cx="50011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interesante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visit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02162FAE-5692-905C-EB03-2C831D6524BE}"/>
              </a:ext>
            </a:extLst>
          </p:cNvPr>
          <p:cNvSpPr txBox="1"/>
          <p:nvPr/>
        </p:nvSpPr>
        <p:spPr>
          <a:xfrm>
            <a:off x="373772" y="8029835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interesting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 a museum.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336A1B93-8714-B571-3520-6BFFE50FB328}"/>
              </a:ext>
            </a:extLst>
          </p:cNvPr>
          <p:cNvSpPr txBox="1"/>
          <p:nvPr/>
        </p:nvSpPr>
        <p:spPr>
          <a:xfrm>
            <a:off x="3150654" y="7204562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86" name="Google Shape;171;p8">
            <a:extLst>
              <a:ext uri="{FF2B5EF4-FFF2-40B4-BE49-F238E27FC236}">
                <a16:creationId xmlns:a16="http://schemas.microsoft.com/office/drawing/2014/main" id="{0EA5E04D-626B-7DE7-F28F-7E7873C7FC53}"/>
              </a:ext>
            </a:extLst>
          </p:cNvPr>
          <p:cNvSpPr txBox="1"/>
          <p:nvPr/>
        </p:nvSpPr>
        <p:spPr>
          <a:xfrm>
            <a:off x="184682" y="7301641"/>
            <a:ext cx="2049154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General meaning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7" name="Google Shape;171;p8">
            <a:extLst>
              <a:ext uri="{FF2B5EF4-FFF2-40B4-BE49-F238E27FC236}">
                <a16:creationId xmlns:a16="http://schemas.microsoft.com/office/drawing/2014/main" id="{F73616AD-B43B-81DA-4530-3EEDEAE1BF77}"/>
              </a:ext>
            </a:extLst>
          </p:cNvPr>
          <p:cNvSpPr txBox="1"/>
          <p:nvPr/>
        </p:nvSpPr>
        <p:spPr>
          <a:xfrm>
            <a:off x="4913345" y="7257020"/>
            <a:ext cx="645204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67D34B58-C22E-145E-5CF3-825CA8D1FC11}"/>
              </a:ext>
            </a:extLst>
          </p:cNvPr>
          <p:cNvSpPr txBox="1"/>
          <p:nvPr/>
        </p:nvSpPr>
        <p:spPr>
          <a:xfrm>
            <a:off x="4447829" y="7639203"/>
            <a:ext cx="1682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Visit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5C6C7BB3-9110-83C8-ABCD-D89EBE967661}"/>
              </a:ext>
            </a:extLst>
          </p:cNvPr>
          <p:cNvSpPr txBox="1"/>
          <p:nvPr/>
        </p:nvSpPr>
        <p:spPr>
          <a:xfrm>
            <a:off x="3973191" y="8014826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visit a museum.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40062B98-4DDC-606A-312F-FB18FE40500C}"/>
              </a:ext>
            </a:extLst>
          </p:cNvPr>
          <p:cNvSpPr txBox="1"/>
          <p:nvPr/>
        </p:nvSpPr>
        <p:spPr>
          <a:xfrm>
            <a:off x="3292770" y="7547851"/>
            <a:ext cx="792205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hablar</a:t>
            </a:r>
          </a:p>
        </p:txBody>
      </p:sp>
      <p:cxnSp>
        <p:nvCxnSpPr>
          <p:cNvPr id="2095" name="Straight Connector 2094">
            <a:extLst>
              <a:ext uri="{FF2B5EF4-FFF2-40B4-BE49-F238E27FC236}">
                <a16:creationId xmlns:a16="http://schemas.microsoft.com/office/drawing/2014/main" id="{94313CF5-917C-FFB4-3F0A-EA1498E3E556}"/>
              </a:ext>
            </a:extLst>
          </p:cNvPr>
          <p:cNvCxnSpPr>
            <a:cxnSpLocks/>
          </p:cNvCxnSpPr>
          <p:nvPr/>
        </p:nvCxnSpPr>
        <p:spPr>
          <a:xfrm>
            <a:off x="3816598" y="7683709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6" name="TextBox 2095">
            <a:extLst>
              <a:ext uri="{FF2B5EF4-FFF2-40B4-BE49-F238E27FC236}">
                <a16:creationId xmlns:a16="http://schemas.microsoft.com/office/drawing/2014/main" id="{1D7409A9-FFEA-64AD-83BD-28AB058DE353}"/>
              </a:ext>
            </a:extLst>
          </p:cNvPr>
          <p:cNvSpPr txBox="1"/>
          <p:nvPr/>
        </p:nvSpPr>
        <p:spPr>
          <a:xfrm>
            <a:off x="5600682" y="7300739"/>
            <a:ext cx="4796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+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o</a:t>
            </a:r>
          </a:p>
        </p:txBody>
      </p: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417CB1AD-F8EF-9FC3-0DA1-17FE6A1CF878}"/>
              </a:ext>
            </a:extLst>
          </p:cNvPr>
          <p:cNvCxnSpPr>
            <a:cxnSpLocks/>
          </p:cNvCxnSpPr>
          <p:nvPr/>
        </p:nvCxnSpPr>
        <p:spPr>
          <a:xfrm>
            <a:off x="3816598" y="7755826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9" name="Google Shape;183;p8">
            <a:extLst>
              <a:ext uri="{FF2B5EF4-FFF2-40B4-BE49-F238E27FC236}">
                <a16:creationId xmlns:a16="http://schemas.microsoft.com/office/drawing/2014/main" id="{32F88EA6-0657-45CE-6E50-8ADE988EC1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3951" y="799977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D8686E69-3EE1-9C7E-2B7E-B5B6A6D621ED}"/>
              </a:ext>
            </a:extLst>
          </p:cNvPr>
          <p:cNvSpPr txBox="1"/>
          <p:nvPr/>
        </p:nvSpPr>
        <p:spPr>
          <a:xfrm>
            <a:off x="111744" y="6659595"/>
            <a:ext cx="4354830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115" name="Group 2114">
            <a:extLst>
              <a:ext uri="{FF2B5EF4-FFF2-40B4-BE49-F238E27FC236}">
                <a16:creationId xmlns:a16="http://schemas.microsoft.com/office/drawing/2014/main" id="{8F0B7825-02B7-0A71-03AA-A9DB0590EFAA}"/>
              </a:ext>
            </a:extLst>
          </p:cNvPr>
          <p:cNvGrpSpPr/>
          <p:nvPr/>
        </p:nvGrpSpPr>
        <p:grpSpPr>
          <a:xfrm>
            <a:off x="5766833" y="8074578"/>
            <a:ext cx="1135089" cy="971510"/>
            <a:chOff x="333483" y="8659808"/>
            <a:chExt cx="1003178" cy="810173"/>
          </a:xfrm>
        </p:grpSpPr>
        <p:sp>
          <p:nvSpPr>
            <p:cNvPr id="2116" name="Rectangle: Folded Corner 2115">
              <a:extLst>
                <a:ext uri="{FF2B5EF4-FFF2-40B4-BE49-F238E27FC236}">
                  <a16:creationId xmlns:a16="http://schemas.microsoft.com/office/drawing/2014/main" id="{1049AF35-FDC6-0138-D1A2-2FA71845D5D4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17" name="Picture 6" descr="Free Icon Light illustration and picture">
              <a:extLst>
                <a:ext uri="{FF2B5EF4-FFF2-40B4-BE49-F238E27FC236}">
                  <a16:creationId xmlns:a16="http://schemas.microsoft.com/office/drawing/2014/main" id="{E26E6BE7-C493-1259-6097-4E7763B45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18" name="TextBox 2117">
              <a:extLst>
                <a:ext uri="{FF2B5EF4-FFF2-40B4-BE49-F238E27FC236}">
                  <a16:creationId xmlns:a16="http://schemas.microsoft.com/office/drawing/2014/main" id="{F827DD9B-9692-FAE1-17A7-EFC74916962E}"/>
                </a:ext>
              </a:extLst>
            </p:cNvPr>
            <p:cNvSpPr txBox="1"/>
            <p:nvPr/>
          </p:nvSpPr>
          <p:spPr>
            <a:xfrm>
              <a:off x="540927" y="8742677"/>
              <a:ext cx="7957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Here we</a:t>
              </a:r>
            </a:p>
          </p:txBody>
        </p:sp>
      </p:grpSp>
      <p:sp>
        <p:nvSpPr>
          <p:cNvPr id="2119" name="TextBox 2118">
            <a:extLst>
              <a:ext uri="{FF2B5EF4-FFF2-40B4-BE49-F238E27FC236}">
                <a16:creationId xmlns:a16="http://schemas.microsoft.com/office/drawing/2014/main" id="{49AB962A-6036-AC40-23F6-BB391545B873}"/>
              </a:ext>
            </a:extLst>
          </p:cNvPr>
          <p:cNvSpPr txBox="1"/>
          <p:nvPr/>
        </p:nvSpPr>
        <p:spPr>
          <a:xfrm>
            <a:off x="5716013" y="8296562"/>
            <a:ext cx="1083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 the Spanish infinitive with the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pic>
        <p:nvPicPr>
          <p:cNvPr id="2120" name="Picture 12" descr="Free Arrow Upwards vector and picture">
            <a:extLst>
              <a:ext uri="{FF2B5EF4-FFF2-40B4-BE49-F238E27FC236}">
                <a16:creationId xmlns:a16="http://schemas.microsoft.com/office/drawing/2014/main" id="{2DB327FF-3DBD-8B22-D94A-148D7504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0651">
            <a:off x="5136123" y="8419545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09A8DB4-5ADE-EBC4-BED5-55F4EADB08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2918" y="695181"/>
            <a:ext cx="1030885" cy="7813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BE3DB00-A7C2-FFEB-998B-9EC5959A68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59739" y="1078845"/>
            <a:ext cx="982061" cy="558822"/>
          </a:xfrm>
          <a:prstGeom prst="rect">
            <a:avLst/>
          </a:prstGeom>
        </p:spPr>
      </p:pic>
      <p:pic>
        <p:nvPicPr>
          <p:cNvPr id="40" name="Picture 4" descr="Free Watercolor Brushstroke illustration and picture">
            <a:extLst>
              <a:ext uri="{FF2B5EF4-FFF2-40B4-BE49-F238E27FC236}">
                <a16:creationId xmlns:a16="http://schemas.microsoft.com/office/drawing/2014/main" id="{4CA09D77-B3C0-DCCA-EA5B-55A4298E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78A1C99-2CA8-ABAB-D318-E90DF2352E8C}"/>
              </a:ext>
            </a:extLst>
          </p:cNvPr>
          <p:cNvSpPr txBox="1"/>
          <p:nvPr/>
        </p:nvSpPr>
        <p:spPr>
          <a:xfrm>
            <a:off x="6413989" y="9548675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6D4B53B-6B61-E4C4-BBDA-ED5B2BE385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2122" y="1672606"/>
            <a:ext cx="1051771" cy="111437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0245DC8-473C-C826-18DA-CC8971FB1796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4" name="Table 2163">
            <a:extLst>
              <a:ext uri="{FF2B5EF4-FFF2-40B4-BE49-F238E27FC236}">
                <a16:creationId xmlns:a16="http://schemas.microsoft.com/office/drawing/2014/main" id="{74E1E991-976E-20EF-0A33-265AA2518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624455"/>
              </p:ext>
            </p:extLst>
          </p:nvPr>
        </p:nvGraphicFramePr>
        <p:xfrm>
          <a:off x="2852020" y="7822638"/>
          <a:ext cx="2831264" cy="20060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9515">
                  <a:extLst>
                    <a:ext uri="{9D8B030D-6E8A-4147-A177-3AD203B41FA5}">
                      <a16:colId xmlns:a16="http://schemas.microsoft.com/office/drawing/2014/main" val="4123100011"/>
                    </a:ext>
                  </a:extLst>
                </a:gridCol>
                <a:gridCol w="1891749">
                  <a:extLst>
                    <a:ext uri="{9D8B030D-6E8A-4147-A177-3AD203B41FA5}">
                      <a16:colId xmlns:a16="http://schemas.microsoft.com/office/drawing/2014/main" val="10415147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extra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8925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63789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38349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1218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78643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1921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4609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056" name="Google Shape;402;p19">
            <a:extLst>
              <a:ext uri="{FF2B5EF4-FFF2-40B4-BE49-F238E27FC236}">
                <a16:creationId xmlns:a16="http://schemas.microsoft.com/office/drawing/2014/main" id="{B65E8978-B34F-79E2-32F6-E9B16C7CBE03}"/>
              </a:ext>
            </a:extLst>
          </p:cNvPr>
          <p:cNvSpPr txBox="1"/>
          <p:nvPr/>
        </p:nvSpPr>
        <p:spPr>
          <a:xfrm>
            <a:off x="1159994" y="845600"/>
            <a:ext cx="5567866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Agua 💦 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deberes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Sofía.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. 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40B98D29-5085-2E92-8B61-7DD5C45BAA76}"/>
              </a:ext>
            </a:extLst>
          </p:cNvPr>
          <p:cNvGrpSpPr/>
          <p:nvPr/>
        </p:nvGrpSpPr>
        <p:grpSpPr>
          <a:xfrm>
            <a:off x="130140" y="689979"/>
            <a:ext cx="1072125" cy="541432"/>
            <a:chOff x="85157" y="674113"/>
            <a:chExt cx="1072125" cy="541432"/>
          </a:xfrm>
        </p:grpSpPr>
        <p:sp>
          <p:nvSpPr>
            <p:cNvPr id="2059" name="Google Shape;206;p9">
              <a:extLst>
                <a:ext uri="{FF2B5EF4-FFF2-40B4-BE49-F238E27FC236}">
                  <a16:creationId xmlns:a16="http://schemas.microsoft.com/office/drawing/2014/main" id="{7129A58A-55D9-64A3-3FAC-94A77D4D5CC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0" name="Picture 2059">
              <a:extLst>
                <a:ext uri="{FF2B5EF4-FFF2-40B4-BE49-F238E27FC236}">
                  <a16:creationId xmlns:a16="http://schemas.microsoft.com/office/drawing/2014/main" id="{A54EB4FB-41C4-C099-0FE6-718394DB7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F63635B6-D75E-AA16-699C-E2AB0A93096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63" name="Google Shape;156;p20">
            <a:extLst>
              <a:ext uri="{FF2B5EF4-FFF2-40B4-BE49-F238E27FC236}">
                <a16:creationId xmlns:a16="http://schemas.microsoft.com/office/drawing/2014/main" id="{E4FA26E7-5046-E7CF-5172-C3350F94A54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9195" y="1098114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0" name="Table 2089">
            <a:extLst>
              <a:ext uri="{FF2B5EF4-FFF2-40B4-BE49-F238E27FC236}">
                <a16:creationId xmlns:a16="http://schemas.microsoft.com/office/drawing/2014/main" id="{FBDBFBFC-E16D-5289-9AB9-AECC66DF6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04301"/>
              </p:ext>
            </p:extLst>
          </p:nvPr>
        </p:nvGraphicFramePr>
        <p:xfrm>
          <a:off x="3380177" y="1612824"/>
          <a:ext cx="1822866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866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782884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718116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general meaning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pic>
        <p:nvPicPr>
          <p:cNvPr id="2094" name="Google Shape;156;p20">
            <a:extLst>
              <a:ext uri="{FF2B5EF4-FFF2-40B4-BE49-F238E27FC236}">
                <a16:creationId xmlns:a16="http://schemas.microsoft.com/office/drawing/2014/main" id="{71DDA3D3-E647-61C2-D209-1E746C4F74D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053" y="2096617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7" name="Table 2096">
            <a:extLst>
              <a:ext uri="{FF2B5EF4-FFF2-40B4-BE49-F238E27FC236}">
                <a16:creationId xmlns:a16="http://schemas.microsoft.com/office/drawing/2014/main" id="{C5E9E9AA-BDAA-C660-7968-3D003435B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23363"/>
              </p:ext>
            </p:extLst>
          </p:nvPr>
        </p:nvGraphicFramePr>
        <p:xfrm>
          <a:off x="5332927" y="1642421"/>
          <a:ext cx="1254357" cy="21587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54357">
                  <a:extLst>
                    <a:ext uri="{9D8B030D-6E8A-4147-A177-3AD203B41FA5}">
                      <a16:colId xmlns:a16="http://schemas.microsoft.com/office/drawing/2014/main" val="2410679770"/>
                    </a:ext>
                  </a:extLst>
                </a:gridCol>
              </a:tblGrid>
              <a:tr h="38543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055876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888548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197160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352672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028027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395936"/>
                  </a:ext>
                </a:extLst>
              </a:tr>
              <a:tr h="2955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83339"/>
                  </a:ext>
                </a:extLst>
              </a:tr>
            </a:tbl>
          </a:graphicData>
        </a:graphic>
      </p:graphicFrame>
      <p:pic>
        <p:nvPicPr>
          <p:cNvPr id="2100" name="Picture 16" descr="United, Flag, Kingdom, British, Great, Britain">
            <a:extLst>
              <a:ext uri="{FF2B5EF4-FFF2-40B4-BE49-F238E27FC236}">
                <a16:creationId xmlns:a16="http://schemas.microsoft.com/office/drawing/2014/main" id="{934A1A55-1A11-F630-67D1-806433D8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36" y="1837270"/>
            <a:ext cx="207937" cy="1504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2" name="Rectangle: Folded Corner 2101">
            <a:extLst>
              <a:ext uri="{FF2B5EF4-FFF2-40B4-BE49-F238E27FC236}">
                <a16:creationId xmlns:a16="http://schemas.microsoft.com/office/drawing/2014/main" id="{AB82179D-D94F-F80B-B7E7-133A56FBD190}"/>
              </a:ext>
            </a:extLst>
          </p:cNvPr>
          <p:cNvSpPr/>
          <p:nvPr/>
        </p:nvSpPr>
        <p:spPr>
          <a:xfrm>
            <a:off x="4749460" y="3755556"/>
            <a:ext cx="1075571" cy="548158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3" name="Picture 6" descr="Free Icon Light illustration and picture">
            <a:extLst>
              <a:ext uri="{FF2B5EF4-FFF2-40B4-BE49-F238E27FC236}">
                <a16:creationId xmlns:a16="http://schemas.microsoft.com/office/drawing/2014/main" id="{6EBC79BA-618A-68DA-F0DD-8ADAB132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36" y="3785963"/>
            <a:ext cx="211572" cy="1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TextBox 2103">
            <a:extLst>
              <a:ext uri="{FF2B5EF4-FFF2-40B4-BE49-F238E27FC236}">
                <a16:creationId xmlns:a16="http://schemas.microsoft.com/office/drawing/2014/main" id="{65A60938-FA36-2BD3-7641-8DFB52AB4682}"/>
              </a:ext>
            </a:extLst>
          </p:cNvPr>
          <p:cNvSpPr txBox="1"/>
          <p:nvPr/>
        </p:nvSpPr>
        <p:spPr>
          <a:xfrm>
            <a:off x="4923147" y="3823872"/>
            <a:ext cx="103176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When the </a:t>
            </a:r>
            <a:r>
              <a:rPr lang="en-GB" sz="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sentence</a:t>
            </a:r>
            <a:r>
              <a:rPr lang="en-GB" sz="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BD399452-8147-7504-D185-299AEC07CE2F}"/>
              </a:ext>
            </a:extLst>
          </p:cNvPr>
          <p:cNvSpPr txBox="1"/>
          <p:nvPr/>
        </p:nvSpPr>
        <p:spPr>
          <a:xfrm>
            <a:off x="4700439" y="3929797"/>
            <a:ext cx="115317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6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begins with the infinitive, we use the –</a:t>
            </a:r>
            <a:r>
              <a:rPr lang="en-GB" sz="6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6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form of the English verb.</a:t>
            </a: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D9D69ECE-A594-29E0-420C-9A3F34174007}"/>
              </a:ext>
            </a:extLst>
          </p:cNvPr>
          <p:cNvSpPr txBox="1"/>
          <p:nvPr/>
        </p:nvSpPr>
        <p:spPr>
          <a:xfrm>
            <a:off x="4047690" y="1243453"/>
            <a:ext cx="34556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27" name="Rectangle: Rounded Corners 2126">
            <a:extLst>
              <a:ext uri="{FF2B5EF4-FFF2-40B4-BE49-F238E27FC236}">
                <a16:creationId xmlns:a16="http://schemas.microsoft.com/office/drawing/2014/main" id="{C1F84A0E-2DED-47F9-6EF8-6D408F53C700}"/>
              </a:ext>
            </a:extLst>
          </p:cNvPr>
          <p:cNvSpPr/>
          <p:nvPr/>
        </p:nvSpPr>
        <p:spPr>
          <a:xfrm>
            <a:off x="159113" y="4396940"/>
            <a:ext cx="6539774" cy="259670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E6FEC41E-8BBE-A5DD-ABE7-6DD672240BF6}"/>
              </a:ext>
            </a:extLst>
          </p:cNvPr>
          <p:cNvSpPr txBox="1"/>
          <p:nvPr/>
        </p:nvSpPr>
        <p:spPr>
          <a:xfrm>
            <a:off x="213372" y="4404136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99674B25-D1DE-0FC0-6CBB-ED031951EED4}"/>
              </a:ext>
            </a:extLst>
          </p:cNvPr>
          <p:cNvGrpSpPr/>
          <p:nvPr/>
        </p:nvGrpSpPr>
        <p:grpSpPr>
          <a:xfrm>
            <a:off x="4876197" y="4439112"/>
            <a:ext cx="1943885" cy="588990"/>
            <a:chOff x="115026" y="5917195"/>
            <a:chExt cx="1943885" cy="588990"/>
          </a:xfrm>
        </p:grpSpPr>
        <p:sp>
          <p:nvSpPr>
            <p:cNvPr id="2130" name="TextBox 2129">
              <a:extLst>
                <a:ext uri="{FF2B5EF4-FFF2-40B4-BE49-F238E27FC236}">
                  <a16:creationId xmlns:a16="http://schemas.microsoft.com/office/drawing/2014/main" id="{A376C5A5-64D7-9030-D040-BFDDFB6B19F8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3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02328488-42DC-6988-6408-22B05104AD7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6607BA28-B72A-0001-75A5-D0D203B77AE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33" name="Google Shape;171;p8">
            <a:extLst>
              <a:ext uri="{FF2B5EF4-FFF2-40B4-BE49-F238E27FC236}">
                <a16:creationId xmlns:a16="http://schemas.microsoft.com/office/drawing/2014/main" id="{AB908F58-BF4D-0605-8E71-BFB296B96818}"/>
              </a:ext>
            </a:extLst>
          </p:cNvPr>
          <p:cNvSpPr txBox="1"/>
          <p:nvPr/>
        </p:nvSpPr>
        <p:spPr>
          <a:xfrm>
            <a:off x="163939" y="5056233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words for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(pronouns) are often unnecessary. 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FB4E475A-0B72-FEE8-AB57-120484A6D83E}"/>
              </a:ext>
            </a:extLst>
          </p:cNvPr>
          <p:cNvSpPr txBox="1"/>
          <p:nvPr/>
        </p:nvSpPr>
        <p:spPr>
          <a:xfrm>
            <a:off x="213372" y="470959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s/he, it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135" name="TextBox 2134">
            <a:extLst>
              <a:ext uri="{FF2B5EF4-FFF2-40B4-BE49-F238E27FC236}">
                <a16:creationId xmlns:a16="http://schemas.microsoft.com/office/drawing/2014/main" id="{4EC47A67-D5FA-C668-322C-86CFA2A22CAF}"/>
              </a:ext>
            </a:extLst>
          </p:cNvPr>
          <p:cNvSpPr txBox="1"/>
          <p:nvPr/>
        </p:nvSpPr>
        <p:spPr>
          <a:xfrm>
            <a:off x="136006" y="5307624"/>
            <a:ext cx="6850417" cy="101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500" b="1" kern="1200" dirty="0">
              <a:solidFill>
                <a:srgbClr val="92D05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136" name="Google Shape;183;p8">
            <a:extLst>
              <a:ext uri="{FF2B5EF4-FFF2-40B4-BE49-F238E27FC236}">
                <a16:creationId xmlns:a16="http://schemas.microsoft.com/office/drawing/2014/main" id="{33580EF0-CFD8-F849-EC67-59C2C893AA3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428" y="667344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TextBox 2136">
            <a:hlinkClick r:id="" action="ppaction://noaction">
              <a:snd r:embed="rId9" name="es_importante_hablar.wav"/>
            </a:hlinkClick>
            <a:extLst>
              <a:ext uri="{FF2B5EF4-FFF2-40B4-BE49-F238E27FC236}">
                <a16:creationId xmlns:a16="http://schemas.microsoft.com/office/drawing/2014/main" id="{399F286E-CC91-B913-800A-E88CF38C83EA}"/>
              </a:ext>
            </a:extLst>
          </p:cNvPr>
          <p:cNvSpPr txBox="1"/>
          <p:nvPr/>
        </p:nvSpPr>
        <p:spPr>
          <a:xfrm>
            <a:off x="260912" y="6295253"/>
            <a:ext cx="2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38" name="TextBox 2137">
            <a:extLst>
              <a:ext uri="{FF2B5EF4-FFF2-40B4-BE49-F238E27FC236}">
                <a16:creationId xmlns:a16="http://schemas.microsoft.com/office/drawing/2014/main" id="{54792CF9-4853-F36D-B156-1163636DFC06}"/>
              </a:ext>
            </a:extLst>
          </p:cNvPr>
          <p:cNvSpPr txBox="1"/>
          <p:nvPr/>
        </p:nvSpPr>
        <p:spPr>
          <a:xfrm>
            <a:off x="551955" y="6674393"/>
            <a:ext cx="2384223" cy="323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 a museum.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189BB278-ADBF-5131-BC85-207744F5CB6C}"/>
              </a:ext>
            </a:extLst>
          </p:cNvPr>
          <p:cNvSpPr txBox="1"/>
          <p:nvPr/>
        </p:nvSpPr>
        <p:spPr>
          <a:xfrm>
            <a:off x="2509652" y="5875777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140" name="Google Shape;171;p8">
            <a:extLst>
              <a:ext uri="{FF2B5EF4-FFF2-40B4-BE49-F238E27FC236}">
                <a16:creationId xmlns:a16="http://schemas.microsoft.com/office/drawing/2014/main" id="{44315CB4-0E2D-BD31-C104-5886476EAD71}"/>
              </a:ext>
            </a:extLst>
          </p:cNvPr>
          <p:cNvSpPr txBox="1"/>
          <p:nvPr/>
        </p:nvSpPr>
        <p:spPr>
          <a:xfrm>
            <a:off x="1039834" y="5961233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41" name="Google Shape;171;p8">
            <a:extLst>
              <a:ext uri="{FF2B5EF4-FFF2-40B4-BE49-F238E27FC236}">
                <a16:creationId xmlns:a16="http://schemas.microsoft.com/office/drawing/2014/main" id="{9621A621-D7E0-A837-45BA-7848A7630B62}"/>
              </a:ext>
            </a:extLst>
          </p:cNvPr>
          <p:cNvSpPr txBox="1"/>
          <p:nvPr/>
        </p:nvSpPr>
        <p:spPr>
          <a:xfrm>
            <a:off x="4691053" y="5978429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E869EC35-E704-D20F-7E87-1FE7FD4D3040}"/>
              </a:ext>
            </a:extLst>
          </p:cNvPr>
          <p:cNvSpPr txBox="1"/>
          <p:nvPr/>
        </p:nvSpPr>
        <p:spPr>
          <a:xfrm>
            <a:off x="3720982" y="6308357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iglesia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2305217D-12A4-64E4-79BB-359E6863D424}"/>
              </a:ext>
            </a:extLst>
          </p:cNvPr>
          <p:cNvSpPr txBox="1"/>
          <p:nvPr/>
        </p:nvSpPr>
        <p:spPr>
          <a:xfrm>
            <a:off x="2745494" y="6195606"/>
            <a:ext cx="699230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visitar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44" name="Straight Connector 2143">
            <a:extLst>
              <a:ext uri="{FF2B5EF4-FFF2-40B4-BE49-F238E27FC236}">
                <a16:creationId xmlns:a16="http://schemas.microsoft.com/office/drawing/2014/main" id="{6D7A7CAA-DB20-E3A6-149B-3873C022690B}"/>
              </a:ext>
            </a:extLst>
          </p:cNvPr>
          <p:cNvCxnSpPr>
            <a:cxnSpLocks/>
          </p:cNvCxnSpPr>
          <p:nvPr/>
        </p:nvCxnSpPr>
        <p:spPr>
          <a:xfrm>
            <a:off x="3198982" y="6345532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6" name="Straight Connector 2145">
            <a:extLst>
              <a:ext uri="{FF2B5EF4-FFF2-40B4-BE49-F238E27FC236}">
                <a16:creationId xmlns:a16="http://schemas.microsoft.com/office/drawing/2014/main" id="{91F07E03-21BF-3119-6227-995A9F07856D}"/>
              </a:ext>
            </a:extLst>
          </p:cNvPr>
          <p:cNvCxnSpPr>
            <a:cxnSpLocks/>
          </p:cNvCxnSpPr>
          <p:nvPr/>
        </p:nvCxnSpPr>
        <p:spPr>
          <a:xfrm>
            <a:off x="3198982" y="6417649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7" name="Google Shape;183;p8">
            <a:extLst>
              <a:ext uri="{FF2B5EF4-FFF2-40B4-BE49-F238E27FC236}">
                <a16:creationId xmlns:a16="http://schemas.microsoft.com/office/drawing/2014/main" id="{D47DA214-0527-C9F6-BCD7-C74A7700A53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3609" y="667927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8" name="TextBox 2147">
            <a:extLst>
              <a:ext uri="{FF2B5EF4-FFF2-40B4-BE49-F238E27FC236}">
                <a16:creationId xmlns:a16="http://schemas.microsoft.com/office/drawing/2014/main" id="{56817C3C-372B-2A49-B741-7A69AEF76AD5}"/>
              </a:ext>
            </a:extLst>
          </p:cNvPr>
          <p:cNvSpPr txBox="1"/>
          <p:nvPr/>
        </p:nvSpPr>
        <p:spPr>
          <a:xfrm>
            <a:off x="3918133" y="6670482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church.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151" name="Table 2150">
            <a:extLst>
              <a:ext uri="{FF2B5EF4-FFF2-40B4-BE49-F238E27FC236}">
                <a16:creationId xmlns:a16="http://schemas.microsoft.com/office/drawing/2014/main" id="{00524229-74DE-0AAD-EB6E-42E9BEFC5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917099"/>
              </p:ext>
            </p:extLst>
          </p:nvPr>
        </p:nvGraphicFramePr>
        <p:xfrm>
          <a:off x="80998" y="7933881"/>
          <a:ext cx="2690098" cy="186163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451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919347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2728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mamá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152" name="Google Shape;402;p19">
            <a:extLst>
              <a:ext uri="{FF2B5EF4-FFF2-40B4-BE49-F238E27FC236}">
                <a16:creationId xmlns:a16="http://schemas.microsoft.com/office/drawing/2014/main" id="{03CC64B0-455B-FB29-5F1F-BB0D45310D88}"/>
              </a:ext>
            </a:extLst>
          </p:cNvPr>
          <p:cNvSpPr txBox="1"/>
          <p:nvPr/>
        </p:nvSpPr>
        <p:spPr>
          <a:xfrm>
            <a:off x="1629991" y="7228624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 de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3" name="Picture 2152" descr="Logo&#10;&#10;Description automatically generated">
            <a:extLst>
              <a:ext uri="{FF2B5EF4-FFF2-40B4-BE49-F238E27FC236}">
                <a16:creationId xmlns:a16="http://schemas.microsoft.com/office/drawing/2014/main" id="{59112637-0629-05AD-8A24-E20ECF9BB6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2344" y="7958726"/>
            <a:ext cx="232076" cy="121230"/>
          </a:xfrm>
          <a:prstGeom prst="roundRect">
            <a:avLst/>
          </a:prstGeom>
        </p:spPr>
      </p:pic>
      <p:grpSp>
        <p:nvGrpSpPr>
          <p:cNvPr id="2154" name="Group 2153">
            <a:extLst>
              <a:ext uri="{FF2B5EF4-FFF2-40B4-BE49-F238E27FC236}">
                <a16:creationId xmlns:a16="http://schemas.microsoft.com/office/drawing/2014/main" id="{1591AD6F-1246-9539-B546-4967E0936E48}"/>
              </a:ext>
            </a:extLst>
          </p:cNvPr>
          <p:cNvGrpSpPr/>
          <p:nvPr/>
        </p:nvGrpSpPr>
        <p:grpSpPr>
          <a:xfrm>
            <a:off x="483375" y="721012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55" name="Google Shape;222;p10">
              <a:extLst>
                <a:ext uri="{FF2B5EF4-FFF2-40B4-BE49-F238E27FC236}">
                  <a16:creationId xmlns:a16="http://schemas.microsoft.com/office/drawing/2014/main" id="{750399AD-E7F9-5CE6-9DE5-882402677DE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6" name="TextBox 2155">
              <a:extLst>
                <a:ext uri="{FF2B5EF4-FFF2-40B4-BE49-F238E27FC236}">
                  <a16:creationId xmlns:a16="http://schemas.microsoft.com/office/drawing/2014/main" id="{22876F5A-430C-E77D-08ED-00B224A6A1D7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786F7E6A-22CA-2382-B0BA-B3EE8507CED6}"/>
              </a:ext>
            </a:extLst>
          </p:cNvPr>
          <p:cNvGrpSpPr/>
          <p:nvPr/>
        </p:nvGrpSpPr>
        <p:grpSpPr>
          <a:xfrm>
            <a:off x="151174" y="706421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58" name="Oval 2157">
              <a:extLst>
                <a:ext uri="{FF2B5EF4-FFF2-40B4-BE49-F238E27FC236}">
                  <a16:creationId xmlns:a16="http://schemas.microsoft.com/office/drawing/2014/main" id="{40DF12F6-00C1-4F1B-E0B6-9EB887988E9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59" name="Picture 2158" descr="Free speaker sound loud vector">
              <a:extLst>
                <a:ext uri="{FF2B5EF4-FFF2-40B4-BE49-F238E27FC236}">
                  <a16:creationId xmlns:a16="http://schemas.microsoft.com/office/drawing/2014/main" id="{BCE950E9-F464-DCF5-DE9E-89209A72C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60" name="Google Shape;402;p19">
            <a:extLst>
              <a:ext uri="{FF2B5EF4-FFF2-40B4-BE49-F238E27FC236}">
                <a16:creationId xmlns:a16="http://schemas.microsoft.com/office/drawing/2014/main" id="{2370D0B3-0661-3264-2622-32A8B1EC73EA}"/>
              </a:ext>
            </a:extLst>
          </p:cNvPr>
          <p:cNvSpPr txBox="1"/>
          <p:nvPr/>
        </p:nvSpPr>
        <p:spPr>
          <a:xfrm>
            <a:off x="1670688" y="7498153"/>
            <a:ext cx="437784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y escribe la Información. 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66" name="Google Shape;156;p20">
            <a:extLst>
              <a:ext uri="{FF2B5EF4-FFF2-40B4-BE49-F238E27FC236}">
                <a16:creationId xmlns:a16="http://schemas.microsoft.com/office/drawing/2014/main" id="{DBF847A9-6607-B4EB-B648-1A241619121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6312" y="7526759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292E1-C397-86AB-F4C8-D47917B556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554" y="1407804"/>
            <a:ext cx="3717953" cy="2837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95D89D-1DBF-D268-B8A3-CD43B713A5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197" y="727985"/>
            <a:ext cx="1398987" cy="5366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71F34-D51B-73C7-D3DD-3506E456EF5D}"/>
              </a:ext>
            </a:extLst>
          </p:cNvPr>
          <p:cNvSpPr txBox="1"/>
          <p:nvPr/>
        </p:nvSpPr>
        <p:spPr>
          <a:xfrm>
            <a:off x="5737103" y="8597885"/>
            <a:ext cx="993761" cy="830997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compara </a:t>
            </a:r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= s/he compares</a:t>
            </a:r>
          </a:p>
          <a:p>
            <a:r>
              <a:rPr lang="es-AR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su</a:t>
            </a:r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his</a:t>
            </a:r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/</a:t>
            </a:r>
            <a:r>
              <a:rPr lang="es-AR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her</a:t>
            </a:r>
            <a:endParaRPr lang="es-AR" sz="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Century Gothic"/>
            </a:endParaRPr>
          </a:p>
          <a:p>
            <a:r>
              <a:rPr lang="es-AR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fin</a:t>
            </a:r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 = </a:t>
            </a:r>
            <a:r>
              <a:rPr lang="es-AR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end</a:t>
            </a:r>
            <a:endParaRPr lang="es-AR" sz="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Century Gothic"/>
            </a:endParaRPr>
          </a:p>
          <a:p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(la) </a:t>
            </a:r>
            <a:r>
              <a:rPr lang="es-AR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semana </a:t>
            </a:r>
            <a:r>
              <a:rPr lang="es-AR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= </a:t>
            </a:r>
            <a:r>
              <a:rPr lang="es-AR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entury Gothic"/>
              </a:rPr>
              <a:t>week</a:t>
            </a:r>
            <a:endParaRPr lang="es-AR" sz="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Century Gothic"/>
            </a:endParaRPr>
          </a:p>
        </p:txBody>
      </p:sp>
      <p:pic>
        <p:nvPicPr>
          <p:cNvPr id="17" name="Picture 4" descr="Free Watercolor Brushstroke illustration and picture">
            <a:extLst>
              <a:ext uri="{FF2B5EF4-FFF2-40B4-BE49-F238E27FC236}">
                <a16:creationId xmlns:a16="http://schemas.microsoft.com/office/drawing/2014/main" id="{BBAF6DAF-718A-F57C-F242-742353AB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D6BA8A-6946-691F-5898-FE0FCB583032}"/>
              </a:ext>
            </a:extLst>
          </p:cNvPr>
          <p:cNvSpPr txBox="1"/>
          <p:nvPr/>
        </p:nvSpPr>
        <p:spPr>
          <a:xfrm>
            <a:off x="6413989" y="954867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D66F67-BD85-8E13-6DDD-8436E9B837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8791" y="7831907"/>
            <a:ext cx="645412" cy="774199"/>
          </a:xfrm>
          <a:prstGeom prst="rect">
            <a:avLst/>
          </a:prstGeom>
        </p:spPr>
      </p:pic>
      <p:pic>
        <p:nvPicPr>
          <p:cNvPr id="20" name="Google Shape;156;p20">
            <a:extLst>
              <a:ext uri="{FF2B5EF4-FFF2-40B4-BE49-F238E27FC236}">
                <a16:creationId xmlns:a16="http://schemas.microsoft.com/office/drawing/2014/main" id="{80252B01-3427-17C3-6039-0211852DF4D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7193" y="8257951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Cup, Icons, Medal, Win, Game, The Competition, Award">
            <a:extLst>
              <a:ext uri="{FF2B5EF4-FFF2-40B4-BE49-F238E27FC236}">
                <a16:creationId xmlns:a16="http://schemas.microsoft.com/office/drawing/2014/main" id="{497B655F-499A-23FE-E1E8-A2CC4917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17" y="7720312"/>
            <a:ext cx="222119" cy="22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62C9A4-0990-8F00-6DE3-F0330FFE4E88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7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402;p19">
            <a:extLst>
              <a:ext uri="{FF2B5EF4-FFF2-40B4-BE49-F238E27FC236}">
                <a16:creationId xmlns:a16="http://schemas.microsoft.com/office/drawing/2014/main" id="{BD868656-7B91-704D-E449-746E008CA2BE}"/>
              </a:ext>
            </a:extLst>
          </p:cNvPr>
          <p:cNvSpPr txBox="1"/>
          <p:nvPr/>
        </p:nvSpPr>
        <p:spPr>
          <a:xfrm>
            <a:off x="1123736" y="3401053"/>
            <a:ext cx="5567866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escribe 📝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 de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semana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 . 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solidFill>
            <a:srgbClr val="F7C903"/>
          </a:solidFill>
          <a:ln>
            <a:solidFill>
              <a:srgbClr val="F7C903"/>
            </a:solidFill>
          </a:ln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EBAA922-840D-1D5F-A542-D6435A47403C}"/>
              </a:ext>
            </a:extLst>
          </p:cNvPr>
          <p:cNvGrpSpPr/>
          <p:nvPr/>
        </p:nvGrpSpPr>
        <p:grpSpPr>
          <a:xfrm>
            <a:off x="96048" y="703640"/>
            <a:ext cx="1801949" cy="492309"/>
            <a:chOff x="1639842" y="1416994"/>
            <a:chExt cx="1801949" cy="492309"/>
          </a:xfrm>
        </p:grpSpPr>
        <p:sp>
          <p:nvSpPr>
            <p:cNvPr id="5" name="Google Shape;112;p3">
              <a:extLst>
                <a:ext uri="{FF2B5EF4-FFF2-40B4-BE49-F238E27FC236}">
                  <a16:creationId xmlns:a16="http://schemas.microsoft.com/office/drawing/2014/main" id="{F52D6B0E-4E4B-B42D-E7BD-31142043A8D8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B7E491C-BCD0-850C-5678-5B1F3897EAB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4A0226-473A-BE35-F97A-D72A312A327C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89BC38A2-8195-CC33-A1A0-50D981978C50}"/>
              </a:ext>
            </a:extLst>
          </p:cNvPr>
          <p:cNvSpPr txBox="1"/>
          <p:nvPr/>
        </p:nvSpPr>
        <p:spPr>
          <a:xfrm>
            <a:off x="1897997" y="891822"/>
            <a:ext cx="50244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 y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colecciona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monedas</a:t>
            </a:r>
            <a:r>
              <a:rPr lang="en-GB" sz="15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4A4C62-C0D1-B6A6-07B0-42BC06A66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2" y="928862"/>
            <a:ext cx="351708" cy="211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11FFA6-65E4-3AA6-DB13-52195AE2E4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66" t="24411" b="24568"/>
          <a:stretch/>
        </p:blipFill>
        <p:spPr>
          <a:xfrm>
            <a:off x="130140" y="1280964"/>
            <a:ext cx="3777529" cy="1974340"/>
          </a:xfrm>
          <a:prstGeom prst="rect">
            <a:avLst/>
          </a:prstGeom>
        </p:spPr>
      </p:pic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ED07E71D-AAEC-0B79-1EDD-784F340D7F91}"/>
              </a:ext>
            </a:extLst>
          </p:cNvPr>
          <p:cNvSpPr txBox="1"/>
          <p:nvPr/>
        </p:nvSpPr>
        <p:spPr>
          <a:xfrm>
            <a:off x="132160" y="6452126"/>
            <a:ext cx="5234618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¿Es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divertido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interesante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 rara? Escribe [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]. [</a:t>
            </a:r>
            <a:r>
              <a:rPr lang="en-GB" sz="16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Im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], [</a:t>
            </a:r>
            <a:r>
              <a:rPr lang="en-GB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 o [</a:t>
            </a:r>
            <a:r>
              <a:rPr lang="en-GB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].</a:t>
            </a:r>
            <a:endParaRPr lang="en-GB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CB2A55-360F-7190-21DF-9F921F4D1CCF}"/>
              </a:ext>
            </a:extLst>
          </p:cNvPr>
          <p:cNvGrpSpPr/>
          <p:nvPr/>
        </p:nvGrpSpPr>
        <p:grpSpPr>
          <a:xfrm>
            <a:off x="93882" y="3297308"/>
            <a:ext cx="1072125" cy="541432"/>
            <a:chOff x="85157" y="674113"/>
            <a:chExt cx="1072125" cy="541432"/>
          </a:xfrm>
        </p:grpSpPr>
        <p:sp>
          <p:nvSpPr>
            <p:cNvPr id="21" name="Google Shape;206;p9">
              <a:extLst>
                <a:ext uri="{FF2B5EF4-FFF2-40B4-BE49-F238E27FC236}">
                  <a16:creationId xmlns:a16="http://schemas.microsoft.com/office/drawing/2014/main" id="{657A4DFF-3B22-2395-1EDE-1A90C43FE43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CDD5F1-9794-B151-4E03-9F0760A4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030CFE-A4A2-3807-9715-62CEABDB4F7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4" name="Table 7">
            <a:extLst>
              <a:ext uri="{FF2B5EF4-FFF2-40B4-BE49-F238E27FC236}">
                <a16:creationId xmlns:a16="http://schemas.microsoft.com/office/drawing/2014/main" id="{8CC43C79-0636-5F84-1C12-BE3310CC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13822"/>
              </p:ext>
            </p:extLst>
          </p:nvPr>
        </p:nvGraphicFramePr>
        <p:xfrm>
          <a:off x="376865" y="4017155"/>
          <a:ext cx="4070964" cy="224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9177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  <a:gridCol w="291787">
                  <a:extLst>
                    <a:ext uri="{9D8B030D-6E8A-4147-A177-3AD203B41FA5}">
                      <a16:colId xmlns:a16="http://schemas.microsoft.com/office/drawing/2014/main" val="1455547536"/>
                    </a:ext>
                  </a:extLst>
                </a:gridCol>
              </a:tblGrid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Busco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en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Presenta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información.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mi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barco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en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plaza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algn="l"/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solo*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307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Busca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ideas en un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sp>
        <p:nvSpPr>
          <p:cNvPr id="33" name="Oval 32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655ADA16-A570-C646-0001-2B508115950C}"/>
              </a:ext>
            </a:extLst>
          </p:cNvPr>
          <p:cNvSpPr/>
          <p:nvPr/>
        </p:nvSpPr>
        <p:spPr>
          <a:xfrm>
            <a:off x="129221" y="4040198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Oval 39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0A64C731-765A-9101-B190-6531DE070C5A}"/>
              </a:ext>
            </a:extLst>
          </p:cNvPr>
          <p:cNvSpPr/>
          <p:nvPr/>
        </p:nvSpPr>
        <p:spPr>
          <a:xfrm>
            <a:off x="106200" y="4372632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1" name="Oval 40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33FFD11-1B89-F9D5-8443-A46E79B84851}"/>
              </a:ext>
            </a:extLst>
          </p:cNvPr>
          <p:cNvSpPr/>
          <p:nvPr/>
        </p:nvSpPr>
        <p:spPr>
          <a:xfrm>
            <a:off x="129221" y="4682023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2" name="Oval 41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0DE0615-B4B9-8A9B-5F90-172070417FFC}"/>
              </a:ext>
            </a:extLst>
          </p:cNvPr>
          <p:cNvSpPr/>
          <p:nvPr/>
        </p:nvSpPr>
        <p:spPr>
          <a:xfrm>
            <a:off x="106200" y="5014457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3" name="Oval 42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328D13E5-A848-584B-C2F8-3FE82CE88BFA}"/>
              </a:ext>
            </a:extLst>
          </p:cNvPr>
          <p:cNvSpPr/>
          <p:nvPr/>
        </p:nvSpPr>
        <p:spPr>
          <a:xfrm>
            <a:off x="114535" y="5338752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F76D1546-44F6-0866-AB47-8807864710A7}"/>
              </a:ext>
            </a:extLst>
          </p:cNvPr>
          <p:cNvSpPr/>
          <p:nvPr/>
        </p:nvSpPr>
        <p:spPr>
          <a:xfrm>
            <a:off x="112444" y="5663047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5" name="Oval 44">
            <a:hlinkClick r:id="" action="ppaction://noaction">
              <a:snd r:embed="rId7" name="FO2_1.wav"/>
            </a:hlinkClick>
            <a:extLst>
              <a:ext uri="{FF2B5EF4-FFF2-40B4-BE49-F238E27FC236}">
                <a16:creationId xmlns:a16="http://schemas.microsoft.com/office/drawing/2014/main" id="{42566EFA-93ED-26D8-26CA-C41748ECFB64}"/>
              </a:ext>
            </a:extLst>
          </p:cNvPr>
          <p:cNvSpPr/>
          <p:nvPr/>
        </p:nvSpPr>
        <p:spPr>
          <a:xfrm>
            <a:off x="114535" y="5972438"/>
            <a:ext cx="300036" cy="261953"/>
          </a:xfrm>
          <a:prstGeom prst="ellipse">
            <a:avLst/>
          </a:prstGeom>
          <a:solidFill>
            <a:srgbClr val="4A852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7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3CED21E-D5CB-CED3-0F0C-2A4EDDEAD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279072"/>
              </p:ext>
            </p:extLst>
          </p:nvPr>
        </p:nvGraphicFramePr>
        <p:xfrm>
          <a:off x="4505090" y="3763013"/>
          <a:ext cx="2208208" cy="2488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6658">
                  <a:extLst>
                    <a:ext uri="{9D8B030D-6E8A-4147-A177-3AD203B41FA5}">
                      <a16:colId xmlns:a16="http://schemas.microsoft.com/office/drawing/2014/main" val="2121000111"/>
                    </a:ext>
                  </a:extLst>
                </a:gridCol>
                <a:gridCol w="915775">
                  <a:extLst>
                    <a:ext uri="{9D8B030D-6E8A-4147-A177-3AD203B41FA5}">
                      <a16:colId xmlns:a16="http://schemas.microsoft.com/office/drawing/2014/main" val="2050311362"/>
                    </a:ext>
                  </a:extLst>
                </a:gridCol>
                <a:gridCol w="915775">
                  <a:extLst>
                    <a:ext uri="{9D8B030D-6E8A-4147-A177-3AD203B41FA5}">
                      <a16:colId xmlns:a16="http://schemas.microsoft.com/office/drawing/2014/main" val="217536009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Mamá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Elena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77821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96914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741615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42490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991799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5511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212045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69B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400" b="1" u="none" strike="noStrike" cap="none" dirty="0">
                        <a:solidFill>
                          <a:srgbClr val="FF69B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602329"/>
                  </a:ext>
                </a:extLst>
              </a:tr>
            </a:tbl>
          </a:graphicData>
        </a:graphic>
      </p:graphicFrame>
      <p:pic>
        <p:nvPicPr>
          <p:cNvPr id="47" name="Google Shape;156;p20">
            <a:extLst>
              <a:ext uri="{FF2B5EF4-FFF2-40B4-BE49-F238E27FC236}">
                <a16:creationId xmlns:a16="http://schemas.microsoft.com/office/drawing/2014/main" id="{EBAAD0A4-8221-C7C1-A6AD-0BCF15D14F5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7143" y="367762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6D9DD77-5FAE-A372-4B8F-0B854487F75E}"/>
              </a:ext>
            </a:extLst>
          </p:cNvPr>
          <p:cNvSpPr txBox="1"/>
          <p:nvPr/>
        </p:nvSpPr>
        <p:spPr>
          <a:xfrm>
            <a:off x="5237982" y="6562748"/>
            <a:ext cx="1496216" cy="276999"/>
          </a:xfrm>
          <a:prstGeom prst="rect">
            <a:avLst/>
          </a:prstGeom>
          <a:solidFill>
            <a:srgbClr val="C4E59F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AR" sz="12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vez</a:t>
            </a:r>
            <a:r>
              <a:rPr lang="es-AR" sz="12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again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18659BF-C0FF-256A-7F86-87403D7FDC0C}"/>
              </a:ext>
            </a:extLst>
          </p:cNvPr>
          <p:cNvGrpSpPr/>
          <p:nvPr/>
        </p:nvGrpSpPr>
        <p:grpSpPr>
          <a:xfrm>
            <a:off x="458879" y="732719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8" name="Google Shape;222;p10">
              <a:extLst>
                <a:ext uri="{FF2B5EF4-FFF2-40B4-BE49-F238E27FC236}">
                  <a16:creationId xmlns:a16="http://schemas.microsoft.com/office/drawing/2014/main" id="{8F33D8DC-ECE8-7E7A-58C7-0E87CA00677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62AF636-08AF-5F6A-6CB1-68FF9D5B8A3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0CFE9E-049E-565D-65D1-1F489C53719E}"/>
              </a:ext>
            </a:extLst>
          </p:cNvPr>
          <p:cNvGrpSpPr/>
          <p:nvPr/>
        </p:nvGrpSpPr>
        <p:grpSpPr>
          <a:xfrm>
            <a:off x="126678" y="718128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0C02E2A-7CB9-1A19-179D-6F68471E8F50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62" name="Picture 61" descr="Free speaker sound loud vector">
              <a:extLst>
                <a:ext uri="{FF2B5EF4-FFF2-40B4-BE49-F238E27FC236}">
                  <a16:creationId xmlns:a16="http://schemas.microsoft.com/office/drawing/2014/main" id="{00011248-7266-22BF-5C12-D021911BF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01125CC-865A-D3F1-9E67-2C8944A969F5}"/>
              </a:ext>
            </a:extLst>
          </p:cNvPr>
          <p:cNvSpPr txBox="1"/>
          <p:nvPr/>
        </p:nvSpPr>
        <p:spPr>
          <a:xfrm>
            <a:off x="1564954" y="733824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 y escribe. 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48" name="Table 2047">
            <a:extLst>
              <a:ext uri="{FF2B5EF4-FFF2-40B4-BE49-F238E27FC236}">
                <a16:creationId xmlns:a16="http://schemas.microsoft.com/office/drawing/2014/main" id="{F76BFECB-D3BF-FB07-34D1-B42E3F41B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367993"/>
              </p:ext>
            </p:extLst>
          </p:nvPr>
        </p:nvGraphicFramePr>
        <p:xfrm>
          <a:off x="200245" y="7874108"/>
          <a:ext cx="6508592" cy="1752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406">
                  <a:extLst>
                    <a:ext uri="{9D8B030D-6E8A-4147-A177-3AD203B41FA5}">
                      <a16:colId xmlns:a16="http://schemas.microsoft.com/office/drawing/2014/main" val="1100497393"/>
                    </a:ext>
                  </a:extLst>
                </a:gridCol>
                <a:gridCol w="4844649">
                  <a:extLst>
                    <a:ext uri="{9D8B030D-6E8A-4147-A177-3AD203B41FA5}">
                      <a16:colId xmlns:a16="http://schemas.microsoft.com/office/drawing/2014/main" val="877327686"/>
                    </a:ext>
                  </a:extLst>
                </a:gridCol>
                <a:gridCol w="633108">
                  <a:extLst>
                    <a:ext uri="{9D8B030D-6E8A-4147-A177-3AD203B41FA5}">
                      <a16:colId xmlns:a16="http://schemas.microsoft.com/office/drawing/2014/main" val="601385036"/>
                    </a:ext>
                  </a:extLst>
                </a:gridCol>
                <a:gridCol w="627429">
                  <a:extLst>
                    <a:ext uri="{9D8B030D-6E8A-4147-A177-3AD203B41FA5}">
                      <a16:colId xmlns:a16="http://schemas.microsoft.com/office/drawing/2014/main" val="906998286"/>
                    </a:ext>
                  </a:extLst>
                </a:gridCol>
              </a:tblGrid>
              <a:tr h="35245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 _________   un animal con </a:t>
                      </a:r>
                      <a:r>
                        <a:rPr kumimoji="0" lang="en-GB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papel</a:t>
                      </a: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3B3838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.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3B3838"/>
                        </a:solidFill>
                        <a:effectLst/>
                        <a:uLnTx/>
                        <a:uFillTx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288211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951711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b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3577003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72043"/>
                  </a:ext>
                </a:extLst>
              </a:tr>
              <a:tr h="350029">
                <a:tc>
                  <a:txBody>
                    <a:bodyPr/>
                    <a:lstStyle/>
                    <a:p>
                      <a:pPr algn="ctr"/>
                      <a:r>
                        <a:rPr lang="es-AR" sz="1400" b="1" noProof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400" b="1" noProof="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234633"/>
                  </a:ext>
                </a:extLst>
              </a:tr>
            </a:tbl>
          </a:graphicData>
        </a:graphic>
      </p:graphicFrame>
      <p:sp>
        <p:nvSpPr>
          <p:cNvPr id="2049" name="Google Shape;325;p7">
            <a:extLst>
              <a:ext uri="{FF2B5EF4-FFF2-40B4-BE49-F238E27FC236}">
                <a16:creationId xmlns:a16="http://schemas.microsoft.com/office/drawing/2014/main" id="{A9A3FA0A-6BB7-EB8C-FDFB-72F7CF8A5F69}"/>
              </a:ext>
            </a:extLst>
          </p:cNvPr>
          <p:cNvSpPr txBox="1"/>
          <p:nvPr/>
        </p:nvSpPr>
        <p:spPr>
          <a:xfrm>
            <a:off x="638308" y="7889151"/>
            <a:ext cx="23120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Cr</a:t>
            </a:r>
            <a:r>
              <a:rPr lang="es-AR" b="1" dirty="0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_ _ _</a:t>
            </a:r>
            <a:endParaRPr kumimoji="0" lang="es-AR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Dreaming Outloud Pro" panose="03050502040302030504" pitchFamily="66" charset="0"/>
              <a:ea typeface="Century Gothic"/>
              <a:cs typeface="Dreaming Outloud Pro" panose="03050502040302030504" pitchFamily="66" charset="0"/>
              <a:sym typeface="Century Gothic"/>
            </a:endParaRPr>
          </a:p>
        </p:txBody>
      </p:sp>
      <p:sp>
        <p:nvSpPr>
          <p:cNvPr id="2053" name="Google Shape;171;p8">
            <a:extLst>
              <a:ext uri="{FF2B5EF4-FFF2-40B4-BE49-F238E27FC236}">
                <a16:creationId xmlns:a16="http://schemas.microsoft.com/office/drawing/2014/main" id="{0D8BF22C-F3AC-43B7-14F6-5BFBE05D1A7A}"/>
              </a:ext>
            </a:extLst>
          </p:cNvPr>
          <p:cNvSpPr txBox="1"/>
          <p:nvPr/>
        </p:nvSpPr>
        <p:spPr>
          <a:xfrm>
            <a:off x="5587961" y="7587299"/>
            <a:ext cx="414183" cy="307736"/>
          </a:xfrm>
          <a:prstGeom prst="rect">
            <a:avLst/>
          </a:prstGeom>
          <a:solidFill>
            <a:srgbClr val="FFC9E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4" name="Google Shape;171;p8">
            <a:extLst>
              <a:ext uri="{FF2B5EF4-FFF2-40B4-BE49-F238E27FC236}">
                <a16:creationId xmlns:a16="http://schemas.microsoft.com/office/drawing/2014/main" id="{F4D31F5B-53CA-B6A6-B507-35789430D9BF}"/>
              </a:ext>
            </a:extLst>
          </p:cNvPr>
          <p:cNvSpPr txBox="1"/>
          <p:nvPr/>
        </p:nvSpPr>
        <p:spPr>
          <a:xfrm>
            <a:off x="6130198" y="7440435"/>
            <a:ext cx="555782" cy="461624"/>
          </a:xfrm>
          <a:prstGeom prst="rect">
            <a:avLst/>
          </a:prstGeom>
          <a:solidFill>
            <a:srgbClr val="FFC9E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7F3CB67E-8517-3911-476B-12C12B4A10FB}"/>
              </a:ext>
            </a:extLst>
          </p:cNvPr>
          <p:cNvSpPr txBox="1"/>
          <p:nvPr/>
        </p:nvSpPr>
        <p:spPr>
          <a:xfrm>
            <a:off x="3514400" y="727556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es? Marca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2" name="Google Shape;156;p20">
            <a:extLst>
              <a:ext uri="{FF2B5EF4-FFF2-40B4-BE49-F238E27FC236}">
                <a16:creationId xmlns:a16="http://schemas.microsoft.com/office/drawing/2014/main" id="{F989BB3E-4188-3CCD-84A4-F550E07A84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13703" y="7414561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C0C78D-2CB9-B757-8C3B-1DE20594A79B}"/>
              </a:ext>
            </a:extLst>
          </p:cNvPr>
          <p:cNvSpPr/>
          <p:nvPr/>
        </p:nvSpPr>
        <p:spPr>
          <a:xfrm>
            <a:off x="3969725" y="1301398"/>
            <a:ext cx="2739112" cy="208987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88F2E2FC-667F-D9EF-0E7D-3224DD145F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93" y="1282348"/>
            <a:ext cx="2854122" cy="1323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708358-B8A9-7E44-F541-C89140EB7DD4}"/>
              </a:ext>
            </a:extLst>
          </p:cNvPr>
          <p:cNvSpPr txBox="1"/>
          <p:nvPr/>
        </p:nvSpPr>
        <p:spPr>
          <a:xfrm>
            <a:off x="4734203" y="2596744"/>
            <a:ext cx="2059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with the sound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[l]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[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</a:t>
            </a: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ere</a:t>
            </a: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Picture 14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0F0041DB-9191-FBD9-2E69-F114D0CCA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56" y="2648160"/>
            <a:ext cx="602346" cy="572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EB6121-83AF-7814-34EC-AEA4906E53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7521" y="6488747"/>
            <a:ext cx="789305" cy="755478"/>
          </a:xfrm>
          <a:prstGeom prst="rect">
            <a:avLst/>
          </a:prstGeom>
        </p:spPr>
      </p:pic>
      <p:pic>
        <p:nvPicPr>
          <p:cNvPr id="32" name="Picture 4" descr="Free Watercolor Brushstroke illustration and picture">
            <a:extLst>
              <a:ext uri="{FF2B5EF4-FFF2-40B4-BE49-F238E27FC236}">
                <a16:creationId xmlns:a16="http://schemas.microsoft.com/office/drawing/2014/main" id="{CB1205B7-E6F9-1729-55AF-34C1FC5C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FAD766-8576-E3CB-2199-A5C2D3E621BD}"/>
              </a:ext>
            </a:extLst>
          </p:cNvPr>
          <p:cNvSpPr txBox="1"/>
          <p:nvPr/>
        </p:nvSpPr>
        <p:spPr>
          <a:xfrm>
            <a:off x="6363189" y="95486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9E22B8-FF3E-1669-B270-A55044A26B94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31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 2 week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1E370D0-3028-7280-7173-DACC7B06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40063"/>
              </p:ext>
            </p:extLst>
          </p:nvPr>
        </p:nvGraphicFramePr>
        <p:xfrm>
          <a:off x="244922" y="7675272"/>
          <a:ext cx="6099139" cy="19464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5433510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3630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4068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55E11C2-F58C-ECB7-04AF-E09E5937E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006241"/>
              </p:ext>
            </p:extLst>
          </p:nvPr>
        </p:nvGraphicFramePr>
        <p:xfrm>
          <a:off x="141208" y="1339709"/>
          <a:ext cx="6401107" cy="2886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0474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71626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0230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9670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8024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impossible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ruler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incredible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29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sheet, leaf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pencil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idea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message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word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1290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visit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church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museum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29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park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square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4FF6E95-9C2F-5266-FA98-4CA861CD846D}"/>
              </a:ext>
            </a:extLst>
          </p:cNvPr>
          <p:cNvSpPr txBox="1"/>
          <p:nvPr/>
        </p:nvSpPr>
        <p:spPr>
          <a:xfrm>
            <a:off x="1533047" y="8197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118B91-EC70-EFE3-8F86-2D8E45D5BA7F}"/>
              </a:ext>
            </a:extLst>
          </p:cNvPr>
          <p:cNvGrpSpPr/>
          <p:nvPr/>
        </p:nvGrpSpPr>
        <p:grpSpPr>
          <a:xfrm>
            <a:off x="571852" y="811957"/>
            <a:ext cx="962296" cy="307777"/>
            <a:chOff x="537508" y="810975"/>
            <a:chExt cx="505091" cy="307777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D57B24B0-C646-56E0-4B68-019EBE6B4A2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BC44CB-A5D6-1007-18B4-93885496E25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6" name="Picture 2" descr="Pen, Write, Pencil, Writing Tool, Work, Message, Blue">
            <a:extLst>
              <a:ext uri="{FF2B5EF4-FFF2-40B4-BE49-F238E27FC236}">
                <a16:creationId xmlns:a16="http://schemas.microsoft.com/office/drawing/2014/main" id="{DB92F1BC-6569-1262-20F4-5258FD9E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6808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F2DC6F-2A32-A9A6-9767-E763EFA4A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42" y="2629632"/>
            <a:ext cx="631934" cy="58121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D4FE3ED-4F06-4F12-8E56-BA8E4C9E0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2" y="1608994"/>
            <a:ext cx="667164" cy="6671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630515-E498-31C3-CF8A-FF4923272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826" y="3579529"/>
            <a:ext cx="653860" cy="61944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65AF4E-F157-55E8-87ED-1E2B2543412C}"/>
              </a:ext>
            </a:extLst>
          </p:cNvPr>
          <p:cNvSpPr txBox="1"/>
          <p:nvPr/>
        </p:nvSpPr>
        <p:spPr>
          <a:xfrm>
            <a:off x="848705" y="20585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7C7A60-B33A-259F-3573-FB9BA4D3CA66}"/>
              </a:ext>
            </a:extLst>
          </p:cNvPr>
          <p:cNvSpPr txBox="1"/>
          <p:nvPr/>
        </p:nvSpPr>
        <p:spPr>
          <a:xfrm>
            <a:off x="856962" y="29843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2C27E7-6F0D-7B7D-9F01-F2FD9F4378A7}"/>
              </a:ext>
            </a:extLst>
          </p:cNvPr>
          <p:cNvSpPr txBox="1"/>
          <p:nvPr/>
        </p:nvSpPr>
        <p:spPr>
          <a:xfrm>
            <a:off x="832166" y="387089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3DF1D8-8325-4279-BE39-012B582CAC97}"/>
              </a:ext>
            </a:extLst>
          </p:cNvPr>
          <p:cNvSpPr txBox="1"/>
          <p:nvPr/>
        </p:nvSpPr>
        <p:spPr>
          <a:xfrm>
            <a:off x="1479706" y="448596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5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100" baseline="0" dirty="0"/>
              <a:t> 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1548CD-43E6-4F90-C7D1-6DA72B6D2B5A}"/>
              </a:ext>
            </a:extLst>
          </p:cNvPr>
          <p:cNvGrpSpPr/>
          <p:nvPr/>
        </p:nvGrpSpPr>
        <p:grpSpPr>
          <a:xfrm>
            <a:off x="518511" y="4478209"/>
            <a:ext cx="962296" cy="307777"/>
            <a:chOff x="537508" y="810975"/>
            <a:chExt cx="505091" cy="307777"/>
          </a:xfrm>
        </p:grpSpPr>
        <p:sp>
          <p:nvSpPr>
            <p:cNvPr id="36" name="Google Shape;206;p9">
              <a:extLst>
                <a:ext uri="{FF2B5EF4-FFF2-40B4-BE49-F238E27FC236}">
                  <a16:creationId xmlns:a16="http://schemas.microsoft.com/office/drawing/2014/main" id="{F0A58A99-7CEF-F20E-B422-DA9F9CCBAF8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FDE225-E6C1-65D7-79A7-7CA5A2A7463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38" name="Picture 2" descr="Pen, Write, Pencil, Writing Tool, Work, Message, Blue">
            <a:extLst>
              <a:ext uri="{FF2B5EF4-FFF2-40B4-BE49-F238E27FC236}">
                <a16:creationId xmlns:a16="http://schemas.microsoft.com/office/drawing/2014/main" id="{0EF6B062-AA54-8B6B-C84A-90F352A5B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" y="434705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803019C-4B62-B970-3D70-D3081DF05A56}"/>
              </a:ext>
            </a:extLst>
          </p:cNvPr>
          <p:cNvGrpSpPr/>
          <p:nvPr/>
        </p:nvGrpSpPr>
        <p:grpSpPr>
          <a:xfrm>
            <a:off x="5237074" y="6764007"/>
            <a:ext cx="1062663" cy="1043653"/>
            <a:chOff x="6257572" y="4615942"/>
            <a:chExt cx="1062663" cy="895685"/>
          </a:xfrm>
        </p:grpSpPr>
        <p:sp>
          <p:nvSpPr>
            <p:cNvPr id="51" name="Rectangle: Folded Corner 50">
              <a:extLst>
                <a:ext uri="{FF2B5EF4-FFF2-40B4-BE49-F238E27FC236}">
                  <a16:creationId xmlns:a16="http://schemas.microsoft.com/office/drawing/2014/main" id="{D0ABFF9C-8867-0A75-CDCC-D064C9535910}"/>
                </a:ext>
              </a:extLst>
            </p:cNvPr>
            <p:cNvSpPr/>
            <p:nvPr/>
          </p:nvSpPr>
          <p:spPr>
            <a:xfrm>
              <a:off x="6316680" y="4628615"/>
              <a:ext cx="990856" cy="88301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7D4E98A-DF25-F18B-2CE3-F2DE31648CAC}"/>
                </a:ext>
              </a:extLst>
            </p:cNvPr>
            <p:cNvSpPr txBox="1"/>
            <p:nvPr/>
          </p:nvSpPr>
          <p:spPr>
            <a:xfrm>
              <a:off x="6257572" y="4615942"/>
              <a:ext cx="1062663" cy="18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latin typeface="Century Gothic" panose="020B0502020202020204" pitchFamily="34" charset="0"/>
                </a:rPr>
                <a:t>Not </a:t>
              </a:r>
              <a:r>
                <a:rPr lang="en-GB" sz="800" baseline="0" dirty="0">
                  <a:latin typeface="Century Gothic" panose="020B0502020202020204" pitchFamily="34" charset="0"/>
                </a:rPr>
                <a:t>all</a:t>
              </a:r>
              <a:endParaRPr lang="en-GB" sz="8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5" name="Picture 6" descr="Free Icon Light illustration and picture">
            <a:extLst>
              <a:ext uri="{FF2B5EF4-FFF2-40B4-BE49-F238E27FC236}">
                <a16:creationId xmlns:a16="http://schemas.microsoft.com/office/drawing/2014/main" id="{F0B0A069-6F10-1A93-7888-E4D372C1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78" y="6789378"/>
            <a:ext cx="258654" cy="2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012D8B0-441B-C0F2-4153-538DFB922501}"/>
              </a:ext>
            </a:extLst>
          </p:cNvPr>
          <p:cNvSpPr txBox="1"/>
          <p:nvPr/>
        </p:nvSpPr>
        <p:spPr>
          <a:xfrm>
            <a:off x="5304344" y="6882670"/>
            <a:ext cx="1053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combinations </a:t>
            </a:r>
            <a:endParaRPr lang="en-GB" sz="800" dirty="0">
              <a:latin typeface="Century Gothic" panose="020B0502020202020204" pitchFamily="34" charset="0"/>
            </a:endParaRP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are possible so translate your sentences into English to ensure they make </a:t>
            </a: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sense!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13974403-1E63-E1B0-F5C1-5DF78B1BE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90" y="1218353"/>
            <a:ext cx="572382" cy="435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8CCB1-DDBF-DB9D-C5B5-8EC86DD81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75" y="4792015"/>
            <a:ext cx="4846382" cy="2825012"/>
          </a:xfrm>
          <a:prstGeom prst="rect">
            <a:avLst/>
          </a:prstGeom>
        </p:spPr>
      </p:pic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27C8A5B8-EDD3-D893-6FC3-A32B3284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BB06C6-DCE3-BC87-0656-9A769F6F1EB7}"/>
              </a:ext>
            </a:extLst>
          </p:cNvPr>
          <p:cNvSpPr txBox="1"/>
          <p:nvPr/>
        </p:nvSpPr>
        <p:spPr>
          <a:xfrm>
            <a:off x="6375889" y="956137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A39C8-F794-40BE-82FE-DCB799659420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8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20844" y="793729"/>
            <a:ext cx="2814175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2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776672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107">
            <a:extLst>
              <a:ext uri="{FF2B5EF4-FFF2-40B4-BE49-F238E27FC236}">
                <a16:creationId xmlns:a16="http://schemas.microsoft.com/office/drawing/2014/main" id="{52D83F1A-2C5D-6F45-5037-448D1BF4B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64034"/>
              </p:ext>
            </p:extLst>
          </p:nvPr>
        </p:nvGraphicFramePr>
        <p:xfrm>
          <a:off x="16220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CD411CC2-1E36-652C-AFC7-F62D955F6975}"/>
              </a:ext>
            </a:extLst>
          </p:cNvPr>
          <p:cNvSpPr txBox="1"/>
          <p:nvPr/>
        </p:nvSpPr>
        <p:spPr>
          <a:xfrm>
            <a:off x="16859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801214"/>
              </p:ext>
            </p:extLst>
          </p:nvPr>
        </p:nvGraphicFramePr>
        <p:xfrm>
          <a:off x="141142" y="3477785"/>
          <a:ext cx="6539771" cy="1444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3458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762564">
                  <a:extLst>
                    <a:ext uri="{9D8B030D-6E8A-4147-A177-3AD203B41FA5}">
                      <a16:colId xmlns:a16="http://schemas.microsoft.com/office/drawing/2014/main" val="1212540673"/>
                    </a:ext>
                  </a:extLst>
                </a:gridCol>
                <a:gridCol w="1232049">
                  <a:extLst>
                    <a:ext uri="{9D8B030D-6E8A-4147-A177-3AD203B41FA5}">
                      <a16:colId xmlns:a16="http://schemas.microsoft.com/office/drawing/2014/main" val="475347435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montar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pasear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madre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padre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ciudad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953616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1683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0915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5283365" y="600761"/>
            <a:ext cx="1527467" cy="1528656"/>
            <a:chOff x="5260947" y="582476"/>
            <a:chExt cx="1472713" cy="15286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5260947" y="582476"/>
              <a:ext cx="1437773" cy="1528656"/>
              <a:chOff x="4850783" y="875609"/>
              <a:chExt cx="2017823" cy="206890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854206" y="953425"/>
                <a:ext cx="2003792" cy="19910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850783" y="875609"/>
                <a:ext cx="2017823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5292204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410731" y="993277"/>
              <a:ext cx="132292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Century Gothic" panose="020B0502020202020204" pitchFamily="34" charset="0"/>
                </a:rPr>
                <a:t>Talking about activities you and others do:</a:t>
              </a:r>
              <a:r>
                <a:rPr lang="en-GB" sz="1000" b="1" dirty="0">
                  <a:latin typeface="Century Gothic" panose="020B0502020202020204" pitchFamily="34" charset="0"/>
                </a:rPr>
                <a:t> Barcelona</a:t>
              </a:r>
              <a:endParaRPr lang="en-GB" sz="10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5292528" y="1741236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443535" y="1713313"/>
            <a:ext cx="1671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Century Gothic" panose="020B0502020202020204" pitchFamily="34" charset="0"/>
              </a:rPr>
              <a:t>Outdoor activities </a:t>
            </a:r>
            <a:endParaRPr lang="en-GB" sz="1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2" descr="Trofeo, Ganador, La Copa, Campeón, Oro">
            <a:extLst>
              <a:ext uri="{FF2B5EF4-FFF2-40B4-BE49-F238E27FC236}">
                <a16:creationId xmlns:a16="http://schemas.microsoft.com/office/drawing/2014/main" id="{3084A81C-4CA4-67D7-AF01-B192BC0D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76" y="1790046"/>
            <a:ext cx="394259" cy="5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Łódź, Lago, Articulación, Agua, Playa, Velero, Globo">
            <a:extLst>
              <a:ext uri="{FF2B5EF4-FFF2-40B4-BE49-F238E27FC236}">
                <a16:creationId xmlns:a16="http://schemas.microsoft.com/office/drawing/2014/main" id="{044B91B9-2721-D7AA-2F80-9FA10FAE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59" y="1832344"/>
            <a:ext cx="571767" cy="4044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41141" y="5085621"/>
            <a:ext cx="6539774" cy="439669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95400" y="5247562"/>
            <a:ext cx="408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Definite articles: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singular and plural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58225" y="5127794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9AA67B90-3D2F-B8C0-A927-6462F2B0D798}"/>
              </a:ext>
            </a:extLst>
          </p:cNvPr>
          <p:cNvSpPr txBox="1"/>
          <p:nvPr/>
        </p:nvSpPr>
        <p:spPr>
          <a:xfrm>
            <a:off x="221730" y="5847175"/>
            <a:ext cx="5007368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buClrTx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C9F65C-7405-EF97-A5E2-630BE79FE1C7}"/>
              </a:ext>
            </a:extLst>
          </p:cNvPr>
          <p:cNvSpPr txBox="1"/>
          <p:nvPr/>
        </p:nvSpPr>
        <p:spPr>
          <a:xfrm>
            <a:off x="179941" y="7252882"/>
            <a:ext cx="5623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before a singular noun, you use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‘la’.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81332" y="550508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736674-03AF-EEC3-6528-C082CD114900}"/>
              </a:ext>
            </a:extLst>
          </p:cNvPr>
          <p:cNvSpPr txBox="1"/>
          <p:nvPr/>
        </p:nvSpPr>
        <p:spPr>
          <a:xfrm>
            <a:off x="176156" y="6652436"/>
            <a:ext cx="5201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(or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an)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in Spanish use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before a masculine noun and </a:t>
            </a:r>
            <a:r>
              <a:rPr lang="en-GB" sz="14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before a feminine noun.</a:t>
            </a:r>
          </a:p>
        </p:txBody>
      </p:sp>
      <p:graphicFrame>
        <p:nvGraphicFramePr>
          <p:cNvPr id="47" name="Table 62">
            <a:extLst>
              <a:ext uri="{FF2B5EF4-FFF2-40B4-BE49-F238E27FC236}">
                <a16:creationId xmlns:a16="http://schemas.microsoft.com/office/drawing/2014/main" id="{6385F67C-F28F-0A07-BF6C-F3F44721E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58133"/>
              </p:ext>
            </p:extLst>
          </p:nvPr>
        </p:nvGraphicFramePr>
        <p:xfrm>
          <a:off x="182260" y="7619669"/>
          <a:ext cx="3111041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37">
                  <a:extLst>
                    <a:ext uri="{9D8B030D-6E8A-4147-A177-3AD203B41FA5}">
                      <a16:colId xmlns:a16="http://schemas.microsoft.com/office/drawing/2014/main" val="1159722692"/>
                    </a:ext>
                  </a:extLst>
                </a:gridCol>
                <a:gridCol w="733187">
                  <a:extLst>
                    <a:ext uri="{9D8B030D-6E8A-4147-A177-3AD203B41FA5}">
                      <a16:colId xmlns:a16="http://schemas.microsoft.com/office/drawing/2014/main" val="3116208735"/>
                    </a:ext>
                  </a:extLst>
                </a:gridCol>
                <a:gridCol w="855420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811197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masculine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masculine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museum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park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park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stadium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stadium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50A1EA59-065C-2BAE-2C62-C66795083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34681"/>
              </p:ext>
            </p:extLst>
          </p:nvPr>
        </p:nvGraphicFramePr>
        <p:xfrm>
          <a:off x="3344102" y="7624438"/>
          <a:ext cx="3291648" cy="174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640">
                  <a:extLst>
                    <a:ext uri="{9D8B030D-6E8A-4147-A177-3AD203B41FA5}">
                      <a16:colId xmlns:a16="http://schemas.microsoft.com/office/drawing/2014/main" val="2841678680"/>
                    </a:ext>
                  </a:extLst>
                </a:gridCol>
                <a:gridCol w="842015">
                  <a:extLst>
                    <a:ext uri="{9D8B030D-6E8A-4147-A177-3AD203B41FA5}">
                      <a16:colId xmlns:a16="http://schemas.microsoft.com/office/drawing/2014/main" val="3807919569"/>
                    </a:ext>
                  </a:extLst>
                </a:gridCol>
                <a:gridCol w="842015">
                  <a:extLst>
                    <a:ext uri="{9D8B030D-6E8A-4147-A177-3AD203B41FA5}">
                      <a16:colId xmlns:a16="http://schemas.microsoft.com/office/drawing/2014/main" val="1289843658"/>
                    </a:ext>
                  </a:extLst>
                </a:gridCol>
                <a:gridCol w="718978">
                  <a:extLst>
                    <a:ext uri="{9D8B030D-6E8A-4147-A177-3AD203B41FA5}">
                      <a16:colId xmlns:a16="http://schemas.microsoft.com/office/drawing/2014/main" val="779209697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feminine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feminine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A3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40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church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church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57031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ciudad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 ciudad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27316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9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bicycle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  <a:r>
                        <a:rPr lang="en-GB" sz="9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bicycle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78182"/>
                  </a:ext>
                </a:extLst>
              </a:tr>
            </a:tbl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5523B6BA-834A-D3DF-0977-A215460BAFF2}"/>
              </a:ext>
            </a:extLst>
          </p:cNvPr>
          <p:cNvGrpSpPr/>
          <p:nvPr/>
        </p:nvGrpSpPr>
        <p:grpSpPr>
          <a:xfrm>
            <a:off x="5330818" y="6048455"/>
            <a:ext cx="2133699" cy="1304767"/>
            <a:chOff x="-2782214" y="7852179"/>
            <a:chExt cx="1651078" cy="1155520"/>
          </a:xfrm>
        </p:grpSpPr>
        <p:sp>
          <p:nvSpPr>
            <p:cNvPr id="63" name="Rectangle: Folded Corner 62">
              <a:extLst>
                <a:ext uri="{FF2B5EF4-FFF2-40B4-BE49-F238E27FC236}">
                  <a16:creationId xmlns:a16="http://schemas.microsoft.com/office/drawing/2014/main" id="{AA4BDD2F-814A-1C48-2850-87394A3C45CB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49" name="Picture 6" descr="Free Icon Light illustration and picture">
              <a:extLst>
                <a:ext uri="{FF2B5EF4-FFF2-40B4-BE49-F238E27FC236}">
                  <a16:creationId xmlns:a16="http://schemas.microsoft.com/office/drawing/2014/main" id="{964D62D7-A84D-6595-7A79-3C83A2627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23E1AC19-9A30-E3CA-517F-66C4A09DA504}"/>
                </a:ext>
              </a:extLst>
            </p:cNvPr>
            <p:cNvSpPr txBox="1"/>
            <p:nvPr/>
          </p:nvSpPr>
          <p:spPr>
            <a:xfrm>
              <a:off x="-2548636" y="7904869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This is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F2CB38F-08C5-B0FC-4A64-9E0F525CA397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940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50" b="1" u="sng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grammatical</a:t>
              </a:r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, not biological gender! A house (</a:t>
              </a:r>
              <a:r>
                <a:rPr lang="en-GB" sz="105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una</a:t>
              </a:r>
              <a:r>
                <a:rPr lang="en-GB" sz="105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casa</a:t>
              </a:r>
              <a:r>
                <a: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) is not female, it is a </a:t>
              </a:r>
              <a:r>
                <a:rPr lang="en-GB" sz="1050" b="1" u="sng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feminine noun.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B6109D4-055C-ABFC-A6B3-0D3C315FC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4140" y="1180604"/>
            <a:ext cx="666015" cy="673100"/>
          </a:xfrm>
          <a:prstGeom prst="rect">
            <a:avLst/>
          </a:prstGeom>
        </p:spPr>
      </p:pic>
      <p:pic>
        <p:nvPicPr>
          <p:cNvPr id="17" name="Picture 10" descr="Sagrada Família, Building, Barcelona, Spain, Church">
            <a:extLst>
              <a:ext uri="{FF2B5EF4-FFF2-40B4-BE49-F238E27FC236}">
                <a16:creationId xmlns:a16="http://schemas.microsoft.com/office/drawing/2014/main" id="{821EC6F6-E60D-F29C-08D4-9DB33631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50" y="1730845"/>
            <a:ext cx="903743" cy="11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D1CDB9D-F291-F378-CD32-49216243782C}"/>
              </a:ext>
            </a:extLst>
          </p:cNvPr>
          <p:cNvSpPr/>
          <p:nvPr/>
        </p:nvSpPr>
        <p:spPr>
          <a:xfrm rot="20187053">
            <a:off x="2946523" y="918994"/>
            <a:ext cx="1926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101E0E-4CD4-571C-4F43-945662262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0630" y="1888228"/>
            <a:ext cx="1559303" cy="98264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96D901-1F10-A9F2-1E54-D7D7DE2852F9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8" name="Picture 37" descr="Free Watercolor Brushstroke illustration and picture">
            <a:extLst>
              <a:ext uri="{FF2B5EF4-FFF2-40B4-BE49-F238E27FC236}">
                <a16:creationId xmlns:a16="http://schemas.microsoft.com/office/drawing/2014/main" id="{9957AA1C-D181-1FCF-ECCC-33EAD7E9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3EFCAD7-2368-3D25-73B9-00C19ECFBF3B}"/>
              </a:ext>
            </a:extLst>
          </p:cNvPr>
          <p:cNvSpPr txBox="1"/>
          <p:nvPr/>
        </p:nvSpPr>
        <p:spPr>
          <a:xfrm>
            <a:off x="6375889" y="9561375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98569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62" name="Table 11">
            <a:extLst>
              <a:ext uri="{FF2B5EF4-FFF2-40B4-BE49-F238E27FC236}">
                <a16:creationId xmlns:a16="http://schemas.microsoft.com/office/drawing/2014/main" id="{38B7287F-52C1-AAF1-B767-B87A2ED0C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14337"/>
              </p:ext>
            </p:extLst>
          </p:nvPr>
        </p:nvGraphicFramePr>
        <p:xfrm>
          <a:off x="2572063" y="1652806"/>
          <a:ext cx="3246687" cy="20360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220080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2048" name="Picture 2047">
            <a:extLst>
              <a:ext uri="{FF2B5EF4-FFF2-40B4-BE49-F238E27FC236}">
                <a16:creationId xmlns:a16="http://schemas.microsoft.com/office/drawing/2014/main" id="{1477C750-6BE3-2500-BDEC-2C7238A6F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84" y="2116027"/>
            <a:ext cx="241202" cy="203400"/>
          </a:xfrm>
          <a:prstGeom prst="rect">
            <a:avLst/>
          </a:prstGeom>
        </p:spPr>
      </p:pic>
      <p:sp>
        <p:nvSpPr>
          <p:cNvPr id="2053" name="Rectangle 2052">
            <a:hlinkClick r:id="" action="ppaction://noaction">
              <a:snd r:embed="rId4" name="6_3.wav"/>
            </a:hlinkClick>
            <a:extLst>
              <a:ext uri="{FF2B5EF4-FFF2-40B4-BE49-F238E27FC236}">
                <a16:creationId xmlns:a16="http://schemas.microsoft.com/office/drawing/2014/main" id="{49BBDB30-7772-F768-7BE3-BF6655D04A41}"/>
              </a:ext>
            </a:extLst>
          </p:cNvPr>
          <p:cNvSpPr/>
          <p:nvPr/>
        </p:nvSpPr>
        <p:spPr>
          <a:xfrm>
            <a:off x="1024906" y="1044800"/>
            <a:ext cx="4647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¿Es ‘I’ (Quique) o ‘she’ (Sofía)?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A5E8BCCA-E2B6-E06F-DD10-916D74E1A33B}"/>
              </a:ext>
            </a:extLst>
          </p:cNvPr>
          <p:cNvGrpSpPr/>
          <p:nvPr/>
        </p:nvGrpSpPr>
        <p:grpSpPr>
          <a:xfrm>
            <a:off x="93882" y="668408"/>
            <a:ext cx="1072125" cy="541432"/>
            <a:chOff x="85157" y="674113"/>
            <a:chExt cx="1072125" cy="541432"/>
          </a:xfrm>
        </p:grpSpPr>
        <p:sp>
          <p:nvSpPr>
            <p:cNvPr id="2056" name="Google Shape;206;p9">
              <a:extLst>
                <a:ext uri="{FF2B5EF4-FFF2-40B4-BE49-F238E27FC236}">
                  <a16:creationId xmlns:a16="http://schemas.microsoft.com/office/drawing/2014/main" id="{DDA19F04-8379-6F6E-A34D-2F4FCE09F15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2A6D7E39-9A90-0230-477D-1531F978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A064B056-8907-A715-42DE-44BB0E7F548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59" name="Google Shape;402;p19">
            <a:extLst>
              <a:ext uri="{FF2B5EF4-FFF2-40B4-BE49-F238E27FC236}">
                <a16:creationId xmlns:a16="http://schemas.microsoft.com/office/drawing/2014/main" id="{B82EE9DA-D113-1C57-F6A2-269A9EB7E808}"/>
              </a:ext>
            </a:extLst>
          </p:cNvPr>
          <p:cNvSpPr txBox="1"/>
          <p:nvPr/>
        </p:nvSpPr>
        <p:spPr>
          <a:xfrm>
            <a:off x="1123736" y="835653"/>
            <a:ext cx="556786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Barcelona.</a:t>
            </a:r>
            <a:endParaRPr lang="en-GB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1E92B02-E9EB-7A4F-A149-B1ACEF6C24F1}"/>
              </a:ext>
            </a:extLst>
          </p:cNvPr>
          <p:cNvSpPr/>
          <p:nvPr/>
        </p:nvSpPr>
        <p:spPr>
          <a:xfrm>
            <a:off x="2465491" y="2140362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4887A31A-9DDC-CAB4-9488-22259F8AEB0A}"/>
              </a:ext>
            </a:extLst>
          </p:cNvPr>
          <p:cNvSpPr/>
          <p:nvPr/>
        </p:nvSpPr>
        <p:spPr>
          <a:xfrm>
            <a:off x="2465491" y="2450641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47D2B75-2F45-5443-2C5D-CF106CE49539}"/>
              </a:ext>
            </a:extLst>
          </p:cNvPr>
          <p:cNvSpPr/>
          <p:nvPr/>
        </p:nvSpPr>
        <p:spPr>
          <a:xfrm>
            <a:off x="2449211" y="2779040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AE96FF3E-FB64-48F4-88FB-572E719BE390}"/>
              </a:ext>
            </a:extLst>
          </p:cNvPr>
          <p:cNvSpPr/>
          <p:nvPr/>
        </p:nvSpPr>
        <p:spPr>
          <a:xfrm>
            <a:off x="2449211" y="3089319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EDA1D177-C4E8-F264-7821-3E0677B789B7}"/>
              </a:ext>
            </a:extLst>
          </p:cNvPr>
          <p:cNvSpPr/>
          <p:nvPr/>
        </p:nvSpPr>
        <p:spPr>
          <a:xfrm>
            <a:off x="2447817" y="3445759"/>
            <a:ext cx="193378" cy="154730"/>
          </a:xfrm>
          <a:prstGeom prst="rect">
            <a:avLst/>
          </a:prstGeom>
          <a:solidFill>
            <a:srgbClr val="A9D18E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68" name="Rectangle: Rounded Corners 2067">
            <a:extLst>
              <a:ext uri="{FF2B5EF4-FFF2-40B4-BE49-F238E27FC236}">
                <a16:creationId xmlns:a16="http://schemas.microsoft.com/office/drawing/2014/main" id="{7C52D61D-41AB-6954-F12B-5234E78E4871}"/>
              </a:ext>
            </a:extLst>
          </p:cNvPr>
          <p:cNvSpPr/>
          <p:nvPr/>
        </p:nvSpPr>
        <p:spPr>
          <a:xfrm>
            <a:off x="1190890" y="1842925"/>
            <a:ext cx="666486" cy="109479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DFCAB2BB-18E6-191C-9FBD-B97F991638CC}"/>
              </a:ext>
            </a:extLst>
          </p:cNvPr>
          <p:cNvSpPr txBox="1"/>
          <p:nvPr/>
        </p:nvSpPr>
        <p:spPr>
          <a:xfrm>
            <a:off x="4879485" y="202714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 _ _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E12BE-363A-66FD-3CFD-41E79B000F74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80D840E-2696-5D42-618F-D1451D797E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216"/>
          <a:stretch/>
        </p:blipFill>
        <p:spPr>
          <a:xfrm>
            <a:off x="-51350" y="1337276"/>
            <a:ext cx="2309724" cy="265035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65F8E6A-E8E5-48BA-1B82-DB0ABC1A4EE5}"/>
              </a:ext>
            </a:extLst>
          </p:cNvPr>
          <p:cNvSpPr txBox="1"/>
          <p:nvPr/>
        </p:nvSpPr>
        <p:spPr>
          <a:xfrm>
            <a:off x="2428804" y="1308832"/>
            <a:ext cx="2822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Choose the correct noun.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580C82E-8454-AC07-DA1E-62EC46A0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181" y="2797949"/>
            <a:ext cx="871804" cy="119492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20AE5D7-3F44-B2F1-876C-70E41D77C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297" y="624115"/>
            <a:ext cx="1646857" cy="983326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503F12FA-434F-DC62-92C3-C9B0B92C9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26" y="3892002"/>
            <a:ext cx="6295393" cy="2770474"/>
          </a:xfrm>
          <a:prstGeom prst="rect">
            <a:avLst/>
          </a:prstGeom>
        </p:spPr>
      </p:pic>
      <p:sp>
        <p:nvSpPr>
          <p:cNvPr id="2067" name="Google Shape;402;p19">
            <a:extLst>
              <a:ext uri="{FF2B5EF4-FFF2-40B4-BE49-F238E27FC236}">
                <a16:creationId xmlns:a16="http://schemas.microsoft.com/office/drawing/2014/main" id="{D5716120-3031-1CF6-AA9F-2D1C395BB41D}"/>
              </a:ext>
            </a:extLst>
          </p:cNvPr>
          <p:cNvSpPr txBox="1"/>
          <p:nvPr/>
        </p:nvSpPr>
        <p:spPr>
          <a:xfrm>
            <a:off x="4940994" y="7237490"/>
            <a:ext cx="2064767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al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libre? 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73" name="Table 2072">
            <a:extLst>
              <a:ext uri="{FF2B5EF4-FFF2-40B4-BE49-F238E27FC236}">
                <a16:creationId xmlns:a16="http://schemas.microsoft.com/office/drawing/2014/main" id="{688EA92A-760A-77B8-9D3F-C3E4BBF0A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53054"/>
              </p:ext>
            </p:extLst>
          </p:nvPr>
        </p:nvGraphicFramePr>
        <p:xfrm>
          <a:off x="1763185" y="7590663"/>
          <a:ext cx="1688983" cy="20060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8983">
                  <a:extLst>
                    <a:ext uri="{9D8B030D-6E8A-4147-A177-3AD203B41FA5}">
                      <a16:colId xmlns:a16="http://schemas.microsoft.com/office/drawing/2014/main" val="4123100011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dónde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8925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playa |  </a:t>
                      </a: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estadio</a:t>
                      </a: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963789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ciudad | </a:t>
                      </a: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museo</a:t>
                      </a: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238349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iglesia</a:t>
                      </a: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casa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12188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plaza | </a:t>
                      </a: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parque</a:t>
                      </a: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78643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bicicleta</a:t>
                      </a: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estadio</a:t>
                      </a: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19213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plaza  | </a:t>
                      </a:r>
                      <a:r>
                        <a:rPr lang="en-GB" sz="12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parque</a:t>
                      </a: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46099"/>
                  </a:ext>
                </a:extLst>
              </a:tr>
            </a:tbl>
          </a:graphicData>
        </a:graphic>
      </p:graphicFrame>
      <p:graphicFrame>
        <p:nvGraphicFramePr>
          <p:cNvPr id="2083" name="Table 2082">
            <a:extLst>
              <a:ext uri="{FF2B5EF4-FFF2-40B4-BE49-F238E27FC236}">
                <a16:creationId xmlns:a16="http://schemas.microsoft.com/office/drawing/2014/main" id="{A8613A97-7E79-420A-B534-EEAF0C1E5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574515"/>
              </p:ext>
            </p:extLst>
          </p:nvPr>
        </p:nvGraphicFramePr>
        <p:xfrm>
          <a:off x="195807" y="7990056"/>
          <a:ext cx="1416939" cy="1588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5159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429530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66225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09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</a:t>
                      </a: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085" name="Google Shape;402;p19">
            <a:extLst>
              <a:ext uri="{FF2B5EF4-FFF2-40B4-BE49-F238E27FC236}">
                <a16:creationId xmlns:a16="http://schemas.microsoft.com/office/drawing/2014/main" id="{75ACA29D-47FD-7973-0EC9-38EDE133B401}"/>
              </a:ext>
            </a:extLst>
          </p:cNvPr>
          <p:cNvSpPr txBox="1"/>
          <p:nvPr/>
        </p:nvSpPr>
        <p:spPr>
          <a:xfrm>
            <a:off x="1619383" y="6982685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actividades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aire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libre.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91" name="Group 2090">
            <a:extLst>
              <a:ext uri="{FF2B5EF4-FFF2-40B4-BE49-F238E27FC236}">
                <a16:creationId xmlns:a16="http://schemas.microsoft.com/office/drawing/2014/main" id="{2553AF28-0DC7-0B74-B16A-B8E703436429}"/>
              </a:ext>
            </a:extLst>
          </p:cNvPr>
          <p:cNvGrpSpPr/>
          <p:nvPr/>
        </p:nvGrpSpPr>
        <p:grpSpPr>
          <a:xfrm>
            <a:off x="472767" y="696418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92" name="Google Shape;222;p10">
              <a:extLst>
                <a:ext uri="{FF2B5EF4-FFF2-40B4-BE49-F238E27FC236}">
                  <a16:creationId xmlns:a16="http://schemas.microsoft.com/office/drawing/2014/main" id="{6BA4C83F-F7DD-84A3-D3A1-56E24E40E37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2" name="TextBox 2101">
              <a:extLst>
                <a:ext uri="{FF2B5EF4-FFF2-40B4-BE49-F238E27FC236}">
                  <a16:creationId xmlns:a16="http://schemas.microsoft.com/office/drawing/2014/main" id="{B39FCFFC-41C0-E95B-657C-BD1BCA7B21EA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03" name="Group 2102">
            <a:extLst>
              <a:ext uri="{FF2B5EF4-FFF2-40B4-BE49-F238E27FC236}">
                <a16:creationId xmlns:a16="http://schemas.microsoft.com/office/drawing/2014/main" id="{A475D0FC-1BEA-943C-90BB-2B15F3CE0738}"/>
              </a:ext>
            </a:extLst>
          </p:cNvPr>
          <p:cNvGrpSpPr/>
          <p:nvPr/>
        </p:nvGrpSpPr>
        <p:grpSpPr>
          <a:xfrm>
            <a:off x="140566" y="681827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04" name="Oval 2103">
              <a:extLst>
                <a:ext uri="{FF2B5EF4-FFF2-40B4-BE49-F238E27FC236}">
                  <a16:creationId xmlns:a16="http://schemas.microsoft.com/office/drawing/2014/main" id="{ADCBAB1F-9525-4864-23EA-9A67071607B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05" name="Picture 2104" descr="Free speaker sound loud vector">
              <a:extLst>
                <a:ext uri="{FF2B5EF4-FFF2-40B4-BE49-F238E27FC236}">
                  <a16:creationId xmlns:a16="http://schemas.microsoft.com/office/drawing/2014/main" id="{6BD567E5-EE02-D937-7659-A1E71E65B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06" name="Google Shape;402;p19">
            <a:extLst>
              <a:ext uri="{FF2B5EF4-FFF2-40B4-BE49-F238E27FC236}">
                <a16:creationId xmlns:a16="http://schemas.microsoft.com/office/drawing/2014/main" id="{D96B7A96-6DAA-2649-BEEE-4B8ABC4D3BF0}"/>
              </a:ext>
            </a:extLst>
          </p:cNvPr>
          <p:cNvSpPr txBox="1"/>
          <p:nvPr/>
        </p:nvSpPr>
        <p:spPr>
          <a:xfrm>
            <a:off x="104308" y="7391695"/>
            <a:ext cx="1658877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‘la’?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4" name="Google Shape;156;p20">
            <a:extLst>
              <a:ext uri="{FF2B5EF4-FFF2-40B4-BE49-F238E27FC236}">
                <a16:creationId xmlns:a16="http://schemas.microsoft.com/office/drawing/2014/main" id="{91E053D6-B393-86DC-C0B0-4FA35352D43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19630" y="7246048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15" name="Table 2114">
            <a:extLst>
              <a:ext uri="{FF2B5EF4-FFF2-40B4-BE49-F238E27FC236}">
                <a16:creationId xmlns:a16="http://schemas.microsoft.com/office/drawing/2014/main" id="{AF320C05-4748-043C-839D-E4D42D95D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10528"/>
              </p:ext>
            </p:extLst>
          </p:nvPr>
        </p:nvGraphicFramePr>
        <p:xfrm>
          <a:off x="3668486" y="7545013"/>
          <a:ext cx="2839312" cy="20520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19656">
                  <a:extLst>
                    <a:ext uri="{9D8B030D-6E8A-4147-A177-3AD203B41FA5}">
                      <a16:colId xmlns:a16="http://schemas.microsoft.com/office/drawing/2014/main" val="1876632332"/>
                    </a:ext>
                  </a:extLst>
                </a:gridCol>
                <a:gridCol w="1419656">
                  <a:extLst>
                    <a:ext uri="{9D8B030D-6E8A-4147-A177-3AD203B41FA5}">
                      <a16:colId xmlns:a16="http://schemas.microsoft.com/office/drawing/2014/main" val="2975989397"/>
                    </a:ext>
                  </a:extLst>
                </a:gridCol>
              </a:tblGrid>
              <a:tr h="3711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(I) or 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(she)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¿al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aire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libre?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117630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850632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899414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983064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38036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605701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1279236"/>
                  </a:ext>
                </a:extLst>
              </a:tr>
            </a:tbl>
          </a:graphicData>
        </a:graphic>
      </p:graphicFrame>
      <p:sp>
        <p:nvSpPr>
          <p:cNvPr id="2116" name="Google Shape;402;p19">
            <a:extLst>
              <a:ext uri="{FF2B5EF4-FFF2-40B4-BE49-F238E27FC236}">
                <a16:creationId xmlns:a16="http://schemas.microsoft.com/office/drawing/2014/main" id="{01A5AFCB-901C-DC41-B67B-23535936285F}"/>
              </a:ext>
            </a:extLst>
          </p:cNvPr>
          <p:cNvSpPr txBox="1"/>
          <p:nvPr/>
        </p:nvSpPr>
        <p:spPr>
          <a:xfrm>
            <a:off x="3615920" y="7277655"/>
            <a:ext cx="1658877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</a:t>
            </a:r>
            <a:endParaRPr sz="14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7" name="Picture 4" descr="Cruzar, Eliminar, Retirar, Cancelar">
            <a:extLst>
              <a:ext uri="{FF2B5EF4-FFF2-40B4-BE49-F238E27FC236}">
                <a16:creationId xmlns:a16="http://schemas.microsoft.com/office/drawing/2014/main" id="{70FCB9A7-0B3B-2C3E-B5D4-1499C462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684" y="7304798"/>
            <a:ext cx="206688" cy="14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" name="TextBox 2118">
            <a:extLst>
              <a:ext uri="{FF2B5EF4-FFF2-40B4-BE49-F238E27FC236}">
                <a16:creationId xmlns:a16="http://schemas.microsoft.com/office/drawing/2014/main" id="{65D68DB9-AAEC-C104-4CDB-FCBBB9EECA86}"/>
              </a:ext>
            </a:extLst>
          </p:cNvPr>
          <p:cNvSpPr txBox="1"/>
          <p:nvPr/>
        </p:nvSpPr>
        <p:spPr>
          <a:xfrm>
            <a:off x="4120420" y="6738384"/>
            <a:ext cx="1916416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1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aire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libre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the open air</a:t>
            </a:r>
          </a:p>
        </p:txBody>
      </p:sp>
      <p:pic>
        <p:nvPicPr>
          <p:cNvPr id="2127" name="Picture 2" descr="Naturaleza, Escena, Montaña, Verde">
            <a:extLst>
              <a:ext uri="{FF2B5EF4-FFF2-40B4-BE49-F238E27FC236}">
                <a16:creationId xmlns:a16="http://schemas.microsoft.com/office/drawing/2014/main" id="{27EBF8BA-B602-EBB0-7257-94C91088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01" y="6682124"/>
            <a:ext cx="782414" cy="349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2127" descr="Free Watercolor Brushstroke illustration and picture">
            <a:extLst>
              <a:ext uri="{FF2B5EF4-FFF2-40B4-BE49-F238E27FC236}">
                <a16:creationId xmlns:a16="http://schemas.microsoft.com/office/drawing/2014/main" id="{4BC252BB-7AC7-F63C-3EE7-BDBCA2BC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375E18C4-CE20-0508-8084-A43FEE111715}"/>
              </a:ext>
            </a:extLst>
          </p:cNvPr>
          <p:cNvSpPr txBox="1"/>
          <p:nvPr/>
        </p:nvSpPr>
        <p:spPr>
          <a:xfrm>
            <a:off x="63758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546166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Rectangle: Rounded Corners 2110">
            <a:extLst>
              <a:ext uri="{FF2B5EF4-FFF2-40B4-BE49-F238E27FC236}">
                <a16:creationId xmlns:a16="http://schemas.microsoft.com/office/drawing/2014/main" id="{61EA5240-AB26-042D-D2EA-3E5799DC417A}"/>
              </a:ext>
            </a:extLst>
          </p:cNvPr>
          <p:cNvSpPr/>
          <p:nvPr/>
        </p:nvSpPr>
        <p:spPr>
          <a:xfrm>
            <a:off x="132280" y="7258448"/>
            <a:ext cx="6516052" cy="240848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13" name="Title 11">
            <a:extLst>
              <a:ext uri="{FF2B5EF4-FFF2-40B4-BE49-F238E27FC236}">
                <a16:creationId xmlns:a16="http://schemas.microsoft.com/office/drawing/2014/main" id="{BCC9F01E-CD6B-9FA6-F06C-6313394D6226}"/>
              </a:ext>
            </a:extLst>
          </p:cNvPr>
          <p:cNvSpPr txBox="1">
            <a:spLocks/>
          </p:cNvSpPr>
          <p:nvPr/>
        </p:nvSpPr>
        <p:spPr>
          <a:xfrm>
            <a:off x="596572" y="4109377"/>
            <a:ext cx="1684335" cy="30689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" descr="Brain, Idea, Think, Creativity">
            <a:extLst>
              <a:ext uri="{FF2B5EF4-FFF2-40B4-BE49-F238E27FC236}">
                <a16:creationId xmlns:a16="http://schemas.microsoft.com/office/drawing/2014/main" id="{2134DD13-BF26-1D46-2A78-7194AF8E3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54621" y="3960396"/>
            <a:ext cx="663964" cy="5756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AA180D1-1803-5079-64B8-76AF6462BAE6}"/>
              </a:ext>
            </a:extLst>
          </p:cNvPr>
          <p:cNvGrpSpPr/>
          <p:nvPr/>
        </p:nvGrpSpPr>
        <p:grpSpPr>
          <a:xfrm>
            <a:off x="479126" y="3822131"/>
            <a:ext cx="663964" cy="400110"/>
            <a:chOff x="9166469" y="1815321"/>
            <a:chExt cx="892964" cy="522707"/>
          </a:xfrm>
        </p:grpSpPr>
        <p:pic>
          <p:nvPicPr>
            <p:cNvPr id="30" name="Picture 22" descr="Free Bubble Speech vector and picture">
              <a:extLst>
                <a:ext uri="{FF2B5EF4-FFF2-40B4-BE49-F238E27FC236}">
                  <a16:creationId xmlns:a16="http://schemas.microsoft.com/office/drawing/2014/main" id="{B93D7606-D5EC-80B4-8B42-45F54433CA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592CE2-9C7C-5639-A29E-663C308B55A7}"/>
                </a:ext>
              </a:extLst>
            </p:cNvPr>
            <p:cNvSpPr txBox="1"/>
            <p:nvPr/>
          </p:nvSpPr>
          <p:spPr>
            <a:xfrm>
              <a:off x="9166469" y="1839627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32" name="TextBox 31">
            <a:hlinkClick r:id="" action="ppaction://noaction">
              <a:snd r:embed="rId5" name="f4_1.wav"/>
            </a:hlinkClick>
            <a:extLst>
              <a:ext uri="{FF2B5EF4-FFF2-40B4-BE49-F238E27FC236}">
                <a16:creationId xmlns:a16="http://schemas.microsoft.com/office/drawing/2014/main" id="{E5A5BC4A-C3CF-A9B2-7BAB-15B7534FA293}"/>
              </a:ext>
            </a:extLst>
          </p:cNvPr>
          <p:cNvSpPr txBox="1"/>
          <p:nvPr/>
        </p:nvSpPr>
        <p:spPr>
          <a:xfrm>
            <a:off x="2316841" y="4080765"/>
            <a:ext cx="379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“un” / “una” o “el” / “la”.</a:t>
            </a: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3725DBCD-8685-3EE9-62B7-7F7DD877B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854604"/>
              </p:ext>
            </p:extLst>
          </p:nvPr>
        </p:nvGraphicFramePr>
        <p:xfrm>
          <a:off x="172344" y="4561656"/>
          <a:ext cx="3799438" cy="2438400"/>
        </p:xfrm>
        <a:graphic>
          <a:graphicData uri="http://schemas.openxmlformats.org/drawingml/2006/table">
            <a:tbl>
              <a:tblPr firstRow="1" bandRow="1"/>
              <a:tblGrid>
                <a:gridCol w="43533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70073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794027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23392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plaza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ciudad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23392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69B4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2060" name="TextBox 2059">
            <a:hlinkClick r:id="" action="ppaction://noaction">
              <a:snd r:embed="rId6" name="f4_2.wav"/>
            </a:hlinkClick>
            <a:extLst>
              <a:ext uri="{FF2B5EF4-FFF2-40B4-BE49-F238E27FC236}">
                <a16:creationId xmlns:a16="http://schemas.microsoft.com/office/drawing/2014/main" id="{59D7A1BE-294D-D967-3714-130DFE0CB2FB}"/>
              </a:ext>
            </a:extLst>
          </p:cNvPr>
          <p:cNvSpPr txBox="1"/>
          <p:nvPr/>
        </p:nvSpPr>
        <p:spPr>
          <a:xfrm>
            <a:off x="4022443" y="4492774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C87920-86F4-E9C0-C5F0-DC3E8FE8C47F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Picture 34" descr="Free Watercolor Brushstroke illustration and picture">
            <a:extLst>
              <a:ext uri="{FF2B5EF4-FFF2-40B4-BE49-F238E27FC236}">
                <a16:creationId xmlns:a16="http://schemas.microsoft.com/office/drawing/2014/main" id="{3E655446-0F6D-9019-D91B-FC0BD273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9D8F0F-BB1E-AA7D-C8FF-BA909C49CEE2}"/>
              </a:ext>
            </a:extLst>
          </p:cNvPr>
          <p:cNvSpPr txBox="1"/>
          <p:nvPr/>
        </p:nvSpPr>
        <p:spPr>
          <a:xfrm>
            <a:off x="6375889" y="956137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FA3D0A-040E-46B0-1DE5-AB46726D8F2A}"/>
              </a:ext>
            </a:extLst>
          </p:cNvPr>
          <p:cNvSpPr/>
          <p:nvPr/>
        </p:nvSpPr>
        <p:spPr>
          <a:xfrm>
            <a:off x="3228128" y="1847126"/>
            <a:ext cx="3033781" cy="1808344"/>
          </a:xfrm>
          <a:prstGeom prst="roundRect">
            <a:avLst/>
          </a:prstGeom>
          <a:solidFill>
            <a:srgbClr val="CAE9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50330"/>
              </a:solidFill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DDC06FA-09F9-649A-615B-FCDE17243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207133"/>
              </p:ext>
            </p:extLst>
          </p:nvPr>
        </p:nvGraphicFramePr>
        <p:xfrm>
          <a:off x="198979" y="1335517"/>
          <a:ext cx="2655045" cy="24153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689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480195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541402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229759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2050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 _  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ma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  _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fas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lleta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 _ 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tas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590480"/>
                  </a:ext>
                </a:extLst>
              </a:tr>
            </a:tbl>
          </a:graphicData>
        </a:graphic>
      </p:graphicFrame>
      <p:pic>
        <p:nvPicPr>
          <p:cNvPr id="39" name="Google Shape;156;p20">
            <a:extLst>
              <a:ext uri="{FF2B5EF4-FFF2-40B4-BE49-F238E27FC236}">
                <a16:creationId xmlns:a16="http://schemas.microsoft.com/office/drawing/2014/main" id="{3EA1455A-970D-37FF-BD3E-5B6FEF99C87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4091" y="1631774"/>
            <a:ext cx="228026" cy="23928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>
            <a:hlinkClick r:id="" action="ppaction://noaction">
              <a:snd r:embed="rId10" name="us2 1.wav"/>
            </a:hlinkClick>
            <a:extLst>
              <a:ext uri="{FF2B5EF4-FFF2-40B4-BE49-F238E27FC236}">
                <a16:creationId xmlns:a16="http://schemas.microsoft.com/office/drawing/2014/main" id="{5BBCF9F5-04AE-97D4-BA30-0169E32F15CB}"/>
              </a:ext>
            </a:extLst>
          </p:cNvPr>
          <p:cNvSpPr/>
          <p:nvPr/>
        </p:nvSpPr>
        <p:spPr>
          <a:xfrm>
            <a:off x="303360" y="1659201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1" name="Rectangle 40">
            <a:hlinkClick r:id="" action="ppaction://noaction">
              <a:snd r:embed="rId11" name="us2 2.wav"/>
            </a:hlinkClick>
            <a:extLst>
              <a:ext uri="{FF2B5EF4-FFF2-40B4-BE49-F238E27FC236}">
                <a16:creationId xmlns:a16="http://schemas.microsoft.com/office/drawing/2014/main" id="{8BA3A0BD-9186-CB2F-F708-8B2CE754308E}"/>
              </a:ext>
            </a:extLst>
          </p:cNvPr>
          <p:cNvSpPr/>
          <p:nvPr/>
        </p:nvSpPr>
        <p:spPr>
          <a:xfrm>
            <a:off x="303360" y="1976785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2" name="Rectangle 41">
            <a:hlinkClick r:id="" action="ppaction://noaction">
              <a:snd r:embed="rId12" name="us2 3.wav"/>
            </a:hlinkClick>
            <a:extLst>
              <a:ext uri="{FF2B5EF4-FFF2-40B4-BE49-F238E27FC236}">
                <a16:creationId xmlns:a16="http://schemas.microsoft.com/office/drawing/2014/main" id="{214DAAB6-D19C-ED2C-B262-0662A5445A37}"/>
              </a:ext>
            </a:extLst>
          </p:cNvPr>
          <p:cNvSpPr/>
          <p:nvPr/>
        </p:nvSpPr>
        <p:spPr>
          <a:xfrm>
            <a:off x="303360" y="2266866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3" name="Rectangle 42">
            <a:hlinkClick r:id="" action="ppaction://noaction">
              <a:snd r:embed="rId13" name="us2 4.wav"/>
            </a:hlinkClick>
            <a:extLst>
              <a:ext uri="{FF2B5EF4-FFF2-40B4-BE49-F238E27FC236}">
                <a16:creationId xmlns:a16="http://schemas.microsoft.com/office/drawing/2014/main" id="{E72ACE2A-8EC2-6149-C298-96C3B00FED3E}"/>
              </a:ext>
            </a:extLst>
          </p:cNvPr>
          <p:cNvSpPr/>
          <p:nvPr/>
        </p:nvSpPr>
        <p:spPr>
          <a:xfrm>
            <a:off x="303360" y="258135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4" name="Rectangle 43">
            <a:hlinkClick r:id="" action="ppaction://noaction">
              <a:snd r:embed="rId14" name="us2 5.wav"/>
            </a:hlinkClick>
            <a:extLst>
              <a:ext uri="{FF2B5EF4-FFF2-40B4-BE49-F238E27FC236}">
                <a16:creationId xmlns:a16="http://schemas.microsoft.com/office/drawing/2014/main" id="{83FF1A48-F5C7-A747-9FA4-D369BA7A9DEB}"/>
              </a:ext>
            </a:extLst>
          </p:cNvPr>
          <p:cNvSpPr/>
          <p:nvPr/>
        </p:nvSpPr>
        <p:spPr>
          <a:xfrm>
            <a:off x="298728" y="288022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5" name="Rectangle 44">
            <a:hlinkClick r:id="" action="ppaction://noaction">
              <a:snd r:embed="rId15" name="us2 6.wav"/>
            </a:hlinkClick>
            <a:extLst>
              <a:ext uri="{FF2B5EF4-FFF2-40B4-BE49-F238E27FC236}">
                <a16:creationId xmlns:a16="http://schemas.microsoft.com/office/drawing/2014/main" id="{D8CB2F36-F96A-C236-E1D8-1ADB462E5C64}"/>
              </a:ext>
            </a:extLst>
          </p:cNvPr>
          <p:cNvSpPr/>
          <p:nvPr/>
        </p:nvSpPr>
        <p:spPr>
          <a:xfrm>
            <a:off x="307714" y="319065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EC7C7ED-81A2-F4E9-F8CE-90DB746E8395}"/>
              </a:ext>
            </a:extLst>
          </p:cNvPr>
          <p:cNvGrpSpPr/>
          <p:nvPr/>
        </p:nvGrpSpPr>
        <p:grpSpPr>
          <a:xfrm>
            <a:off x="443052" y="831178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47" name="Google Shape;222;p10">
              <a:extLst>
                <a:ext uri="{FF2B5EF4-FFF2-40B4-BE49-F238E27FC236}">
                  <a16:creationId xmlns:a16="http://schemas.microsoft.com/office/drawing/2014/main" id="{1A5FCD08-B3FF-1DC1-910C-33620418E2C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B488D8-7411-66FC-7DCC-A385F7FCD7A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736039-8D26-B62A-4C3E-91DFC30C766A}"/>
              </a:ext>
            </a:extLst>
          </p:cNvPr>
          <p:cNvGrpSpPr/>
          <p:nvPr/>
        </p:nvGrpSpPr>
        <p:grpSpPr>
          <a:xfrm>
            <a:off x="71778" y="718638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6D5D9F2-59C7-6B84-0218-F86B188E13C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6" name="Picture 55" descr="Free speaker sound loud vector">
              <a:extLst>
                <a:ext uri="{FF2B5EF4-FFF2-40B4-BE49-F238E27FC236}">
                  <a16:creationId xmlns:a16="http://schemas.microsoft.com/office/drawing/2014/main" id="{07CD8995-7EA9-48BF-F4B9-776CAC41C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897B8AD-CEB9-CC1F-FA67-04BBB02F10FA}"/>
              </a:ext>
            </a:extLst>
          </p:cNvPr>
          <p:cNvSpPr txBox="1"/>
          <p:nvPr/>
        </p:nvSpPr>
        <p:spPr>
          <a:xfrm>
            <a:off x="1916255" y="1006573"/>
            <a:ext cx="28600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 y escribe las </a:t>
            </a:r>
            <a:r>
              <a:rPr lang="en-GB" sz="15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letras. 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Picture 8" descr="Bordo, Juego, Diagonal, Victoria, Tic, Dedo Del Pie">
            <a:extLst>
              <a:ext uri="{FF2B5EF4-FFF2-40B4-BE49-F238E27FC236}">
                <a16:creationId xmlns:a16="http://schemas.microsoft.com/office/drawing/2014/main" id="{6133C342-DBF8-9591-0116-625DFC647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40" y="2872100"/>
            <a:ext cx="256481" cy="2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Adhesive, Glue, Paste, Art Supplies">
            <a:extLst>
              <a:ext uri="{FF2B5EF4-FFF2-40B4-BE49-F238E27FC236}">
                <a16:creationId xmlns:a16="http://schemas.microsoft.com/office/drawing/2014/main" id="{24E654D9-3CE9-E49A-F40B-A5479D65A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52" y="2275170"/>
            <a:ext cx="424620" cy="2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03CE733-559F-E3B4-95BC-B6F9D7A8E1D1}"/>
              </a:ext>
            </a:extLst>
          </p:cNvPr>
          <p:cNvSpPr txBox="1"/>
          <p:nvPr/>
        </p:nvSpPr>
        <p:spPr>
          <a:xfrm>
            <a:off x="2076756" y="2581354"/>
            <a:ext cx="12145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[something]</a:t>
            </a: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DA256C76-CD77-AF1B-B128-E4AAB251882E}"/>
              </a:ext>
            </a:extLst>
          </p:cNvPr>
          <p:cNvGrpSpPr/>
          <p:nvPr/>
        </p:nvGrpSpPr>
        <p:grpSpPr>
          <a:xfrm>
            <a:off x="4923743" y="925920"/>
            <a:ext cx="1823319" cy="529477"/>
            <a:chOff x="422608" y="1416995"/>
            <a:chExt cx="1737709" cy="409714"/>
          </a:xfrm>
        </p:grpSpPr>
        <p:sp>
          <p:nvSpPr>
            <p:cNvPr id="2050" name="Google Shape;112;p3">
              <a:extLst>
                <a:ext uri="{FF2B5EF4-FFF2-40B4-BE49-F238E27FC236}">
                  <a16:creationId xmlns:a16="http://schemas.microsoft.com/office/drawing/2014/main" id="{EDA9E804-385F-F2B4-3FAB-2806D4C5BF21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088A763E-541E-6773-4FFA-0C7CDFF0AA46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F90A6C1F-A8C9-F61F-6046-8176D54C6C5F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54" name="TextBox 2053">
            <a:extLst>
              <a:ext uri="{FF2B5EF4-FFF2-40B4-BE49-F238E27FC236}">
                <a16:creationId xmlns:a16="http://schemas.microsoft.com/office/drawing/2014/main" id="{F279177C-4FF3-4EFC-5E2E-54FD694CEE09}"/>
              </a:ext>
            </a:extLst>
          </p:cNvPr>
          <p:cNvSpPr txBox="1"/>
          <p:nvPr/>
        </p:nvSpPr>
        <p:spPr>
          <a:xfrm>
            <a:off x="3831577" y="1443308"/>
            <a:ext cx="362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Lee en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orden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alfabético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5" name="Google Shape;129;p5">
            <a:extLst>
              <a:ext uri="{FF2B5EF4-FFF2-40B4-BE49-F238E27FC236}">
                <a16:creationId xmlns:a16="http://schemas.microsoft.com/office/drawing/2014/main" id="{1EF77947-93DE-4DD4-6A99-20DEE535271C}"/>
              </a:ext>
            </a:extLst>
          </p:cNvPr>
          <p:cNvSpPr txBox="1"/>
          <p:nvPr/>
        </p:nvSpPr>
        <p:spPr>
          <a:xfrm>
            <a:off x="5217782" y="2548341"/>
            <a:ext cx="237413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5A8701A9-227F-F8EB-7B14-EFED56F876DF}"/>
              </a:ext>
            </a:extLst>
          </p:cNvPr>
          <p:cNvSpPr txBox="1"/>
          <p:nvPr/>
        </p:nvSpPr>
        <p:spPr>
          <a:xfrm>
            <a:off x="3945678" y="2217404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01F51EC4-6DF1-4514-CD09-454C7F43AAE8}"/>
              </a:ext>
            </a:extLst>
          </p:cNvPr>
          <p:cNvSpPr txBox="1"/>
          <p:nvPr/>
        </p:nvSpPr>
        <p:spPr>
          <a:xfrm>
            <a:off x="3277536" y="2972801"/>
            <a:ext cx="1774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A8EDFC90-5DDE-9C1D-942F-1897A9BF6235}"/>
              </a:ext>
            </a:extLst>
          </p:cNvPr>
          <p:cNvSpPr txBox="1"/>
          <p:nvPr/>
        </p:nvSpPr>
        <p:spPr>
          <a:xfrm>
            <a:off x="3546408" y="2600364"/>
            <a:ext cx="678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3E461996-5E60-3D97-7028-D9528C65EFBD}"/>
              </a:ext>
            </a:extLst>
          </p:cNvPr>
          <p:cNvSpPr txBox="1"/>
          <p:nvPr/>
        </p:nvSpPr>
        <p:spPr>
          <a:xfrm>
            <a:off x="5437053" y="3027822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50E2DA2-EB41-9352-63A6-92FB175BA802}"/>
              </a:ext>
            </a:extLst>
          </p:cNvPr>
          <p:cNvSpPr txBox="1"/>
          <p:nvPr/>
        </p:nvSpPr>
        <p:spPr>
          <a:xfrm>
            <a:off x="4164183" y="2988093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FB3B3AC5-C5FE-E09C-1654-8F67ABD769F0}"/>
              </a:ext>
            </a:extLst>
          </p:cNvPr>
          <p:cNvSpPr txBox="1"/>
          <p:nvPr/>
        </p:nvSpPr>
        <p:spPr>
          <a:xfrm>
            <a:off x="3867081" y="3291854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2725E4D6-C284-0E91-4BAD-D7A90B10EB1F}"/>
              </a:ext>
            </a:extLst>
          </p:cNvPr>
          <p:cNvSpPr txBox="1"/>
          <p:nvPr/>
        </p:nvSpPr>
        <p:spPr>
          <a:xfrm>
            <a:off x="4814997" y="1840171"/>
            <a:ext cx="1460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B4F0827D-69C8-0E8F-09F8-50CC36335056}"/>
              </a:ext>
            </a:extLst>
          </p:cNvPr>
          <p:cNvSpPr txBox="1"/>
          <p:nvPr/>
        </p:nvSpPr>
        <p:spPr>
          <a:xfrm>
            <a:off x="4974432" y="2206465"/>
            <a:ext cx="1141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FA0B4218-4771-54AA-1213-6B7177F707C7}"/>
              </a:ext>
            </a:extLst>
          </p:cNvPr>
          <p:cNvSpPr txBox="1"/>
          <p:nvPr/>
        </p:nvSpPr>
        <p:spPr>
          <a:xfrm>
            <a:off x="5554832" y="1980326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EE613D8C-159E-B702-B49D-C2056E077720}"/>
              </a:ext>
            </a:extLst>
          </p:cNvPr>
          <p:cNvSpPr txBox="1"/>
          <p:nvPr/>
        </p:nvSpPr>
        <p:spPr>
          <a:xfrm>
            <a:off x="4335870" y="2564799"/>
            <a:ext cx="830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E31393F2-F182-2835-8197-9712EE9F699D}"/>
              </a:ext>
            </a:extLst>
          </p:cNvPr>
          <p:cNvSpPr txBox="1"/>
          <p:nvPr/>
        </p:nvSpPr>
        <p:spPr>
          <a:xfrm>
            <a:off x="3661022" y="1851710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8" name="Rectangle 2067">
            <a:hlinkClick r:id="" action="ppaction://noaction">
              <a:snd r:embed="rId15" name="us2 6.wav"/>
            </a:hlinkClick>
            <a:extLst>
              <a:ext uri="{FF2B5EF4-FFF2-40B4-BE49-F238E27FC236}">
                <a16:creationId xmlns:a16="http://schemas.microsoft.com/office/drawing/2014/main" id="{B6B206B1-E879-5EF9-2B9D-540E5433D09F}"/>
              </a:ext>
            </a:extLst>
          </p:cNvPr>
          <p:cNvSpPr/>
          <p:nvPr/>
        </p:nvSpPr>
        <p:spPr>
          <a:xfrm>
            <a:off x="314484" y="3484169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069" name="Picture 2" descr="Gráficos vectoriales gratis de Borrador">
            <a:extLst>
              <a:ext uri="{FF2B5EF4-FFF2-40B4-BE49-F238E27FC236}">
                <a16:creationId xmlns:a16="http://schemas.microsoft.com/office/drawing/2014/main" id="{F76E53C4-3A4C-C81E-5DCB-FE9E0FE6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70" y="1680075"/>
            <a:ext cx="198285" cy="1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4" descr="Gráficos vectoriales gratis de Ojos">
            <a:extLst>
              <a:ext uri="{FF2B5EF4-FFF2-40B4-BE49-F238E27FC236}">
                <a16:creationId xmlns:a16="http://schemas.microsoft.com/office/drawing/2014/main" id="{612A906B-716E-ECC3-70D2-FB1D7628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37" y="2021310"/>
            <a:ext cx="335408" cy="1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8" descr="Gráficos vectoriales gratis de Gotas de lluvia">
            <a:extLst>
              <a:ext uri="{FF2B5EF4-FFF2-40B4-BE49-F238E27FC236}">
                <a16:creationId xmlns:a16="http://schemas.microsoft.com/office/drawing/2014/main" id="{066F61A9-E9B7-0CD0-A012-26A9D471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94" y="3496674"/>
            <a:ext cx="299773" cy="2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12" descr="Gráficos vectoriales gratis de Galleta">
            <a:extLst>
              <a:ext uri="{FF2B5EF4-FFF2-40B4-BE49-F238E27FC236}">
                <a16:creationId xmlns:a16="http://schemas.microsoft.com/office/drawing/2014/main" id="{D4C1A304-42A7-A51C-4B22-78BE3C6D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56" y="3182686"/>
            <a:ext cx="209251" cy="2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10" descr="Koster, Fuego">
            <a:extLst>
              <a:ext uri="{FF2B5EF4-FFF2-40B4-BE49-F238E27FC236}">
                <a16:creationId xmlns:a16="http://schemas.microsoft.com/office/drawing/2014/main" id="{BB4ADDC5-C944-1C14-EA7A-4A84CCC56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08" y="3218837"/>
            <a:ext cx="196016" cy="32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12" descr="Las Compras En Línea, Tarjeta De Crédito">
            <a:extLst>
              <a:ext uri="{FF2B5EF4-FFF2-40B4-BE49-F238E27FC236}">
                <a16:creationId xmlns:a16="http://schemas.microsoft.com/office/drawing/2014/main" id="{E12347A0-BAA2-3EAB-33AB-B1B91F3CC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4838862" y="3103033"/>
            <a:ext cx="202468" cy="1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7">
            <a:extLst>
              <a:ext uri="{FF2B5EF4-FFF2-40B4-BE49-F238E27FC236}">
                <a16:creationId xmlns:a16="http://schemas.microsoft.com/office/drawing/2014/main" id="{0B8EC577-320E-6FBA-143C-D65236D1BF9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95" y="1983484"/>
            <a:ext cx="263837" cy="291686"/>
          </a:xfrm>
          <a:prstGeom prst="rect">
            <a:avLst/>
          </a:prstGeom>
        </p:spPr>
      </p:pic>
      <p:pic>
        <p:nvPicPr>
          <p:cNvPr id="2076" name="Picture 2" descr="Mago, Magia, Misterio, Truco, Mágico, Espejismo">
            <a:extLst>
              <a:ext uri="{FF2B5EF4-FFF2-40B4-BE49-F238E27FC236}">
                <a16:creationId xmlns:a16="http://schemas.microsoft.com/office/drawing/2014/main" id="{19D67606-EF30-5F3B-A508-B7D347E0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7" y="2499082"/>
            <a:ext cx="294953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2109">
            <a:extLst>
              <a:ext uri="{FF2B5EF4-FFF2-40B4-BE49-F238E27FC236}">
                <a16:creationId xmlns:a16="http://schemas.microsoft.com/office/drawing/2014/main" id="{BB095F12-6ADF-F15E-2B44-B89B4186F7D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98801" y="4847024"/>
            <a:ext cx="2713631" cy="2339951"/>
          </a:xfrm>
          <a:prstGeom prst="rect">
            <a:avLst/>
          </a:prstGeom>
        </p:spPr>
      </p:pic>
      <p:sp>
        <p:nvSpPr>
          <p:cNvPr id="2112" name="TextBox 2111">
            <a:extLst>
              <a:ext uri="{FF2B5EF4-FFF2-40B4-BE49-F238E27FC236}">
                <a16:creationId xmlns:a16="http://schemas.microsoft.com/office/drawing/2014/main" id="{283426C3-8353-E1AC-8091-DAF0B56AA708}"/>
              </a:ext>
            </a:extLst>
          </p:cNvPr>
          <p:cNvSpPr txBox="1"/>
          <p:nvPr/>
        </p:nvSpPr>
        <p:spPr>
          <a:xfrm>
            <a:off x="150526" y="7303978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Yes/No questions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13" name="Group 2112">
            <a:extLst>
              <a:ext uri="{FF2B5EF4-FFF2-40B4-BE49-F238E27FC236}">
                <a16:creationId xmlns:a16="http://schemas.microsoft.com/office/drawing/2014/main" id="{BD7757BF-F52B-E4C0-CA68-3EEC27C6EC92}"/>
              </a:ext>
            </a:extLst>
          </p:cNvPr>
          <p:cNvGrpSpPr/>
          <p:nvPr/>
        </p:nvGrpSpPr>
        <p:grpSpPr>
          <a:xfrm>
            <a:off x="5417203" y="7351510"/>
            <a:ext cx="1379675" cy="396863"/>
            <a:chOff x="295163" y="5917195"/>
            <a:chExt cx="1834679" cy="588990"/>
          </a:xfrm>
        </p:grpSpPr>
        <p:sp>
          <p:nvSpPr>
            <p:cNvPr id="2114" name="TextBox 2113">
              <a:extLst>
                <a:ext uri="{FF2B5EF4-FFF2-40B4-BE49-F238E27FC236}">
                  <a16:creationId xmlns:a16="http://schemas.microsoft.com/office/drawing/2014/main" id="{2BE1B897-3967-FA2D-509E-2C1050DE2F5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1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869E9B67-E0A3-221F-4835-17263018FE91}"/>
                </a:ext>
              </a:extLst>
            </p:cNvPr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6" name="TextBox 2115">
              <a:extLst>
                <a:ext uri="{FF2B5EF4-FFF2-40B4-BE49-F238E27FC236}">
                  <a16:creationId xmlns:a16="http://schemas.microsoft.com/office/drawing/2014/main" id="{25E82B32-06B0-C199-4627-226264F1700E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17" name="TextBox 2116">
            <a:extLst>
              <a:ext uri="{FF2B5EF4-FFF2-40B4-BE49-F238E27FC236}">
                <a16:creationId xmlns:a16="http://schemas.microsoft.com/office/drawing/2014/main" id="{F05CC187-5A0B-EC76-B254-01D1AC798F0C}"/>
              </a:ext>
            </a:extLst>
          </p:cNvPr>
          <p:cNvSpPr txBox="1"/>
          <p:nvPr/>
        </p:nvSpPr>
        <p:spPr>
          <a:xfrm>
            <a:off x="117514" y="7754065"/>
            <a:ext cx="62720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00" dirty="0">
                <a:solidFill>
                  <a:srgbClr val="3B3838"/>
                </a:solidFill>
                <a:latin typeface="Century Gothic" panose="020B0502020202020204" pitchFamily="34" charset="0"/>
              </a:rPr>
              <a:t>Turn a statement into a yes/no question by making your voice go up at the end.</a:t>
            </a:r>
            <a:endParaRPr lang="en-GB" sz="1300" i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A5677DDC-95AA-DC53-7480-5756DAA91025}"/>
              </a:ext>
            </a:extLst>
          </p:cNvPr>
          <p:cNvSpPr txBox="1"/>
          <p:nvPr/>
        </p:nvSpPr>
        <p:spPr>
          <a:xfrm>
            <a:off x="150526" y="8264795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Mont</a:t>
            </a:r>
            <a:r>
              <a:rPr lang="en-GB" sz="1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19" name="Google Shape;183;p8">
            <a:extLst>
              <a:ext uri="{FF2B5EF4-FFF2-40B4-BE49-F238E27FC236}">
                <a16:creationId xmlns:a16="http://schemas.microsoft.com/office/drawing/2014/main" id="{4773A563-4EF0-6A75-603B-60A2E4DBA7B9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584275" y="8258064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TextBox 2128">
            <a:extLst>
              <a:ext uri="{FF2B5EF4-FFF2-40B4-BE49-F238E27FC236}">
                <a16:creationId xmlns:a16="http://schemas.microsoft.com/office/drawing/2014/main" id="{64527D53-8390-7A36-C4BD-84D4D2FCCFE5}"/>
              </a:ext>
            </a:extLst>
          </p:cNvPr>
          <p:cNvSpPr txBox="1"/>
          <p:nvPr/>
        </p:nvSpPr>
        <p:spPr>
          <a:xfrm>
            <a:off x="1829704" y="8249454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ride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 bike.</a:t>
            </a: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FD386138-81A7-797E-403D-279CA809223A}"/>
              </a:ext>
            </a:extLst>
          </p:cNvPr>
          <p:cNvSpPr txBox="1"/>
          <p:nvPr/>
        </p:nvSpPr>
        <p:spPr>
          <a:xfrm>
            <a:off x="127422" y="8563156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¿Mont</a:t>
            </a:r>
            <a:r>
              <a:rPr lang="en-GB" sz="1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31" name="Google Shape;183;p8">
            <a:extLst>
              <a:ext uri="{FF2B5EF4-FFF2-40B4-BE49-F238E27FC236}">
                <a16:creationId xmlns:a16="http://schemas.microsoft.com/office/drawing/2014/main" id="{21304D07-5198-3D8A-16E6-2822B1DACF1C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561171" y="8556425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32" name="TextBox 2131">
            <a:extLst>
              <a:ext uri="{FF2B5EF4-FFF2-40B4-BE49-F238E27FC236}">
                <a16:creationId xmlns:a16="http://schemas.microsoft.com/office/drawing/2014/main" id="{5054B429-AD00-CF85-4EE4-4AFAA5CB511D}"/>
              </a:ext>
            </a:extLst>
          </p:cNvPr>
          <p:cNvSpPr txBox="1"/>
          <p:nvPr/>
        </p:nvSpPr>
        <p:spPr>
          <a:xfrm>
            <a:off x="1806600" y="8547815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I 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ride my bike?</a:t>
            </a: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B243E205-AC15-6C8B-3B84-EB0840B03CD0}"/>
              </a:ext>
            </a:extLst>
          </p:cNvPr>
          <p:cNvSpPr txBox="1"/>
          <p:nvPr/>
        </p:nvSpPr>
        <p:spPr>
          <a:xfrm>
            <a:off x="3599156" y="8234113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Mont</a:t>
            </a:r>
            <a:r>
              <a:rPr lang="en-GB" sz="1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34" name="Google Shape;183;p8">
            <a:extLst>
              <a:ext uri="{FF2B5EF4-FFF2-40B4-BE49-F238E27FC236}">
                <a16:creationId xmlns:a16="http://schemas.microsoft.com/office/drawing/2014/main" id="{E23D1968-A419-6C03-56F1-BDC212A58A0F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003702" y="8268386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35" name="TextBox 2134">
            <a:extLst>
              <a:ext uri="{FF2B5EF4-FFF2-40B4-BE49-F238E27FC236}">
                <a16:creationId xmlns:a16="http://schemas.microsoft.com/office/drawing/2014/main" id="{34C9CDF0-DE9A-8671-4030-D9A69D3CAFA2}"/>
              </a:ext>
            </a:extLst>
          </p:cNvPr>
          <p:cNvSpPr txBox="1"/>
          <p:nvPr/>
        </p:nvSpPr>
        <p:spPr>
          <a:xfrm>
            <a:off x="5249131" y="8259776"/>
            <a:ext cx="14687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 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rides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her bike.</a:t>
            </a: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9B0AA4F9-0275-9639-6E37-7BE175E51068}"/>
              </a:ext>
            </a:extLst>
          </p:cNvPr>
          <p:cNvSpPr txBox="1"/>
          <p:nvPr/>
        </p:nvSpPr>
        <p:spPr>
          <a:xfrm>
            <a:off x="3551251" y="8861517"/>
            <a:ext cx="27463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¿Mont</a:t>
            </a:r>
            <a:r>
              <a:rPr lang="en-GB" sz="1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bici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137" name="Google Shape;183;p8">
            <a:extLst>
              <a:ext uri="{FF2B5EF4-FFF2-40B4-BE49-F238E27FC236}">
                <a16:creationId xmlns:a16="http://schemas.microsoft.com/office/drawing/2014/main" id="{AF831C26-73AB-9F37-962A-E504A4E50169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985000" y="8854786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7C3CCAB8-ED55-1B58-A4D2-062E2C7157E8}"/>
              </a:ext>
            </a:extLst>
          </p:cNvPr>
          <p:cNvSpPr txBox="1"/>
          <p:nvPr/>
        </p:nvSpPr>
        <p:spPr>
          <a:xfrm>
            <a:off x="5230429" y="8846176"/>
            <a:ext cx="1417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Does s/he 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ride her bike?</a:t>
            </a:r>
          </a:p>
        </p:txBody>
      </p:sp>
      <p:sp>
        <p:nvSpPr>
          <p:cNvPr id="2139" name="Speech Bubble: Rectangle with Corners Rounded 2138">
            <a:extLst>
              <a:ext uri="{FF2B5EF4-FFF2-40B4-BE49-F238E27FC236}">
                <a16:creationId xmlns:a16="http://schemas.microsoft.com/office/drawing/2014/main" id="{3FB4E642-303F-EA43-4D99-21BFC5B1DB33}"/>
              </a:ext>
            </a:extLst>
          </p:cNvPr>
          <p:cNvSpPr/>
          <p:nvPr/>
        </p:nvSpPr>
        <p:spPr>
          <a:xfrm>
            <a:off x="560402" y="8997276"/>
            <a:ext cx="1923679" cy="731387"/>
          </a:xfrm>
          <a:prstGeom prst="wedgeRoundRectCallout">
            <a:avLst>
              <a:gd name="adj1" fmla="val 68472"/>
              <a:gd name="adj2" fmla="val -5820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Remember that there is no word for ‘do/does’ in Spanish questions.  </a:t>
            </a:r>
          </a:p>
        </p:txBody>
      </p:sp>
    </p:spTree>
    <p:extLst>
      <p:ext uri="{BB962C8B-B14F-4D97-AF65-F5344CB8AC3E}">
        <p14:creationId xmlns:p14="http://schemas.microsoft.com/office/powerpoint/2010/main" val="317401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297BF4E-D4CD-AEF3-7718-61639E77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21" y="2976749"/>
            <a:ext cx="2655089" cy="980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9CBA2C75-1B72-9D0D-E40A-F9CE90EB0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23705"/>
              </p:ext>
            </p:extLst>
          </p:nvPr>
        </p:nvGraphicFramePr>
        <p:xfrm>
          <a:off x="142933" y="5610394"/>
          <a:ext cx="6611010" cy="3882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5467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5467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papel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5467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ciudad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5467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pasear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padre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D7341E6D-664E-6080-F859-2959D5555A48}"/>
              </a:ext>
            </a:extLst>
          </p:cNvPr>
          <p:cNvSpPr txBox="1"/>
          <p:nvPr/>
        </p:nvSpPr>
        <p:spPr>
          <a:xfrm>
            <a:off x="1160362" y="49859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0FF67AC-33B9-AD80-DE29-A05CE0C2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0" y="7191167"/>
            <a:ext cx="631934" cy="58121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A2F0F891-6431-12F4-E279-77720EABD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60" y="6016730"/>
            <a:ext cx="667164" cy="66716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5B58334-5781-E62F-DEC1-693629457135}"/>
              </a:ext>
            </a:extLst>
          </p:cNvPr>
          <p:cNvSpPr txBox="1"/>
          <p:nvPr/>
        </p:nvSpPr>
        <p:spPr>
          <a:xfrm>
            <a:off x="748762" y="643712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1C5808-1167-8A48-4021-40E13336BB01}"/>
              </a:ext>
            </a:extLst>
          </p:cNvPr>
          <p:cNvSpPr txBox="1"/>
          <p:nvPr/>
        </p:nvSpPr>
        <p:spPr>
          <a:xfrm>
            <a:off x="790305" y="749911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A643C39-D967-652D-516F-F3B5C40D9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31" y="8826273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DBCEF52-5DDE-41EF-515C-E8FDD0F5EABE}"/>
              </a:ext>
            </a:extLst>
          </p:cNvPr>
          <p:cNvSpPr txBox="1"/>
          <p:nvPr/>
        </p:nvSpPr>
        <p:spPr>
          <a:xfrm>
            <a:off x="782650" y="915491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8F20AAE-6DED-29E5-3396-282E626621CB}"/>
              </a:ext>
            </a:extLst>
          </p:cNvPr>
          <p:cNvGrpSpPr/>
          <p:nvPr/>
        </p:nvGrpSpPr>
        <p:grpSpPr>
          <a:xfrm>
            <a:off x="164463" y="4844619"/>
            <a:ext cx="1072125" cy="541432"/>
            <a:chOff x="85157" y="674113"/>
            <a:chExt cx="1072125" cy="541432"/>
          </a:xfrm>
        </p:grpSpPr>
        <p:sp>
          <p:nvSpPr>
            <p:cNvPr id="60" name="Google Shape;206;p9">
              <a:extLst>
                <a:ext uri="{FF2B5EF4-FFF2-40B4-BE49-F238E27FC236}">
                  <a16:creationId xmlns:a16="http://schemas.microsoft.com/office/drawing/2014/main" id="{88352E3C-0EE2-7734-8BCF-044CE18BFF5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967E26C-C04E-D8DF-5616-3DFBC0CA7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260679-5800-4BA7-144F-3741301E980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F906CE1-0B2F-B449-1955-05DDEB8E32A5}"/>
              </a:ext>
            </a:extLst>
          </p:cNvPr>
          <p:cNvSpPr txBox="1"/>
          <p:nvPr/>
        </p:nvSpPr>
        <p:spPr>
          <a:xfrm>
            <a:off x="166697" y="2176103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2C667F63-5C25-CBCC-8957-938E8E5B641E}"/>
              </a:ext>
            </a:extLst>
          </p:cNvPr>
          <p:cNvGrpSpPr/>
          <p:nvPr/>
        </p:nvGrpSpPr>
        <p:grpSpPr>
          <a:xfrm>
            <a:off x="572110" y="907641"/>
            <a:ext cx="822261" cy="307777"/>
            <a:chOff x="455223" y="4442570"/>
            <a:chExt cx="822262" cy="307777"/>
          </a:xfrm>
        </p:grpSpPr>
        <p:sp>
          <p:nvSpPr>
            <p:cNvPr id="2049" name="Google Shape;222;p10">
              <a:extLst>
                <a:ext uri="{FF2B5EF4-FFF2-40B4-BE49-F238E27FC236}">
                  <a16:creationId xmlns:a16="http://schemas.microsoft.com/office/drawing/2014/main" id="{17A086B6-830F-C794-9E90-4B3FC8F3BB40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0A8ECE97-CD20-F1B3-D15D-A70DACDE785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051" name="Google Shape;402;p19">
            <a:extLst>
              <a:ext uri="{FF2B5EF4-FFF2-40B4-BE49-F238E27FC236}">
                <a16:creationId xmlns:a16="http://schemas.microsoft.com/office/drawing/2014/main" id="{DBC64C08-6028-8D60-2A62-AA67CA261EC2}"/>
              </a:ext>
            </a:extLst>
          </p:cNvPr>
          <p:cNvSpPr txBox="1"/>
          <p:nvPr/>
        </p:nvSpPr>
        <p:spPr>
          <a:xfrm>
            <a:off x="1421347" y="91158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4D79D2-BF3D-64E2-3123-DBB26E4A0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489" y="760390"/>
            <a:ext cx="572707" cy="605907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A6609F07-55F9-602C-0BED-73436764269A}"/>
              </a:ext>
            </a:extLst>
          </p:cNvPr>
          <p:cNvSpPr txBox="1"/>
          <p:nvPr/>
        </p:nvSpPr>
        <p:spPr>
          <a:xfrm>
            <a:off x="1079093" y="1381552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F62FF1F4-9095-CECC-A347-E59922355AAC}"/>
              </a:ext>
            </a:extLst>
          </p:cNvPr>
          <p:cNvSpPr txBox="1"/>
          <p:nvPr/>
        </p:nvSpPr>
        <p:spPr>
          <a:xfrm>
            <a:off x="3614926" y="1622469"/>
            <a:ext cx="3314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Now listen to your partner and respond. Use your card to answer ‘yes’ or ‘no. 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156244F9-E946-E169-77A1-8F7E85ADC6F4}"/>
              </a:ext>
            </a:extLst>
          </p:cNvPr>
          <p:cNvSpPr txBox="1"/>
          <p:nvPr/>
        </p:nvSpPr>
        <p:spPr>
          <a:xfrm>
            <a:off x="175244" y="1394993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7671EB61-A87A-863D-ACED-5C2082B3AF6A}"/>
              </a:ext>
            </a:extLst>
          </p:cNvPr>
          <p:cNvSpPr txBox="1"/>
          <p:nvPr/>
        </p:nvSpPr>
        <p:spPr>
          <a:xfrm>
            <a:off x="3620140" y="1306223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2057" name="Google Shape;319;p15" descr="Speech Icon, Voice, Talking, Audio, Speech">
            <a:extLst>
              <a:ext uri="{FF2B5EF4-FFF2-40B4-BE49-F238E27FC236}">
                <a16:creationId xmlns:a16="http://schemas.microsoft.com/office/drawing/2014/main" id="{F83DE9E1-B79E-0B35-7DB8-4ACFE597E6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48623" y="2228642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2059" descr="Shape, arrow&#10;&#10;Description automatically generated">
            <a:extLst>
              <a:ext uri="{FF2B5EF4-FFF2-40B4-BE49-F238E27FC236}">
                <a16:creationId xmlns:a16="http://schemas.microsoft.com/office/drawing/2014/main" id="{BBC8E1CC-DAF6-A9DE-5690-639A7ED25D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8478" y="2253454"/>
            <a:ext cx="277880" cy="181900"/>
          </a:xfrm>
          <a:prstGeom prst="rect">
            <a:avLst/>
          </a:prstGeom>
        </p:spPr>
      </p:pic>
      <p:pic>
        <p:nvPicPr>
          <p:cNvPr id="2061" name="Picture 2060" descr="Shape, arrow&#10;&#10;Description automatically generated">
            <a:extLst>
              <a:ext uri="{FF2B5EF4-FFF2-40B4-BE49-F238E27FC236}">
                <a16:creationId xmlns:a16="http://schemas.microsoft.com/office/drawing/2014/main" id="{B2D09FE5-DAE9-2EAE-12EB-A925027981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4808" y="2133057"/>
            <a:ext cx="273883" cy="293277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4A50E79A-B189-A32F-520E-22A69C25F64A}"/>
              </a:ext>
            </a:extLst>
          </p:cNvPr>
          <p:cNvSpPr txBox="1"/>
          <p:nvPr/>
        </p:nvSpPr>
        <p:spPr>
          <a:xfrm>
            <a:off x="177712" y="1642279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685AFA8B-BA57-739D-AB2B-FE31F57C50A9}"/>
              </a:ext>
            </a:extLst>
          </p:cNvPr>
          <p:cNvSpPr txBox="1"/>
          <p:nvPr/>
        </p:nvSpPr>
        <p:spPr>
          <a:xfrm>
            <a:off x="3641231" y="2238085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65" name="Picture 2" descr="Ear, Listen, Hear, Gossip, Sound">
            <a:extLst>
              <a:ext uri="{FF2B5EF4-FFF2-40B4-BE49-F238E27FC236}">
                <a16:creationId xmlns:a16="http://schemas.microsoft.com/office/drawing/2014/main" id="{F3033F24-B897-F195-1CD6-951682EB4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78" y="2157201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CFB5DE13-F9EB-2710-D10D-EB35C5F24D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5525" y="2605954"/>
            <a:ext cx="1135097" cy="562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99CAB-7E09-4EE6-9D08-0E898EBC73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7422" y="5453818"/>
            <a:ext cx="572382" cy="435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A7965-C6E3-60B4-5897-9CEF0FB7FB1B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Free Watercolor Brushstroke illustration and picture">
            <a:extLst>
              <a:ext uri="{FF2B5EF4-FFF2-40B4-BE49-F238E27FC236}">
                <a16:creationId xmlns:a16="http://schemas.microsoft.com/office/drawing/2014/main" id="{4B0418FC-4D20-35A0-3A13-2DFA01A2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2C0F0A-8888-2C7D-0CDB-30EA1859A604}"/>
              </a:ext>
            </a:extLst>
          </p:cNvPr>
          <p:cNvSpPr txBox="1"/>
          <p:nvPr/>
        </p:nvSpPr>
        <p:spPr>
          <a:xfrm>
            <a:off x="6375889" y="956137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46425-5F09-90A5-AA9F-3F47FB1D20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02" y="2659696"/>
            <a:ext cx="3463703" cy="16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3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54C4437-C2E3-B742-FB24-9A24437E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7" y="3081985"/>
            <a:ext cx="2605447" cy="1002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3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EB63242-E7B6-4BF9-A072-E352C7E93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78350"/>
              </p:ext>
            </p:extLst>
          </p:nvPr>
        </p:nvGraphicFramePr>
        <p:xfrm>
          <a:off x="130140" y="5593057"/>
          <a:ext cx="6611010" cy="410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instrument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raro (m)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657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stadium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bicycle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go for a walk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father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26062C6-DA84-E338-3A2B-32FF553E08C6}"/>
              </a:ext>
            </a:extLst>
          </p:cNvPr>
          <p:cNvSpPr txBox="1"/>
          <p:nvPr/>
        </p:nvSpPr>
        <p:spPr>
          <a:xfrm>
            <a:off x="1470534" y="495649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E35F5A-EC69-D878-EA6C-8E35545B6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19" y="7315155"/>
            <a:ext cx="631934" cy="581219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F0C0FDD-FA68-7B67-6307-CDAB9A0F6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" y="6032768"/>
            <a:ext cx="667164" cy="6671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F7501E-E06E-A596-4F74-BA2010ACBF3E}"/>
              </a:ext>
            </a:extLst>
          </p:cNvPr>
          <p:cNvSpPr txBox="1"/>
          <p:nvPr/>
        </p:nvSpPr>
        <p:spPr>
          <a:xfrm>
            <a:off x="741991" y="644363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4F295-C532-A2F3-E107-63D3EEC68A19}"/>
              </a:ext>
            </a:extLst>
          </p:cNvPr>
          <p:cNvSpPr txBox="1"/>
          <p:nvPr/>
        </p:nvSpPr>
        <p:spPr>
          <a:xfrm>
            <a:off x="783534" y="762310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B4F4D6-C712-7AC3-1AC9-38607B242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08" y="9016145"/>
            <a:ext cx="653860" cy="619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B95D9F-ED15-DBFF-1A81-D450D4FD6667}"/>
              </a:ext>
            </a:extLst>
          </p:cNvPr>
          <p:cNvSpPr txBox="1"/>
          <p:nvPr/>
        </p:nvSpPr>
        <p:spPr>
          <a:xfrm>
            <a:off x="775879" y="934557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441FF4-AF24-CA07-BE73-FA2324280AC8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A05AFDE2-0611-7721-54B2-970B60A770B0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E21EC7-5670-A348-606D-E17E57B85E6D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B5D43FD3-BDBD-5E96-3C52-73F82FC9F67C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3A68D-CB0B-06AA-2F44-9D3656436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39BE8B-EB66-313D-E399-B7E5FFD31B6D}"/>
              </a:ext>
            </a:extLst>
          </p:cNvPr>
          <p:cNvSpPr txBox="1"/>
          <p:nvPr/>
        </p:nvSpPr>
        <p:spPr>
          <a:xfrm>
            <a:off x="1114212" y="139690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respond!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A80D1-47D1-2229-92A8-DF79AFD86BDB}"/>
              </a:ext>
            </a:extLst>
          </p:cNvPr>
          <p:cNvSpPr txBox="1"/>
          <p:nvPr/>
        </p:nvSpPr>
        <p:spPr>
          <a:xfrm>
            <a:off x="210363" y="1410342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91723-27AA-9A61-97D5-7A65C6620571}"/>
              </a:ext>
            </a:extLst>
          </p:cNvPr>
          <p:cNvSpPr txBox="1"/>
          <p:nvPr/>
        </p:nvSpPr>
        <p:spPr>
          <a:xfrm>
            <a:off x="3655259" y="1318918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2CCF3-32F6-9D89-BCB3-E76E45B12D0B}"/>
              </a:ext>
            </a:extLst>
          </p:cNvPr>
          <p:cNvSpPr txBox="1"/>
          <p:nvPr/>
        </p:nvSpPr>
        <p:spPr>
          <a:xfrm>
            <a:off x="226899" y="1657628"/>
            <a:ext cx="32116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 to your partner and respond. Use your card to answer ‘yes’ or ‘no’.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6976EA-C3B1-74E3-BED9-F4442E8A8561}"/>
              </a:ext>
            </a:extLst>
          </p:cNvPr>
          <p:cNvSpPr txBox="1"/>
          <p:nvPr/>
        </p:nvSpPr>
        <p:spPr>
          <a:xfrm>
            <a:off x="254859" y="2441882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Ear, Listen, Hear, Gossip, Sound">
            <a:extLst>
              <a:ext uri="{FF2B5EF4-FFF2-40B4-BE49-F238E27FC236}">
                <a16:creationId xmlns:a16="http://schemas.microsoft.com/office/drawing/2014/main" id="{21750D24-46B2-3CC2-A498-7CEBDBA9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89" y="2598693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E310FD-DD98-2CC8-6008-3FB4401200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2653" y="2849345"/>
            <a:ext cx="1135097" cy="5624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124EB89-786C-5C61-144B-72AB5CF57EB4}"/>
              </a:ext>
            </a:extLst>
          </p:cNvPr>
          <p:cNvSpPr txBox="1"/>
          <p:nvPr/>
        </p:nvSpPr>
        <p:spPr>
          <a:xfrm>
            <a:off x="4551426" y="1312674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8D3AE6-C7E8-AE73-21BA-9C85BD8BABFC}"/>
              </a:ext>
            </a:extLst>
          </p:cNvPr>
          <p:cNvSpPr txBox="1"/>
          <p:nvPr/>
        </p:nvSpPr>
        <p:spPr>
          <a:xfrm>
            <a:off x="3650045" y="1601538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Now 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B8BB4-28C1-F87D-7D46-48224C7C1B00}"/>
              </a:ext>
            </a:extLst>
          </p:cNvPr>
          <p:cNvSpPr txBox="1"/>
          <p:nvPr/>
        </p:nvSpPr>
        <p:spPr>
          <a:xfrm>
            <a:off x="3657071" y="2442206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pic>
        <p:nvPicPr>
          <p:cNvPr id="37" name="Google Shape;319;p15" descr="Speech Icon, Voice, Talking, Audio, Speech">
            <a:extLst>
              <a:ext uri="{FF2B5EF4-FFF2-40B4-BE49-F238E27FC236}">
                <a16:creationId xmlns:a16="http://schemas.microsoft.com/office/drawing/2014/main" id="{6D876C8F-8F90-40BE-129A-92A6260F512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38997" y="2494745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38DC03F-1DBE-8EB8-0BD8-0C0873E991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852" y="2519557"/>
            <a:ext cx="277880" cy="181900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D4A664D8-AA8A-B2EA-7E19-7212FF0D5B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5182" y="2399160"/>
            <a:ext cx="273883" cy="29327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62A963B-5051-CF5D-75DD-B25FC7F63D98}"/>
              </a:ext>
            </a:extLst>
          </p:cNvPr>
          <p:cNvGrpSpPr/>
          <p:nvPr/>
        </p:nvGrpSpPr>
        <p:grpSpPr>
          <a:xfrm>
            <a:off x="524606" y="4989555"/>
            <a:ext cx="962296" cy="307777"/>
            <a:chOff x="537508" y="810975"/>
            <a:chExt cx="505091" cy="307777"/>
          </a:xfrm>
        </p:grpSpPr>
        <p:sp>
          <p:nvSpPr>
            <p:cNvPr id="43" name="Google Shape;206;p9">
              <a:extLst>
                <a:ext uri="{FF2B5EF4-FFF2-40B4-BE49-F238E27FC236}">
                  <a16:creationId xmlns:a16="http://schemas.microsoft.com/office/drawing/2014/main" id="{BE15B739-551A-54BF-2426-21DF2047C36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D66E57-2B56-33C1-3AE5-9C4B5804E7B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5" name="Picture 2" descr="Pen, Write, Pencil, Writing Tool, Work, Message, Blue">
            <a:extLst>
              <a:ext uri="{FF2B5EF4-FFF2-40B4-BE49-F238E27FC236}">
                <a16:creationId xmlns:a16="http://schemas.microsoft.com/office/drawing/2014/main" id="{6B7AF715-6591-081C-2BCC-CFC96FE1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3" y="485840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FAD0923-DEBA-0853-241A-83A3566767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2218" y="5402133"/>
            <a:ext cx="572382" cy="435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79CBAE-98AA-B704-D948-2C68CC4C564F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Picture 26" descr="Free Watercolor Brushstroke illustration and picture">
            <a:extLst>
              <a:ext uri="{FF2B5EF4-FFF2-40B4-BE49-F238E27FC236}">
                <a16:creationId xmlns:a16="http://schemas.microsoft.com/office/drawing/2014/main" id="{23C129B7-DF72-2330-EA5D-BBEE9895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CC33DA-DACF-5016-331A-7AB8BD507060}"/>
              </a:ext>
            </a:extLst>
          </p:cNvPr>
          <p:cNvSpPr txBox="1"/>
          <p:nvPr/>
        </p:nvSpPr>
        <p:spPr>
          <a:xfrm>
            <a:off x="6375889" y="956137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95E1303-BD9C-6E6C-5BDB-68D729CFE0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8527" y="2876846"/>
            <a:ext cx="3396385" cy="176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5" y="793729"/>
            <a:ext cx="1897966" cy="2090986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74169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654738"/>
              </p:ext>
            </p:extLst>
          </p:nvPr>
        </p:nvGraphicFramePr>
        <p:xfrm>
          <a:off x="141142" y="3477785"/>
          <a:ext cx="6539773" cy="1417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59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1781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36911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225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campo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9879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9225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por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293342" y="931543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Talking about activities you and others do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833" y="1380457"/>
            <a:ext cx="1092339" cy="45585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Afternoon activities</a:t>
            </a:r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3014073" y="46345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27694" y="5142366"/>
            <a:ext cx="6539774" cy="288689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81953" y="5190007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44778" y="5184539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67885" y="556182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3" name="Picture 6" descr="Lombriz, Gusano, Icono, Dibujos Animados, Dibujo">
            <a:extLst>
              <a:ext uri="{FF2B5EF4-FFF2-40B4-BE49-F238E27FC236}">
                <a16:creationId xmlns:a16="http://schemas.microsoft.com/office/drawing/2014/main" id="{BD5B5C8E-9D79-14E3-E310-87DC1435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0" y="1638205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D1C4AE04-0521-1798-A7BD-2F229B7D4FBF}"/>
              </a:ext>
            </a:extLst>
          </p:cNvPr>
          <p:cNvSpPr txBox="1"/>
          <p:nvPr/>
        </p:nvSpPr>
        <p:spPr>
          <a:xfrm>
            <a:off x="167682" y="5858306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the words for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(pronouns) are often unnecessary.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A2ECE6-BA73-8104-38D0-004CD43C4193}"/>
              </a:ext>
            </a:extLst>
          </p:cNvPr>
          <p:cNvSpPr txBox="1"/>
          <p:nvPr/>
        </p:nvSpPr>
        <p:spPr>
          <a:xfrm>
            <a:off x="139749" y="6109697"/>
            <a:ext cx="6850417" cy="1018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500" b="1" kern="1200" dirty="0">
              <a:solidFill>
                <a:srgbClr val="92D05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DE8F8403-6F0A-DD6A-CD72-21179F3AA28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1171" y="755992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7D29A9B4-E7ED-BAC4-A96C-F1FE2A2E2172}"/>
              </a:ext>
            </a:extLst>
          </p:cNvPr>
          <p:cNvSpPr txBox="1"/>
          <p:nvPr/>
        </p:nvSpPr>
        <p:spPr>
          <a:xfrm>
            <a:off x="264655" y="7181734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Descans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habotación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74B14B-A7FE-36DA-261A-4AEAC14D4936}"/>
              </a:ext>
            </a:extLst>
          </p:cNvPr>
          <p:cNvSpPr txBox="1"/>
          <p:nvPr/>
        </p:nvSpPr>
        <p:spPr>
          <a:xfrm>
            <a:off x="555698" y="7560874"/>
            <a:ext cx="2789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relax in the room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9DCEFC-E414-7F54-7414-133CF961AC29}"/>
              </a:ext>
            </a:extLst>
          </p:cNvPr>
          <p:cNvSpPr txBox="1"/>
          <p:nvPr/>
        </p:nvSpPr>
        <p:spPr>
          <a:xfrm>
            <a:off x="2513395" y="6734122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4BCB16EF-E760-7282-BAB7-BE4D864F2A7D}"/>
              </a:ext>
            </a:extLst>
          </p:cNvPr>
          <p:cNvSpPr txBox="1"/>
          <p:nvPr/>
        </p:nvSpPr>
        <p:spPr>
          <a:xfrm>
            <a:off x="1043577" y="6847714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DB1E547A-579C-22DC-B75A-6FEBF727C513}"/>
              </a:ext>
            </a:extLst>
          </p:cNvPr>
          <p:cNvSpPr txBox="1"/>
          <p:nvPr/>
        </p:nvSpPr>
        <p:spPr>
          <a:xfrm>
            <a:off x="4694796" y="6864910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3DB2AB-F61E-81C7-11B1-E55457965BC7}"/>
              </a:ext>
            </a:extLst>
          </p:cNvPr>
          <p:cNvSpPr txBox="1"/>
          <p:nvPr/>
        </p:nvSpPr>
        <p:spPr>
          <a:xfrm>
            <a:off x="3724725" y="7194838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Descans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3F153B19-E8D1-5BAE-9021-31212B82AD5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87352" y="756575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C6A90A4-A572-F887-1DD3-DEC01A548313}"/>
              </a:ext>
            </a:extLst>
          </p:cNvPr>
          <p:cNvSpPr txBox="1"/>
          <p:nvPr/>
        </p:nvSpPr>
        <p:spPr>
          <a:xfrm>
            <a:off x="3921876" y="7556963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relax in the room</a:t>
            </a:r>
          </a:p>
        </p:txBody>
      </p:sp>
      <p:sp>
        <p:nvSpPr>
          <p:cNvPr id="2048" name="Google Shape;176;p8">
            <a:extLst>
              <a:ext uri="{FF2B5EF4-FFF2-40B4-BE49-F238E27FC236}">
                <a16:creationId xmlns:a16="http://schemas.microsoft.com/office/drawing/2014/main" id="{2CD9C18B-18C1-9EDF-C8F5-3576B8CD2B55}"/>
              </a:ext>
            </a:extLst>
          </p:cNvPr>
          <p:cNvSpPr txBox="1"/>
          <p:nvPr/>
        </p:nvSpPr>
        <p:spPr>
          <a:xfrm>
            <a:off x="574368" y="8963035"/>
            <a:ext cx="793180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Descanso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campo.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178;p8">
            <a:extLst>
              <a:ext uri="{FF2B5EF4-FFF2-40B4-BE49-F238E27FC236}">
                <a16:creationId xmlns:a16="http://schemas.microsoft.com/office/drawing/2014/main" id="{9FC73C3B-3811-B192-B277-4E10F1E5D12D}"/>
              </a:ext>
            </a:extLst>
          </p:cNvPr>
          <p:cNvSpPr txBox="1"/>
          <p:nvPr/>
        </p:nvSpPr>
        <p:spPr>
          <a:xfrm>
            <a:off x="574368" y="9336851"/>
            <a:ext cx="663325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Descansas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campo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3" name="Google Shape;183;p8">
            <a:extLst>
              <a:ext uri="{FF2B5EF4-FFF2-40B4-BE49-F238E27FC236}">
                <a16:creationId xmlns:a16="http://schemas.microsoft.com/office/drawing/2014/main" id="{6B8B20E9-DED5-7B3C-2367-8F204DB4B93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1721" y="8862100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184;p8">
            <a:extLst>
              <a:ext uri="{FF2B5EF4-FFF2-40B4-BE49-F238E27FC236}">
                <a16:creationId xmlns:a16="http://schemas.microsoft.com/office/drawing/2014/main" id="{C1DEBBA0-AF1E-7834-A683-52F28CE6AF7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0855" y="9277793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6" descr="Free Icon Light illustration and picture">
            <a:extLst>
              <a:ext uri="{FF2B5EF4-FFF2-40B4-BE49-F238E27FC236}">
                <a16:creationId xmlns:a16="http://schemas.microsoft.com/office/drawing/2014/main" id="{992EF553-C97A-4885-E95C-A60B764A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348246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4BB0BFBC-CE4F-F00E-77B3-12C0DC788941}"/>
              </a:ext>
            </a:extLst>
          </p:cNvPr>
          <p:cNvSpPr txBox="1"/>
          <p:nvPr/>
        </p:nvSpPr>
        <p:spPr>
          <a:xfrm>
            <a:off x="717289" y="846290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8" name="Picture 205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8D387F7B-15D4-1A47-ACD9-1DCD397F5A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94" y="2031624"/>
            <a:ext cx="786608" cy="794396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24A2C9F9-74ED-AD8F-8377-10726746B57D}"/>
              </a:ext>
            </a:extLst>
          </p:cNvPr>
          <p:cNvSpPr txBox="1"/>
          <p:nvPr/>
        </p:nvSpPr>
        <p:spPr>
          <a:xfrm>
            <a:off x="4739554" y="2567213"/>
            <a:ext cx="184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abuela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 Valeria</a:t>
            </a:r>
          </a:p>
        </p:txBody>
      </p:sp>
      <p:pic>
        <p:nvPicPr>
          <p:cNvPr id="2060" name="Picture 14" descr="Free passport open picture illustration">
            <a:extLst>
              <a:ext uri="{FF2B5EF4-FFF2-40B4-BE49-F238E27FC236}">
                <a16:creationId xmlns:a16="http://schemas.microsoft.com/office/drawing/2014/main" id="{35A876E2-7B61-570B-EEAA-030D67F52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35" y="2177826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A38E6E9-725E-6AF2-EADE-85788B13E14D}"/>
              </a:ext>
            </a:extLst>
          </p:cNvPr>
          <p:cNvSpPr/>
          <p:nvPr/>
        </p:nvSpPr>
        <p:spPr>
          <a:xfrm rot="20187053">
            <a:off x="1965529" y="1036471"/>
            <a:ext cx="2481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68D5C8"/>
                </a:solidFill>
                <a:effectLst/>
                <a:latin typeface="Jumble" panose="02000503000000020004" pitchFamily="2" charset="0"/>
              </a:rPr>
              <a:t>Por la </a:t>
            </a:r>
            <a:r>
              <a:rPr lang="en-US" sz="3200" b="1" cap="none" spc="0" dirty="0" err="1">
                <a:ln w="127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68D5C8"/>
                </a:solidFill>
                <a:effectLst/>
                <a:latin typeface="Jumble" panose="02000503000000020004" pitchFamily="2" charset="0"/>
              </a:rPr>
              <a:t>tarde</a:t>
            </a:r>
            <a:endParaRPr lang="en-US" sz="3200" b="1" cap="none" spc="0" dirty="0">
              <a:ln w="127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68D5C8"/>
              </a:solidFill>
              <a:effectLst/>
              <a:latin typeface="Jumble" panose="02000503000000020004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12D3714-673E-9B24-9C69-9D290BA051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4446" y="1982550"/>
            <a:ext cx="1702619" cy="7714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183798E-785E-294E-9314-E65019CD8D1F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49" name="Picture 2048" descr="Free Watercolor Brushstroke illustration and picture">
            <a:extLst>
              <a:ext uri="{FF2B5EF4-FFF2-40B4-BE49-F238E27FC236}">
                <a16:creationId xmlns:a16="http://schemas.microsoft.com/office/drawing/2014/main" id="{2EF5D1C5-8B48-4AC6-57F5-08DEED41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2B4AB9EE-8211-5320-69FD-9713DC77D30B}"/>
              </a:ext>
            </a:extLst>
          </p:cNvPr>
          <p:cNvSpPr txBox="1"/>
          <p:nvPr/>
        </p:nvSpPr>
        <p:spPr>
          <a:xfrm>
            <a:off x="6375889" y="956137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66977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5" name="Picture 4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1065B62F-365A-F84F-A087-BC959D7E8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93" y="2184992"/>
            <a:ext cx="834033" cy="847477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A44E9E-FB49-314A-4E09-70716B67A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60" y="3672577"/>
            <a:ext cx="514937" cy="836774"/>
          </a:xfrm>
          <a:prstGeom prst="rect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B10B43-BDB3-A80A-1D0E-E926AF98E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9279" y="3658970"/>
            <a:ext cx="489211" cy="863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16FA3-4ECF-D7EB-BFFF-6A76F56890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8054" y="4939674"/>
            <a:ext cx="564492" cy="766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E916DA-0A43-1CA9-60DD-CD790C52B6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6630">
            <a:off x="3815953" y="5062322"/>
            <a:ext cx="437092" cy="60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EF9D2D-8174-93C8-CCF3-0039FB49C0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67" y="5109382"/>
            <a:ext cx="416232" cy="577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6A5CE2-CF9E-3073-16EA-B9C6EA707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487" y="2266322"/>
            <a:ext cx="645412" cy="77419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1833FF-B787-CE7C-FA96-F92EBCD50670}"/>
              </a:ext>
            </a:extLst>
          </p:cNvPr>
          <p:cNvCxnSpPr/>
          <p:nvPr/>
        </p:nvCxnSpPr>
        <p:spPr>
          <a:xfrm>
            <a:off x="1598673" y="2363805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2415FD2-6A81-DB76-55FB-CD063D6CC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29" y="717218"/>
            <a:ext cx="786608" cy="794396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9EE1589-9F3B-E275-B2E6-FC93A3DC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49" y="2200160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EB80F3D3-77F3-0D7C-6239-D24EBE565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06" y="2191410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E9E021-2570-7E4E-F749-95A8FF1A6C7D}"/>
              </a:ext>
            </a:extLst>
          </p:cNvPr>
          <p:cNvCxnSpPr/>
          <p:nvPr/>
        </p:nvCxnSpPr>
        <p:spPr>
          <a:xfrm>
            <a:off x="2428041" y="1894086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4209A4-8AF0-E2AE-A89A-6371BF001781}"/>
              </a:ext>
            </a:extLst>
          </p:cNvPr>
          <p:cNvCxnSpPr/>
          <p:nvPr/>
        </p:nvCxnSpPr>
        <p:spPr>
          <a:xfrm>
            <a:off x="2428041" y="187477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1FF3AC-EB8E-4364-3F99-CDC8ACB39867}"/>
              </a:ext>
            </a:extLst>
          </p:cNvPr>
          <p:cNvCxnSpPr/>
          <p:nvPr/>
        </p:nvCxnSpPr>
        <p:spPr>
          <a:xfrm>
            <a:off x="3576555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0BE0AC-1E0D-2887-14ED-7641CA38C322}"/>
              </a:ext>
            </a:extLst>
          </p:cNvPr>
          <p:cNvCxnSpPr/>
          <p:nvPr/>
        </p:nvCxnSpPr>
        <p:spPr>
          <a:xfrm>
            <a:off x="3576555" y="1676380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929AA6-BE5A-0D86-733A-A45531380FF7}"/>
              </a:ext>
            </a:extLst>
          </p:cNvPr>
          <p:cNvCxnSpPr/>
          <p:nvPr/>
        </p:nvCxnSpPr>
        <p:spPr>
          <a:xfrm>
            <a:off x="5133323" y="2382436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279A3C-8C2D-49B5-14C2-0C98A58602FD}"/>
              </a:ext>
            </a:extLst>
          </p:cNvPr>
          <p:cNvCxnSpPr/>
          <p:nvPr/>
        </p:nvCxnSpPr>
        <p:spPr>
          <a:xfrm>
            <a:off x="1305635" y="3397675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A9C5DA-280F-5610-FBF8-1366C9A3B265}"/>
              </a:ext>
            </a:extLst>
          </p:cNvPr>
          <p:cNvCxnSpPr/>
          <p:nvPr/>
        </p:nvCxnSpPr>
        <p:spPr>
          <a:xfrm>
            <a:off x="1305635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4C50C5-3733-D6AA-85D6-D9747A884663}"/>
              </a:ext>
            </a:extLst>
          </p:cNvPr>
          <p:cNvCxnSpPr/>
          <p:nvPr/>
        </p:nvCxnSpPr>
        <p:spPr>
          <a:xfrm>
            <a:off x="2079732" y="337836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FB6EA1-FC26-F91B-5229-7C16246B55BA}"/>
              </a:ext>
            </a:extLst>
          </p:cNvPr>
          <p:cNvCxnSpPr/>
          <p:nvPr/>
        </p:nvCxnSpPr>
        <p:spPr>
          <a:xfrm>
            <a:off x="1692683" y="3070809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193DB1-A407-F5D5-A2BF-5FD99362FFDE}"/>
              </a:ext>
            </a:extLst>
          </p:cNvPr>
          <p:cNvCxnSpPr/>
          <p:nvPr/>
        </p:nvCxnSpPr>
        <p:spPr>
          <a:xfrm>
            <a:off x="5388614" y="314121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9B5849-75F7-F578-32BC-7F7DCD17BDE7}"/>
              </a:ext>
            </a:extLst>
          </p:cNvPr>
          <p:cNvCxnSpPr/>
          <p:nvPr/>
        </p:nvCxnSpPr>
        <p:spPr>
          <a:xfrm>
            <a:off x="4781844" y="1882181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BD0691C5-620D-AA26-BACD-409F65CD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37" y="2245471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2" name="Picture 8" descr="Free pride flag gay pride gay vector">
            <a:extLst>
              <a:ext uri="{FF2B5EF4-FFF2-40B4-BE49-F238E27FC236}">
                <a16:creationId xmlns:a16="http://schemas.microsoft.com/office/drawing/2014/main" id="{68677388-81D5-2F02-11D7-483DCB4D7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293360" y="2951529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E88DCD-3012-64A2-FDD6-CBBC0A9AD4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164562" y="3612829"/>
            <a:ext cx="462103" cy="89390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B1F0322-3322-1F9F-9118-6F92F11E8EAA}"/>
              </a:ext>
            </a:extLst>
          </p:cNvPr>
          <p:cNvSpPr txBox="1"/>
          <p:nvPr/>
        </p:nvSpPr>
        <p:spPr>
          <a:xfrm>
            <a:off x="267633" y="4134544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CED0A9-A549-16BA-5D67-E96637BC5245}"/>
              </a:ext>
            </a:extLst>
          </p:cNvPr>
          <p:cNvSpPr txBox="1"/>
          <p:nvPr/>
        </p:nvSpPr>
        <p:spPr>
          <a:xfrm>
            <a:off x="770998" y="303798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9749F2-8B49-15A3-17F9-27021725EC34}"/>
              </a:ext>
            </a:extLst>
          </p:cNvPr>
          <p:cNvSpPr txBox="1"/>
          <p:nvPr/>
        </p:nvSpPr>
        <p:spPr>
          <a:xfrm>
            <a:off x="1976918" y="3030816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5A117E-EFCC-BF31-7F14-314F4974CC63}"/>
              </a:ext>
            </a:extLst>
          </p:cNvPr>
          <p:cNvSpPr txBox="1"/>
          <p:nvPr/>
        </p:nvSpPr>
        <p:spPr>
          <a:xfrm>
            <a:off x="2250396" y="4173225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9E58AA-E51C-4BC5-024D-435A83795DA4}"/>
              </a:ext>
            </a:extLst>
          </p:cNvPr>
          <p:cNvSpPr txBox="1"/>
          <p:nvPr/>
        </p:nvSpPr>
        <p:spPr>
          <a:xfrm>
            <a:off x="5597541" y="413166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2B61FB-C257-D88A-B476-61969DCE935F}"/>
              </a:ext>
            </a:extLst>
          </p:cNvPr>
          <p:cNvSpPr txBox="1"/>
          <p:nvPr/>
        </p:nvSpPr>
        <p:spPr>
          <a:xfrm>
            <a:off x="5537429" y="3057030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207E5A-CCF9-D864-AD14-19E75E1B5974}"/>
              </a:ext>
            </a:extLst>
          </p:cNvPr>
          <p:cNvSpPr txBox="1"/>
          <p:nvPr/>
        </p:nvSpPr>
        <p:spPr>
          <a:xfrm>
            <a:off x="4436599" y="3025633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AB00A8-AA7D-9D73-A888-EAA422CBC2DC}"/>
              </a:ext>
            </a:extLst>
          </p:cNvPr>
          <p:cNvSpPr txBox="1"/>
          <p:nvPr/>
        </p:nvSpPr>
        <p:spPr>
          <a:xfrm>
            <a:off x="2539542" y="1474832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BEF0-9176-8EB4-4036-D4A8ACBAE0A3}"/>
              </a:ext>
            </a:extLst>
          </p:cNvPr>
          <p:cNvSpPr txBox="1"/>
          <p:nvPr/>
        </p:nvSpPr>
        <p:spPr>
          <a:xfrm>
            <a:off x="3653755" y="148435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629D8B-0F42-91A2-9787-BBF0AB9A7618}"/>
              </a:ext>
            </a:extLst>
          </p:cNvPr>
          <p:cNvSpPr txBox="1"/>
          <p:nvPr/>
        </p:nvSpPr>
        <p:spPr>
          <a:xfrm>
            <a:off x="3232160" y="3057030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AB4A6F4-6A0F-EAD5-8979-B3909FE8F6D4}"/>
              </a:ext>
            </a:extLst>
          </p:cNvPr>
          <p:cNvSpPr txBox="1"/>
          <p:nvPr/>
        </p:nvSpPr>
        <p:spPr>
          <a:xfrm>
            <a:off x="5084577" y="5123869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7A5B5B-E6C3-74D7-7021-B33996E022E6}"/>
              </a:ext>
            </a:extLst>
          </p:cNvPr>
          <p:cNvSpPr txBox="1"/>
          <p:nvPr/>
        </p:nvSpPr>
        <p:spPr>
          <a:xfrm>
            <a:off x="4088499" y="5380158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1E135-1ACB-DA0C-5D22-B91F7E04D358}"/>
              </a:ext>
            </a:extLst>
          </p:cNvPr>
          <p:cNvSpPr txBox="1"/>
          <p:nvPr/>
        </p:nvSpPr>
        <p:spPr>
          <a:xfrm>
            <a:off x="6068694" y="540702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6C9D303-3C16-6D80-C2E2-66B83138CEDD}"/>
              </a:ext>
            </a:extLst>
          </p:cNvPr>
          <p:cNvCxnSpPr/>
          <p:nvPr/>
        </p:nvCxnSpPr>
        <p:spPr>
          <a:xfrm>
            <a:off x="3370972" y="1277178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2050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C3CAD423-4FBD-0DB2-52E4-B8B18A06B38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r="-1977" b="22828"/>
          <a:stretch/>
        </p:blipFill>
        <p:spPr>
          <a:xfrm>
            <a:off x="197841" y="4717310"/>
            <a:ext cx="552761" cy="945944"/>
          </a:xfrm>
          <a:prstGeom prst="rect">
            <a:avLst/>
          </a:prstGeom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98E32E06-E59A-8016-BBA7-354901883D68}"/>
              </a:ext>
            </a:extLst>
          </p:cNvPr>
          <p:cNvSpPr txBox="1"/>
          <p:nvPr/>
        </p:nvSpPr>
        <p:spPr>
          <a:xfrm>
            <a:off x="601933" y="528776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3" name="Rectangle: Rounded Corners 2052">
            <a:extLst>
              <a:ext uri="{FF2B5EF4-FFF2-40B4-BE49-F238E27FC236}">
                <a16:creationId xmlns:a16="http://schemas.microsoft.com/office/drawing/2014/main" id="{80E9D612-514F-69AF-1305-56A8480305E0}"/>
              </a:ext>
            </a:extLst>
          </p:cNvPr>
          <p:cNvSpPr/>
          <p:nvPr/>
        </p:nvSpPr>
        <p:spPr>
          <a:xfrm>
            <a:off x="130140" y="4525301"/>
            <a:ext cx="3158255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4" name="Rectangle: Rounded Corners 2053">
            <a:extLst>
              <a:ext uri="{FF2B5EF4-FFF2-40B4-BE49-F238E27FC236}">
                <a16:creationId xmlns:a16="http://schemas.microsoft.com/office/drawing/2014/main" id="{553E86CB-E0A4-AB07-BFC4-23A4302B3C10}"/>
              </a:ext>
            </a:extLst>
          </p:cNvPr>
          <p:cNvSpPr/>
          <p:nvPr/>
        </p:nvSpPr>
        <p:spPr>
          <a:xfrm>
            <a:off x="3758932" y="4515485"/>
            <a:ext cx="289540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B866DA6D-5BE4-E751-E135-71BA768BB9E6}"/>
              </a:ext>
            </a:extLst>
          </p:cNvPr>
          <p:cNvSpPr txBox="1"/>
          <p:nvPr/>
        </p:nvSpPr>
        <p:spPr>
          <a:xfrm>
            <a:off x="1137444" y="455056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CA00F3F8-A209-84D2-DE3C-73EAAFD47F81}"/>
              </a:ext>
            </a:extLst>
          </p:cNvPr>
          <p:cNvSpPr txBox="1"/>
          <p:nvPr/>
        </p:nvSpPr>
        <p:spPr>
          <a:xfrm>
            <a:off x="4606545" y="451079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060" name="Picture 205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063EC9E-C965-E739-9A39-51FC918DC8C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9399" b="15187"/>
          <a:stretch/>
        </p:blipFill>
        <p:spPr>
          <a:xfrm>
            <a:off x="1956666" y="4708217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65ACEC31-4AB2-647E-92E1-D38FE43AABCE}"/>
              </a:ext>
            </a:extLst>
          </p:cNvPr>
          <p:cNvSpPr txBox="1"/>
          <p:nvPr/>
        </p:nvSpPr>
        <p:spPr>
          <a:xfrm>
            <a:off x="2442035" y="5346393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pic>
        <p:nvPicPr>
          <p:cNvPr id="2063" name="Picture 2062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2A7ADA74-34ED-2BCB-AA83-A130BB58035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502160" y="718192"/>
            <a:ext cx="1011126" cy="761335"/>
          </a:xfrm>
          <a:prstGeom prst="rect">
            <a:avLst/>
          </a:prstGeom>
        </p:spPr>
      </p:pic>
      <p:pic>
        <p:nvPicPr>
          <p:cNvPr id="2068" name="Picture 2067">
            <a:extLst>
              <a:ext uri="{FF2B5EF4-FFF2-40B4-BE49-F238E27FC236}">
                <a16:creationId xmlns:a16="http://schemas.microsoft.com/office/drawing/2014/main" id="{00D96BAB-BDD1-5239-3CFE-E86B18A1C1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45445" y="5769133"/>
            <a:ext cx="2004155" cy="157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CD920C-C539-4C5A-B734-3350F6B462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19031" y="7433509"/>
            <a:ext cx="1944637" cy="2295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D6C9D-36A2-4AB2-73DA-340313BB00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17566" y="8802185"/>
            <a:ext cx="1646857" cy="983326"/>
          </a:xfrm>
          <a:prstGeom prst="rect">
            <a:avLst/>
          </a:prstGeom>
        </p:spPr>
      </p:pic>
      <p:pic>
        <p:nvPicPr>
          <p:cNvPr id="13" name="Picture 10" descr="Sagrada Família, Building, Barcelona, Spain, Church">
            <a:extLst>
              <a:ext uri="{FF2B5EF4-FFF2-40B4-BE49-F238E27FC236}">
                <a16:creationId xmlns:a16="http://schemas.microsoft.com/office/drawing/2014/main" id="{FDAD8EE2-A78F-DBB7-82EC-6E8816F53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19" y="8550518"/>
            <a:ext cx="903743" cy="11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98A3AA-BC95-3AE6-5CCB-15FFCDC90725}"/>
              </a:ext>
            </a:extLst>
          </p:cNvPr>
          <p:cNvSpPr/>
          <p:nvPr/>
        </p:nvSpPr>
        <p:spPr>
          <a:xfrm rot="20187053">
            <a:off x="2562863" y="8202282"/>
            <a:ext cx="19261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rgbClr val="F5EFE8"/>
                  </a:solidFill>
                  <a:prstDash val="solid"/>
                </a:ln>
                <a:solidFill>
                  <a:srgbClr val="FF7C80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878B6-0027-ACB3-A71A-29BE526791F4}"/>
              </a:ext>
            </a:extLst>
          </p:cNvPr>
          <p:cNvSpPr txBox="1"/>
          <p:nvPr/>
        </p:nvSpPr>
        <p:spPr>
          <a:xfrm>
            <a:off x="184717" y="5940946"/>
            <a:ext cx="4330409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spc="300" dirty="0" err="1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Literatura</a:t>
            </a:r>
            <a:r>
              <a:rPr lang="en-GB" sz="1600" b="1" spc="300" dirty="0">
                <a:solidFill>
                  <a:schemeClr val="tx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</a:p>
          <a:p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Manolito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Gafotas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famoso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GB" sz="14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7E789-4EFC-1750-C138-A4CF93A121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49647" y="5978823"/>
            <a:ext cx="1286952" cy="6434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902597-AEA9-1D15-C2D0-3635177742A4}"/>
              </a:ext>
            </a:extLst>
          </p:cNvPr>
          <p:cNvSpPr txBox="1"/>
          <p:nvPr/>
        </p:nvSpPr>
        <p:spPr>
          <a:xfrm>
            <a:off x="184717" y="6778943"/>
            <a:ext cx="433040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b="1" i="0" spc="300" dirty="0">
                <a:solidFill>
                  <a:schemeClr val="bg2">
                    <a:lumMod val="25000"/>
                  </a:schemeClr>
                </a:solidFill>
                <a:effectLst/>
                <a:latin typeface="Cooper Black" panose="0208090404030B020404" pitchFamily="18" charset="0"/>
              </a:rPr>
              <a:t>Languages spoken in Spain</a:t>
            </a:r>
          </a:p>
          <a:p>
            <a:r>
              <a:rPr lang="en-GB" sz="1600" b="0" i="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There are five official languages spoken in Spain? Spanish, Catalan, Basque (Euskera), Galician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Aranes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E6CE355-3E6D-F418-A3EF-48B036839B4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89848" y="5970107"/>
            <a:ext cx="221832" cy="230190"/>
          </a:xfrm>
          <a:prstGeom prst="rect">
            <a:avLst/>
          </a:prstGeom>
        </p:spPr>
      </p:pic>
      <p:pic>
        <p:nvPicPr>
          <p:cNvPr id="1026" name="Picture 2" descr="Free castle flag catalan illustration">
            <a:extLst>
              <a:ext uri="{FF2B5EF4-FFF2-40B4-BE49-F238E27FC236}">
                <a16:creationId xmlns:a16="http://schemas.microsoft.com/office/drawing/2014/main" id="{777F834B-3E97-45E4-546D-F7E263193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6" r="71413" b="67437"/>
          <a:stretch/>
        </p:blipFill>
        <p:spPr bwMode="auto">
          <a:xfrm>
            <a:off x="1411722" y="9217087"/>
            <a:ext cx="656655" cy="4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8CE7F753-3994-6EB3-6058-BFD3575820E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515" y="8307455"/>
            <a:ext cx="501781" cy="482180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B6E87F9E-B706-143A-65E7-35B56E1CF4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4511" y="7906442"/>
            <a:ext cx="2118177" cy="554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BC88A-73B2-3AA5-E435-651019DD630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88937" y="7920292"/>
            <a:ext cx="666015" cy="673100"/>
          </a:xfrm>
          <a:prstGeom prst="rect">
            <a:avLst/>
          </a:prstGeom>
        </p:spPr>
      </p:pic>
      <p:sp>
        <p:nvSpPr>
          <p:cNvPr id="1034" name="TextBox 1033">
            <a:extLst>
              <a:ext uri="{FF2B5EF4-FFF2-40B4-BE49-F238E27FC236}">
                <a16:creationId xmlns:a16="http://schemas.microsoft.com/office/drawing/2014/main" id="{3BC8394E-A712-42C6-1CC1-128BCA09A12C}"/>
              </a:ext>
            </a:extLst>
          </p:cNvPr>
          <p:cNvSpPr txBox="1"/>
          <p:nvPr/>
        </p:nvSpPr>
        <p:spPr>
          <a:xfrm>
            <a:off x="5742326" y="6325666"/>
            <a:ext cx="50526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b="1" dirty="0"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808B19DE-676C-08EB-46DF-872704E312AC}"/>
              </a:ext>
            </a:extLst>
          </p:cNvPr>
          <p:cNvSpPr/>
          <p:nvPr/>
        </p:nvSpPr>
        <p:spPr>
          <a:xfrm>
            <a:off x="6189901" y="6384904"/>
            <a:ext cx="77200" cy="73591"/>
          </a:xfrm>
          <a:prstGeom prst="ellipse">
            <a:avLst/>
          </a:prstGeom>
          <a:solidFill>
            <a:srgbClr val="E224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19050">
                <a:solidFill>
                  <a:srgbClr val="FFFFFF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41" name="Picture 1040">
            <a:extLst>
              <a:ext uri="{FF2B5EF4-FFF2-40B4-BE49-F238E27FC236}">
                <a16:creationId xmlns:a16="http://schemas.microsoft.com/office/drawing/2014/main" id="{8FF0C540-8295-F774-C073-E7185CA552D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0381727">
            <a:off x="220042" y="8789428"/>
            <a:ext cx="1711637" cy="609226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02DB20A4-CF50-B156-C71C-747FC6468889}"/>
              </a:ext>
            </a:extLst>
          </p:cNvPr>
          <p:cNvSpPr txBox="1"/>
          <p:nvPr/>
        </p:nvSpPr>
        <p:spPr>
          <a:xfrm>
            <a:off x="54078" y="9583587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latin typeface="Century Gothic" panose="020B0502020202020204" pitchFamily="34" charset="0"/>
              </a:rPr>
              <a:t>catalán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885268A0-E119-A1B9-FF06-EF188F27B982}"/>
              </a:ext>
            </a:extLst>
          </p:cNvPr>
          <p:cNvSpPr txBox="1"/>
          <p:nvPr/>
        </p:nvSpPr>
        <p:spPr>
          <a:xfrm>
            <a:off x="109970" y="8493086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latin typeface="Century Gothic" panose="020B0502020202020204" pitchFamily="34" charset="0"/>
              </a:rPr>
              <a:t>español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pic>
        <p:nvPicPr>
          <p:cNvPr id="1046" name="Graphic 1045" descr="Line arrow: Clockwise curve outline">
            <a:extLst>
              <a:ext uri="{FF2B5EF4-FFF2-40B4-BE49-F238E27FC236}">
                <a16:creationId xmlns:a16="http://schemas.microsoft.com/office/drawing/2014/main" id="{2EA7B02F-F7A6-237A-1D9C-91C7257459F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7986821">
            <a:off x="860992" y="8484906"/>
            <a:ext cx="258716" cy="258716"/>
          </a:xfrm>
          <a:prstGeom prst="rect">
            <a:avLst/>
          </a:prstGeom>
        </p:spPr>
      </p:pic>
      <p:pic>
        <p:nvPicPr>
          <p:cNvPr id="1047" name="Graphic 1046" descr="Line arrow: Clockwise curve outline">
            <a:extLst>
              <a:ext uri="{FF2B5EF4-FFF2-40B4-BE49-F238E27FC236}">
                <a16:creationId xmlns:a16="http://schemas.microsoft.com/office/drawing/2014/main" id="{81B1D42A-956F-411E-BF13-3917A77CBA8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 rot="392622" flipH="1">
            <a:off x="738179" y="9543035"/>
            <a:ext cx="258716" cy="25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DE2D29AC-36DC-343F-2844-CB4151E8F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904308"/>
              </p:ext>
            </p:extLst>
          </p:nvPr>
        </p:nvGraphicFramePr>
        <p:xfrm>
          <a:off x="4671658" y="1538285"/>
          <a:ext cx="1969299" cy="2243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299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20447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5401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513150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46710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219254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92298"/>
                  </a:ext>
                </a:extLst>
              </a:tr>
              <a:tr h="320447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42035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03A938-1AE1-4415-09E3-0AE0434BE7B7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2" name="Google Shape;222;p10">
              <a:extLst>
                <a:ext uri="{FF2B5EF4-FFF2-40B4-BE49-F238E27FC236}">
                  <a16:creationId xmlns:a16="http://schemas.microsoft.com/office/drawing/2014/main" id="{D7AC4808-80AE-08BB-EE9E-68A70DB7D76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23597-2E4C-2958-418C-D35B640DA9F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596D3D-91A0-F05C-AFDC-7B873D391743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099F63-3384-AC95-AA23-5FA37E123CA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4" name="Picture 43" descr="Free speaker sound loud vector">
              <a:extLst>
                <a:ext uri="{FF2B5EF4-FFF2-40B4-BE49-F238E27FC236}">
                  <a16:creationId xmlns:a16="http://schemas.microsoft.com/office/drawing/2014/main" id="{27250F78-7C81-74C2-6521-B8F074873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6" name="Table 11">
            <a:extLst>
              <a:ext uri="{FF2B5EF4-FFF2-40B4-BE49-F238E27FC236}">
                <a16:creationId xmlns:a16="http://schemas.microsoft.com/office/drawing/2014/main" id="{7D60BAC3-9C2C-AB4B-25C7-DF2677B4B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75459"/>
              </p:ext>
            </p:extLst>
          </p:nvPr>
        </p:nvGraphicFramePr>
        <p:xfrm>
          <a:off x="288101" y="1543641"/>
          <a:ext cx="2026607" cy="2266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(you)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97DE5B-E2D9-49D6-E898-46569225B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0" y="1930662"/>
            <a:ext cx="241202" cy="203400"/>
          </a:xfrm>
          <a:prstGeom prst="rect">
            <a:avLst/>
          </a:prstGeom>
        </p:spPr>
      </p:pic>
      <p:sp>
        <p:nvSpPr>
          <p:cNvPr id="49" name="Rectangle 48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6F843448-8799-3F5C-67DD-BDB6427A476D}"/>
              </a:ext>
            </a:extLst>
          </p:cNvPr>
          <p:cNvSpPr/>
          <p:nvPr/>
        </p:nvSpPr>
        <p:spPr>
          <a:xfrm>
            <a:off x="181529" y="19549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Rectangle 53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3E3A521B-E1A2-5303-24E6-F0502FDAF67D}"/>
              </a:ext>
            </a:extLst>
          </p:cNvPr>
          <p:cNvSpPr/>
          <p:nvPr/>
        </p:nvSpPr>
        <p:spPr>
          <a:xfrm>
            <a:off x="181529" y="22652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EE611372-85C5-1856-CEFE-A18614272C04}"/>
              </a:ext>
            </a:extLst>
          </p:cNvPr>
          <p:cNvSpPr/>
          <p:nvPr/>
        </p:nvSpPr>
        <p:spPr>
          <a:xfrm>
            <a:off x="165249" y="25936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18B749F8-7B0C-0EE3-F617-D2503AF20960}"/>
              </a:ext>
            </a:extLst>
          </p:cNvPr>
          <p:cNvSpPr/>
          <p:nvPr/>
        </p:nvSpPr>
        <p:spPr>
          <a:xfrm>
            <a:off x="165249" y="2903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706DF7CB-B893-6B11-C558-406F68B48626}"/>
              </a:ext>
            </a:extLst>
          </p:cNvPr>
          <p:cNvSpPr/>
          <p:nvPr/>
        </p:nvSpPr>
        <p:spPr>
          <a:xfrm>
            <a:off x="163855" y="3260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E436AD-F7F9-91B0-B4B7-027ED0C3D435}"/>
              </a:ext>
            </a:extLst>
          </p:cNvPr>
          <p:cNvSpPr txBox="1"/>
          <p:nvPr/>
        </p:nvSpPr>
        <p:spPr>
          <a:xfrm>
            <a:off x="4719973" y="1873189"/>
            <a:ext cx="1880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with  m_  s _ _ _ _ _ </a:t>
            </a:r>
          </a:p>
        </p:txBody>
      </p:sp>
      <p:graphicFrame>
        <p:nvGraphicFramePr>
          <p:cNvPr id="2048" name="Table 2047">
            <a:extLst>
              <a:ext uri="{FF2B5EF4-FFF2-40B4-BE49-F238E27FC236}">
                <a16:creationId xmlns:a16="http://schemas.microsoft.com/office/drawing/2014/main" id="{B5440AB5-573D-0A87-4F2E-62E2A9E27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467734"/>
              </p:ext>
            </p:extLst>
          </p:nvPr>
        </p:nvGraphicFramePr>
        <p:xfrm>
          <a:off x="2481174" y="1538286"/>
          <a:ext cx="2026606" cy="226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224">
                  <a:extLst>
                    <a:ext uri="{9D8B030D-6E8A-4147-A177-3AD203B41FA5}">
                      <a16:colId xmlns:a16="http://schemas.microsoft.com/office/drawing/2014/main" val="2027865402"/>
                    </a:ext>
                  </a:extLst>
                </a:gridCol>
                <a:gridCol w="644191">
                  <a:extLst>
                    <a:ext uri="{9D8B030D-6E8A-4147-A177-3AD203B41FA5}">
                      <a16:colId xmlns:a16="http://schemas.microsoft.com/office/drawing/2014/main" val="37496748"/>
                    </a:ext>
                  </a:extLst>
                </a:gridCol>
                <a:gridCol w="644191">
                  <a:extLst>
                    <a:ext uri="{9D8B030D-6E8A-4147-A177-3AD203B41FA5}">
                      <a16:colId xmlns:a16="http://schemas.microsoft.com/office/drawing/2014/main" val="2427902193"/>
                    </a:ext>
                  </a:extLst>
                </a:gridCol>
              </a:tblGrid>
              <a:tr h="3234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object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place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998762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151724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512573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037045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118980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138551"/>
                  </a:ext>
                </a:extLst>
              </a:tr>
              <a:tr h="32344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723156"/>
                  </a:ext>
                </a:extLst>
              </a:tr>
            </a:tbl>
          </a:graphicData>
        </a:graphic>
      </p:graphicFrame>
      <p:sp>
        <p:nvSpPr>
          <p:cNvPr id="2049" name="Rectangle 2048">
            <a:hlinkClick r:id="" action="ppaction://noaction">
              <a:snd r:embed="rId6" name="6_4.wav"/>
            </a:hlinkClick>
            <a:extLst>
              <a:ext uri="{FF2B5EF4-FFF2-40B4-BE49-F238E27FC236}">
                <a16:creationId xmlns:a16="http://schemas.microsoft.com/office/drawing/2014/main" id="{14967D94-284A-CF65-4BD0-E5457701D5ED}"/>
              </a:ext>
            </a:extLst>
          </p:cNvPr>
          <p:cNvSpPr/>
          <p:nvPr/>
        </p:nvSpPr>
        <p:spPr>
          <a:xfrm>
            <a:off x="172371" y="355543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1" name="Picture 2" descr="Cup, Icons, Medal, Win, Game, The Competition, Award">
            <a:extLst>
              <a:ext uri="{FF2B5EF4-FFF2-40B4-BE49-F238E27FC236}">
                <a16:creationId xmlns:a16="http://schemas.microsoft.com/office/drawing/2014/main" id="{693B4EFD-40A3-812E-A97C-044E2B9E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23" y="1412058"/>
            <a:ext cx="247090" cy="2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6" descr="United, Flag, Kingdom, British, Great, Britain">
            <a:extLst>
              <a:ext uri="{FF2B5EF4-FFF2-40B4-BE49-F238E27FC236}">
                <a16:creationId xmlns:a16="http://schemas.microsoft.com/office/drawing/2014/main" id="{1E236CBC-01AA-3250-8FA7-50008573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91" y="1624342"/>
            <a:ext cx="211664" cy="1656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hlinkClick r:id="" action="ppaction://noaction">
              <a:snd r:embed="rId9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570584" y="8312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Sofía :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¿De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640F2FA-1800-3466-30D0-95B60A1C118A}"/>
              </a:ext>
            </a:extLst>
          </p:cNvPr>
          <p:cNvSpPr txBox="1"/>
          <p:nvPr/>
        </p:nvSpPr>
        <p:spPr>
          <a:xfrm>
            <a:off x="2353096" y="1159059"/>
            <a:ext cx="42878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Marca   .  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6CBE956E-8437-8FC0-CE5A-CFE06A09DD3B}"/>
              </a:ext>
            </a:extLst>
          </p:cNvPr>
          <p:cNvSpPr txBox="1"/>
          <p:nvPr/>
        </p:nvSpPr>
        <p:spPr>
          <a:xfrm>
            <a:off x="200490" y="1257805"/>
            <a:ext cx="2096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     .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F0E1EFE7-4839-CD6B-8CF7-5B5343304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4" y="1321390"/>
            <a:ext cx="154495" cy="160933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C0D3C2C4-3C43-CB44-ACF0-CE1211877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923" y="1224761"/>
            <a:ext cx="154495" cy="160933"/>
          </a:xfrm>
          <a:prstGeom prst="rect">
            <a:avLst/>
          </a:prstGeom>
        </p:spPr>
      </p:pic>
      <p:sp>
        <p:nvSpPr>
          <p:cNvPr id="2063" name="Rectangle: Rounded Corners 2062">
            <a:extLst>
              <a:ext uri="{FF2B5EF4-FFF2-40B4-BE49-F238E27FC236}">
                <a16:creationId xmlns:a16="http://schemas.microsoft.com/office/drawing/2014/main" id="{A983A15E-7C62-2C30-C024-6CEBE75C14D1}"/>
              </a:ext>
            </a:extLst>
          </p:cNvPr>
          <p:cNvSpPr/>
          <p:nvPr/>
        </p:nvSpPr>
        <p:spPr>
          <a:xfrm>
            <a:off x="3467301" y="4054868"/>
            <a:ext cx="3240412" cy="30425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E7507354-635A-0BEB-4B10-9BAB62C1278C}"/>
              </a:ext>
            </a:extLst>
          </p:cNvPr>
          <p:cNvSpPr txBox="1"/>
          <p:nvPr/>
        </p:nvSpPr>
        <p:spPr>
          <a:xfrm>
            <a:off x="3452644" y="4157546"/>
            <a:ext cx="1954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Multiple meanings of ‘</a:t>
            </a:r>
            <a:r>
              <a:rPr lang="en-GB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por</a:t>
            </a:r>
            <a:r>
              <a: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’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7C55EEF1-D7CE-120B-8D63-16ED24F632F6}"/>
              </a:ext>
            </a:extLst>
          </p:cNvPr>
          <p:cNvGrpSpPr/>
          <p:nvPr/>
        </p:nvGrpSpPr>
        <p:grpSpPr>
          <a:xfrm>
            <a:off x="5468799" y="4137573"/>
            <a:ext cx="1379675" cy="396863"/>
            <a:chOff x="295163" y="5917195"/>
            <a:chExt cx="1834679" cy="588990"/>
          </a:xfrm>
        </p:grpSpPr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B17B3609-12C1-C151-E36C-2245B765D459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6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5636CC69-A25F-D5FC-1F6C-4AA97A5E3FC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18DC9148-64D5-D71F-50AD-2689E22E995B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8" name="TextBox 2077">
            <a:extLst>
              <a:ext uri="{FF2B5EF4-FFF2-40B4-BE49-F238E27FC236}">
                <a16:creationId xmlns:a16="http://schemas.microsoft.com/office/drawing/2014/main" id="{EE0122A6-84B3-5F24-68A4-61896A3CA5A3}"/>
              </a:ext>
            </a:extLst>
          </p:cNvPr>
          <p:cNvSpPr txBox="1"/>
          <p:nvPr/>
        </p:nvSpPr>
        <p:spPr>
          <a:xfrm>
            <a:off x="3467302" y="4495350"/>
            <a:ext cx="24153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learnt 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‘por’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is a preposition that is often used with 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 of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A8D3BA6E-BE73-9515-2F5D-FED855444C05}"/>
              </a:ext>
            </a:extLst>
          </p:cNvPr>
          <p:cNvSpPr txBox="1"/>
          <p:nvPr/>
        </p:nvSpPr>
        <p:spPr>
          <a:xfrm>
            <a:off x="3444077" y="4883900"/>
            <a:ext cx="3444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can be translated in different ways in English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5" name="Google Shape;183;p8">
            <a:extLst>
              <a:ext uri="{FF2B5EF4-FFF2-40B4-BE49-F238E27FC236}">
                <a16:creationId xmlns:a16="http://schemas.microsoft.com/office/drawing/2014/main" id="{CA2F9049-95A6-5FAF-C889-977B1EC57FA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83621" y="5357200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90" name="TextBox 2089">
            <a:extLst>
              <a:ext uri="{FF2B5EF4-FFF2-40B4-BE49-F238E27FC236}">
                <a16:creationId xmlns:a16="http://schemas.microsoft.com/office/drawing/2014/main" id="{65CD5CBE-5F0F-7E65-7C36-6DDD9E8B0A1A}"/>
              </a:ext>
            </a:extLst>
          </p:cNvPr>
          <p:cNvSpPr txBox="1"/>
          <p:nvPr/>
        </p:nvSpPr>
        <p:spPr>
          <a:xfrm>
            <a:off x="3494477" y="6069461"/>
            <a:ext cx="31464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also use ‘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indicate the time of the day (morning, evening). In this case, it is translated as ‘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44EE05F3-956D-13FC-3910-3437D6603331}"/>
              </a:ext>
            </a:extLst>
          </p:cNvPr>
          <p:cNvSpPr txBox="1"/>
          <p:nvPr/>
        </p:nvSpPr>
        <p:spPr>
          <a:xfrm>
            <a:off x="3458450" y="5118111"/>
            <a:ext cx="318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Paseo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ciudad.</a:t>
            </a:r>
          </a:p>
        </p:txBody>
      </p:sp>
      <p:sp>
        <p:nvSpPr>
          <p:cNvPr id="2096" name="TextBox 2095">
            <a:extLst>
              <a:ext uri="{FF2B5EF4-FFF2-40B4-BE49-F238E27FC236}">
                <a16:creationId xmlns:a16="http://schemas.microsoft.com/office/drawing/2014/main" id="{43B9EF13-FC25-8F04-37EC-BE04BDF865F3}"/>
              </a:ext>
            </a:extLst>
          </p:cNvPr>
          <p:cNvSpPr txBox="1"/>
          <p:nvPr/>
        </p:nvSpPr>
        <p:spPr>
          <a:xfrm>
            <a:off x="3763772" y="5378068"/>
            <a:ext cx="231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for a walk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around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city.</a:t>
            </a:r>
          </a:p>
        </p:txBody>
      </p:sp>
      <p:pic>
        <p:nvPicPr>
          <p:cNvPr id="2097" name="Google Shape;183;p8">
            <a:extLst>
              <a:ext uri="{FF2B5EF4-FFF2-40B4-BE49-F238E27FC236}">
                <a16:creationId xmlns:a16="http://schemas.microsoft.com/office/drawing/2014/main" id="{C31850B7-5FB0-B0EF-23D9-E865F27724A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82252" y="5807941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TextBox 2097">
            <a:extLst>
              <a:ext uri="{FF2B5EF4-FFF2-40B4-BE49-F238E27FC236}">
                <a16:creationId xmlns:a16="http://schemas.microsoft.com/office/drawing/2014/main" id="{17D481CD-C2D1-9AC5-9059-796EE62330AA}"/>
              </a:ext>
            </a:extLst>
          </p:cNvPr>
          <p:cNvSpPr txBox="1"/>
          <p:nvPr/>
        </p:nvSpPr>
        <p:spPr>
          <a:xfrm>
            <a:off x="3457081" y="5568852"/>
            <a:ext cx="2877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Paseo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campo.</a:t>
            </a: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6A6B7712-0302-9EB1-F381-B97E5572A8EF}"/>
              </a:ext>
            </a:extLst>
          </p:cNvPr>
          <p:cNvSpPr txBox="1"/>
          <p:nvPr/>
        </p:nvSpPr>
        <p:spPr>
          <a:xfrm>
            <a:off x="3762403" y="582880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for a walk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countryside.</a:t>
            </a:r>
          </a:p>
        </p:txBody>
      </p:sp>
      <p:sp>
        <p:nvSpPr>
          <p:cNvPr id="2101" name="TextBox 2100">
            <a:extLst>
              <a:ext uri="{FF2B5EF4-FFF2-40B4-BE49-F238E27FC236}">
                <a16:creationId xmlns:a16="http://schemas.microsoft.com/office/drawing/2014/main" id="{004F2DDD-C8E4-C28F-39C5-F1870A415AB9}"/>
              </a:ext>
            </a:extLst>
          </p:cNvPr>
          <p:cNvSpPr txBox="1"/>
          <p:nvPr/>
        </p:nvSpPr>
        <p:spPr>
          <a:xfrm>
            <a:off x="5550659" y="4657780"/>
            <a:ext cx="1150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movement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02" name="Google Shape;183;p8">
            <a:extLst>
              <a:ext uri="{FF2B5EF4-FFF2-40B4-BE49-F238E27FC236}">
                <a16:creationId xmlns:a16="http://schemas.microsoft.com/office/drawing/2014/main" id="{8683A744-F63C-FE01-B65E-6917361204A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04882" y="6772067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TextBox 2102">
            <a:extLst>
              <a:ext uri="{FF2B5EF4-FFF2-40B4-BE49-F238E27FC236}">
                <a16:creationId xmlns:a16="http://schemas.microsoft.com/office/drawing/2014/main" id="{CB8EB4AA-84E3-A547-923E-453A95F80038}"/>
              </a:ext>
            </a:extLst>
          </p:cNvPr>
          <p:cNvSpPr txBox="1"/>
          <p:nvPr/>
        </p:nvSpPr>
        <p:spPr>
          <a:xfrm>
            <a:off x="3763620" y="6583289"/>
            <a:ext cx="2877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por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tarde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22E2C249-24CF-B9D7-AA5A-6BF4AE213857}"/>
              </a:ext>
            </a:extLst>
          </p:cNvPr>
          <p:cNvSpPr txBox="1"/>
          <p:nvPr/>
        </p:nvSpPr>
        <p:spPr>
          <a:xfrm>
            <a:off x="3814922" y="680067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visit the museum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afternoon.</a:t>
            </a: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79032" y="415774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Quique escribe 📝.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83133" y="4016435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12" name="TextBox 2111">
            <a:extLst>
              <a:ext uri="{FF2B5EF4-FFF2-40B4-BE49-F238E27FC236}">
                <a16:creationId xmlns:a16="http://schemas.microsoft.com/office/drawing/2014/main" id="{E58CEA54-9A4C-6B53-8BE5-FAA85A740D9F}"/>
              </a:ext>
            </a:extLst>
          </p:cNvPr>
          <p:cNvSpPr txBox="1"/>
          <p:nvPr/>
        </p:nvSpPr>
        <p:spPr>
          <a:xfrm>
            <a:off x="1045745" y="4460933"/>
            <a:ext cx="39385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Lee. 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2114" name="Table 2113">
            <a:extLst>
              <a:ext uri="{FF2B5EF4-FFF2-40B4-BE49-F238E27FC236}">
                <a16:creationId xmlns:a16="http://schemas.microsoft.com/office/drawing/2014/main" id="{1296018D-14D7-08A3-4006-E2ACE6A403E1}"/>
              </a:ext>
            </a:extLst>
          </p:cNvPr>
          <p:cNvGraphicFramePr>
            <a:graphicFrameLocks noGrp="1"/>
          </p:cNvGraphicFramePr>
          <p:nvPr/>
        </p:nvGraphicFramePr>
        <p:xfrm>
          <a:off x="3474048" y="7296123"/>
          <a:ext cx="2843402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802">
                  <a:extLst>
                    <a:ext uri="{9D8B030D-6E8A-4147-A177-3AD203B41FA5}">
                      <a16:colId xmlns:a16="http://schemas.microsoft.com/office/drawing/2014/main" val="1195758995"/>
                    </a:ext>
                  </a:extLst>
                </a:gridCol>
                <a:gridCol w="1091800">
                  <a:extLst>
                    <a:ext uri="{9D8B030D-6E8A-4147-A177-3AD203B41FA5}">
                      <a16:colId xmlns:a16="http://schemas.microsoft.com/office/drawing/2014/main" val="4130652978"/>
                    </a:ext>
                  </a:extLst>
                </a:gridCol>
                <a:gridCol w="1091800">
                  <a:extLst>
                    <a:ext uri="{9D8B030D-6E8A-4147-A177-3AD203B41FA5}">
                      <a16:colId xmlns:a16="http://schemas.microsoft.com/office/drawing/2014/main" val="1551976250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around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36955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7909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9494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79143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76509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6147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32802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85CD928-B750-8CAC-5589-99CF8E8C2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39" y="7695541"/>
            <a:ext cx="241202" cy="20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0D700-B1B6-D0F1-2FC5-9931630A0F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44" y="4879642"/>
            <a:ext cx="3309271" cy="4761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7B1B85-DE60-D829-D9F1-7BF26888A0BD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 descr="Free Watercolor Brushstroke illustration and picture">
            <a:extLst>
              <a:ext uri="{FF2B5EF4-FFF2-40B4-BE49-F238E27FC236}">
                <a16:creationId xmlns:a16="http://schemas.microsoft.com/office/drawing/2014/main" id="{2B74A492-DA04-923D-640D-406D2DA1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896D8F-19EA-EA8B-3705-B02F1DFACAEF}"/>
              </a:ext>
            </a:extLst>
          </p:cNvPr>
          <p:cNvSpPr txBox="1"/>
          <p:nvPr/>
        </p:nvSpPr>
        <p:spPr>
          <a:xfrm>
            <a:off x="6375889" y="9561375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06822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053" name="TextBox 2052">
            <a:hlinkClick r:id="" action="ppaction://noaction">
              <a:snd r:embed="rId3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116032" y="888879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Ahora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traduce*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15" name="Table 3">
            <a:extLst>
              <a:ext uri="{FF2B5EF4-FFF2-40B4-BE49-F238E27FC236}">
                <a16:creationId xmlns:a16="http://schemas.microsoft.com/office/drawing/2014/main" id="{E36D2730-3D01-ECF5-8228-22B2C48FF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649997"/>
              </p:ext>
            </p:extLst>
          </p:nvPr>
        </p:nvGraphicFramePr>
        <p:xfrm>
          <a:off x="116899" y="1399711"/>
          <a:ext cx="6653243" cy="190956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visit the church __ the __________.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 your bike _______ the city.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present ___________ in class.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relax  _____ my 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  _____  ____ ______ ________ the park.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 __   __  _   ____   __ the countryside.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sp>
        <p:nvSpPr>
          <p:cNvPr id="2116" name="TextBox 2115">
            <a:extLst>
              <a:ext uri="{FF2B5EF4-FFF2-40B4-BE49-F238E27FC236}">
                <a16:creationId xmlns:a16="http://schemas.microsoft.com/office/drawing/2014/main" id="{4515A788-458F-7C66-A338-7D52F7ADF7EF}"/>
              </a:ext>
            </a:extLst>
          </p:cNvPr>
          <p:cNvSpPr txBox="1"/>
          <p:nvPr/>
        </p:nvSpPr>
        <p:spPr>
          <a:xfrm>
            <a:off x="746957" y="1395727"/>
            <a:ext cx="51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You</a:t>
            </a:r>
          </a:p>
        </p:txBody>
      </p:sp>
      <p:grpSp>
        <p:nvGrpSpPr>
          <p:cNvPr id="2129" name="Group 2128">
            <a:extLst>
              <a:ext uri="{FF2B5EF4-FFF2-40B4-BE49-F238E27FC236}">
                <a16:creationId xmlns:a16="http://schemas.microsoft.com/office/drawing/2014/main" id="{805F43BA-AFFA-E6B1-9E13-FBDC46390AF2}"/>
              </a:ext>
            </a:extLst>
          </p:cNvPr>
          <p:cNvGrpSpPr/>
          <p:nvPr/>
        </p:nvGrpSpPr>
        <p:grpSpPr>
          <a:xfrm>
            <a:off x="130140" y="754915"/>
            <a:ext cx="1072125" cy="541432"/>
            <a:chOff x="85157" y="674113"/>
            <a:chExt cx="1072125" cy="541432"/>
          </a:xfrm>
        </p:grpSpPr>
        <p:sp>
          <p:nvSpPr>
            <p:cNvPr id="2130" name="Google Shape;206;p9">
              <a:extLst>
                <a:ext uri="{FF2B5EF4-FFF2-40B4-BE49-F238E27FC236}">
                  <a16:creationId xmlns:a16="http://schemas.microsoft.com/office/drawing/2014/main" id="{62045E22-95B3-590F-06DB-AF9B153A3A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1" name="Picture 2130">
              <a:extLst>
                <a:ext uri="{FF2B5EF4-FFF2-40B4-BE49-F238E27FC236}">
                  <a16:creationId xmlns:a16="http://schemas.microsoft.com/office/drawing/2014/main" id="{AC4EDC5D-BC52-0B78-062B-4DC45DF4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AEDE0FA8-E7B4-79A5-411E-0B9A0BEC1B6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33" name="Title 1">
            <a:extLst>
              <a:ext uri="{FF2B5EF4-FFF2-40B4-BE49-F238E27FC236}">
                <a16:creationId xmlns:a16="http://schemas.microsoft.com/office/drawing/2014/main" id="{939ADB5C-851F-2251-A47F-33D70F58B7DD}"/>
              </a:ext>
            </a:extLst>
          </p:cNvPr>
          <p:cNvSpPr txBox="1">
            <a:spLocks/>
          </p:cNvSpPr>
          <p:nvPr/>
        </p:nvSpPr>
        <p:spPr>
          <a:xfrm>
            <a:off x="5138746" y="1191455"/>
            <a:ext cx="1531467" cy="30521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</a:t>
            </a:r>
          </a:p>
        </p:txBody>
      </p:sp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67B20E32-452A-78DA-3A5D-3FDA4BEDDB83}"/>
              </a:ext>
            </a:extLst>
          </p:cNvPr>
          <p:cNvGrpSpPr/>
          <p:nvPr/>
        </p:nvGrpSpPr>
        <p:grpSpPr>
          <a:xfrm>
            <a:off x="154157" y="3600943"/>
            <a:ext cx="1801949" cy="492309"/>
            <a:chOff x="1639842" y="1416994"/>
            <a:chExt cx="1801949" cy="492309"/>
          </a:xfrm>
        </p:grpSpPr>
        <p:sp>
          <p:nvSpPr>
            <p:cNvPr id="2137" name="Google Shape;112;p3">
              <a:extLst>
                <a:ext uri="{FF2B5EF4-FFF2-40B4-BE49-F238E27FC236}">
                  <a16:creationId xmlns:a16="http://schemas.microsoft.com/office/drawing/2014/main" id="{E8573FF4-D7C0-1A47-C2E4-6664BA7FE740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BA84939-F99F-AA02-454C-55E56E6C98D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8CC9222F-8ED0-5780-8513-A1ADBD8B7DEC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40" name="Google Shape;402;p19">
            <a:extLst>
              <a:ext uri="{FF2B5EF4-FFF2-40B4-BE49-F238E27FC236}">
                <a16:creationId xmlns:a16="http://schemas.microsoft.com/office/drawing/2014/main" id="{5C147DB5-6A5B-2F79-98AF-7681C925B872}"/>
              </a:ext>
            </a:extLst>
          </p:cNvPr>
          <p:cNvSpPr txBox="1"/>
          <p:nvPr/>
        </p:nvSpPr>
        <p:spPr>
          <a:xfrm>
            <a:off x="1956106" y="369768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s-AR" sz="16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[ga] [go] or [gu].</a:t>
            </a:r>
            <a:endParaRPr kumimoji="0" lang="es-AR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5" name="Google Shape;402;p19">
            <a:extLst>
              <a:ext uri="{FF2B5EF4-FFF2-40B4-BE49-F238E27FC236}">
                <a16:creationId xmlns:a16="http://schemas.microsoft.com/office/drawing/2014/main" id="{EA651331-67D8-C13F-7C82-A2F6B286193C}"/>
              </a:ext>
            </a:extLst>
          </p:cNvPr>
          <p:cNvSpPr txBox="1"/>
          <p:nvPr/>
        </p:nvSpPr>
        <p:spPr>
          <a:xfrm>
            <a:off x="4084080" y="4138437"/>
            <a:ext cx="2414083" cy="544357"/>
          </a:xfrm>
          <a:prstGeom prst="rect">
            <a:avLst/>
          </a:prstGeom>
          <a:solidFill>
            <a:srgbClr val="FFC9E4"/>
          </a:solidFill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Practica el poema con tu pareja.</a:t>
            </a:r>
          </a:p>
        </p:txBody>
      </p:sp>
      <p:pic>
        <p:nvPicPr>
          <p:cNvPr id="2146" name="Picture 2" descr="Trabajo En Equipo, Grupo, Equipo, Comunidad">
            <a:extLst>
              <a:ext uri="{FF2B5EF4-FFF2-40B4-BE49-F238E27FC236}">
                <a16:creationId xmlns:a16="http://schemas.microsoft.com/office/drawing/2014/main" id="{BE9CB849-5F7D-023B-4F8D-D85EE49CC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4" y="4483244"/>
            <a:ext cx="428321" cy="4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7" name="Rectangle: Rounded Corners 2146">
            <a:extLst>
              <a:ext uri="{FF2B5EF4-FFF2-40B4-BE49-F238E27FC236}">
                <a16:creationId xmlns:a16="http://schemas.microsoft.com/office/drawing/2014/main" id="{F2A570B7-5125-3C4F-CBFD-04FCA98F41D1}"/>
              </a:ext>
            </a:extLst>
          </p:cNvPr>
          <p:cNvSpPr/>
          <p:nvPr/>
        </p:nvSpPr>
        <p:spPr>
          <a:xfrm>
            <a:off x="116900" y="6832532"/>
            <a:ext cx="6653242" cy="26106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49" name="Google Shape;181;p8">
            <a:extLst>
              <a:ext uri="{FF2B5EF4-FFF2-40B4-BE49-F238E27FC236}">
                <a16:creationId xmlns:a16="http://schemas.microsoft.com/office/drawing/2014/main" id="{54E3CE3D-A50A-BF48-B9DB-9B293B6F87DD}"/>
              </a:ext>
            </a:extLst>
          </p:cNvPr>
          <p:cNvPicPr/>
          <p:nvPr/>
        </p:nvPicPr>
        <p:blipFill rotWithShape="1">
          <a:blip r:embed="rId7"/>
          <a:srcRect r="39765"/>
          <a:stretch/>
        </p:blipFill>
        <p:spPr>
          <a:xfrm>
            <a:off x="294413" y="8228729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150" name="Google Shape;181;p8">
            <a:extLst>
              <a:ext uri="{FF2B5EF4-FFF2-40B4-BE49-F238E27FC236}">
                <a16:creationId xmlns:a16="http://schemas.microsoft.com/office/drawing/2014/main" id="{9DB2B080-32B0-9571-3B4E-E637D63E6D7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38358" y="8877199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152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D848197-5163-DAC1-BA5A-548DAFF0EC1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9999" y="7670431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6" name="TextBox 2155">
            <a:extLst>
              <a:ext uri="{FF2B5EF4-FFF2-40B4-BE49-F238E27FC236}">
                <a16:creationId xmlns:a16="http://schemas.microsoft.com/office/drawing/2014/main" id="{38FAA60D-7E2E-63BF-D22D-BEE0D6A16CED}"/>
              </a:ext>
            </a:extLst>
          </p:cNvPr>
          <p:cNvSpPr txBox="1"/>
          <p:nvPr/>
        </p:nvSpPr>
        <p:spPr>
          <a:xfrm>
            <a:off x="766327" y="8362062"/>
            <a:ext cx="2830964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Pase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(go for a) walk</a:t>
            </a:r>
          </a:p>
        </p:txBody>
      </p:sp>
      <p:sp>
        <p:nvSpPr>
          <p:cNvPr id="2157" name="TextBox 2156">
            <a:extLst>
              <a:ext uri="{FF2B5EF4-FFF2-40B4-BE49-F238E27FC236}">
                <a16:creationId xmlns:a16="http://schemas.microsoft.com/office/drawing/2014/main" id="{5D2567D2-1903-9725-5425-1EC5BCA1E3D4}"/>
              </a:ext>
            </a:extLst>
          </p:cNvPr>
          <p:cNvSpPr txBox="1"/>
          <p:nvPr/>
        </p:nvSpPr>
        <p:spPr>
          <a:xfrm>
            <a:off x="824565" y="8960570"/>
            <a:ext cx="38871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Pase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(go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es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for a) walk</a:t>
            </a:r>
            <a:endParaRPr lang="en-GB" sz="14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E6C88F06-359D-168A-EFCC-252C86D902C5}"/>
              </a:ext>
            </a:extLst>
          </p:cNvPr>
          <p:cNvSpPr txBox="1"/>
          <p:nvPr/>
        </p:nvSpPr>
        <p:spPr>
          <a:xfrm>
            <a:off x="156452" y="6882733"/>
            <a:ext cx="364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AFCF8A46-8296-7A8D-76B8-07EB7FD4AE12}"/>
              </a:ext>
            </a:extLst>
          </p:cNvPr>
          <p:cNvSpPr txBox="1"/>
          <p:nvPr/>
        </p:nvSpPr>
        <p:spPr>
          <a:xfrm>
            <a:off x="723749" y="7801497"/>
            <a:ext cx="2756772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Pase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I (go for a) walk</a:t>
            </a:r>
          </a:p>
        </p:txBody>
      </p:sp>
      <p:sp>
        <p:nvSpPr>
          <p:cNvPr id="2272" name="TextBox 2271">
            <a:extLst>
              <a:ext uri="{FF2B5EF4-FFF2-40B4-BE49-F238E27FC236}">
                <a16:creationId xmlns:a16="http://schemas.microsoft.com/office/drawing/2014/main" id="{1E1CEBE7-3249-CC3C-14D2-DE4A541E3A97}"/>
              </a:ext>
            </a:extLst>
          </p:cNvPr>
          <p:cNvSpPr txBox="1"/>
          <p:nvPr/>
        </p:nvSpPr>
        <p:spPr>
          <a:xfrm>
            <a:off x="147347" y="7150383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1" name="Picture 2280">
            <a:extLst>
              <a:ext uri="{FF2B5EF4-FFF2-40B4-BE49-F238E27FC236}">
                <a16:creationId xmlns:a16="http://schemas.microsoft.com/office/drawing/2014/main" id="{FD5864A7-1B8E-B22C-8009-A86815E19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193" y="1401870"/>
            <a:ext cx="348225" cy="1985599"/>
          </a:xfrm>
          <a:prstGeom prst="rect">
            <a:avLst/>
          </a:prstGeom>
        </p:spPr>
      </p:pic>
      <p:pic>
        <p:nvPicPr>
          <p:cNvPr id="2291" name="Google Shape;181;p8">
            <a:extLst>
              <a:ext uri="{FF2B5EF4-FFF2-40B4-BE49-F238E27FC236}">
                <a16:creationId xmlns:a16="http://schemas.microsoft.com/office/drawing/2014/main" id="{B795FC5A-2458-94BF-0889-CEF6739946EF}"/>
              </a:ext>
            </a:extLst>
          </p:cNvPr>
          <p:cNvPicPr/>
          <p:nvPr/>
        </p:nvPicPr>
        <p:blipFill rotWithShape="1">
          <a:blip r:embed="rId7"/>
          <a:srcRect r="39765"/>
          <a:stretch/>
        </p:blipFill>
        <p:spPr>
          <a:xfrm>
            <a:off x="3678799" y="8238254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2292" name="Google Shape;181;p8">
            <a:extLst>
              <a:ext uri="{FF2B5EF4-FFF2-40B4-BE49-F238E27FC236}">
                <a16:creationId xmlns:a16="http://schemas.microsoft.com/office/drawing/2014/main" id="{67ABB0FC-6E68-B633-D1D4-C839C54632C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622744" y="888672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293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A4D7B270-00BF-72B9-781A-71C4D9729B2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4385" y="7679956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294" name="TextBox 2293">
            <a:extLst>
              <a:ext uri="{FF2B5EF4-FFF2-40B4-BE49-F238E27FC236}">
                <a16:creationId xmlns:a16="http://schemas.microsoft.com/office/drawing/2014/main" id="{83C4363D-3447-BA52-ECA1-7E5B1BDC5F6B}"/>
              </a:ext>
            </a:extLst>
          </p:cNvPr>
          <p:cNvSpPr txBox="1"/>
          <p:nvPr/>
        </p:nvSpPr>
        <p:spPr>
          <a:xfrm>
            <a:off x="4150713" y="8371587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D _ _ c _ _ _ _ _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you relax</a:t>
            </a:r>
          </a:p>
        </p:txBody>
      </p:sp>
      <p:sp>
        <p:nvSpPr>
          <p:cNvPr id="2295" name="TextBox 2294">
            <a:extLst>
              <a:ext uri="{FF2B5EF4-FFF2-40B4-BE49-F238E27FC236}">
                <a16:creationId xmlns:a16="http://schemas.microsoft.com/office/drawing/2014/main" id="{E5B787D0-5240-6D94-5E67-A54AC498D844}"/>
              </a:ext>
            </a:extLst>
          </p:cNvPr>
          <p:cNvSpPr txBox="1"/>
          <p:nvPr/>
        </p:nvSpPr>
        <p:spPr>
          <a:xfrm>
            <a:off x="4208951" y="8970095"/>
            <a:ext cx="2709374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D _ _ c _ _ _ _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s/he relax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2297" name="TextBox 2296">
            <a:extLst>
              <a:ext uri="{FF2B5EF4-FFF2-40B4-BE49-F238E27FC236}">
                <a16:creationId xmlns:a16="http://schemas.microsoft.com/office/drawing/2014/main" id="{8B766917-304C-D1B3-7072-FF34F6EB5C2C}"/>
              </a:ext>
            </a:extLst>
          </p:cNvPr>
          <p:cNvSpPr txBox="1"/>
          <p:nvPr/>
        </p:nvSpPr>
        <p:spPr>
          <a:xfrm>
            <a:off x="4108135" y="781102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D _ _ c _ _ _ _ 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relax</a:t>
            </a:r>
          </a:p>
        </p:txBody>
      </p:sp>
      <p:grpSp>
        <p:nvGrpSpPr>
          <p:cNvPr id="2299" name="Group 2298">
            <a:extLst>
              <a:ext uri="{FF2B5EF4-FFF2-40B4-BE49-F238E27FC236}">
                <a16:creationId xmlns:a16="http://schemas.microsoft.com/office/drawing/2014/main" id="{A962BA17-C77A-0D35-98A8-EF0749384811}"/>
              </a:ext>
            </a:extLst>
          </p:cNvPr>
          <p:cNvGrpSpPr/>
          <p:nvPr/>
        </p:nvGrpSpPr>
        <p:grpSpPr>
          <a:xfrm>
            <a:off x="4940298" y="6853223"/>
            <a:ext cx="1943885" cy="588990"/>
            <a:chOff x="115026" y="5917195"/>
            <a:chExt cx="1943885" cy="588990"/>
          </a:xfrm>
        </p:grpSpPr>
        <p:sp>
          <p:nvSpPr>
            <p:cNvPr id="2300" name="TextBox 2299">
              <a:extLst>
                <a:ext uri="{FF2B5EF4-FFF2-40B4-BE49-F238E27FC236}">
                  <a16:creationId xmlns:a16="http://schemas.microsoft.com/office/drawing/2014/main" id="{1E4340A5-DF72-7807-59EC-FB309717578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30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D5AAF9BE-9E90-1EB7-2E3D-CE0D0494F2F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2" name="TextBox 2301">
              <a:extLst>
                <a:ext uri="{FF2B5EF4-FFF2-40B4-BE49-F238E27FC236}">
                  <a16:creationId xmlns:a16="http://schemas.microsoft.com/office/drawing/2014/main" id="{B303D0E5-AF82-4F54-8813-DF7FE4CAE8E7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AB4F733-5854-F430-13C6-A143177036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848" y="4059672"/>
            <a:ext cx="4039087" cy="2267132"/>
          </a:xfrm>
          <a:prstGeom prst="rect">
            <a:avLst/>
          </a:prstGeom>
        </p:spPr>
      </p:pic>
      <p:pic>
        <p:nvPicPr>
          <p:cNvPr id="9" name="Picture 10" descr="Koster, Fuego">
            <a:extLst>
              <a:ext uri="{FF2B5EF4-FFF2-40B4-BE49-F238E27FC236}">
                <a16:creationId xmlns:a16="http://schemas.microsoft.com/office/drawing/2014/main" id="{F27FE26A-E0C7-222A-6774-AAEF51C1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91" y="4019722"/>
            <a:ext cx="145233" cy="24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Łódź, Lago, Articulación, Agua, Playa">
            <a:extLst>
              <a:ext uri="{FF2B5EF4-FFF2-40B4-BE49-F238E27FC236}">
                <a16:creationId xmlns:a16="http://schemas.microsoft.com/office/drawing/2014/main" id="{1B8747AD-10FA-5A14-4DD5-6DC45D13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8336" y="4551644"/>
            <a:ext cx="224630" cy="1591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vector graphics of Friend">
            <a:extLst>
              <a:ext uri="{FF2B5EF4-FFF2-40B4-BE49-F238E27FC236}">
                <a16:creationId xmlns:a16="http://schemas.microsoft.com/office/drawing/2014/main" id="{C455D621-DD56-5F57-DD38-2B8F62D8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41" y="4963221"/>
            <a:ext cx="229109" cy="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vector graphics of Cat">
            <a:extLst>
              <a:ext uri="{FF2B5EF4-FFF2-40B4-BE49-F238E27FC236}">
                <a16:creationId xmlns:a16="http://schemas.microsoft.com/office/drawing/2014/main" id="{223FBF51-8EE5-3A67-E9DC-AEADDBE3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1" y="4078340"/>
            <a:ext cx="165990" cy="1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Lombriz, Gusano, Icono, Dibujos Animados, Dibujo">
            <a:extLst>
              <a:ext uri="{FF2B5EF4-FFF2-40B4-BE49-F238E27FC236}">
                <a16:creationId xmlns:a16="http://schemas.microsoft.com/office/drawing/2014/main" id="{1C429C77-BDA0-55D6-C3F5-546C1984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36" y="4977735"/>
            <a:ext cx="199704" cy="1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9036256-C032-97E9-A1E6-A76CA6CE333F}"/>
              </a:ext>
            </a:extLst>
          </p:cNvPr>
          <p:cNvSpPr txBox="1">
            <a:spLocks/>
          </p:cNvSpPr>
          <p:nvPr/>
        </p:nvSpPr>
        <p:spPr>
          <a:xfrm>
            <a:off x="5373729" y="5743642"/>
            <a:ext cx="1240697" cy="468985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= his/her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bigote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whiskers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alargado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long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5EDF29-4D0F-A001-B84B-12C3720C4A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9570" y="4068288"/>
            <a:ext cx="233396" cy="1847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BA8358-705B-D688-74E4-422A54759D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6748" y="4483800"/>
            <a:ext cx="371158" cy="271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9014AC-F6EE-8331-0099-82597DC55B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1800" y="5830694"/>
            <a:ext cx="368130" cy="1875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A38A95-F3A6-E34C-5784-B44DD7AE2C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06110" y="5471994"/>
            <a:ext cx="646700" cy="7350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7889684-4024-F839-5B05-C3433BF73A58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 descr="Free Watercolor Brushstroke illustration and picture">
            <a:extLst>
              <a:ext uri="{FF2B5EF4-FFF2-40B4-BE49-F238E27FC236}">
                <a16:creationId xmlns:a16="http://schemas.microsoft.com/office/drawing/2014/main" id="{6B7B0BF0-7E8F-F2AA-CA62-24ED465D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D04CD2-C6EF-C976-B68E-74C0778D580F}"/>
              </a:ext>
            </a:extLst>
          </p:cNvPr>
          <p:cNvSpPr txBox="1"/>
          <p:nvPr/>
        </p:nvSpPr>
        <p:spPr>
          <a:xfrm>
            <a:off x="6375889" y="956137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93281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46378BB-BF33-97B2-8AF0-95484D07270A}"/>
              </a:ext>
            </a:extLst>
          </p:cNvPr>
          <p:cNvSpPr txBox="1"/>
          <p:nvPr/>
        </p:nvSpPr>
        <p:spPr>
          <a:xfrm>
            <a:off x="76623" y="7168170"/>
            <a:ext cx="6624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 part of his English homework, Quique has tried to translate his list into English, but he’s made some mistakes. Can you help him?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5" name="TextBox 4">
            <a:hlinkClick r:id="" action="ppaction://noaction">
              <a:snd r:embed="rId3" name="3_i.wav"/>
            </a:hlinkClick>
            <a:extLst>
              <a:ext uri="{FF2B5EF4-FFF2-40B4-BE49-F238E27FC236}">
                <a16:creationId xmlns:a16="http://schemas.microsoft.com/office/drawing/2014/main" id="{EBE216E6-9CB0-0536-A138-D2ECFC3075A1}"/>
              </a:ext>
            </a:extLst>
          </p:cNvPr>
          <p:cNvSpPr txBox="1"/>
          <p:nvPr/>
        </p:nvSpPr>
        <p:spPr>
          <a:xfrm>
            <a:off x="1113422" y="3441311"/>
            <a:ext cx="599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y 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hacen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tarde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Marca     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091B33-0625-FAC3-D09B-42BB1059871A}"/>
              </a:ext>
            </a:extLst>
          </p:cNvPr>
          <p:cNvGrpSpPr/>
          <p:nvPr/>
        </p:nvGrpSpPr>
        <p:grpSpPr>
          <a:xfrm>
            <a:off x="114831" y="3345447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4554C359-0E2A-33FD-92F4-B6011AB143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4DEAEB-948F-EF74-BF8C-8314B6D0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E5AD48-FB3B-6FE3-3204-9A3B9747B6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5" name="Table 11">
            <a:extLst>
              <a:ext uri="{FF2B5EF4-FFF2-40B4-BE49-F238E27FC236}">
                <a16:creationId xmlns:a16="http://schemas.microsoft.com/office/drawing/2014/main" id="{BB3EC19E-9E68-B8AD-EA9F-2A07A7711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42379"/>
              </p:ext>
            </p:extLst>
          </p:nvPr>
        </p:nvGraphicFramePr>
        <p:xfrm>
          <a:off x="3470746" y="3881308"/>
          <a:ext cx="2026607" cy="3245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57381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  <a:p>
                      <a:pPr algn="ctr"/>
                      <a:r>
                        <a:rPr lang="en-GB" sz="12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445320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010677A-EFA4-A2B1-A596-A2A937C2B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75" y="4505060"/>
            <a:ext cx="241202" cy="203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2C3585-9080-0441-6E0E-33B59787B1DE}"/>
              </a:ext>
            </a:extLst>
          </p:cNvPr>
          <p:cNvSpPr/>
          <p:nvPr/>
        </p:nvSpPr>
        <p:spPr>
          <a:xfrm>
            <a:off x="3365681" y="4598399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DE2B3-03EC-6F37-4C83-4E3635576701}"/>
              </a:ext>
            </a:extLst>
          </p:cNvPr>
          <p:cNvSpPr/>
          <p:nvPr/>
        </p:nvSpPr>
        <p:spPr>
          <a:xfrm>
            <a:off x="3364127" y="5065431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089F28-C841-DCC9-9B3A-4070EC904184}"/>
              </a:ext>
            </a:extLst>
          </p:cNvPr>
          <p:cNvSpPr/>
          <p:nvPr/>
        </p:nvSpPr>
        <p:spPr>
          <a:xfrm>
            <a:off x="3349401" y="5517149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E108EB-F1A6-A2D0-458A-DD61AFC1B1FB}"/>
              </a:ext>
            </a:extLst>
          </p:cNvPr>
          <p:cNvSpPr/>
          <p:nvPr/>
        </p:nvSpPr>
        <p:spPr>
          <a:xfrm>
            <a:off x="3349401" y="5910269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E7DD61-7E74-F671-C40F-5B60474988DB}"/>
              </a:ext>
            </a:extLst>
          </p:cNvPr>
          <p:cNvSpPr/>
          <p:nvPr/>
        </p:nvSpPr>
        <p:spPr>
          <a:xfrm>
            <a:off x="3349401" y="6369639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2DD32D-FBAA-D5F7-6A5A-3D2EDBCB6FE0}"/>
              </a:ext>
            </a:extLst>
          </p:cNvPr>
          <p:cNvSpPr/>
          <p:nvPr/>
        </p:nvSpPr>
        <p:spPr>
          <a:xfrm>
            <a:off x="3338158" y="6818165"/>
            <a:ext cx="241202" cy="177553"/>
          </a:xfrm>
          <a:prstGeom prst="rect">
            <a:avLst/>
          </a:prstGeom>
          <a:solidFill>
            <a:srgbClr val="FF97C1"/>
          </a:solidFill>
          <a:ln w="19050">
            <a:solidFill>
              <a:srgbClr val="FF97C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18CE302-9A96-5337-E967-7A92517CF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935055"/>
              </p:ext>
            </p:extLst>
          </p:nvPr>
        </p:nvGraphicFramePr>
        <p:xfrm>
          <a:off x="5538627" y="3881144"/>
          <a:ext cx="1195548" cy="3245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548">
                  <a:extLst>
                    <a:ext uri="{9D8B030D-6E8A-4147-A177-3AD203B41FA5}">
                      <a16:colId xmlns:a16="http://schemas.microsoft.com/office/drawing/2014/main" val="1612746727"/>
                    </a:ext>
                  </a:extLst>
                </a:gridCol>
              </a:tblGrid>
              <a:tr h="502696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097139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parque</a:t>
                      </a:r>
                      <a:b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plaza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87309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</a:t>
                      </a:r>
                      <a:b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2580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b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palabra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09148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80159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iglesia</a:t>
                      </a:r>
                      <a:b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025253"/>
                  </a:ext>
                </a:extLst>
              </a:tr>
              <a:tr h="413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b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estadio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353574"/>
                  </a:ext>
                </a:extLst>
              </a:tr>
            </a:tbl>
          </a:graphicData>
        </a:graphic>
      </p:graphicFrame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C60FC59C-0EDC-E8C9-F5BC-70D5DD484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298224"/>
              </p:ext>
            </p:extLst>
          </p:nvPr>
        </p:nvGraphicFramePr>
        <p:xfrm>
          <a:off x="149121" y="7876825"/>
          <a:ext cx="5845209" cy="1909560"/>
        </p:xfrm>
        <a:graphic>
          <a:graphicData uri="http://schemas.openxmlformats.org/drawingml/2006/table">
            <a:tbl>
              <a:tblPr firstRow="1" bandRow="1"/>
              <a:tblGrid>
                <a:gridCol w="292274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427658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276349">
                  <a:extLst>
                    <a:ext uri="{9D8B030D-6E8A-4147-A177-3AD203B41FA5}">
                      <a16:colId xmlns:a16="http://schemas.microsoft.com/office/drawing/2014/main" val="255891786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  go   for a walk  around    the   city 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She looks for   the  stadium  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tabLst/>
                      </a:pP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  looks   for  the  new word.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  create  an   important  instrument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   ride   her bike in the bedroom.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goes for  walk   in an    afternoon.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E69886ED-E577-9763-8C09-140BD87E5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65" y="7897574"/>
            <a:ext cx="319351" cy="1989730"/>
          </a:xfrm>
          <a:prstGeom prst="rect">
            <a:avLst/>
          </a:prstGeom>
        </p:spPr>
      </p:pic>
      <p:pic>
        <p:nvPicPr>
          <p:cNvPr id="30" name="Picture 2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78E039A1-7248-0D6D-A3D5-D912CE907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82"/>
          <a:stretch/>
        </p:blipFill>
        <p:spPr>
          <a:xfrm rot="5561122">
            <a:off x="682196" y="7931839"/>
            <a:ext cx="120212" cy="2815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2012EC-36D6-BDB7-F50C-A5F5F8FC4036}"/>
              </a:ext>
            </a:extLst>
          </p:cNvPr>
          <p:cNvSpPr txBox="1"/>
          <p:nvPr/>
        </p:nvSpPr>
        <p:spPr>
          <a:xfrm>
            <a:off x="4683487" y="7903338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 go, </a:t>
            </a:r>
            <a:r>
              <a:rPr lang="en-GB" sz="1600" b="1" dirty="0" err="1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squ</a:t>
            </a:r>
            <a:r>
              <a:rPr lang="en-GB" sz="1600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_ _ _ </a:t>
            </a:r>
          </a:p>
        </p:txBody>
      </p:sp>
      <p:sp>
        <p:nvSpPr>
          <p:cNvPr id="26" name="TextBox 25">
            <a:hlinkClick r:id="" action="ppaction://noaction">
              <a:snd r:embed="rId3" name="3_i.wav"/>
            </a:hlinkClick>
            <a:extLst>
              <a:ext uri="{FF2B5EF4-FFF2-40B4-BE49-F238E27FC236}">
                <a16:creationId xmlns:a16="http://schemas.microsoft.com/office/drawing/2014/main" id="{F5166AF8-67D0-67C3-264B-F0DF892DF330}"/>
              </a:ext>
            </a:extLst>
          </p:cNvPr>
          <p:cNvSpPr txBox="1"/>
          <p:nvPr/>
        </p:nvSpPr>
        <p:spPr>
          <a:xfrm>
            <a:off x="1116032" y="845337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persona es?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Colorea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B8C9E0-1B39-B252-DF69-23C05B6F6B0E}"/>
              </a:ext>
            </a:extLst>
          </p:cNvPr>
          <p:cNvGrpSpPr/>
          <p:nvPr/>
        </p:nvGrpSpPr>
        <p:grpSpPr>
          <a:xfrm>
            <a:off x="130140" y="711373"/>
            <a:ext cx="1072125" cy="541432"/>
            <a:chOff x="85157" y="674113"/>
            <a:chExt cx="1072125" cy="541432"/>
          </a:xfrm>
        </p:grpSpPr>
        <p:sp>
          <p:nvSpPr>
            <p:cNvPr id="29" name="Google Shape;206;p9">
              <a:extLst>
                <a:ext uri="{FF2B5EF4-FFF2-40B4-BE49-F238E27FC236}">
                  <a16:creationId xmlns:a16="http://schemas.microsoft.com/office/drawing/2014/main" id="{089C258B-C1A6-026F-5E7C-6BA6D01E450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BC654C-D0A4-2828-2FC9-D31830D8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CA6CC8-3649-381A-BFE3-7FCA1375D6D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23" name="Picture 2122">
            <a:extLst>
              <a:ext uri="{FF2B5EF4-FFF2-40B4-BE49-F238E27FC236}">
                <a16:creationId xmlns:a16="http://schemas.microsoft.com/office/drawing/2014/main" id="{12D820D5-A9DC-A551-A79A-760AFAE55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5" y="1195223"/>
            <a:ext cx="2543716" cy="1344270"/>
          </a:xfrm>
          <a:prstGeom prst="rect">
            <a:avLst/>
          </a:prstGeom>
        </p:spPr>
      </p:pic>
      <p:pic>
        <p:nvPicPr>
          <p:cNvPr id="2124" name="Picture 2123">
            <a:extLst>
              <a:ext uri="{FF2B5EF4-FFF2-40B4-BE49-F238E27FC236}">
                <a16:creationId xmlns:a16="http://schemas.microsoft.com/office/drawing/2014/main" id="{58375AB4-FF80-982F-59D0-5FA11AA93D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095" y="2240783"/>
            <a:ext cx="914893" cy="831359"/>
          </a:xfrm>
          <a:prstGeom prst="rect">
            <a:avLst/>
          </a:prstGeom>
        </p:spPr>
      </p:pic>
      <p:pic>
        <p:nvPicPr>
          <p:cNvPr id="2125" name="Picture 2124">
            <a:extLst>
              <a:ext uri="{FF2B5EF4-FFF2-40B4-BE49-F238E27FC236}">
                <a16:creationId xmlns:a16="http://schemas.microsoft.com/office/drawing/2014/main" id="{A660832A-1B37-8829-1969-AC97513A1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6604" y="1272425"/>
            <a:ext cx="685671" cy="698547"/>
          </a:xfrm>
          <a:prstGeom prst="rect">
            <a:avLst/>
          </a:prstGeom>
        </p:spPr>
      </p:pic>
      <p:pic>
        <p:nvPicPr>
          <p:cNvPr id="2126" name="Picture 2125">
            <a:extLst>
              <a:ext uri="{FF2B5EF4-FFF2-40B4-BE49-F238E27FC236}">
                <a16:creationId xmlns:a16="http://schemas.microsoft.com/office/drawing/2014/main" id="{883766BF-893F-3796-9296-414378931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940" y="2145914"/>
            <a:ext cx="760544" cy="771461"/>
          </a:xfrm>
          <a:prstGeom prst="rect">
            <a:avLst/>
          </a:prstGeom>
        </p:spPr>
      </p:pic>
      <p:pic>
        <p:nvPicPr>
          <p:cNvPr id="2127" name="Picture 2126">
            <a:extLst>
              <a:ext uri="{FF2B5EF4-FFF2-40B4-BE49-F238E27FC236}">
                <a16:creationId xmlns:a16="http://schemas.microsoft.com/office/drawing/2014/main" id="{E683C2F6-BF5C-E6CB-05D6-CED331FB3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011" y="1227299"/>
            <a:ext cx="905896" cy="897309"/>
          </a:xfrm>
          <a:prstGeom prst="rect">
            <a:avLst/>
          </a:prstGeom>
        </p:spPr>
      </p:pic>
      <p:pic>
        <p:nvPicPr>
          <p:cNvPr id="2128" name="Picture 2127">
            <a:extLst>
              <a:ext uri="{FF2B5EF4-FFF2-40B4-BE49-F238E27FC236}">
                <a16:creationId xmlns:a16="http://schemas.microsoft.com/office/drawing/2014/main" id="{3D43897C-E6D5-86C5-67BA-21BD29842C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3687" y="2250169"/>
            <a:ext cx="978224" cy="958395"/>
          </a:xfrm>
          <a:prstGeom prst="rect">
            <a:avLst/>
          </a:prstGeom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A3BB3672-F1A8-FA2F-C99F-3BA7E9B428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17447" y="2017825"/>
            <a:ext cx="1087459" cy="1087459"/>
          </a:xfrm>
          <a:prstGeom prst="rect">
            <a:avLst/>
          </a:prstGeom>
        </p:spPr>
      </p:pic>
      <p:sp>
        <p:nvSpPr>
          <p:cNvPr id="2130" name="TextBox 2129">
            <a:extLst>
              <a:ext uri="{FF2B5EF4-FFF2-40B4-BE49-F238E27FC236}">
                <a16:creationId xmlns:a16="http://schemas.microsoft.com/office/drawing/2014/main" id="{F7045F60-7445-70B9-9AF7-5CF45E9236F6}"/>
              </a:ext>
            </a:extLst>
          </p:cNvPr>
          <p:cNvSpPr txBox="1"/>
          <p:nvPr/>
        </p:nvSpPr>
        <p:spPr>
          <a:xfrm>
            <a:off x="4972264" y="802212"/>
            <a:ext cx="1392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(I) </a:t>
            </a:r>
          </a:p>
          <a:p>
            <a:r>
              <a:rPr lang="en-GB" sz="14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amarillo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(you)</a:t>
            </a:r>
          </a:p>
          <a:p>
            <a:r>
              <a:rPr lang="en-GB" sz="1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(s/he). </a:t>
            </a:r>
            <a:endParaRPr lang="en-GB" sz="1400" dirty="0"/>
          </a:p>
        </p:txBody>
      </p:sp>
      <p:sp>
        <p:nvSpPr>
          <p:cNvPr id="2131" name="TextBox 2130">
            <a:extLst>
              <a:ext uri="{FF2B5EF4-FFF2-40B4-BE49-F238E27FC236}">
                <a16:creationId xmlns:a16="http://schemas.microsoft.com/office/drawing/2014/main" id="{A9540E2B-2ADA-367A-A045-EAADE2E2D577}"/>
              </a:ext>
            </a:extLst>
          </p:cNvPr>
          <p:cNvSpPr txBox="1"/>
          <p:nvPr/>
        </p:nvSpPr>
        <p:spPr>
          <a:xfrm>
            <a:off x="118460" y="2943347"/>
            <a:ext cx="1202635" cy="215444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colorea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colour in</a:t>
            </a:r>
          </a:p>
        </p:txBody>
      </p:sp>
      <p:pic>
        <p:nvPicPr>
          <p:cNvPr id="2174" name="Picture 2173">
            <a:extLst>
              <a:ext uri="{FF2B5EF4-FFF2-40B4-BE49-F238E27FC236}">
                <a16:creationId xmlns:a16="http://schemas.microsoft.com/office/drawing/2014/main" id="{6FF0CA06-A6FE-F5F4-7963-DCC4E9DFA1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172" y="4097020"/>
            <a:ext cx="2713334" cy="2855049"/>
          </a:xfrm>
          <a:prstGeom prst="rect">
            <a:avLst/>
          </a:prstGeom>
        </p:spPr>
      </p:pic>
      <p:pic>
        <p:nvPicPr>
          <p:cNvPr id="2175" name="Picture 2174">
            <a:extLst>
              <a:ext uri="{FF2B5EF4-FFF2-40B4-BE49-F238E27FC236}">
                <a16:creationId xmlns:a16="http://schemas.microsoft.com/office/drawing/2014/main" id="{73AA5F92-4281-27FC-C8EE-07B283151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83" y="3771446"/>
            <a:ext cx="241202" cy="203400"/>
          </a:xfrm>
          <a:prstGeom prst="rect">
            <a:avLst/>
          </a:prstGeom>
        </p:spPr>
      </p:pic>
      <p:pic>
        <p:nvPicPr>
          <p:cNvPr id="2178" name="Picture 2177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B5443C01-329A-58E6-1703-33004F0E3A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82"/>
          <a:stretch/>
        </p:blipFill>
        <p:spPr>
          <a:xfrm rot="5561122">
            <a:off x="3754081" y="7887133"/>
            <a:ext cx="120212" cy="281551"/>
          </a:xfrm>
          <a:prstGeom prst="rect">
            <a:avLst/>
          </a:prstGeom>
        </p:spPr>
      </p:pic>
      <p:sp>
        <p:nvSpPr>
          <p:cNvPr id="2179" name="TextBox 2178">
            <a:extLst>
              <a:ext uri="{FF2B5EF4-FFF2-40B4-BE49-F238E27FC236}">
                <a16:creationId xmlns:a16="http://schemas.microsoft.com/office/drawing/2014/main" id="{72139E1B-C771-DD64-A64F-A990D45E720E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80" name="Picture 2179" descr="Free Watercolor Brushstroke illustration and picture">
            <a:extLst>
              <a:ext uri="{FF2B5EF4-FFF2-40B4-BE49-F238E27FC236}">
                <a16:creationId xmlns:a16="http://schemas.microsoft.com/office/drawing/2014/main" id="{A30AAAB5-DA48-F9FA-D6FA-504817BE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" name="TextBox 2180">
            <a:extLst>
              <a:ext uri="{FF2B5EF4-FFF2-40B4-BE49-F238E27FC236}">
                <a16:creationId xmlns:a16="http://schemas.microsoft.com/office/drawing/2014/main" id="{CFF048C9-5FFA-8DD4-929D-AC701B3FCE46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68219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5" name="TextBox 4">
            <a:hlinkClick r:id="" action="ppaction://noaction">
              <a:snd r:embed="rId3" name="3_i.wav"/>
            </a:hlinkClick>
            <a:extLst>
              <a:ext uri="{FF2B5EF4-FFF2-40B4-BE49-F238E27FC236}">
                <a16:creationId xmlns:a16="http://schemas.microsoft.com/office/drawing/2014/main" id="{EBE216E6-9CB0-0536-A138-D2ECFC3075A1}"/>
              </a:ext>
            </a:extLst>
          </p:cNvPr>
          <p:cNvSpPr txBox="1"/>
          <p:nvPr/>
        </p:nvSpPr>
        <p:spPr>
          <a:xfrm>
            <a:off x="1141432" y="1684547"/>
            <a:ext cx="489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la postal.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091B33-0625-FAC3-D09B-42BB1059871A}"/>
              </a:ext>
            </a:extLst>
          </p:cNvPr>
          <p:cNvGrpSpPr/>
          <p:nvPr/>
        </p:nvGrpSpPr>
        <p:grpSpPr>
          <a:xfrm>
            <a:off x="142840" y="1550583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4554C359-0E2A-33FD-92F4-B6011AB1434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4DEAEB-948F-EF74-BF8C-8314B6D03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E5AD48-FB3B-6FE3-3204-9A3B9747B60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FAB614-3A98-44CF-02E8-0FE38B19347C}"/>
              </a:ext>
            </a:extLst>
          </p:cNvPr>
          <p:cNvSpPr txBox="1"/>
          <p:nvPr/>
        </p:nvSpPr>
        <p:spPr>
          <a:xfrm>
            <a:off x="5329013" y="4726948"/>
            <a:ext cx="1381574" cy="338554"/>
          </a:xfrm>
          <a:prstGeom prst="rect">
            <a:avLst/>
          </a:prstGeom>
          <a:solidFill>
            <a:srgbClr val="D6ED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translate</a:t>
            </a:r>
          </a:p>
          <a:p>
            <a:pPr algn="ctr"/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postal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postcard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43AB40E4-C9BE-7E10-1A0B-BEC1F8462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761875"/>
              </p:ext>
            </p:extLst>
          </p:nvPr>
        </p:nvGraphicFramePr>
        <p:xfrm>
          <a:off x="144654" y="5603943"/>
          <a:ext cx="6611010" cy="410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(trait)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interesting (m/f)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 (m/f)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fun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information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country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create, creating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look for, looking for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657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countryside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around, in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ride, riding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afternoon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(with time)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relax, relaxing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2BB96F1F-37C9-17BA-C390-4923B4B5B09E}"/>
              </a:ext>
            </a:extLst>
          </p:cNvPr>
          <p:cNvSpPr txBox="1"/>
          <p:nvPr/>
        </p:nvSpPr>
        <p:spPr>
          <a:xfrm>
            <a:off x="1452369" y="517905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2019ECB-F42B-BA4B-0F38-923465E4B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33" y="7326041"/>
            <a:ext cx="631934" cy="581219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553DBE9E-8C8C-F37E-DAC1-D95F7CFC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3" y="6043654"/>
            <a:ext cx="667164" cy="66716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E4B2E49-8A2F-6B9B-A550-63A7FC59F317}"/>
              </a:ext>
            </a:extLst>
          </p:cNvPr>
          <p:cNvSpPr txBox="1"/>
          <p:nvPr/>
        </p:nvSpPr>
        <p:spPr>
          <a:xfrm>
            <a:off x="756505" y="645452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BEC2D6-97AA-A731-8CA9-0673E44571A2}"/>
              </a:ext>
            </a:extLst>
          </p:cNvPr>
          <p:cNvSpPr txBox="1"/>
          <p:nvPr/>
        </p:nvSpPr>
        <p:spPr>
          <a:xfrm>
            <a:off x="798048" y="763398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5D4EAAC-2CFC-7D7C-945A-3853367F6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22" y="9027031"/>
            <a:ext cx="653860" cy="61944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410F687-EE38-FEE9-605A-317676831179}"/>
              </a:ext>
            </a:extLst>
          </p:cNvPr>
          <p:cNvSpPr txBox="1"/>
          <p:nvPr/>
        </p:nvSpPr>
        <p:spPr>
          <a:xfrm>
            <a:off x="790393" y="935645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CCCC93-3092-F40E-DA62-362C78379822}"/>
              </a:ext>
            </a:extLst>
          </p:cNvPr>
          <p:cNvGrpSpPr/>
          <p:nvPr/>
        </p:nvGrpSpPr>
        <p:grpSpPr>
          <a:xfrm>
            <a:off x="547357" y="5171257"/>
            <a:ext cx="962296" cy="307777"/>
            <a:chOff x="537508" y="810975"/>
            <a:chExt cx="505091" cy="307777"/>
          </a:xfrm>
        </p:grpSpPr>
        <p:sp>
          <p:nvSpPr>
            <p:cNvPr id="15" name="Google Shape;206;p9">
              <a:extLst>
                <a:ext uri="{FF2B5EF4-FFF2-40B4-BE49-F238E27FC236}">
                  <a16:creationId xmlns:a16="http://schemas.microsoft.com/office/drawing/2014/main" id="{31609ABA-40C1-720E-9466-7E72C5ECBEB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206776-6FB8-91AD-E2E1-64664C51D45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7" name="Picture 2" descr="Pen, Write, Pencil, Writing Tool, Work, Message, Blue">
            <a:extLst>
              <a:ext uri="{FF2B5EF4-FFF2-40B4-BE49-F238E27FC236}">
                <a16:creationId xmlns:a16="http://schemas.microsoft.com/office/drawing/2014/main" id="{58C8F2A8-FF8C-A1B5-D5E8-38BD92D8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4" y="50401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76FE56-6BF4-79B7-1FD5-361E92A999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624" y="5490568"/>
            <a:ext cx="572382" cy="435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577E84-70E5-9B51-887B-1AD83BCE42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6" y="2192282"/>
            <a:ext cx="6858000" cy="2880687"/>
          </a:xfrm>
          <a:prstGeom prst="rect">
            <a:avLst/>
          </a:prstGeom>
        </p:spPr>
      </p:pic>
      <p:pic>
        <p:nvPicPr>
          <p:cNvPr id="20" name="Picture 4" descr="Plaza Mayor de Lugo">
            <a:extLst>
              <a:ext uri="{FF2B5EF4-FFF2-40B4-BE49-F238E27FC236}">
                <a16:creationId xmlns:a16="http://schemas.microsoft.com/office/drawing/2014/main" id="{A13E9C68-BF94-A06D-2FC0-8EFDE52A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52" y="697143"/>
            <a:ext cx="2026434" cy="135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3434E9-E985-FFB2-3967-55E52EAB4C38}"/>
              </a:ext>
            </a:extLst>
          </p:cNvPr>
          <p:cNvSpPr txBox="1"/>
          <p:nvPr/>
        </p:nvSpPr>
        <p:spPr>
          <a:xfrm>
            <a:off x="245642" y="709635"/>
            <a:ext cx="4330409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 ‘Plaza Mayor’ is the main square in many           ]   towns and cities in Spain. In Latin America, the main square is ‘Plaza de Armas’.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F6DF51-2186-5E9F-E5A8-B36EF8366084}"/>
              </a:ext>
            </a:extLst>
          </p:cNvPr>
          <p:cNvGrpSpPr/>
          <p:nvPr/>
        </p:nvGrpSpPr>
        <p:grpSpPr>
          <a:xfrm>
            <a:off x="89428" y="647517"/>
            <a:ext cx="587824" cy="613815"/>
            <a:chOff x="6210543" y="3764108"/>
            <a:chExt cx="801046" cy="77526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533E46-81BF-0E2C-C5C7-2D2B0A4B3AD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B039C1-84FA-FF8A-9540-BE61EA364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6" name="Picture 2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32A86D8-D7F3-73CD-A6EE-C500779AF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26" name="Picture 2" descr="Free Sign Signpost vector and picture">
            <a:extLst>
              <a:ext uri="{FF2B5EF4-FFF2-40B4-BE49-F238E27FC236}">
                <a16:creationId xmlns:a16="http://schemas.microsoft.com/office/drawing/2014/main" id="{2CC39723-27F2-2A49-F54D-C5BBE61E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42" y="1811864"/>
            <a:ext cx="1464001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208B91F-79BE-5F30-BFF4-1AAA7496E86D}"/>
              </a:ext>
            </a:extLst>
          </p:cNvPr>
          <p:cNvSpPr txBox="1"/>
          <p:nvPr/>
        </p:nvSpPr>
        <p:spPr>
          <a:xfrm>
            <a:off x="4890274" y="2040421"/>
            <a:ext cx="36290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La Plaza Mayor de Lugo</a:t>
            </a:r>
          </a:p>
        </p:txBody>
      </p:sp>
      <p:pic>
        <p:nvPicPr>
          <p:cNvPr id="29" name="Picture 2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6F34F1C-B787-F187-C0F2-75ED18B7E9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07653" y="3506196"/>
            <a:ext cx="906192" cy="14725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72773D-EF4B-CACE-A29E-FA6C9E193033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" name="Picture 30" descr="Free Watercolor Brushstroke illustration and picture">
            <a:extLst>
              <a:ext uri="{FF2B5EF4-FFF2-40B4-BE49-F238E27FC236}">
                <a16:creationId xmlns:a16="http://schemas.microsoft.com/office/drawing/2014/main" id="{2AF7A4D9-D6D6-617A-F46D-F5EDE299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7BECF3-B0E4-8F3C-7C09-CEBAA629FF5F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52782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7B7C4F4-D1A2-096B-D401-715EA734F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977" y="1724187"/>
            <a:ext cx="2004156" cy="1002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37363"/>
              </p:ext>
            </p:extLst>
          </p:nvPr>
        </p:nvGraphicFramePr>
        <p:xfrm>
          <a:off x="141142" y="3193305"/>
          <a:ext cx="6539773" cy="1444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0321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2468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carta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8387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noticia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revista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5342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167342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71325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81978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6934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33014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083017" y="986765"/>
              <a:ext cx="1447029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activities you and others do.</a:t>
              </a:r>
              <a:endParaRPr lang="en-GB" sz="11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33338" y="16293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61939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036" y="2582469"/>
            <a:ext cx="707513" cy="5380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80209" y="1667603"/>
            <a:ext cx="17028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Activities in school: the reading club</a:t>
            </a:r>
            <a:endParaRPr lang="en-GB" sz="11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0D2C0-CA9B-D0F6-0889-69E36B76ACD5}"/>
              </a:ext>
            </a:extLst>
          </p:cNvPr>
          <p:cNvSpPr txBox="1"/>
          <p:nvPr/>
        </p:nvSpPr>
        <p:spPr>
          <a:xfrm>
            <a:off x="2995023" y="38833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EB001A-390A-3BB9-D717-140AE0EDA1C0}"/>
              </a:ext>
            </a:extLst>
          </p:cNvPr>
          <p:cNvSpPr/>
          <p:nvPr/>
        </p:nvSpPr>
        <p:spPr>
          <a:xfrm>
            <a:off x="122091" y="4689088"/>
            <a:ext cx="6539774" cy="349758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8973C5-B335-255B-5A3D-8F06107BBB1A}"/>
              </a:ext>
            </a:extLst>
          </p:cNvPr>
          <p:cNvSpPr txBox="1"/>
          <p:nvPr/>
        </p:nvSpPr>
        <p:spPr>
          <a:xfrm>
            <a:off x="176350" y="4739269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85C53-A559-5DC7-440B-7CBBE39E6A6D}"/>
              </a:ext>
            </a:extLst>
          </p:cNvPr>
          <p:cNvGrpSpPr/>
          <p:nvPr/>
        </p:nvGrpSpPr>
        <p:grpSpPr>
          <a:xfrm>
            <a:off x="4839175" y="4731261"/>
            <a:ext cx="1943885" cy="588990"/>
            <a:chOff x="115026" y="5917195"/>
            <a:chExt cx="1943885" cy="58899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BD4295-9215-1A27-742D-F42ACB38A60A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86E9B6B-193B-BB12-18C8-1EC68E2FF0A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F2E0728-136D-CB9B-141B-6B2032721C4E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00C7168-54FF-4434-5C4C-6687921E0074}"/>
              </a:ext>
            </a:extLst>
          </p:cNvPr>
          <p:cNvSpPr txBox="1"/>
          <p:nvPr/>
        </p:nvSpPr>
        <p:spPr>
          <a:xfrm>
            <a:off x="162282" y="5108550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-er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D1C4AE04-0521-1798-A7BD-2F229B7D4FBF}"/>
              </a:ext>
            </a:extLst>
          </p:cNvPr>
          <p:cNvSpPr txBox="1"/>
          <p:nvPr/>
        </p:nvSpPr>
        <p:spPr>
          <a:xfrm>
            <a:off x="162079" y="5405028"/>
            <a:ext cx="726366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Spanish infinitives end in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er.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A2ECE6-BA73-8104-38D0-004CD43C4193}"/>
              </a:ext>
            </a:extLst>
          </p:cNvPr>
          <p:cNvSpPr txBox="1"/>
          <p:nvPr/>
        </p:nvSpPr>
        <p:spPr>
          <a:xfrm>
            <a:off x="141142" y="5768644"/>
            <a:ext cx="6850417" cy="1019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 to mean ‘I’ &amp; ‘s/he, it’ with a verb, the verb ending </a:t>
            </a:r>
            <a:r>
              <a:rPr lang="en-GB" sz="14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– 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48" name="Google Shape;176;p8">
            <a:extLst>
              <a:ext uri="{FF2B5EF4-FFF2-40B4-BE49-F238E27FC236}">
                <a16:creationId xmlns:a16="http://schemas.microsoft.com/office/drawing/2014/main" id="{2CD9C18B-18C1-9EDF-C8F5-3576B8CD2B55}"/>
              </a:ext>
            </a:extLst>
          </p:cNvPr>
          <p:cNvSpPr txBox="1"/>
          <p:nvPr/>
        </p:nvSpPr>
        <p:spPr>
          <a:xfrm>
            <a:off x="574368" y="8963035"/>
            <a:ext cx="7931805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Aprendo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178;p8">
            <a:extLst>
              <a:ext uri="{FF2B5EF4-FFF2-40B4-BE49-F238E27FC236}">
                <a16:creationId xmlns:a16="http://schemas.microsoft.com/office/drawing/2014/main" id="{9FC73C3B-3811-B192-B277-4E10F1E5D12D}"/>
              </a:ext>
            </a:extLst>
          </p:cNvPr>
          <p:cNvSpPr txBox="1"/>
          <p:nvPr/>
        </p:nvSpPr>
        <p:spPr>
          <a:xfrm>
            <a:off x="574368" y="9336851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3" name="Google Shape;183;p8">
            <a:extLst>
              <a:ext uri="{FF2B5EF4-FFF2-40B4-BE49-F238E27FC236}">
                <a16:creationId xmlns:a16="http://schemas.microsoft.com/office/drawing/2014/main" id="{6B8B20E9-DED5-7B3C-2367-8F204DB4B93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721" y="8862100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Google Shape;184;p8">
            <a:extLst>
              <a:ext uri="{FF2B5EF4-FFF2-40B4-BE49-F238E27FC236}">
                <a16:creationId xmlns:a16="http://schemas.microsoft.com/office/drawing/2014/main" id="{C1DEBBA0-AF1E-7834-A683-52F28CE6AF7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0855" y="9277793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6" descr="Free Icon Light illustration and picture">
            <a:extLst>
              <a:ext uri="{FF2B5EF4-FFF2-40B4-BE49-F238E27FC236}">
                <a16:creationId xmlns:a16="http://schemas.microsoft.com/office/drawing/2014/main" id="{992EF553-C97A-4885-E95C-A60B764A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" y="8348246"/>
            <a:ext cx="475962" cy="4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4BB0BFBC-CE4F-F00E-77B3-12C0DC788941}"/>
              </a:ext>
            </a:extLst>
          </p:cNvPr>
          <p:cNvSpPr txBox="1"/>
          <p:nvPr/>
        </p:nvSpPr>
        <p:spPr>
          <a:xfrm>
            <a:off x="717289" y="8462908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98989D2-5AF5-ED0F-A651-A5F0D5A2AEF0}"/>
              </a:ext>
            </a:extLst>
          </p:cNvPr>
          <p:cNvSpPr/>
          <p:nvPr/>
        </p:nvSpPr>
        <p:spPr>
          <a:xfrm>
            <a:off x="131955" y="793729"/>
            <a:ext cx="2919565" cy="200107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67FCB85-B335-4F25-45F4-79A5FBD6B446}"/>
              </a:ext>
            </a:extLst>
          </p:cNvPr>
          <p:cNvGrpSpPr/>
          <p:nvPr/>
        </p:nvGrpSpPr>
        <p:grpSpPr>
          <a:xfrm>
            <a:off x="1484404" y="958187"/>
            <a:ext cx="1777656" cy="409714"/>
            <a:chOff x="1830348" y="1416995"/>
            <a:chExt cx="1777656" cy="409714"/>
          </a:xfrm>
        </p:grpSpPr>
        <p:sp>
          <p:nvSpPr>
            <p:cNvPr id="46" name="Google Shape;112;p3">
              <a:extLst>
                <a:ext uri="{FF2B5EF4-FFF2-40B4-BE49-F238E27FC236}">
                  <a16:creationId xmlns:a16="http://schemas.microsoft.com/office/drawing/2014/main" id="{EBE7712D-E19C-27D6-D64F-E8772DDA3635}"/>
                </a:ext>
              </a:extLst>
            </p:cNvPr>
            <p:cNvSpPr txBox="1"/>
            <p:nvPr/>
          </p:nvSpPr>
          <p:spPr>
            <a:xfrm>
              <a:off x="2144860" y="1463927"/>
              <a:ext cx="1266893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85C7277E-CCEA-F87E-65C1-7E32E232853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30348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0A85CE-AB61-C9FF-D4C4-6B2B7A210866}"/>
                </a:ext>
              </a:extLst>
            </p:cNvPr>
            <p:cNvSpPr txBox="1"/>
            <p:nvPr/>
          </p:nvSpPr>
          <p:spPr>
            <a:xfrm>
              <a:off x="2297248" y="1476886"/>
              <a:ext cx="13107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5ACCF907-0C23-9DCC-D972-7E990D881E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926" y="1358167"/>
            <a:ext cx="2218745" cy="707867"/>
          </a:xfrm>
          <a:prstGeom prst="rect">
            <a:avLst/>
          </a:prstGeom>
        </p:spPr>
      </p:pic>
      <p:pic>
        <p:nvPicPr>
          <p:cNvPr id="2050" name="Picture 2049">
            <a:extLst>
              <a:ext uri="{FF2B5EF4-FFF2-40B4-BE49-F238E27FC236}">
                <a16:creationId xmlns:a16="http://schemas.microsoft.com/office/drawing/2014/main" id="{E9A5A28A-E5BD-CB78-346E-B1B0C40944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268" y="2106758"/>
            <a:ext cx="2157275" cy="675946"/>
          </a:xfrm>
          <a:prstGeom prst="rect">
            <a:avLst/>
          </a:prstGeom>
        </p:spPr>
      </p:pic>
      <p:pic>
        <p:nvPicPr>
          <p:cNvPr id="2062" name="Google Shape;183;p8">
            <a:extLst>
              <a:ext uri="{FF2B5EF4-FFF2-40B4-BE49-F238E27FC236}">
                <a16:creationId xmlns:a16="http://schemas.microsoft.com/office/drawing/2014/main" id="{B229F370-23DE-33BB-5F54-A5E565EA978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5568" y="756384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3" name="TextBox 2062">
            <a:hlinkClick r:id="" action="ppaction://noaction">
              <a:snd r:embed="rId13" name="es_importante_hablar.wav"/>
            </a:hlinkClick>
            <a:extLst>
              <a:ext uri="{FF2B5EF4-FFF2-40B4-BE49-F238E27FC236}">
                <a16:creationId xmlns:a16="http://schemas.microsoft.com/office/drawing/2014/main" id="{6FD9A912-D22D-D1F9-0694-661435334B07}"/>
              </a:ext>
            </a:extLst>
          </p:cNvPr>
          <p:cNvSpPr txBox="1"/>
          <p:nvPr/>
        </p:nvSpPr>
        <p:spPr>
          <a:xfrm>
            <a:off x="259052" y="7185656"/>
            <a:ext cx="2917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080BB653-B815-90DE-F083-A5DD867B6CF1}"/>
              </a:ext>
            </a:extLst>
          </p:cNvPr>
          <p:cNvSpPr txBox="1"/>
          <p:nvPr/>
        </p:nvSpPr>
        <p:spPr>
          <a:xfrm>
            <a:off x="550095" y="7564796"/>
            <a:ext cx="27898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 Spanish in class.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FC3CCFB4-30DE-D1E8-3FFB-82A2065603B5}"/>
              </a:ext>
            </a:extLst>
          </p:cNvPr>
          <p:cNvSpPr txBox="1"/>
          <p:nvPr/>
        </p:nvSpPr>
        <p:spPr>
          <a:xfrm>
            <a:off x="2507792" y="6738044"/>
            <a:ext cx="1229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67" name="Google Shape;171;p8">
            <a:extLst>
              <a:ext uri="{FF2B5EF4-FFF2-40B4-BE49-F238E27FC236}">
                <a16:creationId xmlns:a16="http://schemas.microsoft.com/office/drawing/2014/main" id="{63241F34-5620-84ED-FEBE-15893299FD42}"/>
              </a:ext>
            </a:extLst>
          </p:cNvPr>
          <p:cNvSpPr txBox="1"/>
          <p:nvPr/>
        </p:nvSpPr>
        <p:spPr>
          <a:xfrm>
            <a:off x="1037974" y="6851636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8" name="Google Shape;171;p8">
            <a:extLst>
              <a:ext uri="{FF2B5EF4-FFF2-40B4-BE49-F238E27FC236}">
                <a16:creationId xmlns:a16="http://schemas.microsoft.com/office/drawing/2014/main" id="{9668AECC-4B9A-4255-5E04-474F856FA27F}"/>
              </a:ext>
            </a:extLst>
          </p:cNvPr>
          <p:cNvSpPr txBox="1"/>
          <p:nvPr/>
        </p:nvSpPr>
        <p:spPr>
          <a:xfrm>
            <a:off x="4689193" y="6868832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0586B7B3-6B2B-27BB-77E4-958A08225AA2}"/>
              </a:ext>
            </a:extLst>
          </p:cNvPr>
          <p:cNvSpPr txBox="1"/>
          <p:nvPr/>
        </p:nvSpPr>
        <p:spPr>
          <a:xfrm>
            <a:off x="3719122" y="7198760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70" name="Google Shape;183;p8">
            <a:extLst>
              <a:ext uri="{FF2B5EF4-FFF2-40B4-BE49-F238E27FC236}">
                <a16:creationId xmlns:a16="http://schemas.microsoft.com/office/drawing/2014/main" id="{EA8FA9E8-F629-4C46-04FA-9C8E214AE85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1749" y="756967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070844F0-CC9D-E1C7-6028-52A5D73ADAB0}"/>
              </a:ext>
            </a:extLst>
          </p:cNvPr>
          <p:cNvSpPr txBox="1"/>
          <p:nvPr/>
        </p:nvSpPr>
        <p:spPr>
          <a:xfrm>
            <a:off x="3916273" y="7560885"/>
            <a:ext cx="31721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Spanish in class.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2887BC-145D-E728-38BE-F8075DDBFB30}"/>
              </a:ext>
            </a:extLst>
          </p:cNvPr>
          <p:cNvSpPr/>
          <p:nvPr/>
        </p:nvSpPr>
        <p:spPr>
          <a:xfrm rot="20420554">
            <a:off x="3010865" y="985438"/>
            <a:ext cx="2145396" cy="421270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rgbClr val="D21864"/>
                  </a:solidFill>
                  <a:prstDash val="solid"/>
                </a:ln>
                <a:solidFill>
                  <a:srgbClr val="7BA354"/>
                </a:solidFill>
                <a:latin typeface="Jumble" panose="02000503000000020004" pitchFamily="2" charset="0"/>
              </a:rPr>
              <a:t>El club de 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99FBCD-88AD-6218-61F9-7ABE720F38E5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 descr="Free Watercolor Brushstroke illustration and picture">
            <a:extLst>
              <a:ext uri="{FF2B5EF4-FFF2-40B4-BE49-F238E27FC236}">
                <a16:creationId xmlns:a16="http://schemas.microsoft.com/office/drawing/2014/main" id="{12A79A0B-4913-CD1D-E69D-B039D04A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A32C79-3960-1449-4C32-A732B1907CA4}"/>
              </a:ext>
            </a:extLst>
          </p:cNvPr>
          <p:cNvSpPr txBox="1"/>
          <p:nvPr/>
        </p:nvSpPr>
        <p:spPr>
          <a:xfrm>
            <a:off x="6363189" y="9561375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1603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03A938-1AE1-4415-09E3-0AE0434BE7B7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2" name="Google Shape;222;p10">
              <a:extLst>
                <a:ext uri="{FF2B5EF4-FFF2-40B4-BE49-F238E27FC236}">
                  <a16:creationId xmlns:a16="http://schemas.microsoft.com/office/drawing/2014/main" id="{D7AC4808-80AE-08BB-EE9E-68A70DB7D764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723597-2E4C-2958-418C-D35B640DA9F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596D3D-91A0-F05C-AFDC-7B873D391743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099F63-3384-AC95-AA23-5FA37E123CA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4" name="Picture 43" descr="Free speaker sound loud vector">
              <a:extLst>
                <a:ext uri="{FF2B5EF4-FFF2-40B4-BE49-F238E27FC236}">
                  <a16:creationId xmlns:a16="http://schemas.microsoft.com/office/drawing/2014/main" id="{27250F78-7C81-74C2-6521-B8F074873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6" name="Table 11">
            <a:extLst>
              <a:ext uri="{FF2B5EF4-FFF2-40B4-BE49-F238E27FC236}">
                <a16:creationId xmlns:a16="http://schemas.microsoft.com/office/drawing/2014/main" id="{7D60BAC3-9C2C-AB4B-25C7-DF2677B4B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365958"/>
              </p:ext>
            </p:extLst>
          </p:nvPr>
        </p:nvGraphicFramePr>
        <p:xfrm>
          <a:off x="275401" y="1594441"/>
          <a:ext cx="2026607" cy="2359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Rubén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97DE5B-E2D9-49D6-E898-46569225B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" y="2067028"/>
            <a:ext cx="241202" cy="2034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F843448-8799-3F5C-67DD-BDB6427A476D}"/>
              </a:ext>
            </a:extLst>
          </p:cNvPr>
          <p:cNvSpPr/>
          <p:nvPr/>
        </p:nvSpPr>
        <p:spPr>
          <a:xfrm>
            <a:off x="168829" y="20819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3A521B-E1A2-5303-24E6-F0502FDAF67D}"/>
              </a:ext>
            </a:extLst>
          </p:cNvPr>
          <p:cNvSpPr/>
          <p:nvPr/>
        </p:nvSpPr>
        <p:spPr>
          <a:xfrm>
            <a:off x="168829" y="23922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611372-85C5-1856-CEFE-A18614272C04}"/>
              </a:ext>
            </a:extLst>
          </p:cNvPr>
          <p:cNvSpPr/>
          <p:nvPr/>
        </p:nvSpPr>
        <p:spPr>
          <a:xfrm>
            <a:off x="152549" y="27206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8B749F8-7B0C-0EE3-F617-D2503AF20960}"/>
              </a:ext>
            </a:extLst>
          </p:cNvPr>
          <p:cNvSpPr/>
          <p:nvPr/>
        </p:nvSpPr>
        <p:spPr>
          <a:xfrm>
            <a:off x="152549" y="3030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06DF7CB-B893-6B11-C558-406F68B48626}"/>
              </a:ext>
            </a:extLst>
          </p:cNvPr>
          <p:cNvSpPr/>
          <p:nvPr/>
        </p:nvSpPr>
        <p:spPr>
          <a:xfrm>
            <a:off x="151155" y="3387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14967D94-284A-CF65-4BD0-E5457701D5ED}"/>
              </a:ext>
            </a:extLst>
          </p:cNvPr>
          <p:cNvSpPr/>
          <p:nvPr/>
        </p:nvSpPr>
        <p:spPr>
          <a:xfrm>
            <a:off x="153321" y="36887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DE2D29AC-36DC-343F-2844-CB4151E8F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836"/>
              </p:ext>
            </p:extLst>
          </p:nvPr>
        </p:nvGraphicFramePr>
        <p:xfrm>
          <a:off x="2414980" y="1594434"/>
          <a:ext cx="4065697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5697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book | a magazine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540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information about… England | Spain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51315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Spanish | English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04671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letter |  a book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21925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information about… England | Spain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592298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interesting   book  | piece of news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420353"/>
                  </a:ext>
                </a:extLst>
              </a:tr>
            </a:tbl>
          </a:graphicData>
        </a:graphic>
      </p:graphicFrame>
      <p:pic>
        <p:nvPicPr>
          <p:cNvPr id="2051" name="Picture 2" descr="Cup, Icons, Medal, Win, Game, The Competition, Award">
            <a:extLst>
              <a:ext uri="{FF2B5EF4-FFF2-40B4-BE49-F238E27FC236}">
                <a16:creationId xmlns:a16="http://schemas.microsoft.com/office/drawing/2014/main" id="{693B4EFD-40A3-812E-A97C-044E2B9E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41" y="1398594"/>
            <a:ext cx="405495" cy="4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hlinkClick r:id="" action="ppaction://noaction">
              <a:snd r:embed="rId7" name="3_i.wav"/>
            </a:hlinkClick>
            <a:extLst>
              <a:ext uri="{FF2B5EF4-FFF2-40B4-BE49-F238E27FC236}">
                <a16:creationId xmlns:a16="http://schemas.microsoft.com/office/drawing/2014/main" id="{87EDEB41-DEE1-D93E-2262-5FDA1C6CDEEF}"/>
              </a:ext>
            </a:extLst>
          </p:cNvPr>
          <p:cNvSpPr txBox="1"/>
          <p:nvPr/>
        </p:nvSpPr>
        <p:spPr>
          <a:xfrm>
            <a:off x="1570584" y="831275"/>
            <a:ext cx="350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del club de leer. 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8640F2FA-1800-3466-30D0-95B60A1C118A}"/>
              </a:ext>
            </a:extLst>
          </p:cNvPr>
          <p:cNvSpPr txBox="1"/>
          <p:nvPr/>
        </p:nvSpPr>
        <p:spPr>
          <a:xfrm>
            <a:off x="2408580" y="1265238"/>
            <a:ext cx="3341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6CBE956E-8437-8FC0-CE5A-CFE06A09DD3B}"/>
              </a:ext>
            </a:extLst>
          </p:cNvPr>
          <p:cNvSpPr txBox="1"/>
          <p:nvPr/>
        </p:nvSpPr>
        <p:spPr>
          <a:xfrm>
            <a:off x="200490" y="1257805"/>
            <a:ext cx="29130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Marca      .</a:t>
            </a:r>
            <a:endParaRPr lang="en-US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F0E1EFE7-4839-CD6B-8CF7-5B5343304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65" y="1333091"/>
            <a:ext cx="154495" cy="160933"/>
          </a:xfrm>
          <a:prstGeom prst="rect">
            <a:avLst/>
          </a:prstGeom>
        </p:spPr>
      </p:pic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12357" y="414822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¡Mi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gemela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!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83133" y="4016435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10" name="TextBox 2109">
            <a:extLst>
              <a:ext uri="{FF2B5EF4-FFF2-40B4-BE49-F238E27FC236}">
                <a16:creationId xmlns:a16="http://schemas.microsoft.com/office/drawing/2014/main" id="{396B794C-EABE-FD4A-85E5-79399F8B2BA5}"/>
              </a:ext>
            </a:extLst>
          </p:cNvPr>
          <p:cNvSpPr txBox="1"/>
          <p:nvPr/>
        </p:nvSpPr>
        <p:spPr>
          <a:xfrm>
            <a:off x="110970" y="4538004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Quique escribe 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de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él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* y Sofía.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E58CEA54-9A4C-6B53-8BE5-FAA85A740D9F}"/>
              </a:ext>
            </a:extLst>
          </p:cNvPr>
          <p:cNvSpPr txBox="1"/>
          <p:nvPr/>
        </p:nvSpPr>
        <p:spPr>
          <a:xfrm>
            <a:off x="105838" y="4828961"/>
            <a:ext cx="39385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Lee. ¿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Marca    .  </a:t>
            </a:r>
          </a:p>
        </p:txBody>
      </p:sp>
      <p:graphicFrame>
        <p:nvGraphicFramePr>
          <p:cNvPr id="2114" name="Table 2113">
            <a:extLst>
              <a:ext uri="{FF2B5EF4-FFF2-40B4-BE49-F238E27FC236}">
                <a16:creationId xmlns:a16="http://schemas.microsoft.com/office/drawing/2014/main" id="{1296018D-14D7-08A3-4006-E2ACE6A4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77374"/>
              </p:ext>
            </p:extLst>
          </p:nvPr>
        </p:nvGraphicFramePr>
        <p:xfrm>
          <a:off x="3474048" y="7296123"/>
          <a:ext cx="2802928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9957">
                  <a:extLst>
                    <a:ext uri="{9D8B030D-6E8A-4147-A177-3AD203B41FA5}">
                      <a16:colId xmlns:a16="http://schemas.microsoft.com/office/drawing/2014/main" val="1195758995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4130652978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1551976250"/>
                    </a:ext>
                  </a:extLst>
                </a:gridCol>
                <a:gridCol w="777657">
                  <a:extLst>
                    <a:ext uri="{9D8B030D-6E8A-4147-A177-3AD203B41FA5}">
                      <a16:colId xmlns:a16="http://schemas.microsoft.com/office/drawing/2014/main" val="2501850873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‘a’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36955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7909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9494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279143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76509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6147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80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D250B2-1B5F-AF64-1E37-FD7FF4D9405B}"/>
              </a:ext>
            </a:extLst>
          </p:cNvPr>
          <p:cNvSpPr txBox="1"/>
          <p:nvPr/>
        </p:nvSpPr>
        <p:spPr>
          <a:xfrm>
            <a:off x="99745" y="8900939"/>
            <a:ext cx="39385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Necesita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‘a’ o no? 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5CD928-B750-8CAC-5589-99CF8E8C2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87" y="7702073"/>
            <a:ext cx="241202" cy="203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76D80F6-1D04-18D9-8AFB-CB68B708B56F}"/>
              </a:ext>
            </a:extLst>
          </p:cNvPr>
          <p:cNvSpPr txBox="1">
            <a:spLocks/>
          </p:cNvSpPr>
          <p:nvPr/>
        </p:nvSpPr>
        <p:spPr>
          <a:xfrm>
            <a:off x="5205178" y="3911104"/>
            <a:ext cx="1214917" cy="202948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circle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C81726-F0CC-DA70-D0B5-2A904929A9D5}"/>
              </a:ext>
            </a:extLst>
          </p:cNvPr>
          <p:cNvSpPr/>
          <p:nvPr/>
        </p:nvSpPr>
        <p:spPr>
          <a:xfrm>
            <a:off x="3677151" y="4273943"/>
            <a:ext cx="3030562" cy="273250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D3706-E762-47D3-BB20-6F9F7C9B21E0}"/>
              </a:ext>
            </a:extLst>
          </p:cNvPr>
          <p:cNvSpPr txBox="1"/>
          <p:nvPr/>
        </p:nvSpPr>
        <p:spPr>
          <a:xfrm>
            <a:off x="3653475" y="4415082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Personal ‘a’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EB4340-4D1D-B351-A9BA-EDABA4CA5322}"/>
              </a:ext>
            </a:extLst>
          </p:cNvPr>
          <p:cNvGrpSpPr/>
          <p:nvPr/>
        </p:nvGrpSpPr>
        <p:grpSpPr>
          <a:xfrm>
            <a:off x="5468799" y="4356648"/>
            <a:ext cx="1379675" cy="396863"/>
            <a:chOff x="295163" y="5917195"/>
            <a:chExt cx="1834679" cy="5889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33EB06-6CF7-5810-E7F2-2F24C012C96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1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24796C3-33C1-BEBE-2F73-07BF08E92C3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96F54D-1B94-2F13-BD5A-DB3785CBC2D4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B788E72-FBCE-BFA7-CD57-1C5EBC1EA7DD}"/>
              </a:ext>
            </a:extLst>
          </p:cNvPr>
          <p:cNvSpPr txBox="1"/>
          <p:nvPr/>
        </p:nvSpPr>
        <p:spPr>
          <a:xfrm>
            <a:off x="3668362" y="4780783"/>
            <a:ext cx="3095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after verbs such as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[to see, seeing] and ‘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visitar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[to visit, visiting],  we need to use ‘a’ if what we see, or visit is a person or a pet.</a:t>
            </a:r>
          </a:p>
          <a:p>
            <a:pPr lvl="0">
              <a:defRPr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This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does not happen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English!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Tw Cen MT" panose="020B0602020104020603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E39D4C9E-CFD2-6676-5BAE-DFB50124766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45812" y="6616735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6C0590-4DED-49F0-E2CD-310B8C56EF22}"/>
              </a:ext>
            </a:extLst>
          </p:cNvPr>
          <p:cNvSpPr txBox="1"/>
          <p:nvPr/>
        </p:nvSpPr>
        <p:spPr>
          <a:xfrm>
            <a:off x="3719262" y="6362974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AutoShape 2" descr="Free exclamation mark point triangle vector">
            <a:extLst>
              <a:ext uri="{FF2B5EF4-FFF2-40B4-BE49-F238E27FC236}">
                <a16:creationId xmlns:a16="http://schemas.microsoft.com/office/drawing/2014/main" id="{01DAF09E-8856-F9F1-4760-E9AA896FB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8FDDC0F-8158-37DD-ED01-416F623553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287" y="5647468"/>
            <a:ext cx="302044" cy="266176"/>
          </a:xfrm>
          <a:prstGeom prst="rect">
            <a:avLst/>
          </a:prstGeom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B982FD7D-6476-9BE1-8583-41BC3E0ADB0F}"/>
              </a:ext>
            </a:extLst>
          </p:cNvPr>
          <p:cNvSpPr txBox="1"/>
          <p:nvPr/>
        </p:nvSpPr>
        <p:spPr>
          <a:xfrm>
            <a:off x="3736288" y="6023124"/>
            <a:ext cx="1235976" cy="261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Place/object</a:t>
            </a:r>
            <a:endParaRPr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CB646800-8436-75AC-A6AF-E9B7A005A2DB}"/>
              </a:ext>
            </a:extLst>
          </p:cNvPr>
          <p:cNvSpPr txBox="1"/>
          <p:nvPr/>
        </p:nvSpPr>
        <p:spPr>
          <a:xfrm>
            <a:off x="5490603" y="6023124"/>
            <a:ext cx="1113899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person/pet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77EEBE-F55E-AC0F-E7EB-041BF5E7E55B}"/>
              </a:ext>
            </a:extLst>
          </p:cNvPr>
          <p:cNvSpPr txBox="1"/>
          <p:nvPr/>
        </p:nvSpPr>
        <p:spPr>
          <a:xfrm>
            <a:off x="3917852" y="665596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visit the museum.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4005971C-AEAE-E618-304A-1AD0D175113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04961" y="6597688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563AA95-2DC9-99CF-D45A-F7DE3CCDCDE8}"/>
              </a:ext>
            </a:extLst>
          </p:cNvPr>
          <p:cNvSpPr txBox="1"/>
          <p:nvPr/>
        </p:nvSpPr>
        <p:spPr>
          <a:xfrm>
            <a:off x="5278411" y="6343927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Visito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amigo.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F0468D-FECF-0DF7-85C4-CDD58245A4A3}"/>
              </a:ext>
            </a:extLst>
          </p:cNvPr>
          <p:cNvSpPr txBox="1"/>
          <p:nvPr/>
        </p:nvSpPr>
        <p:spPr>
          <a:xfrm>
            <a:off x="5477001" y="6636922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visit a friend.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FBCA33A-4E71-8B51-19F9-A3259DA2B5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30" y="4899069"/>
            <a:ext cx="154495" cy="160933"/>
          </a:xfrm>
          <a:prstGeom prst="rect">
            <a:avLst/>
          </a:prstGeom>
        </p:spPr>
      </p:pic>
      <p:pic>
        <p:nvPicPr>
          <p:cNvPr id="52" name="Picture 2" descr="holy family catholic church&#10;">
            <a:extLst>
              <a:ext uri="{FF2B5EF4-FFF2-40B4-BE49-F238E27FC236}">
                <a16:creationId xmlns:a16="http://schemas.microsoft.com/office/drawing/2014/main" id="{B304B99D-F8DE-92D2-B70E-574AB98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980" y="8967034"/>
            <a:ext cx="201718" cy="22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D4A39B3-2636-F0C1-FE2F-1CB7D596E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24" y="8953975"/>
            <a:ext cx="241202" cy="20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BE56B-A9FB-DB81-7B6E-C8E1416B4CB6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Free Watercolor Brushstroke illustration and picture">
            <a:extLst>
              <a:ext uri="{FF2B5EF4-FFF2-40B4-BE49-F238E27FC236}">
                <a16:creationId xmlns:a16="http://schemas.microsoft.com/office/drawing/2014/main" id="{98D9BA02-112B-8D19-DA27-2E0C98C1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394363-CD6F-27F1-C7AF-CD15F5CF711F}"/>
              </a:ext>
            </a:extLst>
          </p:cNvPr>
          <p:cNvSpPr txBox="1"/>
          <p:nvPr/>
        </p:nvSpPr>
        <p:spPr>
          <a:xfrm>
            <a:off x="63631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  <p:pic>
        <p:nvPicPr>
          <p:cNvPr id="22" name="Picture 8" descr="Gráficos vectoriales gratis de Libro">
            <a:extLst>
              <a:ext uri="{FF2B5EF4-FFF2-40B4-BE49-F238E27FC236}">
                <a16:creationId xmlns:a16="http://schemas.microsoft.com/office/drawing/2014/main" id="{4950902B-1735-8235-AE8E-F78E37B9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1931" y="627673"/>
            <a:ext cx="343247" cy="63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EF96A9E-E890-5505-168D-96FBBF5710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97" y="539140"/>
            <a:ext cx="410570" cy="700313"/>
          </a:xfrm>
          <a:prstGeom prst="rect">
            <a:avLst/>
          </a:prstGeom>
        </p:spPr>
      </p:pic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ACC39FE-6A85-5F10-DB41-035A2E7363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4802" y="624777"/>
            <a:ext cx="335035" cy="610455"/>
          </a:xfrm>
          <a:prstGeom prst="rect">
            <a:avLst/>
          </a:prstGeom>
        </p:spPr>
      </p:pic>
      <p:pic>
        <p:nvPicPr>
          <p:cNvPr id="2096" name="Picture 2095">
            <a:extLst>
              <a:ext uri="{FF2B5EF4-FFF2-40B4-BE49-F238E27FC236}">
                <a16:creationId xmlns:a16="http://schemas.microsoft.com/office/drawing/2014/main" id="{047C3A41-EFA9-AC22-82EA-EE5DB1DF8A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28" y="5145645"/>
            <a:ext cx="3604627" cy="313237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F4FC1F2-A761-0EA5-FCA5-8E90BB8CAC35}"/>
              </a:ext>
            </a:extLst>
          </p:cNvPr>
          <p:cNvSpPr txBox="1">
            <a:spLocks/>
          </p:cNvSpPr>
          <p:nvPr/>
        </p:nvSpPr>
        <p:spPr>
          <a:xfrm>
            <a:off x="1032574" y="7848535"/>
            <a:ext cx="1963117" cy="495321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Él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he</a:t>
            </a:r>
          </a:p>
          <a:p>
            <a:pPr algn="ctr"/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gemela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twin sister</a:t>
            </a:r>
          </a:p>
          <a:p>
            <a:pPr algn="ctr"/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oficina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office</a:t>
            </a:r>
          </a:p>
        </p:txBody>
      </p:sp>
    </p:spTree>
    <p:extLst>
      <p:ext uri="{BB962C8B-B14F-4D97-AF65-F5344CB8AC3E}">
        <p14:creationId xmlns:p14="http://schemas.microsoft.com/office/powerpoint/2010/main" val="252100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1EFAD422-42AD-8524-41A8-80D2BA28791A}"/>
              </a:ext>
            </a:extLst>
          </p:cNvPr>
          <p:cNvSpPr/>
          <p:nvPr/>
        </p:nvSpPr>
        <p:spPr>
          <a:xfrm>
            <a:off x="3527310" y="6708256"/>
            <a:ext cx="3030562" cy="301141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0EB9C901-6AD2-94B3-74E0-AB74C868C522}"/>
              </a:ext>
            </a:extLst>
          </p:cNvPr>
          <p:cNvSpPr txBox="1"/>
          <p:nvPr/>
        </p:nvSpPr>
        <p:spPr>
          <a:xfrm>
            <a:off x="3503634" y="6849395"/>
            <a:ext cx="17988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Yes/No questions</a:t>
            </a:r>
            <a:endParaRPr lang="en-GB" sz="15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2F0874A8-477B-7292-827D-0972FF708C33}"/>
              </a:ext>
            </a:extLst>
          </p:cNvPr>
          <p:cNvGrpSpPr/>
          <p:nvPr/>
        </p:nvGrpSpPr>
        <p:grpSpPr>
          <a:xfrm>
            <a:off x="5318958" y="6790961"/>
            <a:ext cx="1379675" cy="396863"/>
            <a:chOff x="295163" y="5917195"/>
            <a:chExt cx="1834679" cy="588990"/>
          </a:xfrm>
        </p:grpSpPr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D4DFEFBE-8287-05DC-3EDE-207288C7285E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5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0FA9C700-2120-E062-087C-F6A65D6BD00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5163" y="5917195"/>
              <a:ext cx="550279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0A703A28-7853-25D4-C7E9-246D06240AEE}"/>
                </a:ext>
              </a:extLst>
            </p:cNvPr>
            <p:cNvSpPr txBox="1"/>
            <p:nvPr/>
          </p:nvSpPr>
          <p:spPr>
            <a:xfrm>
              <a:off x="845448" y="6055936"/>
              <a:ext cx="1284394" cy="3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59F616C4-65FB-435A-713F-E6D63DE1C497}"/>
              </a:ext>
            </a:extLst>
          </p:cNvPr>
          <p:cNvSpPr txBox="1"/>
          <p:nvPr/>
        </p:nvSpPr>
        <p:spPr>
          <a:xfrm>
            <a:off x="3518521" y="7215096"/>
            <a:ext cx="3095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rgbClr val="3B3838"/>
                </a:solidFill>
                <a:latin typeface="Century Gothic" panose="020B0502020202020204" pitchFamily="34" charset="0"/>
              </a:rPr>
              <a:t>Turn a statement into a yes/no question by making your voice go up at the end.</a:t>
            </a:r>
            <a:endParaRPr lang="en-GB" sz="1200" i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AB6781EF-97DF-BF10-E516-0403A6281305}"/>
              </a:ext>
            </a:extLst>
          </p:cNvPr>
          <p:cNvSpPr txBox="1"/>
          <p:nvPr/>
        </p:nvSpPr>
        <p:spPr>
          <a:xfrm>
            <a:off x="3512653" y="7943702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63" name="Google Shape;183;p8">
            <a:extLst>
              <a:ext uri="{FF2B5EF4-FFF2-40B4-BE49-F238E27FC236}">
                <a16:creationId xmlns:a16="http://schemas.microsoft.com/office/drawing/2014/main" id="{94E665A1-1DE6-2774-F138-4C36ACA38D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4018" y="7945923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TextBox 2063">
            <a:extLst>
              <a:ext uri="{FF2B5EF4-FFF2-40B4-BE49-F238E27FC236}">
                <a16:creationId xmlns:a16="http://schemas.microsoft.com/office/drawing/2014/main" id="{FC9B9626-44F4-490D-B0A4-E0C502F92CEE}"/>
              </a:ext>
            </a:extLst>
          </p:cNvPr>
          <p:cNvSpPr txBox="1"/>
          <p:nvPr/>
        </p:nvSpPr>
        <p:spPr>
          <a:xfrm>
            <a:off x="4977121" y="7964104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book.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D6307495-D39F-0F3C-4EE2-EE44132ABD43}"/>
              </a:ext>
            </a:extLst>
          </p:cNvPr>
          <p:cNvSpPr txBox="1"/>
          <p:nvPr/>
        </p:nvSpPr>
        <p:spPr>
          <a:xfrm>
            <a:off x="3506273" y="8263593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066" name="Google Shape;183;p8">
            <a:extLst>
              <a:ext uri="{FF2B5EF4-FFF2-40B4-BE49-F238E27FC236}">
                <a16:creationId xmlns:a16="http://schemas.microsoft.com/office/drawing/2014/main" id="{C6EEDD27-4950-DE0B-8BD4-59808F3907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555" y="8266678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TextBox 2066">
            <a:extLst>
              <a:ext uri="{FF2B5EF4-FFF2-40B4-BE49-F238E27FC236}">
                <a16:creationId xmlns:a16="http://schemas.microsoft.com/office/drawing/2014/main" id="{3CB57728-28CC-2D66-8120-8588BDF403F1}"/>
              </a:ext>
            </a:extLst>
          </p:cNvPr>
          <p:cNvSpPr txBox="1"/>
          <p:nvPr/>
        </p:nvSpPr>
        <p:spPr>
          <a:xfrm>
            <a:off x="4988209" y="8238340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I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book?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709455C5-1B69-97B6-9494-2974EAE42C31}"/>
              </a:ext>
            </a:extLst>
          </p:cNvPr>
          <p:cNvSpPr txBox="1"/>
          <p:nvPr/>
        </p:nvSpPr>
        <p:spPr>
          <a:xfrm>
            <a:off x="3518521" y="8535451"/>
            <a:ext cx="3054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rgbClr val="3B3838"/>
                </a:solidFill>
                <a:latin typeface="Century Gothic" panose="020B0502020202020204" pitchFamily="34" charset="0"/>
              </a:rPr>
              <a:t>This works for any verb and any person (e.g., I, you, s/he).</a:t>
            </a:r>
            <a:endParaRPr lang="en-GB" sz="1200" i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69DF5871-90B1-F07D-C466-6F0F69326976}"/>
              </a:ext>
            </a:extLst>
          </p:cNvPr>
          <p:cNvSpPr txBox="1"/>
          <p:nvPr/>
        </p:nvSpPr>
        <p:spPr>
          <a:xfrm>
            <a:off x="3669417" y="9062429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¿Le</a:t>
            </a:r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revista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070" name="Google Shape;183;p8">
            <a:extLst>
              <a:ext uri="{FF2B5EF4-FFF2-40B4-BE49-F238E27FC236}">
                <a16:creationId xmlns:a16="http://schemas.microsoft.com/office/drawing/2014/main" id="{CCEDB345-5388-492E-B700-88280A9915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9463" y="9364025"/>
            <a:ext cx="245429" cy="24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5F003A82-AED8-9800-6DFF-DB639573E3CF}"/>
              </a:ext>
            </a:extLst>
          </p:cNvPr>
          <p:cNvSpPr txBox="1"/>
          <p:nvPr/>
        </p:nvSpPr>
        <p:spPr>
          <a:xfrm>
            <a:off x="3919403" y="9403648"/>
            <a:ext cx="27463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she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read a magazine?</a:t>
            </a:r>
          </a:p>
        </p:txBody>
      </p:sp>
      <p:pic>
        <p:nvPicPr>
          <p:cNvPr id="2073" name="Picture 2072">
            <a:extLst>
              <a:ext uri="{FF2B5EF4-FFF2-40B4-BE49-F238E27FC236}">
                <a16:creationId xmlns:a16="http://schemas.microsoft.com/office/drawing/2014/main" id="{AB324025-07E4-1370-D464-915DCC937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066" y="7638669"/>
            <a:ext cx="771705" cy="358810"/>
          </a:xfrm>
          <a:prstGeom prst="rect">
            <a:avLst/>
          </a:prstGeom>
        </p:spPr>
      </p:pic>
      <p:pic>
        <p:nvPicPr>
          <p:cNvPr id="2084" name="Picture 2083">
            <a:extLst>
              <a:ext uri="{FF2B5EF4-FFF2-40B4-BE49-F238E27FC236}">
                <a16:creationId xmlns:a16="http://schemas.microsoft.com/office/drawing/2014/main" id="{6CB123D1-B413-6E48-5B20-C55289B9F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095" y="8957028"/>
            <a:ext cx="883220" cy="576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105" name="TextBox 2104">
            <a:extLst>
              <a:ext uri="{FF2B5EF4-FFF2-40B4-BE49-F238E27FC236}">
                <a16:creationId xmlns:a16="http://schemas.microsoft.com/office/drawing/2014/main" id="{ACD28FBC-BF7A-DC94-BA01-8085E4F17C9A}"/>
              </a:ext>
            </a:extLst>
          </p:cNvPr>
          <p:cNvSpPr txBox="1"/>
          <p:nvPr/>
        </p:nvSpPr>
        <p:spPr>
          <a:xfrm>
            <a:off x="1059364" y="82758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[C]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Ahora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taduce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al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</a:p>
        </p:txBody>
      </p: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0BC9E159-4D50-6831-EDDB-92093383B843}"/>
              </a:ext>
            </a:extLst>
          </p:cNvPr>
          <p:cNvGrpSpPr/>
          <p:nvPr/>
        </p:nvGrpSpPr>
        <p:grpSpPr>
          <a:xfrm>
            <a:off x="130140" y="695793"/>
            <a:ext cx="1072125" cy="541432"/>
            <a:chOff x="85157" y="674113"/>
            <a:chExt cx="1072125" cy="541432"/>
          </a:xfrm>
        </p:grpSpPr>
        <p:sp>
          <p:nvSpPr>
            <p:cNvPr id="2107" name="Google Shape;206;p9">
              <a:extLst>
                <a:ext uri="{FF2B5EF4-FFF2-40B4-BE49-F238E27FC236}">
                  <a16:creationId xmlns:a16="http://schemas.microsoft.com/office/drawing/2014/main" id="{82073EEF-0676-B90E-ABF3-F3961BFF76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8" name="Picture 2107">
              <a:extLst>
                <a:ext uri="{FF2B5EF4-FFF2-40B4-BE49-F238E27FC236}">
                  <a16:creationId xmlns:a16="http://schemas.microsoft.com/office/drawing/2014/main" id="{071472A5-FC4C-00D9-B16F-FBD2CA03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9" name="TextBox 2108">
              <a:extLst>
                <a:ext uri="{FF2B5EF4-FFF2-40B4-BE49-F238E27FC236}">
                  <a16:creationId xmlns:a16="http://schemas.microsoft.com/office/drawing/2014/main" id="{7E6B3E71-4715-2CC8-9DDB-D6D60CA01A5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37" name="AutoShape 2" descr="Free exclamation mark point triangle vector">
            <a:extLst>
              <a:ext uri="{FF2B5EF4-FFF2-40B4-BE49-F238E27FC236}">
                <a16:creationId xmlns:a16="http://schemas.microsoft.com/office/drawing/2014/main" id="{01DAF09E-8856-F9F1-4760-E9AA896FB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3607" y="147995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16" descr="United, Flag, Kingdom, British, Great, Britain">
            <a:extLst>
              <a:ext uri="{FF2B5EF4-FFF2-40B4-BE49-F238E27FC236}">
                <a16:creationId xmlns:a16="http://schemas.microsoft.com/office/drawing/2014/main" id="{B5730CE9-BFA0-BD8E-C812-C78C155F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20" y="928871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2635528C-954C-8326-AE19-880242289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246038"/>
              </p:ext>
            </p:extLst>
          </p:nvPr>
        </p:nvGraphicFramePr>
        <p:xfrm>
          <a:off x="116899" y="1298112"/>
          <a:ext cx="6653243" cy="190956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__________ a word.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_______   for my _____________.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 ________ a _______ in English.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 _________  information _______  an interesting country.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 with ____ ______________.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rgbClr val="35033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_________  ______  in the office.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2733EAF-2CE7-AEA9-923B-62432AFD07A8}"/>
              </a:ext>
            </a:extLst>
          </p:cNvPr>
          <p:cNvSpPr txBox="1"/>
          <p:nvPr/>
        </p:nvSpPr>
        <p:spPr>
          <a:xfrm>
            <a:off x="1235376" y="126547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learns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275EF3-2FF8-2D41-639C-F624AB83A690}"/>
              </a:ext>
            </a:extLst>
          </p:cNvPr>
          <p:cNvSpPr txBox="1">
            <a:spLocks/>
          </p:cNvSpPr>
          <p:nvPr/>
        </p:nvSpPr>
        <p:spPr>
          <a:xfrm>
            <a:off x="5138746" y="857626"/>
            <a:ext cx="1531467" cy="30521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traduce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EF9C4-96E1-51B8-366F-1E182037B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193" y="1300271"/>
            <a:ext cx="348225" cy="19855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B6EBD1-B6ED-37DC-62A8-C80513062A12}"/>
              </a:ext>
            </a:extLst>
          </p:cNvPr>
          <p:cNvGrpSpPr/>
          <p:nvPr/>
        </p:nvGrpSpPr>
        <p:grpSpPr>
          <a:xfrm>
            <a:off x="4988713" y="3089050"/>
            <a:ext cx="1782905" cy="492309"/>
            <a:chOff x="2073162" y="1416994"/>
            <a:chExt cx="1782905" cy="492309"/>
          </a:xfrm>
        </p:grpSpPr>
        <p:sp>
          <p:nvSpPr>
            <p:cNvPr id="25" name="Google Shape;112;p3">
              <a:extLst>
                <a:ext uri="{FF2B5EF4-FFF2-40B4-BE49-F238E27FC236}">
                  <a16:creationId xmlns:a16="http://schemas.microsoft.com/office/drawing/2014/main" id="{280B7853-4820-9230-CEFA-1C774E69BA9F}"/>
                </a:ext>
              </a:extLst>
            </p:cNvPr>
            <p:cNvSpPr txBox="1"/>
            <p:nvPr/>
          </p:nvSpPr>
          <p:spPr>
            <a:xfrm>
              <a:off x="2091264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092B7DF-3B20-4B4D-212C-9F0A3322E9B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29744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9FF356-822C-C7DF-6B03-FE4A666762DE}"/>
                </a:ext>
              </a:extLst>
            </p:cNvPr>
            <p:cNvSpPr txBox="1"/>
            <p:nvPr/>
          </p:nvSpPr>
          <p:spPr>
            <a:xfrm>
              <a:off x="2073162" y="149701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3BE16B-17D4-7F62-E1AC-EF6501769C80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Free Watercolor Brushstroke illustration and picture">
            <a:extLst>
              <a:ext uri="{FF2B5EF4-FFF2-40B4-BE49-F238E27FC236}">
                <a16:creationId xmlns:a16="http://schemas.microsoft.com/office/drawing/2014/main" id="{61ECDDDD-183A-8094-156A-BB9FE982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08E2ED-ECF1-1081-A505-48B9969DCB17}"/>
              </a:ext>
            </a:extLst>
          </p:cNvPr>
          <p:cNvSpPr txBox="1"/>
          <p:nvPr/>
        </p:nvSpPr>
        <p:spPr>
          <a:xfrm>
            <a:off x="6363189" y="956137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0EB04A-C584-9156-DB81-D47128F5C0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960" y="3967173"/>
            <a:ext cx="3703299" cy="21069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29DCC-71D6-81D6-83E8-478C92EADD86}"/>
              </a:ext>
            </a:extLst>
          </p:cNvPr>
          <p:cNvGrpSpPr/>
          <p:nvPr/>
        </p:nvGrpSpPr>
        <p:grpSpPr>
          <a:xfrm>
            <a:off x="462341" y="344351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0" name="Google Shape;222;p10">
              <a:extLst>
                <a:ext uri="{FF2B5EF4-FFF2-40B4-BE49-F238E27FC236}">
                  <a16:creationId xmlns:a16="http://schemas.microsoft.com/office/drawing/2014/main" id="{4FAD33A1-8B0F-C2ED-BA3A-44E38B5C242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1FC9A-9C2F-94C8-F0CF-16D8EBE7D12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F44799-DFC7-818D-E8B7-E947C160F4DA}"/>
              </a:ext>
            </a:extLst>
          </p:cNvPr>
          <p:cNvGrpSpPr/>
          <p:nvPr/>
        </p:nvGrpSpPr>
        <p:grpSpPr>
          <a:xfrm>
            <a:off x="130140" y="329760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16A037-D751-594D-A513-6E91BB6B0EE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4" name="Picture 33" descr="Free speaker sound loud vector">
              <a:extLst>
                <a:ext uri="{FF2B5EF4-FFF2-40B4-BE49-F238E27FC236}">
                  <a16:creationId xmlns:a16="http://schemas.microsoft.com/office/drawing/2014/main" id="{5E2AB482-BEF2-30CD-0A6F-4D7397F65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6" name="TextBox 35">
            <a:hlinkClick r:id="" action="ppaction://noaction">
              <a:snd r:embed="rId16" name="3_i.wav"/>
            </a:hlinkClick>
            <a:extLst>
              <a:ext uri="{FF2B5EF4-FFF2-40B4-BE49-F238E27FC236}">
                <a16:creationId xmlns:a16="http://schemas.microsoft.com/office/drawing/2014/main" id="{BB49C5A5-F989-CCE6-5BBD-8D1AAC2FF2B7}"/>
              </a:ext>
            </a:extLst>
          </p:cNvPr>
          <p:cNvSpPr txBox="1"/>
          <p:nvPr/>
        </p:nvSpPr>
        <p:spPr>
          <a:xfrm>
            <a:off x="1570584" y="3423636"/>
            <a:ext cx="2551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E98CB1-C1D2-2111-3123-C51C4C554691}"/>
              </a:ext>
            </a:extLst>
          </p:cNvPr>
          <p:cNvSpPr txBox="1"/>
          <p:nvPr/>
        </p:nvSpPr>
        <p:spPr>
          <a:xfrm>
            <a:off x="130140" y="6081496"/>
            <a:ext cx="2938625" cy="438582"/>
          </a:xfrm>
          <a:prstGeom prst="rect">
            <a:avLst/>
          </a:prstGeom>
          <a:solidFill>
            <a:srgbClr val="BAE18F">
              <a:alpha val="89804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12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the (plural, masculine)</a:t>
            </a:r>
          </a:p>
          <a:p>
            <a:r>
              <a:rPr lang="en-GB" sz="112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name  |    </a:t>
            </a:r>
            <a:r>
              <a:rPr lang="en-GB" sz="1125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enemigo</a:t>
            </a:r>
            <a:r>
              <a:rPr lang="en-GB" sz="1125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enemy</a:t>
            </a:r>
          </a:p>
        </p:txBody>
      </p:sp>
      <p:pic>
        <p:nvPicPr>
          <p:cNvPr id="39" name="Picture 4" descr="Beg] Manolito Gafotas - Beginner Spanish - Books #1 - YouTube">
            <a:extLst>
              <a:ext uri="{FF2B5EF4-FFF2-40B4-BE49-F238E27FC236}">
                <a16:creationId xmlns:a16="http://schemas.microsoft.com/office/drawing/2014/main" id="{C06CA6B6-6EB9-FD1C-2392-4C814CA07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 rot="20201697">
            <a:off x="5829076" y="3750110"/>
            <a:ext cx="799540" cy="899483"/>
          </a:xfrm>
          <a:custGeom>
            <a:avLst/>
            <a:gdLst>
              <a:gd name="connsiteX0" fmla="*/ 0 w 799540"/>
              <a:gd name="connsiteY0" fmla="*/ 0 h 899483"/>
              <a:gd name="connsiteX1" fmla="*/ 391775 w 799540"/>
              <a:gd name="connsiteY1" fmla="*/ 0 h 899483"/>
              <a:gd name="connsiteX2" fmla="*/ 799540 w 799540"/>
              <a:gd name="connsiteY2" fmla="*/ 0 h 899483"/>
              <a:gd name="connsiteX3" fmla="*/ 799540 w 799540"/>
              <a:gd name="connsiteY3" fmla="*/ 467731 h 899483"/>
              <a:gd name="connsiteX4" fmla="*/ 799540 w 799540"/>
              <a:gd name="connsiteY4" fmla="*/ 899483 h 899483"/>
              <a:gd name="connsiteX5" fmla="*/ 415761 w 799540"/>
              <a:gd name="connsiteY5" fmla="*/ 899483 h 899483"/>
              <a:gd name="connsiteX6" fmla="*/ 0 w 799540"/>
              <a:gd name="connsiteY6" fmla="*/ 899483 h 899483"/>
              <a:gd name="connsiteX7" fmla="*/ 0 w 799540"/>
              <a:gd name="connsiteY7" fmla="*/ 467731 h 899483"/>
              <a:gd name="connsiteX8" fmla="*/ 0 w 799540"/>
              <a:gd name="connsiteY8" fmla="*/ 0 h 89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540" h="899483" extrusionOk="0">
                <a:moveTo>
                  <a:pt x="0" y="0"/>
                </a:moveTo>
                <a:cubicBezTo>
                  <a:pt x="91364" y="-18754"/>
                  <a:pt x="223138" y="14069"/>
                  <a:pt x="391775" y="0"/>
                </a:cubicBezTo>
                <a:cubicBezTo>
                  <a:pt x="560412" y="-14069"/>
                  <a:pt x="681668" y="5447"/>
                  <a:pt x="799540" y="0"/>
                </a:cubicBezTo>
                <a:cubicBezTo>
                  <a:pt x="836519" y="195114"/>
                  <a:pt x="751361" y="238783"/>
                  <a:pt x="799540" y="467731"/>
                </a:cubicBezTo>
                <a:cubicBezTo>
                  <a:pt x="847719" y="696679"/>
                  <a:pt x="757281" y="716307"/>
                  <a:pt x="799540" y="899483"/>
                </a:cubicBezTo>
                <a:cubicBezTo>
                  <a:pt x="645200" y="936179"/>
                  <a:pt x="582476" y="888255"/>
                  <a:pt x="415761" y="899483"/>
                </a:cubicBezTo>
                <a:cubicBezTo>
                  <a:pt x="249046" y="910711"/>
                  <a:pt x="103658" y="892405"/>
                  <a:pt x="0" y="899483"/>
                </a:cubicBezTo>
                <a:cubicBezTo>
                  <a:pt x="-8010" y="709036"/>
                  <a:pt x="1689" y="610212"/>
                  <a:pt x="0" y="467731"/>
                </a:cubicBezTo>
                <a:cubicBezTo>
                  <a:pt x="-1689" y="325250"/>
                  <a:pt x="30153" y="10708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hlinkClick r:id="" action="ppaction://noaction">
              <a:snd r:embed="rId18" name="3_10.wav"/>
            </a:hlinkClick>
            <a:extLst>
              <a:ext uri="{FF2B5EF4-FFF2-40B4-BE49-F238E27FC236}">
                <a16:creationId xmlns:a16="http://schemas.microsoft.com/office/drawing/2014/main" id="{92CE4FDC-0D83-CAB8-BA5F-A370FDE4DB6D}"/>
              </a:ext>
            </a:extLst>
          </p:cNvPr>
          <p:cNvSpPr/>
          <p:nvPr/>
        </p:nvSpPr>
        <p:spPr>
          <a:xfrm>
            <a:off x="3323607" y="6075718"/>
            <a:ext cx="3248922" cy="5310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Manolito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Gafotas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es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famoso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en España.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D838F1-F499-AB87-B080-2C6E8A84C08C}"/>
              </a:ext>
            </a:extLst>
          </p:cNvPr>
          <p:cNvGrpSpPr/>
          <p:nvPr/>
        </p:nvGrpSpPr>
        <p:grpSpPr>
          <a:xfrm>
            <a:off x="3177280" y="6051293"/>
            <a:ext cx="597453" cy="533401"/>
            <a:chOff x="6210543" y="3764108"/>
            <a:chExt cx="801046" cy="77526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8B7ED5-CA84-45DA-7EC0-FD8CD052FC4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A37D60A-3363-A174-2177-551753D8B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4" name="Picture 4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941B87C-BCAB-FB2E-8971-462761CA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9AA10734-072B-FEAD-9F0C-3DBA889259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511" y="4085501"/>
            <a:ext cx="2932880" cy="1834874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16" name="3_i.wav"/>
            </a:hlinkClick>
            <a:extLst>
              <a:ext uri="{FF2B5EF4-FFF2-40B4-BE49-F238E27FC236}">
                <a16:creationId xmlns:a16="http://schemas.microsoft.com/office/drawing/2014/main" id="{CFF6D1AE-FEDA-E008-6F8B-9DDCA6D30691}"/>
              </a:ext>
            </a:extLst>
          </p:cNvPr>
          <p:cNvSpPr txBox="1"/>
          <p:nvPr/>
        </p:nvSpPr>
        <p:spPr>
          <a:xfrm>
            <a:off x="3799060" y="3699662"/>
            <a:ext cx="2551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nombres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1C5160B-1CAF-4BA0-C86B-9913FE7C0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370209"/>
              </p:ext>
            </p:extLst>
          </p:nvPr>
        </p:nvGraphicFramePr>
        <p:xfrm>
          <a:off x="173761" y="7218813"/>
          <a:ext cx="3264062" cy="214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7273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096509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526572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093708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42904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42904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42904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42904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42904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</a:tbl>
          </a:graphicData>
        </a:graphic>
      </p:graphicFrame>
      <p:sp>
        <p:nvSpPr>
          <p:cNvPr id="2048" name="TextBox 2047">
            <a:extLst>
              <a:ext uri="{FF2B5EF4-FFF2-40B4-BE49-F238E27FC236}">
                <a16:creationId xmlns:a16="http://schemas.microsoft.com/office/drawing/2014/main" id="{4F3F98AF-5BA8-B3BB-6017-056300B55759}"/>
              </a:ext>
            </a:extLst>
          </p:cNvPr>
          <p:cNvSpPr txBox="1"/>
          <p:nvPr/>
        </p:nvSpPr>
        <p:spPr>
          <a:xfrm>
            <a:off x="1100841" y="6738357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7C69C5D-2C03-0656-EC69-3981806E794B}"/>
              </a:ext>
            </a:extLst>
          </p:cNvPr>
          <p:cNvGrpSpPr/>
          <p:nvPr/>
        </p:nvGrpSpPr>
        <p:grpSpPr>
          <a:xfrm>
            <a:off x="104942" y="6606570"/>
            <a:ext cx="1072125" cy="541432"/>
            <a:chOff x="85157" y="674113"/>
            <a:chExt cx="1072125" cy="541432"/>
          </a:xfrm>
        </p:grpSpPr>
        <p:sp>
          <p:nvSpPr>
            <p:cNvPr id="2050" name="Google Shape;206;p9">
              <a:extLst>
                <a:ext uri="{FF2B5EF4-FFF2-40B4-BE49-F238E27FC236}">
                  <a16:creationId xmlns:a16="http://schemas.microsoft.com/office/drawing/2014/main" id="{1C5FFFA5-02CC-378A-0F0A-A4D59D4164E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10A1167D-7A8F-9DC0-6C4B-607A047B4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C5C4129-CBA4-9FB0-A05A-61A266B31D2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53" name="Picture 2052" descr="Icon&#10;&#10;Description automatically generated">
            <a:extLst>
              <a:ext uri="{FF2B5EF4-FFF2-40B4-BE49-F238E27FC236}">
                <a16:creationId xmlns:a16="http://schemas.microsoft.com/office/drawing/2014/main" id="{17CFCCA2-9EF4-1DC4-1CAA-D69BFE3264F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06" y="9226561"/>
            <a:ext cx="521771" cy="485899"/>
          </a:xfrm>
          <a:prstGeom prst="rect">
            <a:avLst/>
          </a:prstGeom>
        </p:spPr>
      </p:pic>
      <p:pic>
        <p:nvPicPr>
          <p:cNvPr id="2054" name="Picture 16" descr="United, Flag, Kingdom, British, Great, Britain">
            <a:extLst>
              <a:ext uri="{FF2B5EF4-FFF2-40B4-BE49-F238E27FC236}">
                <a16:creationId xmlns:a16="http://schemas.microsoft.com/office/drawing/2014/main" id="{D05E0C0C-9D7E-D85E-54D4-C8CF2F66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47" y="6847140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7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B718F-8A21-6C75-8B05-1F58435E2798}"/>
              </a:ext>
            </a:extLst>
          </p:cNvPr>
          <p:cNvGrpSpPr/>
          <p:nvPr/>
        </p:nvGrpSpPr>
        <p:grpSpPr>
          <a:xfrm>
            <a:off x="462341" y="8130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7" name="Google Shape;222;p10">
              <a:extLst>
                <a:ext uri="{FF2B5EF4-FFF2-40B4-BE49-F238E27FC236}">
                  <a16:creationId xmlns:a16="http://schemas.microsoft.com/office/drawing/2014/main" id="{9A4C7F8C-587F-3B82-270C-9B67CE5EE2A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E650A8-DB12-9A5F-432D-382C7932340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7F5304-77E9-0440-DC59-5EF7913595F8}"/>
              </a:ext>
            </a:extLst>
          </p:cNvPr>
          <p:cNvGrpSpPr/>
          <p:nvPr/>
        </p:nvGrpSpPr>
        <p:grpSpPr>
          <a:xfrm>
            <a:off x="130140" y="6671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8C4654-AAC2-C93F-573E-5CA7419FD69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5" name="Picture 14" descr="Free speaker sound loud vector">
              <a:extLst>
                <a:ext uri="{FF2B5EF4-FFF2-40B4-BE49-F238E27FC236}">
                  <a16:creationId xmlns:a16="http://schemas.microsoft.com/office/drawing/2014/main" id="{8D56B5B8-E1EC-3BD3-C7F6-B13155EA5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6" name="TextBox 15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B45F9FE1-8114-3835-EF5A-33D8041CB2AD}"/>
              </a:ext>
            </a:extLst>
          </p:cNvPr>
          <p:cNvSpPr txBox="1"/>
          <p:nvPr/>
        </p:nvSpPr>
        <p:spPr>
          <a:xfrm>
            <a:off x="1570584" y="7931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Escucha. ¿Qué palabra es? </a:t>
            </a:r>
          </a:p>
        </p:txBody>
      </p:sp>
      <p:sp>
        <p:nvSpPr>
          <p:cNvPr id="18" name="TextBox 17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51B0C7EB-BE9B-D39F-1407-5B71D7C1BA9B}"/>
              </a:ext>
            </a:extLst>
          </p:cNvPr>
          <p:cNvSpPr txBox="1"/>
          <p:nvPr/>
        </p:nvSpPr>
        <p:spPr>
          <a:xfrm>
            <a:off x="117647" y="2855999"/>
            <a:ext cx="6595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 translate what you hear.  ⚠️There are some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</a:p>
        </p:txBody>
      </p:sp>
      <p:graphicFrame>
        <p:nvGraphicFramePr>
          <p:cNvPr id="20" name="Google Shape;324;p7">
            <a:extLst>
              <a:ext uri="{FF2B5EF4-FFF2-40B4-BE49-F238E27FC236}">
                <a16:creationId xmlns:a16="http://schemas.microsoft.com/office/drawing/2014/main" id="{218F5497-D294-5EDE-D47D-1315DF60D0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381625"/>
              </p:ext>
            </p:extLst>
          </p:nvPr>
        </p:nvGraphicFramePr>
        <p:xfrm>
          <a:off x="143740" y="3458599"/>
          <a:ext cx="6551642" cy="36577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Spanish| English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(a piece of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news| a letter| in Spanish | in English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 mum| with dad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in class | in the park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 | a magazine| of | English | Spanish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264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on Monday | Tuesday | a piece of news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62183"/>
                  </a:ext>
                </a:extLst>
              </a:tr>
              <a:tr h="202264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24934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DE9C0C3C-1570-2A00-F69B-DF61D8C5B4BD}"/>
              </a:ext>
            </a:extLst>
          </p:cNvPr>
          <p:cNvSpPr/>
          <p:nvPr/>
        </p:nvSpPr>
        <p:spPr>
          <a:xfrm>
            <a:off x="257765" y="3576658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C11F7C-22F3-0B20-B523-E4C85F60BCA5}"/>
              </a:ext>
            </a:extLst>
          </p:cNvPr>
          <p:cNvSpPr/>
          <p:nvPr/>
        </p:nvSpPr>
        <p:spPr>
          <a:xfrm>
            <a:off x="238715" y="4184078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9D9F4BB-6DCD-1041-E1A0-A410CF372959}"/>
              </a:ext>
            </a:extLst>
          </p:cNvPr>
          <p:cNvSpPr/>
          <p:nvPr/>
        </p:nvSpPr>
        <p:spPr>
          <a:xfrm>
            <a:off x="257765" y="479868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78C278C-4999-6527-BFB8-292849BDA939}"/>
              </a:ext>
            </a:extLst>
          </p:cNvPr>
          <p:cNvSpPr/>
          <p:nvPr/>
        </p:nvSpPr>
        <p:spPr>
          <a:xfrm>
            <a:off x="238715" y="540610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48" name="Rectangle 2047">
            <a:extLst>
              <a:ext uri="{FF2B5EF4-FFF2-40B4-BE49-F238E27FC236}">
                <a16:creationId xmlns:a16="http://schemas.microsoft.com/office/drawing/2014/main" id="{3B30FB69-9896-095F-697E-62F9EF41204B}"/>
              </a:ext>
            </a:extLst>
          </p:cNvPr>
          <p:cNvSpPr/>
          <p:nvPr/>
        </p:nvSpPr>
        <p:spPr>
          <a:xfrm>
            <a:off x="251269" y="602465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49" name="Rectangle 2048">
            <a:extLst>
              <a:ext uri="{FF2B5EF4-FFF2-40B4-BE49-F238E27FC236}">
                <a16:creationId xmlns:a16="http://schemas.microsoft.com/office/drawing/2014/main" id="{9761CF78-2FA3-466F-2E7B-AC52C4370096}"/>
              </a:ext>
            </a:extLst>
          </p:cNvPr>
          <p:cNvSpPr/>
          <p:nvPr/>
        </p:nvSpPr>
        <p:spPr>
          <a:xfrm>
            <a:off x="232219" y="663207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1C4D8-49E0-5341-9524-286F620BD414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Free Watercolor Brushstroke illustration and picture">
            <a:extLst>
              <a:ext uri="{FF2B5EF4-FFF2-40B4-BE49-F238E27FC236}">
                <a16:creationId xmlns:a16="http://schemas.microsoft.com/office/drawing/2014/main" id="{DC0A3E9D-341B-0B91-2D13-F7E2B55D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6C8480-BDB5-0B90-7F28-94E05170120E}"/>
              </a:ext>
            </a:extLst>
          </p:cNvPr>
          <p:cNvSpPr txBox="1"/>
          <p:nvPr/>
        </p:nvSpPr>
        <p:spPr>
          <a:xfrm>
            <a:off x="6363189" y="956137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graphicFrame>
        <p:nvGraphicFramePr>
          <p:cNvPr id="31" name="Google Shape;339;p8">
            <a:extLst>
              <a:ext uri="{FF2B5EF4-FFF2-40B4-BE49-F238E27FC236}">
                <a16:creationId xmlns:a16="http://schemas.microsoft.com/office/drawing/2014/main" id="{C8795C3C-80D2-9636-D329-EA0DECF24E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244849"/>
              </p:ext>
            </p:extLst>
          </p:nvPr>
        </p:nvGraphicFramePr>
        <p:xfrm>
          <a:off x="569109" y="1478673"/>
          <a:ext cx="278369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3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254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E4CD5239-D878-23A0-258B-7F17B574A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21" y="1536239"/>
            <a:ext cx="470273" cy="2984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BBA63BF-227D-36FC-C1FE-30084DFEED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14" y="2029295"/>
            <a:ext cx="480251" cy="3048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69109C3-44DA-095A-DB3D-06BC95F9BF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1" y="2503665"/>
            <a:ext cx="470273" cy="2984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BA86B9-ADBE-8B4F-20EA-079FEF16E6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561" y="1546150"/>
            <a:ext cx="445204" cy="2825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5C876E-1BD6-86D3-3EEE-8BA67EC5DD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0573" y="2029295"/>
            <a:ext cx="434192" cy="2755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67F5D4-AF8E-8DC3-68A3-834DC2B76D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0573" y="2577685"/>
            <a:ext cx="468587" cy="29742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8F7480C-433E-5269-DC72-2D303031A0E0}"/>
              </a:ext>
            </a:extLst>
          </p:cNvPr>
          <p:cNvSpPr txBox="1"/>
          <p:nvPr/>
        </p:nvSpPr>
        <p:spPr>
          <a:xfrm>
            <a:off x="1469755" y="1098053"/>
            <a:ext cx="6720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(?) 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(.)?</a:t>
            </a:r>
          </a:p>
        </p:txBody>
      </p:sp>
      <p:graphicFrame>
        <p:nvGraphicFramePr>
          <p:cNvPr id="47" name="Google Shape;339;p8">
            <a:extLst>
              <a:ext uri="{FF2B5EF4-FFF2-40B4-BE49-F238E27FC236}">
                <a16:creationId xmlns:a16="http://schemas.microsoft.com/office/drawing/2014/main" id="{9E208277-6D9C-2134-113C-8CFF64445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654024"/>
              </p:ext>
            </p:extLst>
          </p:nvPr>
        </p:nvGraphicFramePr>
        <p:xfrm>
          <a:off x="569109" y="1965360"/>
          <a:ext cx="278369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3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254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visit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Google Shape;339;p8">
            <a:extLst>
              <a:ext uri="{FF2B5EF4-FFF2-40B4-BE49-F238E27FC236}">
                <a16:creationId xmlns:a16="http://schemas.microsoft.com/office/drawing/2014/main" id="{BF9C9DA7-F71A-7F7B-2002-0E958F804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871312"/>
              </p:ext>
            </p:extLst>
          </p:nvPr>
        </p:nvGraphicFramePr>
        <p:xfrm>
          <a:off x="569109" y="2491854"/>
          <a:ext cx="2783691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77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308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Google Shape;339;p8">
            <a:extLst>
              <a:ext uri="{FF2B5EF4-FFF2-40B4-BE49-F238E27FC236}">
                <a16:creationId xmlns:a16="http://schemas.microsoft.com/office/drawing/2014/main" id="{AA4B4321-74A8-6049-416F-AAC3F2D607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473503"/>
              </p:ext>
            </p:extLst>
          </p:nvPr>
        </p:nvGraphicFramePr>
        <p:xfrm>
          <a:off x="3954823" y="1457930"/>
          <a:ext cx="2771019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559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rides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Google Shape;339;p8">
            <a:extLst>
              <a:ext uri="{FF2B5EF4-FFF2-40B4-BE49-F238E27FC236}">
                <a16:creationId xmlns:a16="http://schemas.microsoft.com/office/drawing/2014/main" id="{DDF8D765-3E08-0823-2C13-77B2AFE04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393379"/>
              </p:ext>
            </p:extLst>
          </p:nvPr>
        </p:nvGraphicFramePr>
        <p:xfrm>
          <a:off x="3954823" y="1939903"/>
          <a:ext cx="2771019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559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" name="Google Shape;339;p8">
            <a:extLst>
              <a:ext uri="{FF2B5EF4-FFF2-40B4-BE49-F238E27FC236}">
                <a16:creationId xmlns:a16="http://schemas.microsoft.com/office/drawing/2014/main" id="{B759BC01-7096-F7BF-CC4F-A9F776FDD2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220628"/>
              </p:ext>
            </p:extLst>
          </p:nvPr>
        </p:nvGraphicFramePr>
        <p:xfrm>
          <a:off x="3925351" y="2487260"/>
          <a:ext cx="2783692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63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254">
                  <a:extLst>
                    <a:ext uri="{9D8B030D-6E8A-4147-A177-3AD203B41FA5}">
                      <a16:colId xmlns:a16="http://schemas.microsoft.com/office/drawing/2014/main" val="1016575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use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uses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B6986234-CAAA-728E-F753-133555A4D441}"/>
              </a:ext>
            </a:extLst>
          </p:cNvPr>
          <p:cNvSpPr txBox="1">
            <a:spLocks/>
          </p:cNvSpPr>
          <p:nvPr/>
        </p:nvSpPr>
        <p:spPr>
          <a:xfrm>
            <a:off x="4866421" y="3335800"/>
            <a:ext cx="1837920" cy="256660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again</a:t>
            </a:r>
          </a:p>
        </p:txBody>
      </p:sp>
      <p:grpSp>
        <p:nvGrpSpPr>
          <p:cNvPr id="2085" name="Group 2084">
            <a:extLst>
              <a:ext uri="{FF2B5EF4-FFF2-40B4-BE49-F238E27FC236}">
                <a16:creationId xmlns:a16="http://schemas.microsoft.com/office/drawing/2014/main" id="{6668F643-1ED2-69D1-4CF5-DB17567E5F17}"/>
              </a:ext>
            </a:extLst>
          </p:cNvPr>
          <p:cNvGrpSpPr/>
          <p:nvPr/>
        </p:nvGrpSpPr>
        <p:grpSpPr>
          <a:xfrm>
            <a:off x="565970" y="7353569"/>
            <a:ext cx="822261" cy="307777"/>
            <a:chOff x="455223" y="4442570"/>
            <a:chExt cx="822262" cy="307777"/>
          </a:xfrm>
        </p:grpSpPr>
        <p:sp>
          <p:nvSpPr>
            <p:cNvPr id="2086" name="Google Shape;222;p10">
              <a:extLst>
                <a:ext uri="{FF2B5EF4-FFF2-40B4-BE49-F238E27FC236}">
                  <a16:creationId xmlns:a16="http://schemas.microsoft.com/office/drawing/2014/main" id="{59D215A3-3931-B3F0-BC57-2B31A1D18F2A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7" name="TextBox 2086">
              <a:extLst>
                <a:ext uri="{FF2B5EF4-FFF2-40B4-BE49-F238E27FC236}">
                  <a16:creationId xmlns:a16="http://schemas.microsoft.com/office/drawing/2014/main" id="{3B4C9C29-B47A-BD8F-8F3F-DCD3F91362ED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090" name="Google Shape;402;p19">
            <a:extLst>
              <a:ext uri="{FF2B5EF4-FFF2-40B4-BE49-F238E27FC236}">
                <a16:creationId xmlns:a16="http://schemas.microsoft.com/office/drawing/2014/main" id="{99E0133D-97DB-236D-BBE2-8A1304C0AA14}"/>
              </a:ext>
            </a:extLst>
          </p:cNvPr>
          <p:cNvSpPr txBox="1"/>
          <p:nvPr/>
        </p:nvSpPr>
        <p:spPr>
          <a:xfrm>
            <a:off x="1415207" y="7357514"/>
            <a:ext cx="507824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nombre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secreto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defRPr/>
            </a:pP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Tu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/a,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adivina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91" name="Picture 2090">
            <a:extLst>
              <a:ext uri="{FF2B5EF4-FFF2-40B4-BE49-F238E27FC236}">
                <a16:creationId xmlns:a16="http://schemas.microsoft.com/office/drawing/2014/main" id="{8AF34D06-D3C9-BCF2-C42C-31ADEC9C76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349" y="7206318"/>
            <a:ext cx="572707" cy="605907"/>
          </a:xfrm>
          <a:prstGeom prst="rect">
            <a:avLst/>
          </a:prstGeom>
        </p:spPr>
      </p:pic>
      <p:sp>
        <p:nvSpPr>
          <p:cNvPr id="2107" name="Speech Bubble: Oval 2106">
            <a:extLst>
              <a:ext uri="{FF2B5EF4-FFF2-40B4-BE49-F238E27FC236}">
                <a16:creationId xmlns:a16="http://schemas.microsoft.com/office/drawing/2014/main" id="{331D950D-A1F3-D79F-F743-167D026945B7}"/>
              </a:ext>
            </a:extLst>
          </p:cNvPr>
          <p:cNvSpPr/>
          <p:nvPr/>
        </p:nvSpPr>
        <p:spPr>
          <a:xfrm>
            <a:off x="4588258" y="7207778"/>
            <a:ext cx="1122297" cy="657458"/>
          </a:xfrm>
          <a:prstGeom prst="wedgeEllipseCallout">
            <a:avLst>
              <a:gd name="adj1" fmla="val 59959"/>
              <a:gd name="adj2" fmla="val 43753"/>
            </a:avLst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¿Does s/he…?</a:t>
            </a:r>
          </a:p>
        </p:txBody>
      </p:sp>
      <p:sp>
        <p:nvSpPr>
          <p:cNvPr id="2108" name="Speech Bubble: Oval 2107">
            <a:extLst>
              <a:ext uri="{FF2B5EF4-FFF2-40B4-BE49-F238E27FC236}">
                <a16:creationId xmlns:a16="http://schemas.microsoft.com/office/drawing/2014/main" id="{FEC86341-658A-535E-7C06-FB16F171418E}"/>
              </a:ext>
            </a:extLst>
          </p:cNvPr>
          <p:cNvSpPr/>
          <p:nvPr/>
        </p:nvSpPr>
        <p:spPr>
          <a:xfrm>
            <a:off x="5907314" y="7507458"/>
            <a:ext cx="803673" cy="584776"/>
          </a:xfrm>
          <a:prstGeom prst="wedgeEllipseCallout">
            <a:avLst>
              <a:gd name="adj1" fmla="val -47044"/>
              <a:gd name="adj2" fmla="val -60748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¡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Sí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! / ¡No!</a:t>
            </a:r>
          </a:p>
        </p:txBody>
      </p:sp>
      <p:pic>
        <p:nvPicPr>
          <p:cNvPr id="2113" name="Picture 2112">
            <a:extLst>
              <a:ext uri="{FF2B5EF4-FFF2-40B4-BE49-F238E27FC236}">
                <a16:creationId xmlns:a16="http://schemas.microsoft.com/office/drawing/2014/main" id="{30608EEC-A484-51DB-E2C1-4779D07A9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987" y="8049475"/>
            <a:ext cx="1983931" cy="744401"/>
          </a:xfrm>
          <a:prstGeom prst="rect">
            <a:avLst/>
          </a:prstGeom>
        </p:spPr>
      </p:pic>
      <p:pic>
        <p:nvPicPr>
          <p:cNvPr id="2114" name="Picture 2113">
            <a:extLst>
              <a:ext uri="{FF2B5EF4-FFF2-40B4-BE49-F238E27FC236}">
                <a16:creationId xmlns:a16="http://schemas.microsoft.com/office/drawing/2014/main" id="{3CB1F3F6-A50D-4571-5216-3AA9F44227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699" y="8807947"/>
            <a:ext cx="1518846" cy="696843"/>
          </a:xfrm>
          <a:prstGeom prst="rect">
            <a:avLst/>
          </a:prstGeom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BF7977F4-63EF-A4DE-F7FB-40038BD8CB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7274" y="8025719"/>
            <a:ext cx="1699620" cy="791911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080BAE04-FEF9-7BE9-9304-ACEB224DC0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5590" y="8878564"/>
            <a:ext cx="1661304" cy="682811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8BE6887D-637B-796E-749E-C5847B984E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2538" y="7987847"/>
            <a:ext cx="1746655" cy="804741"/>
          </a:xfrm>
          <a:prstGeom prst="rect">
            <a:avLst/>
          </a:prstGeom>
        </p:spPr>
      </p:pic>
      <p:pic>
        <p:nvPicPr>
          <p:cNvPr id="2118" name="Picture 2117">
            <a:extLst>
              <a:ext uri="{FF2B5EF4-FFF2-40B4-BE49-F238E27FC236}">
                <a16:creationId xmlns:a16="http://schemas.microsoft.com/office/drawing/2014/main" id="{5A8E7965-B329-262F-74E9-F0BD860B86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6623" y="8742606"/>
            <a:ext cx="1432247" cy="791912"/>
          </a:xfrm>
          <a:prstGeom prst="rect">
            <a:avLst/>
          </a:prstGeom>
        </p:spPr>
      </p:pic>
      <p:pic>
        <p:nvPicPr>
          <p:cNvPr id="2119" name="Picture 2118">
            <a:extLst>
              <a:ext uri="{FF2B5EF4-FFF2-40B4-BE49-F238E27FC236}">
                <a16:creationId xmlns:a16="http://schemas.microsoft.com/office/drawing/2014/main" id="{DAC5951E-85E1-865E-48A9-D6828108FA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678" y="8429855"/>
            <a:ext cx="1716472" cy="9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6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050" name="Table 2049">
            <a:extLst>
              <a:ext uri="{FF2B5EF4-FFF2-40B4-BE49-F238E27FC236}">
                <a16:creationId xmlns:a16="http://schemas.microsoft.com/office/drawing/2014/main" id="{E8FE7220-9CA9-FA43-0E54-CA0A25FF7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650488"/>
              </p:ext>
            </p:extLst>
          </p:nvPr>
        </p:nvGraphicFramePr>
        <p:xfrm>
          <a:off x="138009" y="1236832"/>
          <a:ext cx="6611010" cy="31666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5238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miércoles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5238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plaza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visitar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iglesia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museo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5238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noticia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revista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libro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5238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carta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051" name="TextBox 2050">
            <a:extLst>
              <a:ext uri="{FF2B5EF4-FFF2-40B4-BE49-F238E27FC236}">
                <a16:creationId xmlns:a16="http://schemas.microsoft.com/office/drawing/2014/main" id="{6FEF6C84-3827-31D3-F594-9F68E98C500B}"/>
              </a:ext>
            </a:extLst>
          </p:cNvPr>
          <p:cNvSpPr txBox="1"/>
          <p:nvPr/>
        </p:nvSpPr>
        <p:spPr>
          <a:xfrm>
            <a:off x="1155438" y="790168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CC82EA1A-1C14-F88D-C23D-8790B29D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9" y="2422853"/>
            <a:ext cx="631934" cy="581219"/>
          </a:xfrm>
          <a:prstGeom prst="rect">
            <a:avLst/>
          </a:prstGeom>
        </p:spPr>
      </p:pic>
      <p:pic>
        <p:nvPicPr>
          <p:cNvPr id="2053" name="Picture 2052" descr="Icon&#10;&#10;Description automatically generated">
            <a:extLst>
              <a:ext uri="{FF2B5EF4-FFF2-40B4-BE49-F238E27FC236}">
                <a16:creationId xmlns:a16="http://schemas.microsoft.com/office/drawing/2014/main" id="{1115C6FD-8A70-3A73-5B4D-EDF17A62B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9" y="1450894"/>
            <a:ext cx="667164" cy="667164"/>
          </a:xfrm>
          <a:prstGeom prst="rect">
            <a:avLst/>
          </a:prstGeom>
        </p:spPr>
      </p:pic>
      <p:sp>
        <p:nvSpPr>
          <p:cNvPr id="2054" name="TextBox 2053">
            <a:extLst>
              <a:ext uri="{FF2B5EF4-FFF2-40B4-BE49-F238E27FC236}">
                <a16:creationId xmlns:a16="http://schemas.microsoft.com/office/drawing/2014/main" id="{7B4630EC-DF27-9165-891A-5BC23C22087E}"/>
              </a:ext>
            </a:extLst>
          </p:cNvPr>
          <p:cNvSpPr txBox="1"/>
          <p:nvPr/>
        </p:nvSpPr>
        <p:spPr>
          <a:xfrm>
            <a:off x="816166" y="185411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5A689E80-43EA-DA3E-77CE-6337E70E9FFC}"/>
              </a:ext>
            </a:extLst>
          </p:cNvPr>
          <p:cNvSpPr txBox="1"/>
          <p:nvPr/>
        </p:nvSpPr>
        <p:spPr>
          <a:xfrm>
            <a:off x="816166" y="272310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9D0FA66F-492B-ADEB-4C90-645C62032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76" y="3767868"/>
            <a:ext cx="653860" cy="619446"/>
          </a:xfrm>
          <a:prstGeom prst="rect">
            <a:avLst/>
          </a:prstGeom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3775A501-9B71-4835-B2F7-A04501F53989}"/>
              </a:ext>
            </a:extLst>
          </p:cNvPr>
          <p:cNvSpPr txBox="1"/>
          <p:nvPr/>
        </p:nvSpPr>
        <p:spPr>
          <a:xfrm>
            <a:off x="871353" y="4096679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979737B-132C-5389-0610-8C4C2CEDCABD}"/>
              </a:ext>
            </a:extLst>
          </p:cNvPr>
          <p:cNvGrpSpPr/>
          <p:nvPr/>
        </p:nvGrpSpPr>
        <p:grpSpPr>
          <a:xfrm>
            <a:off x="159539" y="648856"/>
            <a:ext cx="1072125" cy="541432"/>
            <a:chOff x="85157" y="674113"/>
            <a:chExt cx="1072125" cy="541432"/>
          </a:xfrm>
        </p:grpSpPr>
        <p:sp>
          <p:nvSpPr>
            <p:cNvPr id="2059" name="Google Shape;206;p9">
              <a:extLst>
                <a:ext uri="{FF2B5EF4-FFF2-40B4-BE49-F238E27FC236}">
                  <a16:creationId xmlns:a16="http://schemas.microsoft.com/office/drawing/2014/main" id="{B578A9D1-4C65-97C0-EC20-108ACDF3D99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0" name="Picture 2059">
              <a:extLst>
                <a:ext uri="{FF2B5EF4-FFF2-40B4-BE49-F238E27FC236}">
                  <a16:creationId xmlns:a16="http://schemas.microsoft.com/office/drawing/2014/main" id="{827EF60F-C5C2-6462-CDE4-01D38FE9D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AB7C49B8-46A6-97CD-BA53-1DB6A61F3621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62" name="Picture 2061">
            <a:extLst>
              <a:ext uri="{FF2B5EF4-FFF2-40B4-BE49-F238E27FC236}">
                <a16:creationId xmlns:a16="http://schemas.microsoft.com/office/drawing/2014/main" id="{FDE1577A-732B-8E44-1B3F-E6F2EFBE2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087" y="938017"/>
            <a:ext cx="572382" cy="435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7A51E1-6AB4-7C03-BC61-9B04208D76FC}"/>
              </a:ext>
            </a:extLst>
          </p:cNvPr>
          <p:cNvSpPr txBox="1"/>
          <p:nvPr/>
        </p:nvSpPr>
        <p:spPr>
          <a:xfrm>
            <a:off x="1489505" y="46569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s-AR" sz="16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¿Dónde está el oro*? Escribe frases. </a:t>
            </a:r>
            <a:endParaRPr lang="en-GB" sz="800" dirty="0">
              <a:solidFill>
                <a:schemeClr val="bg2">
                  <a:lumMod val="25000"/>
                </a:schemeClr>
              </a:solidFill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39578-28C3-1C15-5EE4-9F26DA82C67D}"/>
              </a:ext>
            </a:extLst>
          </p:cNvPr>
          <p:cNvGrpSpPr/>
          <p:nvPr/>
        </p:nvGrpSpPr>
        <p:grpSpPr>
          <a:xfrm>
            <a:off x="528310" y="4649173"/>
            <a:ext cx="962296" cy="307777"/>
            <a:chOff x="537508" y="810975"/>
            <a:chExt cx="505091" cy="307777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FF367476-53B2-E29F-4DA9-CE3F164F973C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842A34-0077-BF82-4606-1903498E705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2" name="Picture 2" descr="Pen, Write, Pencil, Writing Tool, Work, Message, Blue">
            <a:extLst>
              <a:ext uri="{FF2B5EF4-FFF2-40B4-BE49-F238E27FC236}">
                <a16:creationId xmlns:a16="http://schemas.microsoft.com/office/drawing/2014/main" id="{6AD1CD19-53E7-7B0A-D87E-0A7026B3E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7" y="451802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809526-F1EB-251A-0CA2-5F6E981686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39" y="5263531"/>
            <a:ext cx="4426586" cy="2065740"/>
          </a:xfrm>
          <a:prstGeom prst="rect">
            <a:avLst/>
          </a:prstGeom>
        </p:spPr>
      </p:pic>
      <p:pic>
        <p:nvPicPr>
          <p:cNvPr id="25" name="Google Shape;218;p1" descr="C:\Users\Winnie\AppData\Local\Microsoft\Windows\Temporary Internet Files\Content.IE5\9M0I6R03\MC900441717[1].png">
            <a:extLst>
              <a:ext uri="{FF2B5EF4-FFF2-40B4-BE49-F238E27FC236}">
                <a16:creationId xmlns:a16="http://schemas.microsoft.com/office/drawing/2014/main" id="{37BAD565-CEC8-8B7A-4C53-CDD10930A99E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490" y="6751804"/>
            <a:ext cx="691417" cy="58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048894-F21E-43E7-A4B4-5FE09C1B5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1763" y="6803438"/>
            <a:ext cx="1072918" cy="5364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8282C2-28AF-926A-D64F-5999686B5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5716" y="6829077"/>
            <a:ext cx="380652" cy="42180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EDE9880-0DCF-B195-00C1-EC431C6209B7}"/>
              </a:ext>
            </a:extLst>
          </p:cNvPr>
          <p:cNvSpPr txBox="1"/>
          <p:nvPr/>
        </p:nvSpPr>
        <p:spPr>
          <a:xfrm>
            <a:off x="5426042" y="4669402"/>
            <a:ext cx="1010213" cy="253916"/>
          </a:xfrm>
          <a:prstGeom prst="rect">
            <a:avLst/>
          </a:prstGeom>
          <a:solidFill>
            <a:srgbClr val="BAE18F">
              <a:alpha val="89804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0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oro</a:t>
            </a:r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gold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6E774D-3CD4-5643-C308-1E199A4FBA1A}"/>
              </a:ext>
            </a:extLst>
          </p:cNvPr>
          <p:cNvSpPr txBox="1"/>
          <p:nvPr/>
        </p:nvSpPr>
        <p:spPr>
          <a:xfrm>
            <a:off x="1482510" y="4941239"/>
            <a:ext cx="53933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5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sym typeface="Calibri"/>
              </a:rPr>
              <a:t>Write logical sentences to find gold and jewels!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8EF5C5-4E68-A6A6-CBB5-19009E1D4C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1929" y="6037977"/>
            <a:ext cx="431880" cy="49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C4D7110-2F60-DDB7-980B-B17A801C0F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9070" y="5548712"/>
            <a:ext cx="335415" cy="3739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7AD094C-BB3F-185F-073C-05FF5D9A3846}"/>
              </a:ext>
            </a:extLst>
          </p:cNvPr>
          <p:cNvSpPr txBox="1"/>
          <p:nvPr/>
        </p:nvSpPr>
        <p:spPr>
          <a:xfrm>
            <a:off x="5514668" y="561619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= 5 </a:t>
            </a:r>
          </a:p>
        </p:txBody>
      </p:sp>
      <p:pic>
        <p:nvPicPr>
          <p:cNvPr id="43" name="Picture 42" descr="Lámina, Oro, Moneda, Metal, Dorado, Redondo, 3D">
            <a:extLst>
              <a:ext uri="{FF2B5EF4-FFF2-40B4-BE49-F238E27FC236}">
                <a16:creationId xmlns:a16="http://schemas.microsoft.com/office/drawing/2014/main" id="{8B15D04C-B733-5EE3-C749-4ACECC7E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83" y="5697863"/>
            <a:ext cx="255254" cy="1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BAF1F43-7079-D8D0-DE9B-AE9505E31718}"/>
              </a:ext>
            </a:extLst>
          </p:cNvPr>
          <p:cNvSpPr txBox="1"/>
          <p:nvPr/>
        </p:nvSpPr>
        <p:spPr>
          <a:xfrm>
            <a:off x="5624128" y="6245151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= 10 </a:t>
            </a:r>
          </a:p>
        </p:txBody>
      </p:sp>
      <p:pic>
        <p:nvPicPr>
          <p:cNvPr id="46" name="Picture 45" descr="Lámina, Oro, Moneda, Metal, Dorado, Redondo, 3D">
            <a:extLst>
              <a:ext uri="{FF2B5EF4-FFF2-40B4-BE49-F238E27FC236}">
                <a16:creationId xmlns:a16="http://schemas.microsoft.com/office/drawing/2014/main" id="{3072B055-BBD2-AF38-22D9-749B3D84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64" y="6346904"/>
            <a:ext cx="255254" cy="1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ree icon pencil write vector">
            <a:extLst>
              <a:ext uri="{FF2B5EF4-FFF2-40B4-BE49-F238E27FC236}">
                <a16:creationId xmlns:a16="http://schemas.microsoft.com/office/drawing/2014/main" id="{54778A7E-D928-2143-B386-220B41E5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967665" y="766044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Table 57">
            <a:extLst>
              <a:ext uri="{FF2B5EF4-FFF2-40B4-BE49-F238E27FC236}">
                <a16:creationId xmlns:a16="http://schemas.microsoft.com/office/drawing/2014/main" id="{B163C0E9-2CA9-D82E-E0C5-79AD622D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403218"/>
              </p:ext>
            </p:extLst>
          </p:nvPr>
        </p:nvGraphicFramePr>
        <p:xfrm>
          <a:off x="195776" y="7575952"/>
          <a:ext cx="613234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303">
                  <a:extLst>
                    <a:ext uri="{9D8B030D-6E8A-4147-A177-3AD203B41FA5}">
                      <a16:colId xmlns:a16="http://schemas.microsoft.com/office/drawing/2014/main" val="1790213610"/>
                    </a:ext>
                  </a:extLst>
                </a:gridCol>
                <a:gridCol w="5485041">
                  <a:extLst>
                    <a:ext uri="{9D8B030D-6E8A-4147-A177-3AD203B41FA5}">
                      <a16:colId xmlns:a16="http://schemas.microsoft.com/office/drawing/2014/main" val="2362882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41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7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1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10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820694"/>
                  </a:ext>
                </a:extLst>
              </a:tr>
            </a:tbl>
          </a:graphicData>
        </a:graphic>
      </p:graphicFrame>
      <p:pic>
        <p:nvPicPr>
          <p:cNvPr id="49" name="Picture 2" descr="Free icon pencil write vector">
            <a:extLst>
              <a:ext uri="{FF2B5EF4-FFF2-40B4-BE49-F238E27FC236}">
                <a16:creationId xmlns:a16="http://schemas.microsoft.com/office/drawing/2014/main" id="{2842C36A-A0E4-83C5-8AB6-68C2C4BD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02887" y="802291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ree icon pencil write vector">
            <a:extLst>
              <a:ext uri="{FF2B5EF4-FFF2-40B4-BE49-F238E27FC236}">
                <a16:creationId xmlns:a16="http://schemas.microsoft.com/office/drawing/2014/main" id="{CE95A889-2095-B321-3002-49E7D7BB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8" y="837802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icon pencil write vector">
            <a:extLst>
              <a:ext uri="{FF2B5EF4-FFF2-40B4-BE49-F238E27FC236}">
                <a16:creationId xmlns:a16="http://schemas.microsoft.com/office/drawing/2014/main" id="{02CCD5C5-48BD-7AA2-EEDB-D518960B8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7" y="875785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Free icon pencil write vector">
            <a:extLst>
              <a:ext uri="{FF2B5EF4-FFF2-40B4-BE49-F238E27FC236}">
                <a16:creationId xmlns:a16="http://schemas.microsoft.com/office/drawing/2014/main" id="{7A8FE196-BD5B-8045-3E24-59E66D0C1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8" y="912204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DC5CD6D-CBAF-7B66-7203-09CCA9057A4B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4" name="Picture 53" descr="Free Watercolor Brushstroke illustration and picture">
            <a:extLst>
              <a:ext uri="{FF2B5EF4-FFF2-40B4-BE49-F238E27FC236}">
                <a16:creationId xmlns:a16="http://schemas.microsoft.com/office/drawing/2014/main" id="{A33AD719-6AAC-801C-ED80-D27ACCA2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54C4566-F929-9D09-655C-8684DF47AA3C}"/>
              </a:ext>
            </a:extLst>
          </p:cNvPr>
          <p:cNvSpPr txBox="1"/>
          <p:nvPr/>
        </p:nvSpPr>
        <p:spPr>
          <a:xfrm>
            <a:off x="6363189" y="95613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36359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1E0F3CD-1510-1493-8FDC-0DEE18C3D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9" y="8007196"/>
            <a:ext cx="3205060" cy="1485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5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C2DB2753-2045-318C-C890-C477DB310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58437"/>
              </p:ext>
            </p:extLst>
          </p:nvPr>
        </p:nvGraphicFramePr>
        <p:xfrm>
          <a:off x="184553" y="1225409"/>
          <a:ext cx="6332362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  <a:endParaRPr lang="en-GB" sz="18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181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visit, visiting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 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square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1816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magazine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book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news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letter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7340D96-B847-BA8C-2A11-3988E8EDCC86}"/>
              </a:ext>
            </a:extLst>
          </p:cNvPr>
          <p:cNvSpPr txBox="1"/>
          <p:nvPr/>
        </p:nvSpPr>
        <p:spPr>
          <a:xfrm>
            <a:off x="1533047" y="781615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B5A793-6405-06C1-E57D-DD2786DB9F65}"/>
              </a:ext>
            </a:extLst>
          </p:cNvPr>
          <p:cNvGrpSpPr/>
          <p:nvPr/>
        </p:nvGrpSpPr>
        <p:grpSpPr>
          <a:xfrm>
            <a:off x="571852" y="773857"/>
            <a:ext cx="962296" cy="307777"/>
            <a:chOff x="537508" y="810975"/>
            <a:chExt cx="505091" cy="307777"/>
          </a:xfrm>
        </p:grpSpPr>
        <p:sp>
          <p:nvSpPr>
            <p:cNvPr id="40" name="Google Shape;206;p9">
              <a:extLst>
                <a:ext uri="{FF2B5EF4-FFF2-40B4-BE49-F238E27FC236}">
                  <a16:creationId xmlns:a16="http://schemas.microsoft.com/office/drawing/2014/main" id="{D8514663-B521-88CC-A5B5-D6D635759E21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7F07B9-EAEC-1A98-8130-D9847123091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2" name="Picture 2" descr="Pen, Write, Pencil, Writing Tool, Work, Message, Blue">
            <a:extLst>
              <a:ext uri="{FF2B5EF4-FFF2-40B4-BE49-F238E27FC236}">
                <a16:creationId xmlns:a16="http://schemas.microsoft.com/office/drawing/2014/main" id="{7B3C1C46-2DC8-77FF-03E4-CB400267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6427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1E1CD94-E4F9-04CD-4EEE-7B64FC416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48" y="2680398"/>
            <a:ext cx="631934" cy="581219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0B433E2B-FF2C-D1BE-F65D-45A60C3B5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2" y="1558194"/>
            <a:ext cx="667164" cy="6671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4C2C279-C5C3-BD9E-D805-D81C14933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118" y="4175213"/>
            <a:ext cx="653860" cy="61944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F7F7DFD-73DE-ED8D-DA09-A630EA862740}"/>
              </a:ext>
            </a:extLst>
          </p:cNvPr>
          <p:cNvSpPr txBox="1"/>
          <p:nvPr/>
        </p:nvSpPr>
        <p:spPr>
          <a:xfrm>
            <a:off x="861405" y="20077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0ECD4D-F686-0924-A8A7-C0235233CCA7}"/>
              </a:ext>
            </a:extLst>
          </p:cNvPr>
          <p:cNvSpPr txBox="1"/>
          <p:nvPr/>
        </p:nvSpPr>
        <p:spPr>
          <a:xfrm>
            <a:off x="856962" y="30224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3931A1-6395-221A-91A7-3754E5D9D257}"/>
              </a:ext>
            </a:extLst>
          </p:cNvPr>
          <p:cNvSpPr txBox="1"/>
          <p:nvPr/>
        </p:nvSpPr>
        <p:spPr>
          <a:xfrm>
            <a:off x="818862" y="455144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D50F50C-A924-DECA-783A-16B45C0A1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90" y="1104053"/>
            <a:ext cx="572382" cy="43524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42589AC-061A-0638-FD4C-616D3428DC12}"/>
              </a:ext>
            </a:extLst>
          </p:cNvPr>
          <p:cNvSpPr txBox="1"/>
          <p:nvPr/>
        </p:nvSpPr>
        <p:spPr>
          <a:xfrm>
            <a:off x="1533047" y="501699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cinco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lógicas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165476-2762-A5BA-7F58-66B9EA4A9AA8}"/>
              </a:ext>
            </a:extLst>
          </p:cNvPr>
          <p:cNvGrpSpPr/>
          <p:nvPr/>
        </p:nvGrpSpPr>
        <p:grpSpPr>
          <a:xfrm>
            <a:off x="571852" y="5009233"/>
            <a:ext cx="962296" cy="307777"/>
            <a:chOff x="537508" y="810975"/>
            <a:chExt cx="505091" cy="307777"/>
          </a:xfrm>
        </p:grpSpPr>
        <p:sp>
          <p:nvSpPr>
            <p:cNvPr id="52" name="Google Shape;206;p9">
              <a:extLst>
                <a:ext uri="{FF2B5EF4-FFF2-40B4-BE49-F238E27FC236}">
                  <a16:creationId xmlns:a16="http://schemas.microsoft.com/office/drawing/2014/main" id="{828DD8F9-A2C3-A800-B1EF-5951A01E2F3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BD285B-AC65-5DCC-EF60-763F57AB2001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4" name="Picture 2" descr="Pen, Write, Pencil, Writing Tool, Work, Message, Blue">
            <a:extLst>
              <a:ext uri="{FF2B5EF4-FFF2-40B4-BE49-F238E27FC236}">
                <a16:creationId xmlns:a16="http://schemas.microsoft.com/office/drawing/2014/main" id="{1EA431B3-0421-916E-8A90-61B19F360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9" y="487808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622E8F85-74FB-D925-6B65-26B8FDA7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65621"/>
              </p:ext>
            </p:extLst>
          </p:nvPr>
        </p:nvGraphicFramePr>
        <p:xfrm>
          <a:off x="656137" y="5390991"/>
          <a:ext cx="5479778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564">
                  <a:extLst>
                    <a:ext uri="{9D8B030D-6E8A-4147-A177-3AD203B41FA5}">
                      <a16:colId xmlns:a16="http://schemas.microsoft.com/office/drawing/2014/main" val="69956937"/>
                    </a:ext>
                  </a:extLst>
                </a:gridCol>
                <a:gridCol w="1426569">
                  <a:extLst>
                    <a:ext uri="{9D8B030D-6E8A-4147-A177-3AD203B41FA5}">
                      <a16:colId xmlns:a16="http://schemas.microsoft.com/office/drawing/2014/main" val="1051207247"/>
                    </a:ext>
                  </a:extLst>
                </a:gridCol>
                <a:gridCol w="1499147">
                  <a:extLst>
                    <a:ext uri="{9D8B030D-6E8A-4147-A177-3AD203B41FA5}">
                      <a16:colId xmlns:a16="http://schemas.microsoft.com/office/drawing/2014/main" val="4014103780"/>
                    </a:ext>
                  </a:extLst>
                </a:gridCol>
                <a:gridCol w="1741498">
                  <a:extLst>
                    <a:ext uri="{9D8B030D-6E8A-4147-A177-3AD203B41FA5}">
                      <a16:colId xmlns:a16="http://schemas.microsoft.com/office/drawing/2014/main" val="720509689"/>
                    </a:ext>
                  </a:extLst>
                </a:gridCol>
              </a:tblGrid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magazine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 my teacher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53430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friend (m)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 the beach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15391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class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95503"/>
                  </a:ext>
                </a:extLst>
              </a:tr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read(s)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 Spain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22938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book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 Perú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431193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letter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the afternoon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579965"/>
                  </a:ext>
                </a:extLst>
              </a:tr>
              <a:tr h="164031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see(s)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game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51617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443322"/>
                  </a:ext>
                </a:extLst>
              </a:tr>
              <a:tr h="164031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drawing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F9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11701"/>
                  </a:ext>
                </a:extLst>
              </a:tr>
            </a:tbl>
          </a:graphicData>
        </a:graphic>
      </p:graphicFrame>
      <p:pic>
        <p:nvPicPr>
          <p:cNvPr id="56" name="Picture 2" descr="Free icon pencil write vector">
            <a:extLst>
              <a:ext uri="{FF2B5EF4-FFF2-40B4-BE49-F238E27FC236}">
                <a16:creationId xmlns:a16="http://schemas.microsoft.com/office/drawing/2014/main" id="{FC5F7A52-48FD-5DA4-6BA6-6AB2F309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68427" y="815677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3F0D769-133A-3C35-5D0C-00B7ACA32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00" y="8010880"/>
            <a:ext cx="3205060" cy="1485926"/>
          </a:xfrm>
          <a:prstGeom prst="rect">
            <a:avLst/>
          </a:prstGeom>
        </p:spPr>
      </p:pic>
      <p:pic>
        <p:nvPicPr>
          <p:cNvPr id="6" name="Picture 2" descr="Free icon pencil write vector">
            <a:extLst>
              <a:ext uri="{FF2B5EF4-FFF2-40B4-BE49-F238E27FC236}">
                <a16:creationId xmlns:a16="http://schemas.microsoft.com/office/drawing/2014/main" id="{1BCA3625-203B-9518-DDBA-09F1BEBEF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500212" y="8205189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9093B-C4CB-98EA-4963-9DB3F410EADC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Free Watercolor Brushstroke illustration and picture">
            <a:extLst>
              <a:ext uri="{FF2B5EF4-FFF2-40B4-BE49-F238E27FC236}">
                <a16:creationId xmlns:a16="http://schemas.microsoft.com/office/drawing/2014/main" id="{9376D869-EF33-20CD-BF53-7C4B7D2D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89BAE5-4B93-11B3-7132-C291A37F80E1}"/>
              </a:ext>
            </a:extLst>
          </p:cNvPr>
          <p:cNvSpPr txBox="1"/>
          <p:nvPr/>
        </p:nvSpPr>
        <p:spPr>
          <a:xfrm>
            <a:off x="6363189" y="956137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17429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7410"/>
              </p:ext>
            </p:extLst>
          </p:nvPr>
        </p:nvGraphicFramePr>
        <p:xfrm>
          <a:off x="137301" y="485065"/>
          <a:ext cx="6608798" cy="9124104"/>
        </p:xfrm>
        <a:graphic>
          <a:graphicData uri="http://schemas.openxmlformats.org/drawingml/2006/table">
            <a:tbl>
              <a:tblPr/>
              <a:tblGrid>
                <a:gridCol w="6037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Understanding and talking about activities in the Spanish club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4-7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Talking about what activities you and others do at the weekend</a:t>
                      </a:r>
                      <a:endParaRPr lang="en-GB" sz="1600" dirty="0"/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8-11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3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activities you and others do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Barcelona.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12-16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 about activities you and others do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; in the afternoon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17-20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activities you and others do in school: reading club.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21-26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Understanding and talking about activities I and others do at break time.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27-30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how many things you and others have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31-36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 things it has: describing a monster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37-41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991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 things there is and there are.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42-45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17565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Progress checks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175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Pascua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33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6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121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63865"/>
              </p:ext>
            </p:extLst>
          </p:nvPr>
        </p:nvGraphicFramePr>
        <p:xfrm>
          <a:off x="141142" y="3508267"/>
          <a:ext cx="6613768" cy="186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6996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actividad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7255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responder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ejercicio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311230"/>
                  </a:ext>
                </a:extLst>
              </a:tr>
              <a:tr h="37255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) bocadillo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005528"/>
                  </a:ext>
                </a:extLst>
              </a:tr>
              <a:tr h="37255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ordenador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hacer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839508"/>
                  </a:ext>
                </a:extLst>
              </a:tr>
              <a:tr h="372550"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hago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haces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660396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498574" y="9175048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498574" y="9548864"/>
            <a:ext cx="625633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Comes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bocadillo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27" y="9128564"/>
            <a:ext cx="356919" cy="3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27" y="9515820"/>
            <a:ext cx="346053" cy="35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6" y="8635549"/>
            <a:ext cx="404755" cy="40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13382" y="8693029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Understanding and talking about activities I and others do at break time.</a:t>
              </a:r>
              <a:endParaRPr lang="en-GB" sz="12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AEFA1-8366-BF60-37E2-187B36AFCCFB}"/>
              </a:ext>
            </a:extLst>
          </p:cNvPr>
          <p:cNvGrpSpPr/>
          <p:nvPr/>
        </p:nvGrpSpPr>
        <p:grpSpPr>
          <a:xfrm>
            <a:off x="1904730" y="1942332"/>
            <a:ext cx="1457769" cy="971510"/>
            <a:chOff x="333483" y="8659808"/>
            <a:chExt cx="1288358" cy="810173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2945E0FB-E119-3530-B35A-65A8EFE37466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6" descr="Free Icon Light illustration and picture">
              <a:extLst>
                <a:ext uri="{FF2B5EF4-FFF2-40B4-BE49-F238E27FC236}">
                  <a16:creationId xmlns:a16="http://schemas.microsoft.com/office/drawing/2014/main" id="{1FE8BCDB-E6AD-512B-4057-53C0510C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56" y="866961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7EE189-E186-EC85-DA52-4149C96068CE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know the SSC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9D026B-8B23-C86F-946F-770376EB41CE}"/>
              </a:ext>
            </a:extLst>
          </p:cNvPr>
          <p:cNvSpPr txBox="1"/>
          <p:nvPr/>
        </p:nvSpPr>
        <p:spPr>
          <a:xfrm>
            <a:off x="1946761" y="2101456"/>
            <a:ext cx="1350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u]. </a:t>
            </a:r>
          </a:p>
        </p:txBody>
      </p:sp>
      <p:pic>
        <p:nvPicPr>
          <p:cNvPr id="23" name="Picture 2" descr="Terreno, Paquete, Embalaje, Caja">
            <a:extLst>
              <a:ext uri="{FF2B5EF4-FFF2-40B4-BE49-F238E27FC236}">
                <a16:creationId xmlns:a16="http://schemas.microsoft.com/office/drawing/2014/main" id="{80D2D915-AD59-7ED3-A30B-B721336C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6" y="1814805"/>
            <a:ext cx="670324" cy="4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9164B56-D3F4-59B2-B426-2CBFED87CCBB}"/>
              </a:ext>
            </a:extLst>
          </p:cNvPr>
          <p:cNvSpPr txBox="1"/>
          <p:nvPr/>
        </p:nvSpPr>
        <p:spPr>
          <a:xfrm>
            <a:off x="1853910" y="2243778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same /k/ sound in front of ‘e’ is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qu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e] because [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] is always a soft ‘c’ sound. E.g. 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ce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lebrar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0A7ADB5-9EFC-A630-5CBF-0A1D9A65F282}"/>
              </a:ext>
            </a:extLst>
          </p:cNvPr>
          <p:cNvSpPr/>
          <p:nvPr/>
        </p:nvSpPr>
        <p:spPr>
          <a:xfrm>
            <a:off x="159168" y="5479798"/>
            <a:ext cx="6539774" cy="306749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C23D8B5-4172-89BA-A943-41030677882A}"/>
              </a:ext>
            </a:extLst>
          </p:cNvPr>
          <p:cNvSpPr txBox="1"/>
          <p:nvPr/>
        </p:nvSpPr>
        <p:spPr>
          <a:xfrm>
            <a:off x="213427" y="5527439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7EA1406-D4BD-4370-26A9-E6B1FAC0FA9C}"/>
              </a:ext>
            </a:extLst>
          </p:cNvPr>
          <p:cNvGrpSpPr/>
          <p:nvPr/>
        </p:nvGrpSpPr>
        <p:grpSpPr>
          <a:xfrm>
            <a:off x="4876252" y="5521971"/>
            <a:ext cx="1943885" cy="588990"/>
            <a:chOff x="115026" y="5917195"/>
            <a:chExt cx="1943885" cy="58899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829A9C-9EF2-B85C-6EEA-0C5E1A58052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01BFE2C-DC31-3B32-2E8E-10E94AD0011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7B81861-0031-E268-1F89-154BD0715CE5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32952D4-7045-D3A2-DB72-8B82BD730944}"/>
              </a:ext>
            </a:extLst>
          </p:cNvPr>
          <p:cNvSpPr txBox="1"/>
          <p:nvPr/>
        </p:nvSpPr>
        <p:spPr>
          <a:xfrm>
            <a:off x="199359" y="5899260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-er verbs: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vs. ‘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49" name="Google Shape;171;p8">
            <a:extLst>
              <a:ext uri="{FF2B5EF4-FFF2-40B4-BE49-F238E27FC236}">
                <a16:creationId xmlns:a16="http://schemas.microsoft.com/office/drawing/2014/main" id="{FD5FD72B-A459-C1A2-EBF9-2949CB530A7A}"/>
              </a:ext>
            </a:extLst>
          </p:cNvPr>
          <p:cNvSpPr txBox="1"/>
          <p:nvPr/>
        </p:nvSpPr>
        <p:spPr>
          <a:xfrm>
            <a:off x="199156" y="6195738"/>
            <a:ext cx="7263660" cy="105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 to mean ‘I’ &amp; ‘you’ with a verb, the verb ending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changes.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–er and add – </a:t>
            </a:r>
            <a:r>
              <a:rPr lang="en-GB" sz="14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o</a:t>
            </a:r>
            <a:r>
              <a:rPr lang="en-GB" sz="14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with a verb, we remove –er and add –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2" name="Google Shape;183;p8">
            <a:extLst>
              <a:ext uri="{FF2B5EF4-FFF2-40B4-BE49-F238E27FC236}">
                <a16:creationId xmlns:a16="http://schemas.microsoft.com/office/drawing/2014/main" id="{EB9D4031-5AC4-4CA4-6D71-42C07D6DA2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498" y="810805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TextBox 2052">
            <a:hlinkClick r:id="" action="ppaction://noaction">
              <a:snd r:embed="rId11" name="es_importante_hablar.wav"/>
            </a:hlinkClick>
            <a:extLst>
              <a:ext uri="{FF2B5EF4-FFF2-40B4-BE49-F238E27FC236}">
                <a16:creationId xmlns:a16="http://schemas.microsoft.com/office/drawing/2014/main" id="{7FB5F1BB-53C3-6AF0-A982-C5D8D776496F}"/>
              </a:ext>
            </a:extLst>
          </p:cNvPr>
          <p:cNvSpPr txBox="1"/>
          <p:nvPr/>
        </p:nvSpPr>
        <p:spPr>
          <a:xfrm>
            <a:off x="277982" y="7729864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Com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bocadillo.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44C0EB5-06E0-0E4D-BF78-98132C0299EB}"/>
              </a:ext>
            </a:extLst>
          </p:cNvPr>
          <p:cNvSpPr txBox="1"/>
          <p:nvPr/>
        </p:nvSpPr>
        <p:spPr>
          <a:xfrm>
            <a:off x="569025" y="8109004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eat a sandwich.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6" name="Google Shape;171;p8">
            <a:extLst>
              <a:ext uri="{FF2B5EF4-FFF2-40B4-BE49-F238E27FC236}">
                <a16:creationId xmlns:a16="http://schemas.microsoft.com/office/drawing/2014/main" id="{C0B8CFAC-A6C0-7FD2-45F5-9102231ED332}"/>
              </a:ext>
            </a:extLst>
          </p:cNvPr>
          <p:cNvSpPr txBox="1"/>
          <p:nvPr/>
        </p:nvSpPr>
        <p:spPr>
          <a:xfrm>
            <a:off x="1056904" y="7395844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7" name="Google Shape;171;p8">
            <a:extLst>
              <a:ext uri="{FF2B5EF4-FFF2-40B4-BE49-F238E27FC236}">
                <a16:creationId xmlns:a16="http://schemas.microsoft.com/office/drawing/2014/main" id="{D8A8E890-122B-465C-091B-4D2BF42715FF}"/>
              </a:ext>
            </a:extLst>
          </p:cNvPr>
          <p:cNvSpPr txBox="1"/>
          <p:nvPr/>
        </p:nvSpPr>
        <p:spPr>
          <a:xfrm>
            <a:off x="4752695" y="7391771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98523DEA-3114-2BBE-A4C7-A814084102E6}"/>
              </a:ext>
            </a:extLst>
          </p:cNvPr>
          <p:cNvSpPr txBox="1"/>
          <p:nvPr/>
        </p:nvSpPr>
        <p:spPr>
          <a:xfrm>
            <a:off x="4505704" y="7745991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5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fruta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9" name="Google Shape;183;p8">
            <a:extLst>
              <a:ext uri="{FF2B5EF4-FFF2-40B4-BE49-F238E27FC236}">
                <a16:creationId xmlns:a16="http://schemas.microsoft.com/office/drawing/2014/main" id="{818EB185-D762-82FC-5A42-4FCA6D74AA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315" y="806382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C6A22977-61A0-AC26-153E-A1C06A7BC31E}"/>
              </a:ext>
            </a:extLst>
          </p:cNvPr>
          <p:cNvSpPr txBox="1"/>
          <p:nvPr/>
        </p:nvSpPr>
        <p:spPr>
          <a:xfrm>
            <a:off x="4676839" y="8055035"/>
            <a:ext cx="317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eat fruit. </a:t>
            </a:r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A4C62B44-8CAB-846F-56A8-BCDE1C85FDD0}"/>
              </a:ext>
            </a:extLst>
          </p:cNvPr>
          <p:cNvSpPr txBox="1"/>
          <p:nvPr/>
        </p:nvSpPr>
        <p:spPr>
          <a:xfrm>
            <a:off x="2682606" y="7085305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1AE48829-F289-4D3E-AD66-2731558F8B51}"/>
              </a:ext>
            </a:extLst>
          </p:cNvPr>
          <p:cNvSpPr txBox="1"/>
          <p:nvPr/>
        </p:nvSpPr>
        <p:spPr>
          <a:xfrm>
            <a:off x="2505292" y="7392031"/>
            <a:ext cx="1362874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comprender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0AC36549-7294-0F55-055A-F4CDC7F9F208}"/>
              </a:ext>
            </a:extLst>
          </p:cNvPr>
          <p:cNvCxnSpPr>
            <a:cxnSpLocks/>
          </p:cNvCxnSpPr>
          <p:nvPr/>
        </p:nvCxnSpPr>
        <p:spPr>
          <a:xfrm>
            <a:off x="3602430" y="7537477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79C5FD31-94BD-E054-482E-F33D48AA6AF4}"/>
              </a:ext>
            </a:extLst>
          </p:cNvPr>
          <p:cNvCxnSpPr>
            <a:cxnSpLocks/>
          </p:cNvCxnSpPr>
          <p:nvPr/>
        </p:nvCxnSpPr>
        <p:spPr>
          <a:xfrm>
            <a:off x="3602430" y="7609594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38A446-F8A2-7092-524A-88D6657E6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4606" y="1394573"/>
            <a:ext cx="1438781" cy="10181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F194D0-2733-528A-4A56-9EBA96AA93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9153" y="1984137"/>
            <a:ext cx="2749534" cy="1072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79D34C3-9F9A-B5D9-9C55-2BED8723FA3F}"/>
              </a:ext>
            </a:extLst>
          </p:cNvPr>
          <p:cNvSpPr txBox="1"/>
          <p:nvPr/>
        </p:nvSpPr>
        <p:spPr>
          <a:xfrm>
            <a:off x="2014933" y="852172"/>
            <a:ext cx="3947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El </a:t>
            </a:r>
            <a:r>
              <a:rPr lang="en-GB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recreo</a:t>
            </a:r>
            <a:endParaRPr lang="en-GB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82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1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44539E-8F25-45B6-7B48-C7EF1FF826DE}"/>
              </a:ext>
            </a:extLst>
          </p:cNvPr>
          <p:cNvGrpSpPr/>
          <p:nvPr/>
        </p:nvGrpSpPr>
        <p:grpSpPr>
          <a:xfrm>
            <a:off x="462341" y="819745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3" name="Google Shape;222;p10">
              <a:extLst>
                <a:ext uri="{FF2B5EF4-FFF2-40B4-BE49-F238E27FC236}">
                  <a16:creationId xmlns:a16="http://schemas.microsoft.com/office/drawing/2014/main" id="{942F406D-E57D-2F64-C398-C30398D9C5C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C83636-ACEE-8D5E-3AB2-3065F2E1E84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166D22-1287-EE30-C9A4-123E47907886}"/>
              </a:ext>
            </a:extLst>
          </p:cNvPr>
          <p:cNvGrpSpPr/>
          <p:nvPr/>
        </p:nvGrpSpPr>
        <p:grpSpPr>
          <a:xfrm>
            <a:off x="130140" y="673837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663DF6F-BB17-28F6-B954-91CCB40AA89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48" name="Picture 2047" descr="Free speaker sound loud vector">
              <a:extLst>
                <a:ext uri="{FF2B5EF4-FFF2-40B4-BE49-F238E27FC236}">
                  <a16:creationId xmlns:a16="http://schemas.microsoft.com/office/drawing/2014/main" id="{B8A31E6A-3744-0502-1E80-65B331FE0E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50" name="TextBox 2049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0D7ED21C-6C9C-D50B-CCB6-FB63B9FFFABE}"/>
              </a:ext>
            </a:extLst>
          </p:cNvPr>
          <p:cNvSpPr txBox="1"/>
          <p:nvPr/>
        </p:nvSpPr>
        <p:spPr>
          <a:xfrm>
            <a:off x="1570584" y="837969"/>
            <a:ext cx="6303806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5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habla</a:t>
            </a:r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Sofía. ¿</a:t>
            </a:r>
            <a:r>
              <a:rPr lang="en-GB" sz="15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Escribe ‘A’ o ‘B’.</a:t>
            </a:r>
          </a:p>
        </p:txBody>
      </p:sp>
      <p:sp>
        <p:nvSpPr>
          <p:cNvPr id="2051" name="TextBox 2050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165E0956-D129-D831-F5E3-30C5568E8C9E}"/>
              </a:ext>
            </a:extLst>
          </p:cNvPr>
          <p:cNvSpPr txBox="1"/>
          <p:nvPr/>
        </p:nvSpPr>
        <p:spPr>
          <a:xfrm>
            <a:off x="554194" y="1193264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verbo. ¿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imagen es </a:t>
            </a:r>
            <a:r>
              <a:rPr lang="en-GB" sz="15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5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2055" name="Table 11">
            <a:extLst>
              <a:ext uri="{FF2B5EF4-FFF2-40B4-BE49-F238E27FC236}">
                <a16:creationId xmlns:a16="http://schemas.microsoft.com/office/drawing/2014/main" id="{0946D908-0E4C-8608-3205-79F74B34D63D}"/>
              </a:ext>
            </a:extLst>
          </p:cNvPr>
          <p:cNvGraphicFramePr>
            <a:graphicFrameLocks noGrp="1"/>
          </p:cNvGraphicFramePr>
          <p:nvPr/>
        </p:nvGraphicFramePr>
        <p:xfrm>
          <a:off x="275400" y="1594441"/>
          <a:ext cx="6303804" cy="2908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9168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19292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3481708">
                  <a:extLst>
                    <a:ext uri="{9D8B030D-6E8A-4147-A177-3AD203B41FA5}">
                      <a16:colId xmlns:a16="http://schemas.microsoft.com/office/drawing/2014/main" val="4284523720"/>
                    </a:ext>
                  </a:extLst>
                </a:gridCol>
              </a:tblGrid>
              <a:tr h="415432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verbo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imagen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415432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sp>
        <p:nvSpPr>
          <p:cNvPr id="2067" name="Rectangle 2066">
            <a:extLst>
              <a:ext uri="{FF2B5EF4-FFF2-40B4-BE49-F238E27FC236}">
                <a16:creationId xmlns:a16="http://schemas.microsoft.com/office/drawing/2014/main" id="{2E42B278-BADE-FBEF-EC2E-893BB812C8EC}"/>
              </a:ext>
            </a:extLst>
          </p:cNvPr>
          <p:cNvSpPr/>
          <p:nvPr/>
        </p:nvSpPr>
        <p:spPr>
          <a:xfrm>
            <a:off x="171434" y="2109695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C832C9D6-D139-6198-1E12-FCA55A1C1A7A}"/>
              </a:ext>
            </a:extLst>
          </p:cNvPr>
          <p:cNvSpPr/>
          <p:nvPr/>
        </p:nvSpPr>
        <p:spPr>
          <a:xfrm>
            <a:off x="143137" y="2524752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5A68D61D-820E-C392-6184-724E25BAE29B}"/>
              </a:ext>
            </a:extLst>
          </p:cNvPr>
          <p:cNvSpPr/>
          <p:nvPr/>
        </p:nvSpPr>
        <p:spPr>
          <a:xfrm>
            <a:off x="143138" y="2929071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15CAC5D0-46DE-31D1-CF32-E319E2DBDF56}"/>
              </a:ext>
            </a:extLst>
          </p:cNvPr>
          <p:cNvSpPr/>
          <p:nvPr/>
        </p:nvSpPr>
        <p:spPr>
          <a:xfrm>
            <a:off x="155154" y="3353859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EDEF7D8E-A1A0-E40E-828B-78FB2B177260}"/>
              </a:ext>
            </a:extLst>
          </p:cNvPr>
          <p:cNvSpPr/>
          <p:nvPr/>
        </p:nvSpPr>
        <p:spPr>
          <a:xfrm>
            <a:off x="161224" y="3755455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DF9AA947-4F67-9E3F-C309-2303A4EF3FF8}"/>
              </a:ext>
            </a:extLst>
          </p:cNvPr>
          <p:cNvSpPr/>
          <p:nvPr/>
        </p:nvSpPr>
        <p:spPr>
          <a:xfrm>
            <a:off x="162449" y="4180692"/>
            <a:ext cx="232693" cy="208769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00" name="Picture 2099">
            <a:extLst>
              <a:ext uri="{FF2B5EF4-FFF2-40B4-BE49-F238E27FC236}">
                <a16:creationId xmlns:a16="http://schemas.microsoft.com/office/drawing/2014/main" id="{DAAA4FB4-038A-8267-8CE4-29997EFC4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66" y="2081997"/>
            <a:ext cx="324755" cy="363416"/>
          </a:xfrm>
          <a:prstGeom prst="rect">
            <a:avLst/>
          </a:prstGeom>
        </p:spPr>
      </p:pic>
      <p:pic>
        <p:nvPicPr>
          <p:cNvPr id="2102" name="Picture 2101">
            <a:extLst>
              <a:ext uri="{FF2B5EF4-FFF2-40B4-BE49-F238E27FC236}">
                <a16:creationId xmlns:a16="http://schemas.microsoft.com/office/drawing/2014/main" id="{D3DFAC96-63A2-AD01-9A29-1A79F40F2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117" y="2087526"/>
            <a:ext cx="324755" cy="363417"/>
          </a:xfrm>
          <a:prstGeom prst="rect">
            <a:avLst/>
          </a:prstGeom>
        </p:spPr>
      </p:pic>
      <p:pic>
        <p:nvPicPr>
          <p:cNvPr id="2104" name="Picture 2103">
            <a:extLst>
              <a:ext uri="{FF2B5EF4-FFF2-40B4-BE49-F238E27FC236}">
                <a16:creationId xmlns:a16="http://schemas.microsoft.com/office/drawing/2014/main" id="{DBE24210-5363-8DCC-4C02-B1D47A507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773" y="2092185"/>
            <a:ext cx="324755" cy="366324"/>
          </a:xfrm>
          <a:prstGeom prst="rect">
            <a:avLst/>
          </a:prstGeom>
        </p:spPr>
      </p:pic>
      <p:pic>
        <p:nvPicPr>
          <p:cNvPr id="2108" name="Picture 2107">
            <a:extLst>
              <a:ext uri="{FF2B5EF4-FFF2-40B4-BE49-F238E27FC236}">
                <a16:creationId xmlns:a16="http://schemas.microsoft.com/office/drawing/2014/main" id="{55D75451-FB33-7BD5-29E9-F8AC5BF86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66" y="2505963"/>
            <a:ext cx="324755" cy="363416"/>
          </a:xfrm>
          <a:prstGeom prst="rect">
            <a:avLst/>
          </a:prstGeom>
        </p:spPr>
      </p:pic>
      <p:pic>
        <p:nvPicPr>
          <p:cNvPr id="2109" name="Picture 2108">
            <a:extLst>
              <a:ext uri="{FF2B5EF4-FFF2-40B4-BE49-F238E27FC236}">
                <a16:creationId xmlns:a16="http://schemas.microsoft.com/office/drawing/2014/main" id="{94207D78-1A7D-1E3F-315A-BF4D632FF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117" y="2511492"/>
            <a:ext cx="324755" cy="363417"/>
          </a:xfrm>
          <a:prstGeom prst="rect">
            <a:avLst/>
          </a:prstGeom>
        </p:spPr>
      </p:pic>
      <p:pic>
        <p:nvPicPr>
          <p:cNvPr id="2110" name="Picture 2109">
            <a:extLst>
              <a:ext uri="{FF2B5EF4-FFF2-40B4-BE49-F238E27FC236}">
                <a16:creationId xmlns:a16="http://schemas.microsoft.com/office/drawing/2014/main" id="{195FD283-CDB2-D228-E299-2F6627ADA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773" y="2516151"/>
            <a:ext cx="324755" cy="366324"/>
          </a:xfrm>
          <a:prstGeom prst="rect">
            <a:avLst/>
          </a:prstGeom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3D6B6FC2-A1EE-98CC-0B04-C2A02C55B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174" y="2909770"/>
            <a:ext cx="324755" cy="363416"/>
          </a:xfrm>
          <a:prstGeom prst="rect">
            <a:avLst/>
          </a:prstGeom>
        </p:spPr>
      </p:pic>
      <p:pic>
        <p:nvPicPr>
          <p:cNvPr id="2116" name="Picture 2115">
            <a:extLst>
              <a:ext uri="{FF2B5EF4-FFF2-40B4-BE49-F238E27FC236}">
                <a16:creationId xmlns:a16="http://schemas.microsoft.com/office/drawing/2014/main" id="{9ED04ED0-EBF1-DDD9-EE4D-651B730B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925" y="2915299"/>
            <a:ext cx="324755" cy="363417"/>
          </a:xfrm>
          <a:prstGeom prst="rect">
            <a:avLst/>
          </a:prstGeom>
        </p:spPr>
      </p:pic>
      <p:pic>
        <p:nvPicPr>
          <p:cNvPr id="2117" name="Picture 2116">
            <a:extLst>
              <a:ext uri="{FF2B5EF4-FFF2-40B4-BE49-F238E27FC236}">
                <a16:creationId xmlns:a16="http://schemas.microsoft.com/office/drawing/2014/main" id="{3E1560E5-544B-9F2D-ED98-4A8922863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581" y="2919958"/>
            <a:ext cx="324755" cy="366324"/>
          </a:xfrm>
          <a:prstGeom prst="rect">
            <a:avLst/>
          </a:prstGeom>
        </p:spPr>
      </p:pic>
      <p:pic>
        <p:nvPicPr>
          <p:cNvPr id="2121" name="Picture 2120">
            <a:extLst>
              <a:ext uri="{FF2B5EF4-FFF2-40B4-BE49-F238E27FC236}">
                <a16:creationId xmlns:a16="http://schemas.microsoft.com/office/drawing/2014/main" id="{B106BCFF-E2E2-4A08-E920-7FD39D5EE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658" y="3320640"/>
            <a:ext cx="324755" cy="363416"/>
          </a:xfrm>
          <a:prstGeom prst="rect">
            <a:avLst/>
          </a:prstGeom>
        </p:spPr>
      </p:pic>
      <p:pic>
        <p:nvPicPr>
          <p:cNvPr id="2122" name="Picture 2121">
            <a:extLst>
              <a:ext uri="{FF2B5EF4-FFF2-40B4-BE49-F238E27FC236}">
                <a16:creationId xmlns:a16="http://schemas.microsoft.com/office/drawing/2014/main" id="{008F2EFD-C577-E997-B395-CEB5BF28F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09" y="3326169"/>
            <a:ext cx="324755" cy="363417"/>
          </a:xfrm>
          <a:prstGeom prst="rect">
            <a:avLst/>
          </a:prstGeom>
        </p:spPr>
      </p:pic>
      <p:pic>
        <p:nvPicPr>
          <p:cNvPr id="2123" name="Picture 2122">
            <a:extLst>
              <a:ext uri="{FF2B5EF4-FFF2-40B4-BE49-F238E27FC236}">
                <a16:creationId xmlns:a16="http://schemas.microsoft.com/office/drawing/2014/main" id="{A471C47C-D287-7A99-6329-D8A1EB534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065" y="3330828"/>
            <a:ext cx="324755" cy="366324"/>
          </a:xfrm>
          <a:prstGeom prst="rect">
            <a:avLst/>
          </a:prstGeom>
        </p:spPr>
      </p:pic>
      <p:pic>
        <p:nvPicPr>
          <p:cNvPr id="2129" name="Picture 2128">
            <a:extLst>
              <a:ext uri="{FF2B5EF4-FFF2-40B4-BE49-F238E27FC236}">
                <a16:creationId xmlns:a16="http://schemas.microsoft.com/office/drawing/2014/main" id="{D446A341-DC79-65BD-6B76-558B65E8E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66" y="3732974"/>
            <a:ext cx="324755" cy="363416"/>
          </a:xfrm>
          <a:prstGeom prst="rect">
            <a:avLst/>
          </a:prstGeom>
        </p:spPr>
      </p:pic>
      <p:pic>
        <p:nvPicPr>
          <p:cNvPr id="2130" name="Picture 2129">
            <a:extLst>
              <a:ext uri="{FF2B5EF4-FFF2-40B4-BE49-F238E27FC236}">
                <a16:creationId xmlns:a16="http://schemas.microsoft.com/office/drawing/2014/main" id="{C9671CE4-4DBA-6161-F274-166D359F5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117" y="3738503"/>
            <a:ext cx="324755" cy="363417"/>
          </a:xfrm>
          <a:prstGeom prst="rect">
            <a:avLst/>
          </a:prstGeom>
        </p:spPr>
      </p:pic>
      <p:pic>
        <p:nvPicPr>
          <p:cNvPr id="2131" name="Picture 2130">
            <a:extLst>
              <a:ext uri="{FF2B5EF4-FFF2-40B4-BE49-F238E27FC236}">
                <a16:creationId xmlns:a16="http://schemas.microsoft.com/office/drawing/2014/main" id="{D77E032E-8ED2-97E8-0F47-82F0561CC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773" y="3743162"/>
            <a:ext cx="324755" cy="366324"/>
          </a:xfrm>
          <a:prstGeom prst="rect">
            <a:avLst/>
          </a:prstGeom>
        </p:spPr>
      </p:pic>
      <p:pic>
        <p:nvPicPr>
          <p:cNvPr id="2133" name="Picture 2132">
            <a:extLst>
              <a:ext uri="{FF2B5EF4-FFF2-40B4-BE49-F238E27FC236}">
                <a16:creationId xmlns:a16="http://schemas.microsoft.com/office/drawing/2014/main" id="{CD4DD0BE-2354-002D-EF53-14E31BA952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66" y="4159036"/>
            <a:ext cx="324755" cy="363416"/>
          </a:xfrm>
          <a:prstGeom prst="rect">
            <a:avLst/>
          </a:prstGeom>
        </p:spPr>
      </p:pic>
      <p:pic>
        <p:nvPicPr>
          <p:cNvPr id="2134" name="Picture 2133">
            <a:extLst>
              <a:ext uri="{FF2B5EF4-FFF2-40B4-BE49-F238E27FC236}">
                <a16:creationId xmlns:a16="http://schemas.microsoft.com/office/drawing/2014/main" id="{F4B3FCB2-2D0A-20FB-558A-90C32710D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117" y="4164565"/>
            <a:ext cx="324755" cy="363417"/>
          </a:xfrm>
          <a:prstGeom prst="rect">
            <a:avLst/>
          </a:prstGeom>
        </p:spPr>
      </p:pic>
      <p:pic>
        <p:nvPicPr>
          <p:cNvPr id="2135" name="Picture 2134">
            <a:extLst>
              <a:ext uri="{FF2B5EF4-FFF2-40B4-BE49-F238E27FC236}">
                <a16:creationId xmlns:a16="http://schemas.microsoft.com/office/drawing/2014/main" id="{B1D09144-E7A7-5DDB-DE9E-52D3683D4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773" y="4169224"/>
            <a:ext cx="324755" cy="366324"/>
          </a:xfrm>
          <a:prstGeom prst="rect">
            <a:avLst/>
          </a:prstGeom>
        </p:spPr>
      </p:pic>
      <p:grpSp>
        <p:nvGrpSpPr>
          <p:cNvPr id="2141" name="Group 2140">
            <a:extLst>
              <a:ext uri="{FF2B5EF4-FFF2-40B4-BE49-F238E27FC236}">
                <a16:creationId xmlns:a16="http://schemas.microsoft.com/office/drawing/2014/main" id="{1F4680F7-8721-9E80-5C7C-DA9AE2017D98}"/>
              </a:ext>
            </a:extLst>
          </p:cNvPr>
          <p:cNvGrpSpPr/>
          <p:nvPr/>
        </p:nvGrpSpPr>
        <p:grpSpPr>
          <a:xfrm>
            <a:off x="71508" y="4628255"/>
            <a:ext cx="1801949" cy="492309"/>
            <a:chOff x="1639842" y="1416994"/>
            <a:chExt cx="1801949" cy="492309"/>
          </a:xfrm>
        </p:grpSpPr>
        <p:sp>
          <p:nvSpPr>
            <p:cNvPr id="2142" name="Google Shape;112;p3">
              <a:extLst>
                <a:ext uri="{FF2B5EF4-FFF2-40B4-BE49-F238E27FC236}">
                  <a16:creationId xmlns:a16="http://schemas.microsoft.com/office/drawing/2014/main" id="{8DC25236-5475-42B9-9A33-DEFA3F2D5205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6EEEC1A-276D-C639-476B-7C09267BA7A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4" name="TextBox 2143">
              <a:extLst>
                <a:ext uri="{FF2B5EF4-FFF2-40B4-BE49-F238E27FC236}">
                  <a16:creationId xmlns:a16="http://schemas.microsoft.com/office/drawing/2014/main" id="{867AB1EE-6E79-0B1D-6BA6-DEA89D9138EB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45" name="Google Shape;402;p19">
            <a:extLst>
              <a:ext uri="{FF2B5EF4-FFF2-40B4-BE49-F238E27FC236}">
                <a16:creationId xmlns:a16="http://schemas.microsoft.com/office/drawing/2014/main" id="{4E885D6B-03A1-CDAC-21DC-227E5A2234E4}"/>
              </a:ext>
            </a:extLst>
          </p:cNvPr>
          <p:cNvSpPr txBox="1"/>
          <p:nvPr/>
        </p:nvSpPr>
        <p:spPr>
          <a:xfrm>
            <a:off x="1909120" y="4663849"/>
            <a:ext cx="5012839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palabras. </a:t>
            </a:r>
          </a:p>
          <a:p>
            <a:pPr lvl="0"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bien? Tu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     .</a:t>
            </a:r>
          </a:p>
        </p:txBody>
      </p: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BF091EB2-7282-4070-6E86-207C5EF3D6CC}"/>
              </a:ext>
            </a:extLst>
          </p:cNvPr>
          <p:cNvGrpSpPr/>
          <p:nvPr/>
        </p:nvGrpSpPr>
        <p:grpSpPr>
          <a:xfrm>
            <a:off x="418409" y="7291696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154" name="Google Shape;222;p10">
              <a:extLst>
                <a:ext uri="{FF2B5EF4-FFF2-40B4-BE49-F238E27FC236}">
                  <a16:creationId xmlns:a16="http://schemas.microsoft.com/office/drawing/2014/main" id="{69B67DC2-0D68-00A0-4E60-3E768A97F4A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08A370B2-C6AF-E9E2-A552-1C348CC0A06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56" name="Group 2155">
            <a:extLst>
              <a:ext uri="{FF2B5EF4-FFF2-40B4-BE49-F238E27FC236}">
                <a16:creationId xmlns:a16="http://schemas.microsoft.com/office/drawing/2014/main" id="{3E82B68A-195F-A1CB-9DE5-A344592F6D48}"/>
              </a:ext>
            </a:extLst>
          </p:cNvPr>
          <p:cNvGrpSpPr/>
          <p:nvPr/>
        </p:nvGrpSpPr>
        <p:grpSpPr>
          <a:xfrm>
            <a:off x="86208" y="7145788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57" name="Oval 2156">
              <a:extLst>
                <a:ext uri="{FF2B5EF4-FFF2-40B4-BE49-F238E27FC236}">
                  <a16:creationId xmlns:a16="http://schemas.microsoft.com/office/drawing/2014/main" id="{D92F4BD8-35EC-140A-BC8C-97AB0EB3536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58" name="Picture 2157" descr="Free speaker sound loud vector">
              <a:extLst>
                <a:ext uri="{FF2B5EF4-FFF2-40B4-BE49-F238E27FC236}">
                  <a16:creationId xmlns:a16="http://schemas.microsoft.com/office/drawing/2014/main" id="{C5FA4A71-2A08-4FCF-EBC9-526FACA71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59" name="TextBox 2158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26A78794-08BC-3A0E-D99F-A979C3889161}"/>
              </a:ext>
            </a:extLst>
          </p:cNvPr>
          <p:cNvSpPr txBox="1"/>
          <p:nvPr/>
        </p:nvSpPr>
        <p:spPr>
          <a:xfrm>
            <a:off x="1511588" y="7164255"/>
            <a:ext cx="630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</a:p>
          <a:p>
            <a:pPr defTabSz="914400">
              <a:buClr>
                <a:srgbClr val="000000"/>
              </a:buClr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¿Qué palabra es?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2160" name="Google Shape;339;p8">
            <a:extLst>
              <a:ext uri="{FF2B5EF4-FFF2-40B4-BE49-F238E27FC236}">
                <a16:creationId xmlns:a16="http://schemas.microsoft.com/office/drawing/2014/main" id="{46BA7F8B-5428-9350-FC7A-C4DD05880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18277"/>
              </p:ext>
            </p:extLst>
          </p:nvPr>
        </p:nvGraphicFramePr>
        <p:xfrm>
          <a:off x="639150" y="7750464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61" name="Google Shape;338;p8">
            <a:extLst>
              <a:ext uri="{FF2B5EF4-FFF2-40B4-BE49-F238E27FC236}">
                <a16:creationId xmlns:a16="http://schemas.microsoft.com/office/drawing/2014/main" id="{937C32ED-C0D5-6ED6-AA8C-37DE87090A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8806" y="7796816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62" name="Google Shape;350;p8">
            <a:extLst>
              <a:ext uri="{FF2B5EF4-FFF2-40B4-BE49-F238E27FC236}">
                <a16:creationId xmlns:a16="http://schemas.microsoft.com/office/drawing/2014/main" id="{19460EF0-D6E9-C185-FE87-AACC428CC759}"/>
              </a:ext>
            </a:extLst>
          </p:cNvPr>
          <p:cNvSpPr txBox="1"/>
          <p:nvPr/>
        </p:nvSpPr>
        <p:spPr>
          <a:xfrm>
            <a:off x="43598" y="7727725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72" name="Google Shape;339;p8">
            <a:extLst>
              <a:ext uri="{FF2B5EF4-FFF2-40B4-BE49-F238E27FC236}">
                <a16:creationId xmlns:a16="http://schemas.microsoft.com/office/drawing/2014/main" id="{2C6F0994-9003-F42C-525D-272476A193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6142416"/>
              </p:ext>
            </p:extLst>
          </p:nvPr>
        </p:nvGraphicFramePr>
        <p:xfrm>
          <a:off x="639150" y="8080879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3" name="Google Shape;339;p8">
            <a:extLst>
              <a:ext uri="{FF2B5EF4-FFF2-40B4-BE49-F238E27FC236}">
                <a16:creationId xmlns:a16="http://schemas.microsoft.com/office/drawing/2014/main" id="{F34B751A-3BB4-F484-8FFA-968925386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175453"/>
              </p:ext>
            </p:extLst>
          </p:nvPr>
        </p:nvGraphicFramePr>
        <p:xfrm>
          <a:off x="639150" y="8410647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4" name="Google Shape;339;p8">
            <a:extLst>
              <a:ext uri="{FF2B5EF4-FFF2-40B4-BE49-F238E27FC236}">
                <a16:creationId xmlns:a16="http://schemas.microsoft.com/office/drawing/2014/main" id="{EE8649AF-B4BE-2319-6B9B-6AB193E77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41311"/>
              </p:ext>
            </p:extLst>
          </p:nvPr>
        </p:nvGraphicFramePr>
        <p:xfrm>
          <a:off x="639150" y="8741062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5" name="Google Shape;339;p8">
            <a:extLst>
              <a:ext uri="{FF2B5EF4-FFF2-40B4-BE49-F238E27FC236}">
                <a16:creationId xmlns:a16="http://schemas.microsoft.com/office/drawing/2014/main" id="{2F1EF43C-6D60-77FA-F023-AD5420DA9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8220300"/>
              </p:ext>
            </p:extLst>
          </p:nvPr>
        </p:nvGraphicFramePr>
        <p:xfrm>
          <a:off x="639150" y="9066782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76" name="Google Shape;339;p8">
            <a:extLst>
              <a:ext uri="{FF2B5EF4-FFF2-40B4-BE49-F238E27FC236}">
                <a16:creationId xmlns:a16="http://schemas.microsoft.com/office/drawing/2014/main" id="{A37A8E9D-4BDD-8A3E-F098-574730CE23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939854"/>
              </p:ext>
            </p:extLst>
          </p:nvPr>
        </p:nvGraphicFramePr>
        <p:xfrm>
          <a:off x="639150" y="9397197"/>
          <a:ext cx="1139979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78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77" name="Google Shape;338;p8">
            <a:extLst>
              <a:ext uri="{FF2B5EF4-FFF2-40B4-BE49-F238E27FC236}">
                <a16:creationId xmlns:a16="http://schemas.microsoft.com/office/drawing/2014/main" id="{29397F16-DED8-E2CB-3B6A-B23C936CC59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4395" y="8112583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78" name="Google Shape;350;p8">
            <a:extLst>
              <a:ext uri="{FF2B5EF4-FFF2-40B4-BE49-F238E27FC236}">
                <a16:creationId xmlns:a16="http://schemas.microsoft.com/office/drawing/2014/main" id="{0CA27B74-E285-2CD8-77D9-E37A0482DE5E}"/>
              </a:ext>
            </a:extLst>
          </p:cNvPr>
          <p:cNvSpPr txBox="1"/>
          <p:nvPr/>
        </p:nvSpPr>
        <p:spPr>
          <a:xfrm>
            <a:off x="29187" y="8043492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79" name="Google Shape;338;p8">
            <a:extLst>
              <a:ext uri="{FF2B5EF4-FFF2-40B4-BE49-F238E27FC236}">
                <a16:creationId xmlns:a16="http://schemas.microsoft.com/office/drawing/2014/main" id="{BD21312E-F12C-0BB1-24E0-CE87EA910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6301" y="8468814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0" name="Google Shape;350;p8">
            <a:extLst>
              <a:ext uri="{FF2B5EF4-FFF2-40B4-BE49-F238E27FC236}">
                <a16:creationId xmlns:a16="http://schemas.microsoft.com/office/drawing/2014/main" id="{1C4445CE-EC35-A671-A530-EDAE6E35D74C}"/>
              </a:ext>
            </a:extLst>
          </p:cNvPr>
          <p:cNvSpPr txBox="1"/>
          <p:nvPr/>
        </p:nvSpPr>
        <p:spPr>
          <a:xfrm>
            <a:off x="41093" y="8399723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1" name="Google Shape;338;p8">
            <a:extLst>
              <a:ext uri="{FF2B5EF4-FFF2-40B4-BE49-F238E27FC236}">
                <a16:creationId xmlns:a16="http://schemas.microsoft.com/office/drawing/2014/main" id="{1D5D81F2-E8D0-106F-AED7-26F01A4261D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6776" y="8786519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2" name="Google Shape;350;p8">
            <a:extLst>
              <a:ext uri="{FF2B5EF4-FFF2-40B4-BE49-F238E27FC236}">
                <a16:creationId xmlns:a16="http://schemas.microsoft.com/office/drawing/2014/main" id="{D4DE7197-E835-76A5-D12D-8F71A000457E}"/>
              </a:ext>
            </a:extLst>
          </p:cNvPr>
          <p:cNvSpPr txBox="1"/>
          <p:nvPr/>
        </p:nvSpPr>
        <p:spPr>
          <a:xfrm>
            <a:off x="31568" y="8717428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3" name="Google Shape;338;p8">
            <a:extLst>
              <a:ext uri="{FF2B5EF4-FFF2-40B4-BE49-F238E27FC236}">
                <a16:creationId xmlns:a16="http://schemas.microsoft.com/office/drawing/2014/main" id="{573C0E5C-DB7C-3A1A-2705-4BF1D2926C0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6301" y="9107210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4" name="Google Shape;350;p8">
            <a:extLst>
              <a:ext uri="{FF2B5EF4-FFF2-40B4-BE49-F238E27FC236}">
                <a16:creationId xmlns:a16="http://schemas.microsoft.com/office/drawing/2014/main" id="{668D47A2-98FC-CA2E-7A61-C18AFAD1E273}"/>
              </a:ext>
            </a:extLst>
          </p:cNvPr>
          <p:cNvSpPr txBox="1"/>
          <p:nvPr/>
        </p:nvSpPr>
        <p:spPr>
          <a:xfrm>
            <a:off x="41093" y="9038119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85" name="Google Shape;338;p8">
            <a:extLst>
              <a:ext uri="{FF2B5EF4-FFF2-40B4-BE49-F238E27FC236}">
                <a16:creationId xmlns:a16="http://schemas.microsoft.com/office/drawing/2014/main" id="{0174D4AF-013D-CCCF-5540-7B2336C030B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6776" y="9446904"/>
            <a:ext cx="239418" cy="2121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86" name="Google Shape;350;p8">
            <a:extLst>
              <a:ext uri="{FF2B5EF4-FFF2-40B4-BE49-F238E27FC236}">
                <a16:creationId xmlns:a16="http://schemas.microsoft.com/office/drawing/2014/main" id="{3E79AC18-B4AC-5E12-6C61-BDB261DB609C}"/>
              </a:ext>
            </a:extLst>
          </p:cNvPr>
          <p:cNvSpPr txBox="1"/>
          <p:nvPr/>
        </p:nvSpPr>
        <p:spPr>
          <a:xfrm>
            <a:off x="31568" y="9377813"/>
            <a:ext cx="358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89" name="Google Shape;339;p8">
            <a:extLst>
              <a:ext uri="{FF2B5EF4-FFF2-40B4-BE49-F238E27FC236}">
                <a16:creationId xmlns:a16="http://schemas.microsoft.com/office/drawing/2014/main" id="{26317CE0-B561-1A52-6C26-C86AF7FF6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129715"/>
              </p:ext>
            </p:extLst>
          </p:nvPr>
        </p:nvGraphicFramePr>
        <p:xfrm>
          <a:off x="1854785" y="7747591"/>
          <a:ext cx="1848112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5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horse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city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0" name="Google Shape;339;p8">
            <a:extLst>
              <a:ext uri="{FF2B5EF4-FFF2-40B4-BE49-F238E27FC236}">
                <a16:creationId xmlns:a16="http://schemas.microsoft.com/office/drawing/2014/main" id="{B20D8377-C727-3724-3D35-F0C731A3F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626521"/>
              </p:ext>
            </p:extLst>
          </p:nvPr>
        </p:nvGraphicFramePr>
        <p:xfrm>
          <a:off x="1854785" y="8078006"/>
          <a:ext cx="1848112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58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computer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room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1" name="Google Shape;339;p8">
            <a:extLst>
              <a:ext uri="{FF2B5EF4-FFF2-40B4-BE49-F238E27FC236}">
                <a16:creationId xmlns:a16="http://schemas.microsoft.com/office/drawing/2014/main" id="{CD711E88-9C49-54FF-689B-83E554E20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770915"/>
              </p:ext>
            </p:extLst>
          </p:nvPr>
        </p:nvGraphicFramePr>
        <p:xfrm>
          <a:off x="1854785" y="8407774"/>
          <a:ext cx="1848112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64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bike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2" name="Google Shape;339;p8">
            <a:extLst>
              <a:ext uri="{FF2B5EF4-FFF2-40B4-BE49-F238E27FC236}">
                <a16:creationId xmlns:a16="http://schemas.microsoft.com/office/drawing/2014/main" id="{1797B042-96F5-1563-FA00-36421BCBD6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317923"/>
              </p:ext>
            </p:extLst>
          </p:nvPr>
        </p:nvGraphicFramePr>
        <p:xfrm>
          <a:off x="1854785" y="8750381"/>
          <a:ext cx="1848112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7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mother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sym typeface="Century Gothic"/>
                        </a:rPr>
                        <a:t>father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3" name="Google Shape;339;p8">
            <a:extLst>
              <a:ext uri="{FF2B5EF4-FFF2-40B4-BE49-F238E27FC236}">
                <a16:creationId xmlns:a16="http://schemas.microsoft.com/office/drawing/2014/main" id="{CAA0D3B1-4B5B-A913-D4D7-1DBA36E2E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046364"/>
              </p:ext>
            </p:extLst>
          </p:nvPr>
        </p:nvGraphicFramePr>
        <p:xfrm>
          <a:off x="1854784" y="9088293"/>
          <a:ext cx="1848112" cy="2590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7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stadium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countryside</a:t>
                      </a:r>
                      <a:endParaRPr lang="en-GB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94" name="Google Shape;339;p8">
            <a:extLst>
              <a:ext uri="{FF2B5EF4-FFF2-40B4-BE49-F238E27FC236}">
                <a16:creationId xmlns:a16="http://schemas.microsoft.com/office/drawing/2014/main" id="{FF2685D9-4AB0-ABE5-F568-8FBAB86C4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2452390"/>
              </p:ext>
            </p:extLst>
          </p:nvPr>
        </p:nvGraphicFramePr>
        <p:xfrm>
          <a:off x="1854784" y="9394324"/>
          <a:ext cx="1848112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76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9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country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95" name="TextBox 2194">
            <a:hlinkClick r:id="" action="ppaction://noaction">
              <a:snd r:embed="rId5" name="3_i.wav"/>
            </a:hlinkClick>
            <a:extLst>
              <a:ext uri="{FF2B5EF4-FFF2-40B4-BE49-F238E27FC236}">
                <a16:creationId xmlns:a16="http://schemas.microsoft.com/office/drawing/2014/main" id="{149582E1-8001-001F-E1FF-1C407AB426D2}"/>
              </a:ext>
            </a:extLst>
          </p:cNvPr>
          <p:cNvSpPr txBox="1"/>
          <p:nvPr/>
        </p:nvSpPr>
        <p:spPr>
          <a:xfrm>
            <a:off x="5378067" y="7051992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[B]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Escribe.</a:t>
            </a:r>
          </a:p>
        </p:txBody>
      </p:sp>
      <p:graphicFrame>
        <p:nvGraphicFramePr>
          <p:cNvPr id="2196" name="Table 4">
            <a:extLst>
              <a:ext uri="{FF2B5EF4-FFF2-40B4-BE49-F238E27FC236}">
                <a16:creationId xmlns:a16="http://schemas.microsoft.com/office/drawing/2014/main" id="{CD6ED99F-6942-EBE8-F857-9707D360B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38831"/>
              </p:ext>
            </p:extLst>
          </p:nvPr>
        </p:nvGraphicFramePr>
        <p:xfrm>
          <a:off x="3883152" y="7414355"/>
          <a:ext cx="2696052" cy="232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026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1348026">
                  <a:extLst>
                    <a:ext uri="{9D8B030D-6E8A-4147-A177-3AD203B41FA5}">
                      <a16:colId xmlns:a16="http://schemas.microsoft.com/office/drawing/2014/main" val="2701156431"/>
                    </a:ext>
                  </a:extLst>
                </a:gridCol>
              </a:tblGrid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pelota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ordenador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cama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 madre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campo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331840">
                <a:tc>
                  <a:txBody>
                    <a:bodyPr/>
                    <a:lstStyle/>
                    <a:p>
                      <a:pPr algn="ctr"/>
                      <a:r>
                        <a:rPr lang="en-GB" sz="1400" b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 ________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país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FB41002-F738-9442-A755-A23E679985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576" y="1585521"/>
            <a:ext cx="493876" cy="480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394713-EE19-05C1-8955-F3192131B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479" y="1584567"/>
            <a:ext cx="860303" cy="488057"/>
          </a:xfrm>
          <a:prstGeom prst="rect">
            <a:avLst/>
          </a:prstGeom>
        </p:spPr>
      </p:pic>
      <p:pic>
        <p:nvPicPr>
          <p:cNvPr id="15" name="Picture 16" descr="United, Flag, Kingdom, British, Great, Britain">
            <a:extLst>
              <a:ext uri="{FF2B5EF4-FFF2-40B4-BE49-F238E27FC236}">
                <a16:creationId xmlns:a16="http://schemas.microsoft.com/office/drawing/2014/main" id="{9BE68C1A-041E-4854-FFCD-E554AC39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66" y="2149800"/>
            <a:ext cx="276224" cy="2162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riódico, Noticias, Artículo, Diario">
            <a:extLst>
              <a:ext uri="{FF2B5EF4-FFF2-40B4-BE49-F238E27FC236}">
                <a16:creationId xmlns:a16="http://schemas.microsoft.com/office/drawing/2014/main" id="{95E199CB-840D-4254-1A65-40D22F6E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38" y="2056620"/>
            <a:ext cx="336930" cy="3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strumento, Instrumentos, Musical">
            <a:extLst>
              <a:ext uri="{FF2B5EF4-FFF2-40B4-BE49-F238E27FC236}">
                <a16:creationId xmlns:a16="http://schemas.microsoft.com/office/drawing/2014/main" id="{0A833FE9-1FCB-AAEA-DD27-2798A41D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34" y="2095306"/>
            <a:ext cx="362753" cy="2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nited, Flag, Kingdom, British, Great, Britain">
            <a:extLst>
              <a:ext uri="{FF2B5EF4-FFF2-40B4-BE49-F238E27FC236}">
                <a16:creationId xmlns:a16="http://schemas.microsoft.com/office/drawing/2014/main" id="{A11214DC-627D-D35D-CFE4-3EF34E86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8" y="2546753"/>
            <a:ext cx="276224" cy="2162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vista, Diario, Periódico, Medios Impresos">
            <a:extLst>
              <a:ext uri="{FF2B5EF4-FFF2-40B4-BE49-F238E27FC236}">
                <a16:creationId xmlns:a16="http://schemas.microsoft.com/office/drawing/2014/main" id="{4DBF5CF3-E900-74C2-0226-BB31D891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94" y="2482896"/>
            <a:ext cx="357300" cy="34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ibro, Abierto, Abrió, Libro De Texto">
            <a:extLst>
              <a:ext uri="{FF2B5EF4-FFF2-40B4-BE49-F238E27FC236}">
                <a16:creationId xmlns:a16="http://schemas.microsoft.com/office/drawing/2014/main" id="{0EC3958B-7F08-49B8-9E93-24EC065F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01" y="2490442"/>
            <a:ext cx="491412" cy="2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pple, Fruta, Manzana Roja, Comida">
            <a:extLst>
              <a:ext uri="{FF2B5EF4-FFF2-40B4-BE49-F238E27FC236}">
                <a16:creationId xmlns:a16="http://schemas.microsoft.com/office/drawing/2014/main" id="{E050B8B0-4938-889F-728C-7A56C65C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03" y="2876751"/>
            <a:ext cx="275765" cy="3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lubs, Reina, Plataforma">
            <a:extLst>
              <a:ext uri="{FF2B5EF4-FFF2-40B4-BE49-F238E27FC236}">
                <a16:creationId xmlns:a16="http://schemas.microsoft.com/office/drawing/2014/main" id="{E0457FEC-05D1-A962-6ADF-B3BA36DE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56" y="2876848"/>
            <a:ext cx="238613" cy="3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ugar De Trabajo, Ordenador Personal">
            <a:extLst>
              <a:ext uri="{FF2B5EF4-FFF2-40B4-BE49-F238E27FC236}">
                <a16:creationId xmlns:a16="http://schemas.microsoft.com/office/drawing/2014/main" id="{7D5887D5-E76B-5C3B-6B3E-48B92168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764" y="2895672"/>
            <a:ext cx="421762" cy="3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ablero De Bornes, Lista">
            <a:extLst>
              <a:ext uri="{FF2B5EF4-FFF2-40B4-BE49-F238E27FC236}">
                <a16:creationId xmlns:a16="http://schemas.microsoft.com/office/drawing/2014/main" id="{AC680493-2B28-5D7C-244A-4B9419B2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099" y="3336099"/>
            <a:ext cx="188914" cy="2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Sandwich, Comida, Embutido, Bocadillo">
            <a:extLst>
              <a:ext uri="{FF2B5EF4-FFF2-40B4-BE49-F238E27FC236}">
                <a16:creationId xmlns:a16="http://schemas.microsoft.com/office/drawing/2014/main" id="{588C96A8-18D7-6548-1916-A35DFC6F9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55" y="3333528"/>
            <a:ext cx="502165" cy="2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ráficos vectoriales gratis de Email">
            <a:extLst>
              <a:ext uri="{FF2B5EF4-FFF2-40B4-BE49-F238E27FC236}">
                <a16:creationId xmlns:a16="http://schemas.microsoft.com/office/drawing/2014/main" id="{78D9C29D-60F4-2851-038B-8D1793C2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10" y="3394959"/>
            <a:ext cx="275765" cy="1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Sandwich, Comida, Embutido, Bocadillo">
            <a:extLst>
              <a:ext uri="{FF2B5EF4-FFF2-40B4-BE49-F238E27FC236}">
                <a16:creationId xmlns:a16="http://schemas.microsoft.com/office/drawing/2014/main" id="{8B676230-CB5B-943C-9276-445DF977D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385" y="3754444"/>
            <a:ext cx="490000" cy="2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Naranja, Fruta, Comida, Rebanado, Jugoso">
            <a:extLst>
              <a:ext uri="{FF2B5EF4-FFF2-40B4-BE49-F238E27FC236}">
                <a16:creationId xmlns:a16="http://schemas.microsoft.com/office/drawing/2014/main" id="{61F4DB65-2C04-CFC7-EDC4-52C721FD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33" y="3731553"/>
            <a:ext cx="407133" cy="3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Libro, Abierto, Abrió, Libro De Texto">
            <a:extLst>
              <a:ext uri="{FF2B5EF4-FFF2-40B4-BE49-F238E27FC236}">
                <a16:creationId xmlns:a16="http://schemas.microsoft.com/office/drawing/2014/main" id="{2CD2D640-DF4A-0EED-73B7-382E4EED7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400" y="3738594"/>
            <a:ext cx="491411" cy="27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Libro, Abierto, Abrió, Libro De Texto">
            <a:extLst>
              <a:ext uri="{FF2B5EF4-FFF2-40B4-BE49-F238E27FC236}">
                <a16:creationId xmlns:a16="http://schemas.microsoft.com/office/drawing/2014/main" id="{998972C2-F677-7C0D-0868-24E1F4D9A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552" y="4186244"/>
            <a:ext cx="529547" cy="29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ráficos vectoriales gratis de Email">
            <a:extLst>
              <a:ext uri="{FF2B5EF4-FFF2-40B4-BE49-F238E27FC236}">
                <a16:creationId xmlns:a16="http://schemas.microsoft.com/office/drawing/2014/main" id="{01B1489B-5FEA-0C98-2207-AAC648D1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03" y="4208597"/>
            <a:ext cx="288068" cy="1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Sandwich, Comida, Embutido, Bocadillo">
            <a:extLst>
              <a:ext uri="{FF2B5EF4-FFF2-40B4-BE49-F238E27FC236}">
                <a16:creationId xmlns:a16="http://schemas.microsoft.com/office/drawing/2014/main" id="{097AD531-8AD9-F651-2F72-915999F2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70" y="4196481"/>
            <a:ext cx="490000" cy="2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A2913AF-3035-C130-8EEF-EEE45DD09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186102"/>
              </p:ext>
            </p:extLst>
          </p:nvPr>
        </p:nvGraphicFramePr>
        <p:xfrm>
          <a:off x="243397" y="5217086"/>
          <a:ext cx="3465725" cy="1878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455">
                  <a:extLst>
                    <a:ext uri="{9D8B030D-6E8A-4147-A177-3AD203B41FA5}">
                      <a16:colId xmlns:a16="http://schemas.microsoft.com/office/drawing/2014/main" val="2180092416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1854479688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3008836819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1740017140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2587031663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2052137269"/>
                    </a:ext>
                  </a:extLst>
                </a:gridCol>
              </a:tblGrid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661538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33968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71042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08581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136233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67112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8ACB4BE0-882B-5E91-EE74-432D305566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00466" y="5220248"/>
            <a:ext cx="2176856" cy="132533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9C08C43-DCD1-CF8D-46F2-017662A5B2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33321" y="4892792"/>
            <a:ext cx="532541" cy="242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FFA8BFF-061C-E291-1CC4-748193B625F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8631" y="5246329"/>
            <a:ext cx="282432" cy="26521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5ED4942-72D6-4DED-E5AE-D6A5508678E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0230" y="5246329"/>
            <a:ext cx="532541" cy="2429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BB81082-3E05-1FCC-FD41-96F24852130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3150" y="5252907"/>
            <a:ext cx="282432" cy="2652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1EA0816-BFD7-C837-99BA-1186B3347D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74749" y="5252907"/>
            <a:ext cx="532541" cy="242914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FA01521-007B-E47F-3FFC-DB70E260C581}"/>
              </a:ext>
            </a:extLst>
          </p:cNvPr>
          <p:cNvSpPr/>
          <p:nvPr/>
        </p:nvSpPr>
        <p:spPr>
          <a:xfrm>
            <a:off x="4191525" y="6644661"/>
            <a:ext cx="1993643" cy="274299"/>
          </a:xfrm>
          <a:prstGeom prst="rect">
            <a:avLst/>
          </a:prstGeom>
          <a:solidFill>
            <a:srgbClr val="FFC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Total: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FEFB6FC-63D5-C9EF-0DEC-092889C8AFF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6794" y="6626362"/>
            <a:ext cx="282432" cy="265211"/>
          </a:xfrm>
          <a:prstGeom prst="rect">
            <a:avLst/>
          </a:prstGeom>
        </p:spPr>
      </p:pic>
      <p:sp>
        <p:nvSpPr>
          <p:cNvPr id="2059" name="TextBox 2058">
            <a:extLst>
              <a:ext uri="{FF2B5EF4-FFF2-40B4-BE49-F238E27FC236}">
                <a16:creationId xmlns:a16="http://schemas.microsoft.com/office/drawing/2014/main" id="{3E4A8AAC-DD42-2C38-4F70-BFDC7D106CED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60" name="Picture 2059" descr="Free Watercolor Brushstroke illustration and picture">
            <a:extLst>
              <a:ext uri="{FF2B5EF4-FFF2-40B4-BE49-F238E27FC236}">
                <a16:creationId xmlns:a16="http://schemas.microsoft.com/office/drawing/2014/main" id="{8C1BA566-1387-1B30-4116-583FD55E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855D6F63-E558-F256-8A2F-D545109153A8}"/>
              </a:ext>
            </a:extLst>
          </p:cNvPr>
          <p:cNvSpPr txBox="1"/>
          <p:nvPr/>
        </p:nvSpPr>
        <p:spPr>
          <a:xfrm>
            <a:off x="6363189" y="9561375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0611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5F79D2-E8DA-7B52-700F-BF1EE4BCB3AF}"/>
              </a:ext>
            </a:extLst>
          </p:cNvPr>
          <p:cNvSpPr/>
          <p:nvPr/>
        </p:nvSpPr>
        <p:spPr>
          <a:xfrm>
            <a:off x="121920" y="4280382"/>
            <a:ext cx="6470152" cy="231663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81;p8">
            <a:extLst>
              <a:ext uri="{FF2B5EF4-FFF2-40B4-BE49-F238E27FC236}">
                <a16:creationId xmlns:a16="http://schemas.microsoft.com/office/drawing/2014/main" id="{7AE6E15F-53CA-0E4B-C96A-123A020C5FF7}"/>
              </a:ext>
            </a:extLst>
          </p:cNvPr>
          <p:cNvPicPr/>
          <p:nvPr/>
        </p:nvPicPr>
        <p:blipFill rotWithShape="1">
          <a:blip r:embed="rId3"/>
          <a:srcRect r="39765"/>
          <a:stretch/>
        </p:blipFill>
        <p:spPr>
          <a:xfrm>
            <a:off x="321983" y="5320343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6" name="Google Shape;181;p8">
            <a:extLst>
              <a:ext uri="{FF2B5EF4-FFF2-40B4-BE49-F238E27FC236}">
                <a16:creationId xmlns:a16="http://schemas.microsoft.com/office/drawing/2014/main" id="{7F65B8AB-0F49-3050-1471-87937BEA315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65928" y="5968813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5D7900EC-0E63-1CB2-103F-299F71F672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7569" y="4762045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4C428-168D-6E93-44AC-2AA0A166C27D}"/>
              </a:ext>
            </a:extLst>
          </p:cNvPr>
          <p:cNvSpPr txBox="1"/>
          <p:nvPr/>
        </p:nvSpPr>
        <p:spPr>
          <a:xfrm>
            <a:off x="793897" y="545367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 read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B9D34-0D87-44E5-05E6-0DCB1542F266}"/>
              </a:ext>
            </a:extLst>
          </p:cNvPr>
          <p:cNvSpPr txBox="1"/>
          <p:nvPr/>
        </p:nvSpPr>
        <p:spPr>
          <a:xfrm>
            <a:off x="852135" y="6052184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 read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B162F-8A44-6C32-D791-782E5AF71805}"/>
              </a:ext>
            </a:extLst>
          </p:cNvPr>
          <p:cNvSpPr txBox="1"/>
          <p:nvPr/>
        </p:nvSpPr>
        <p:spPr>
          <a:xfrm>
            <a:off x="298178" y="4300518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A64D8-35BF-9190-6F21-854072A5293C}"/>
              </a:ext>
            </a:extLst>
          </p:cNvPr>
          <p:cNvSpPr txBox="1"/>
          <p:nvPr/>
        </p:nvSpPr>
        <p:spPr>
          <a:xfrm>
            <a:off x="751319" y="4893111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Le</a:t>
            </a:r>
            <a:r>
              <a:rPr lang="en-GB" sz="1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read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31BB1-7800-AA08-19EB-A9889AC0D8FB}"/>
              </a:ext>
            </a:extLst>
          </p:cNvPr>
          <p:cNvSpPr txBox="1"/>
          <p:nvPr/>
        </p:nvSpPr>
        <p:spPr>
          <a:xfrm>
            <a:off x="289073" y="4568168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-er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Google Shape;181;p8">
            <a:extLst>
              <a:ext uri="{FF2B5EF4-FFF2-40B4-BE49-F238E27FC236}">
                <a16:creationId xmlns:a16="http://schemas.microsoft.com/office/drawing/2014/main" id="{AB921F0D-365A-55E3-15C2-9CB7D67B87D3}"/>
              </a:ext>
            </a:extLst>
          </p:cNvPr>
          <p:cNvPicPr/>
          <p:nvPr/>
        </p:nvPicPr>
        <p:blipFill rotWithShape="1">
          <a:blip r:embed="rId3"/>
          <a:srcRect r="39765"/>
          <a:stretch/>
        </p:blipFill>
        <p:spPr>
          <a:xfrm>
            <a:off x="3426969" y="5320343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17" name="Google Shape;181;p8">
            <a:extLst>
              <a:ext uri="{FF2B5EF4-FFF2-40B4-BE49-F238E27FC236}">
                <a16:creationId xmlns:a16="http://schemas.microsoft.com/office/drawing/2014/main" id="{EC931B03-239A-FF7D-D020-48E62D158DD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370914" y="5968813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18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C2DE4F9D-AF73-B157-C5BC-97A75ECB75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2555" y="4762045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492862-50A7-CD3B-7A7F-E53A97CB5278}"/>
              </a:ext>
            </a:extLst>
          </p:cNvPr>
          <p:cNvSpPr txBox="1"/>
          <p:nvPr/>
        </p:nvSpPr>
        <p:spPr>
          <a:xfrm>
            <a:off x="3898883" y="5453676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A _ _ _ _ d _ _ 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you learn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FFD6B-BEE0-F34A-2E3C-118D918C9722}"/>
              </a:ext>
            </a:extLst>
          </p:cNvPr>
          <p:cNvSpPr txBox="1"/>
          <p:nvPr/>
        </p:nvSpPr>
        <p:spPr>
          <a:xfrm>
            <a:off x="3957121" y="6052184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A _ _ _ _ _ _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s/he learn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9550E-3E85-3D8B-A999-1FDCA526571C}"/>
              </a:ext>
            </a:extLst>
          </p:cNvPr>
          <p:cNvSpPr txBox="1"/>
          <p:nvPr/>
        </p:nvSpPr>
        <p:spPr>
          <a:xfrm>
            <a:off x="3856305" y="4893111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A _ _ _ _ d _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learn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7DBDAD-436E-8584-73B4-0459F3E0BB6B}"/>
              </a:ext>
            </a:extLst>
          </p:cNvPr>
          <p:cNvGrpSpPr/>
          <p:nvPr/>
        </p:nvGrpSpPr>
        <p:grpSpPr>
          <a:xfrm>
            <a:off x="4762128" y="4295992"/>
            <a:ext cx="1943885" cy="588990"/>
            <a:chOff x="115026" y="5917195"/>
            <a:chExt cx="1943885" cy="5889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AEA292-AD50-5749-1D7E-7F1C9C4DEB5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924D71A-E6C9-6964-E576-9524D13A67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9ADB26-96FD-1ABC-0D2E-E732FE7EB7A3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47" name="Picture 4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8F093F6-7997-59C1-CB4D-DB1BFE1D3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90" y="6524229"/>
            <a:ext cx="3033949" cy="140659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2E180DB-3F25-59A3-7E1B-A503E981D0D4}"/>
              </a:ext>
            </a:extLst>
          </p:cNvPr>
          <p:cNvGrpSpPr/>
          <p:nvPr/>
        </p:nvGrpSpPr>
        <p:grpSpPr>
          <a:xfrm>
            <a:off x="4414309" y="6530682"/>
            <a:ext cx="1484569" cy="1236502"/>
            <a:chOff x="333483" y="8659808"/>
            <a:chExt cx="1288358" cy="810173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C2AE8716-2B12-7818-0EFC-057F78EF978A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1" name="Picture 6" descr="Free Icon Light illustration and picture">
              <a:extLst>
                <a:ext uri="{FF2B5EF4-FFF2-40B4-BE49-F238E27FC236}">
                  <a16:creationId xmlns:a16="http://schemas.microsoft.com/office/drawing/2014/main" id="{84FF7071-7B82-BA11-ACB7-3DD167A7E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18" y="8668444"/>
              <a:ext cx="245293" cy="207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AE743F-EFC4-068A-D36B-EE81A4ECD2B1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51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 do this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C6AD701-902D-1CBA-7662-72B94FDD3E7F}"/>
              </a:ext>
            </a:extLst>
          </p:cNvPr>
          <p:cNvSpPr txBox="1"/>
          <p:nvPr/>
        </p:nvSpPr>
        <p:spPr>
          <a:xfrm>
            <a:off x="4474237" y="6707970"/>
            <a:ext cx="13506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with any –er verb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C23A53-32C6-68F6-6A1C-DD87586520DC}"/>
              </a:ext>
            </a:extLst>
          </p:cNvPr>
          <p:cNvSpPr txBox="1"/>
          <p:nvPr/>
        </p:nvSpPr>
        <p:spPr>
          <a:xfrm>
            <a:off x="4369839" y="6863878"/>
            <a:ext cx="1323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Try writing the I, you &amp; s/he form of ‘</a:t>
            </a:r>
            <a:r>
              <a:rPr lang="en-GB" sz="9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comprender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900" b="1" i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ver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’. This is call ‘conjugating’ a verb 😉 .</a:t>
            </a:r>
          </a:p>
        </p:txBody>
      </p:sp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27038D18-A723-22B3-AE42-95D3D6007C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53" y="504350"/>
            <a:ext cx="1882659" cy="10859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49604D-CA4D-2A5A-DD10-1BD2053BCA9A}"/>
              </a:ext>
            </a:extLst>
          </p:cNvPr>
          <p:cNvSpPr txBox="1"/>
          <p:nvPr/>
        </p:nvSpPr>
        <p:spPr>
          <a:xfrm>
            <a:off x="123495" y="3831271"/>
            <a:ext cx="2664966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practica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practise | 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pareja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partner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8C8F547-FB6F-4171-10E9-A3A06C10C794}"/>
              </a:ext>
            </a:extLst>
          </p:cNvPr>
          <p:cNvSpPr txBox="1">
            <a:spLocks/>
          </p:cNvSpPr>
          <p:nvPr/>
        </p:nvSpPr>
        <p:spPr>
          <a:xfrm>
            <a:off x="2249781" y="886407"/>
            <a:ext cx="5915025" cy="258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6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Practica en parejas. </a:t>
            </a:r>
            <a:endParaRPr lang="en-GB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40EA9F-90D1-ED72-BE20-0FBF71B147C5}"/>
              </a:ext>
            </a:extLst>
          </p:cNvPr>
          <p:cNvSpPr txBox="1"/>
          <p:nvPr/>
        </p:nvSpPr>
        <p:spPr>
          <a:xfrm>
            <a:off x="715917" y="1075785"/>
            <a:ext cx="86277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Ask your partner how to say these words in Spanish. </a:t>
            </a:r>
          </a:p>
          <a:p>
            <a:pPr defTabSz="514350">
              <a:defRPr/>
            </a:pP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Then swap roles.</a:t>
            </a:r>
          </a:p>
        </p:txBody>
      </p:sp>
      <p:graphicFrame>
        <p:nvGraphicFramePr>
          <p:cNvPr id="61" name="Table 6">
            <a:extLst>
              <a:ext uri="{FF2B5EF4-FFF2-40B4-BE49-F238E27FC236}">
                <a16:creationId xmlns:a16="http://schemas.microsoft.com/office/drawing/2014/main" id="{B75E4C9E-9A42-DE1E-CC1F-D66A544B7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39425"/>
              </p:ext>
            </p:extLst>
          </p:nvPr>
        </p:nvGraphicFramePr>
        <p:xfrm>
          <a:off x="172327" y="1565176"/>
          <a:ext cx="1861016" cy="2190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61016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</a:tblGrid>
              <a:tr h="77361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1. to do, make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2. to eat, eating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3. to reply, replying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4. activity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5. exercise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6. sandwich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7. computer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911152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8. orange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54151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9. to go for a walk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239562"/>
                  </a:ext>
                </a:extLst>
              </a:tr>
              <a:tr h="77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10. to ride, riding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86083"/>
                  </a:ext>
                </a:extLst>
              </a:tr>
            </a:tbl>
          </a:graphicData>
        </a:graphic>
      </p:graphicFrame>
      <p:sp>
        <p:nvSpPr>
          <p:cNvPr id="62" name="Google Shape;653;p27">
            <a:extLst>
              <a:ext uri="{FF2B5EF4-FFF2-40B4-BE49-F238E27FC236}">
                <a16:creationId xmlns:a16="http://schemas.microsoft.com/office/drawing/2014/main" id="{42A5703D-BF74-40BE-5A3E-CEE6B013E988}"/>
              </a:ext>
            </a:extLst>
          </p:cNvPr>
          <p:cNvSpPr/>
          <p:nvPr/>
        </p:nvSpPr>
        <p:spPr>
          <a:xfrm>
            <a:off x="3891318" y="1651227"/>
            <a:ext cx="2005371" cy="601685"/>
          </a:xfrm>
          <a:prstGeom prst="wedgeRoundRectCallout">
            <a:avLst>
              <a:gd name="adj1" fmla="val 43842"/>
              <a:gd name="adj2" fmla="val 74535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lvl="0">
              <a:defRPr/>
            </a:pPr>
            <a:r>
              <a:rPr lang="es-AR" sz="14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¿Cómo se dice   ____ en español?  </a:t>
            </a:r>
            <a:endParaRPr lang="en-GB" sz="8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3" name="Google Shape;653;p27">
            <a:extLst>
              <a:ext uri="{FF2B5EF4-FFF2-40B4-BE49-F238E27FC236}">
                <a16:creationId xmlns:a16="http://schemas.microsoft.com/office/drawing/2014/main" id="{FE17EECE-04D5-EEAC-AE56-14703378B891}"/>
              </a:ext>
            </a:extLst>
          </p:cNvPr>
          <p:cNvSpPr/>
          <p:nvPr/>
        </p:nvSpPr>
        <p:spPr>
          <a:xfrm>
            <a:off x="5077251" y="2490388"/>
            <a:ext cx="1700578" cy="558914"/>
          </a:xfrm>
          <a:prstGeom prst="wedgeRoundRectCallout">
            <a:avLst>
              <a:gd name="adj1" fmla="val -36744"/>
              <a:gd name="adj2" fmla="val -70672"/>
              <a:gd name="adj3" fmla="val 16667"/>
            </a:avLst>
          </a:prstGeom>
          <a:solidFill>
            <a:srgbClr val="FF93C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 defTabSz="51435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If you don’t know, say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‘¡No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sé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!’</a:t>
            </a:r>
            <a:endParaRPr sz="1200" b="1" dirty="0">
              <a:solidFill>
                <a:schemeClr val="bg2">
                  <a:lumMod val="2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2048" name="Google Shape;653;p27">
            <a:extLst>
              <a:ext uri="{FF2B5EF4-FFF2-40B4-BE49-F238E27FC236}">
                <a16:creationId xmlns:a16="http://schemas.microsoft.com/office/drawing/2014/main" id="{A05F7041-C9CF-5410-94BB-928D2F52431C}"/>
              </a:ext>
            </a:extLst>
          </p:cNvPr>
          <p:cNvSpPr/>
          <p:nvPr/>
        </p:nvSpPr>
        <p:spPr>
          <a:xfrm>
            <a:off x="3931591" y="2509732"/>
            <a:ext cx="1016258" cy="352803"/>
          </a:xfrm>
          <a:prstGeom prst="wedgeRoundRectCallout">
            <a:avLst>
              <a:gd name="adj1" fmla="val 38939"/>
              <a:gd name="adj2" fmla="val -9131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 defTabSz="514350">
              <a:defRPr/>
            </a:pP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¡</a:t>
            </a:r>
            <a:r>
              <a:rPr lang="en-GB" sz="1200" dirty="0" err="1">
                <a:solidFill>
                  <a:srgbClr val="FFFFFF"/>
                </a:solidFill>
                <a:latin typeface="Century Gothic" panose="020F0302020204030204"/>
              </a:rPr>
              <a:t>Correcto</a:t>
            </a:r>
            <a:r>
              <a:rPr lang="en-GB" sz="1200" dirty="0">
                <a:solidFill>
                  <a:srgbClr val="FFFFFF"/>
                </a:solidFill>
                <a:latin typeface="Century Gothic" panose="020F0302020204030204"/>
              </a:rPr>
              <a:t>!</a:t>
            </a:r>
            <a:endParaRPr sz="1200" dirty="0">
              <a:solidFill>
                <a:srgbClr val="FFFFFF"/>
              </a:solidFill>
              <a:latin typeface="Century Gothic" panose="020F0302020204030204"/>
            </a:endParaRPr>
          </a:p>
        </p:txBody>
      </p:sp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ACB86FD0-8AC0-6D37-CC42-C7762F139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450919"/>
              </p:ext>
            </p:extLst>
          </p:nvPr>
        </p:nvGraphicFramePr>
        <p:xfrm>
          <a:off x="2120464" y="1564201"/>
          <a:ext cx="1733713" cy="2190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33713">
                  <a:extLst>
                    <a:ext uri="{9D8B030D-6E8A-4147-A177-3AD203B41FA5}">
                      <a16:colId xmlns:a16="http://schemas.microsoft.com/office/drawing/2014/main" val="1327006923"/>
                    </a:ext>
                  </a:extLst>
                </a:gridCol>
              </a:tblGrid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11. stadium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34801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12. father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148130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13. city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840615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14. of, from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576803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15. to have, having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58983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16. a, an (f)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220429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17. plant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602545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18. bag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302497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19. through, around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43718"/>
                  </a:ext>
                </a:extLst>
              </a:tr>
              <a:tr h="19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20. bed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015982"/>
                  </a:ext>
                </a:extLst>
              </a:tr>
            </a:tbl>
          </a:graphicData>
        </a:graphic>
      </p:graphicFrame>
      <p:sp>
        <p:nvSpPr>
          <p:cNvPr id="2058" name="Google Shape;653;p27">
            <a:extLst>
              <a:ext uri="{FF2B5EF4-FFF2-40B4-BE49-F238E27FC236}">
                <a16:creationId xmlns:a16="http://schemas.microsoft.com/office/drawing/2014/main" id="{591503AF-C074-61EE-A7E6-962856D7D1F9}"/>
              </a:ext>
            </a:extLst>
          </p:cNvPr>
          <p:cNvSpPr/>
          <p:nvPr/>
        </p:nvSpPr>
        <p:spPr>
          <a:xfrm>
            <a:off x="5437839" y="3074060"/>
            <a:ext cx="857372" cy="363561"/>
          </a:xfrm>
          <a:prstGeom prst="wedgeRoundRectCallout">
            <a:avLst>
              <a:gd name="adj1" fmla="val -36744"/>
              <a:gd name="adj2" fmla="val -70672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 defTabSz="514350">
              <a:defRPr/>
            </a:pPr>
            <a:r>
              <a:rPr lang="en-GB" sz="1350" b="1" dirty="0">
                <a:solidFill>
                  <a:schemeClr val="bg1"/>
                </a:solidFill>
                <a:latin typeface="Century Gothic" panose="020F0302020204030204"/>
              </a:rPr>
              <a:t>No </a:t>
            </a:r>
            <a:r>
              <a:rPr lang="en-GB" sz="1350" b="1" dirty="0" err="1">
                <a:solidFill>
                  <a:schemeClr val="bg1"/>
                </a:solidFill>
                <a:latin typeface="Century Gothic" panose="020F0302020204030204"/>
              </a:rPr>
              <a:t>sé</a:t>
            </a:r>
            <a:r>
              <a:rPr lang="en-GB" sz="1350" b="1" dirty="0">
                <a:solidFill>
                  <a:schemeClr val="bg1"/>
                </a:solidFill>
                <a:latin typeface="Century Gothic" panose="020F0302020204030204"/>
              </a:rPr>
              <a:t>!</a:t>
            </a:r>
            <a:endParaRPr sz="1350" b="1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080" name="Google Shape;653;p27">
            <a:extLst>
              <a:ext uri="{FF2B5EF4-FFF2-40B4-BE49-F238E27FC236}">
                <a16:creationId xmlns:a16="http://schemas.microsoft.com/office/drawing/2014/main" id="{9ECC5888-99BD-8D8C-F718-CF085BEE03ED}"/>
              </a:ext>
            </a:extLst>
          </p:cNvPr>
          <p:cNvSpPr/>
          <p:nvPr/>
        </p:nvSpPr>
        <p:spPr>
          <a:xfrm>
            <a:off x="4060692" y="3557289"/>
            <a:ext cx="2463006" cy="505690"/>
          </a:xfrm>
          <a:prstGeom prst="wedgeRoundRectCallout">
            <a:avLst>
              <a:gd name="adj1" fmla="val -46738"/>
              <a:gd name="adj2" fmla="val -81237"/>
              <a:gd name="adj3" fmla="val 16667"/>
            </a:avLst>
          </a:prstGeom>
          <a:solidFill>
            <a:srgbClr val="FF93C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51427" tIns="25706" rIns="51427" bIns="25706" anchor="ctr" anchorCtr="0">
            <a:noAutofit/>
          </a:bodyPr>
          <a:lstStyle/>
          <a:p>
            <a:pPr algn="ctr" defTabSz="51435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Always say the words for ‘the’ (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, la) with nouns.</a:t>
            </a:r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</a:b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E.g.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el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estadio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.</a:t>
            </a:r>
            <a:endParaRPr sz="1200" b="1" dirty="0">
              <a:solidFill>
                <a:schemeClr val="bg2">
                  <a:lumMod val="2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2086" name="Title 11">
            <a:extLst>
              <a:ext uri="{FF2B5EF4-FFF2-40B4-BE49-F238E27FC236}">
                <a16:creationId xmlns:a16="http://schemas.microsoft.com/office/drawing/2014/main" id="{C4E835FB-94B9-E4DF-F856-6BAE6CD60A60}"/>
              </a:ext>
            </a:extLst>
          </p:cNvPr>
          <p:cNvSpPr txBox="1">
            <a:spLocks/>
          </p:cNvSpPr>
          <p:nvPr/>
        </p:nvSpPr>
        <p:spPr>
          <a:xfrm>
            <a:off x="565446" y="778231"/>
            <a:ext cx="1684335" cy="306892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7" name="Picture 2" descr="Brain, Idea, Think, Creativity">
            <a:extLst>
              <a:ext uri="{FF2B5EF4-FFF2-40B4-BE49-F238E27FC236}">
                <a16:creationId xmlns:a16="http://schemas.microsoft.com/office/drawing/2014/main" id="{80AFC15F-A1FB-6360-AC64-5C639D3E2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228583" y="720365"/>
            <a:ext cx="558875" cy="4845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0" name="Group 2089">
            <a:extLst>
              <a:ext uri="{FF2B5EF4-FFF2-40B4-BE49-F238E27FC236}">
                <a16:creationId xmlns:a16="http://schemas.microsoft.com/office/drawing/2014/main" id="{7205249E-407A-A3E9-ECD6-956031E28655}"/>
              </a:ext>
            </a:extLst>
          </p:cNvPr>
          <p:cNvGrpSpPr/>
          <p:nvPr/>
        </p:nvGrpSpPr>
        <p:grpSpPr>
          <a:xfrm>
            <a:off x="484567" y="533972"/>
            <a:ext cx="555822" cy="357121"/>
            <a:chOff x="9215660" y="1871481"/>
            <a:chExt cx="747525" cy="466546"/>
          </a:xfrm>
        </p:grpSpPr>
        <p:pic>
          <p:nvPicPr>
            <p:cNvPr id="2091" name="Picture 22" descr="Free Bubble Speech vector and picture">
              <a:extLst>
                <a:ext uri="{FF2B5EF4-FFF2-40B4-BE49-F238E27FC236}">
                  <a16:creationId xmlns:a16="http://schemas.microsoft.com/office/drawing/2014/main" id="{6B3AB793-FC79-6DAB-BCD7-996CA6541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71481"/>
              <a:ext cx="670872" cy="466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EF943FBD-81DB-140D-AF64-B345D786F137}"/>
                </a:ext>
              </a:extLst>
            </p:cNvPr>
            <p:cNvSpPr txBox="1"/>
            <p:nvPr/>
          </p:nvSpPr>
          <p:spPr>
            <a:xfrm>
              <a:off x="9215660" y="1903338"/>
              <a:ext cx="747525" cy="361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2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2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104" name="Rectangle: Rounded Corners 2103">
            <a:extLst>
              <a:ext uri="{FF2B5EF4-FFF2-40B4-BE49-F238E27FC236}">
                <a16:creationId xmlns:a16="http://schemas.microsoft.com/office/drawing/2014/main" id="{C5511541-BF41-B80A-2484-0CB26016302F}"/>
              </a:ext>
            </a:extLst>
          </p:cNvPr>
          <p:cNvSpPr/>
          <p:nvPr/>
        </p:nvSpPr>
        <p:spPr>
          <a:xfrm>
            <a:off x="136747" y="7997661"/>
            <a:ext cx="6386951" cy="17799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E721779C-F44B-AA98-EA63-746E570E78D5}"/>
              </a:ext>
            </a:extLst>
          </p:cNvPr>
          <p:cNvSpPr txBox="1"/>
          <p:nvPr/>
        </p:nvSpPr>
        <p:spPr>
          <a:xfrm>
            <a:off x="313005" y="7959741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what: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hacer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4C0EC8C1-6A99-8F75-4281-94C828994AB9}"/>
              </a:ext>
            </a:extLst>
          </p:cNvPr>
          <p:cNvSpPr txBox="1"/>
          <p:nvPr/>
        </p:nvSpPr>
        <p:spPr>
          <a:xfrm>
            <a:off x="253860" y="8194521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hacer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: to do, make; doing, making]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419C6288-8D41-6ACA-08F7-04F6FBD8EEB8}"/>
              </a:ext>
            </a:extLst>
          </p:cNvPr>
          <p:cNvGrpSpPr/>
          <p:nvPr/>
        </p:nvGrpSpPr>
        <p:grpSpPr>
          <a:xfrm>
            <a:off x="4696075" y="8047996"/>
            <a:ext cx="1943885" cy="588990"/>
            <a:chOff x="115026" y="5917195"/>
            <a:chExt cx="1943885" cy="588990"/>
          </a:xfrm>
        </p:grpSpPr>
        <p:sp>
          <p:nvSpPr>
            <p:cNvPr id="2108" name="TextBox 2107">
              <a:extLst>
                <a:ext uri="{FF2B5EF4-FFF2-40B4-BE49-F238E27FC236}">
                  <a16:creationId xmlns:a16="http://schemas.microsoft.com/office/drawing/2014/main" id="{C54279F9-4DDB-E38D-8AF7-22C2C59F4A10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0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E1E4626-FF86-DCB3-C4BD-402EAED2F89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05100362-043A-829B-234B-093F743667C0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34A7BB8F-88AC-D77A-4D15-6E7AD33EB4B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93423" y="9286769"/>
            <a:ext cx="306526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06CC9B79-7C73-F238-ACDA-5EBC5A7AD94C}"/>
              </a:ext>
            </a:extLst>
          </p:cNvPr>
          <p:cNvSpPr txBox="1"/>
          <p:nvPr/>
        </p:nvSpPr>
        <p:spPr>
          <a:xfrm>
            <a:off x="4190755" y="8876671"/>
            <a:ext cx="28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Hac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actividad.</a:t>
            </a: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413FC783-3DB9-89DF-20EA-D0A0EA737893}"/>
              </a:ext>
            </a:extLst>
          </p:cNvPr>
          <p:cNvSpPr txBox="1"/>
          <p:nvPr/>
        </p:nvSpPr>
        <p:spPr>
          <a:xfrm>
            <a:off x="4530103" y="9287955"/>
            <a:ext cx="2473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</a:t>
            </a: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1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 activity.</a:t>
            </a:r>
          </a:p>
        </p:txBody>
      </p:sp>
      <p:pic>
        <p:nvPicPr>
          <p:cNvPr id="2098" name="Google Shape;183;p8">
            <a:extLst>
              <a:ext uri="{FF2B5EF4-FFF2-40B4-BE49-F238E27FC236}">
                <a16:creationId xmlns:a16="http://schemas.microsoft.com/office/drawing/2014/main" id="{27091686-CB8C-3B5D-B1AF-8474A38E616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00332" y="9260594"/>
            <a:ext cx="306526" cy="294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TextBox 2098">
            <a:extLst>
              <a:ext uri="{FF2B5EF4-FFF2-40B4-BE49-F238E27FC236}">
                <a16:creationId xmlns:a16="http://schemas.microsoft.com/office/drawing/2014/main" id="{426A002E-DA95-BE6A-D106-3E02FC1C3965}"/>
              </a:ext>
            </a:extLst>
          </p:cNvPr>
          <p:cNvSpPr txBox="1"/>
          <p:nvPr/>
        </p:nvSpPr>
        <p:spPr>
          <a:xfrm>
            <a:off x="2103145" y="8875317"/>
            <a:ext cx="2218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Hac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actividad.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34460736-1DFC-15B1-DF4D-C7CDC94D667D}"/>
              </a:ext>
            </a:extLst>
          </p:cNvPr>
          <p:cNvSpPr txBox="1"/>
          <p:nvPr/>
        </p:nvSpPr>
        <p:spPr>
          <a:xfrm>
            <a:off x="2367541" y="9254810"/>
            <a:ext cx="2052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an activity.</a:t>
            </a:r>
          </a:p>
        </p:txBody>
      </p:sp>
      <p:pic>
        <p:nvPicPr>
          <p:cNvPr id="2101" name="Google Shape;183;p8">
            <a:extLst>
              <a:ext uri="{FF2B5EF4-FFF2-40B4-BE49-F238E27FC236}">
                <a16:creationId xmlns:a16="http://schemas.microsoft.com/office/drawing/2014/main" id="{0280D889-F289-23BF-34F1-89DC67E8710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2980" y="9302704"/>
            <a:ext cx="267388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8F308E0D-0CD1-6C01-AE10-033CB4797786}"/>
              </a:ext>
            </a:extLst>
          </p:cNvPr>
          <p:cNvSpPr txBox="1"/>
          <p:nvPr/>
        </p:nvSpPr>
        <p:spPr>
          <a:xfrm>
            <a:off x="163322" y="8868786"/>
            <a:ext cx="2194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actividad.</a:t>
            </a:r>
          </a:p>
        </p:txBody>
      </p:sp>
      <p:sp>
        <p:nvSpPr>
          <p:cNvPr id="2103" name="TextBox 2102">
            <a:extLst>
              <a:ext uri="{FF2B5EF4-FFF2-40B4-BE49-F238E27FC236}">
                <a16:creationId xmlns:a16="http://schemas.microsoft.com/office/drawing/2014/main" id="{9405D65E-2660-9926-8EAA-C5016712D881}"/>
              </a:ext>
            </a:extLst>
          </p:cNvPr>
          <p:cNvSpPr txBox="1"/>
          <p:nvPr/>
        </p:nvSpPr>
        <p:spPr>
          <a:xfrm>
            <a:off x="476721" y="9295320"/>
            <a:ext cx="178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an activity.</a:t>
            </a:r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DE89C4FB-1C94-DD45-927C-70563A9A736F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12" name="Picture 2111" descr="Free Watercolor Brushstroke illustration and picture">
            <a:extLst>
              <a:ext uri="{FF2B5EF4-FFF2-40B4-BE49-F238E27FC236}">
                <a16:creationId xmlns:a16="http://schemas.microsoft.com/office/drawing/2014/main" id="{DB5C7E4B-1D05-DF6A-1165-876411F7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3" name="TextBox 2112">
            <a:extLst>
              <a:ext uri="{FF2B5EF4-FFF2-40B4-BE49-F238E27FC236}">
                <a16:creationId xmlns:a16="http://schemas.microsoft.com/office/drawing/2014/main" id="{B0F2E1B1-E96A-EB42-4CE8-D585965DDA9D}"/>
              </a:ext>
            </a:extLst>
          </p:cNvPr>
          <p:cNvSpPr txBox="1"/>
          <p:nvPr/>
        </p:nvSpPr>
        <p:spPr>
          <a:xfrm>
            <a:off x="6363189" y="9561375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  <p:sp>
        <p:nvSpPr>
          <p:cNvPr id="2114" name="Speech Bubble: Rectangle with Corners Rounded 2113">
            <a:extLst>
              <a:ext uri="{FF2B5EF4-FFF2-40B4-BE49-F238E27FC236}">
                <a16:creationId xmlns:a16="http://schemas.microsoft.com/office/drawing/2014/main" id="{A32A864E-DF5B-16F8-AF8E-E021E92A5478}"/>
              </a:ext>
            </a:extLst>
          </p:cNvPr>
          <p:cNvSpPr/>
          <p:nvPr/>
        </p:nvSpPr>
        <p:spPr>
          <a:xfrm>
            <a:off x="492661" y="8432989"/>
            <a:ext cx="1923259" cy="423835"/>
          </a:xfrm>
          <a:prstGeom prst="wedgeRoundRectCallout">
            <a:avLst>
              <a:gd name="adj1" fmla="val -28522"/>
              <a:gd name="adj2" fmla="val 7174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Note: ‘I do’ is different from the usual pattern.</a:t>
            </a:r>
          </a:p>
        </p:txBody>
      </p:sp>
    </p:spTree>
    <p:extLst>
      <p:ext uri="{BB962C8B-B14F-4D97-AF65-F5344CB8AC3E}">
        <p14:creationId xmlns:p14="http://schemas.microsoft.com/office/powerpoint/2010/main" val="94010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9">
            <a:extLst>
              <a:ext uri="{FF2B5EF4-FFF2-40B4-BE49-F238E27FC236}">
                <a16:creationId xmlns:a16="http://schemas.microsoft.com/office/drawing/2014/main" id="{74028579-125F-EAA6-A2AC-59FA3EFC4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87430"/>
              </p:ext>
            </p:extLst>
          </p:nvPr>
        </p:nvGraphicFramePr>
        <p:xfrm>
          <a:off x="4121200" y="6107790"/>
          <a:ext cx="2584398" cy="12381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1466">
                  <a:extLst>
                    <a:ext uri="{9D8B030D-6E8A-4147-A177-3AD203B41FA5}">
                      <a16:colId xmlns:a16="http://schemas.microsoft.com/office/drawing/2014/main" val="4047417816"/>
                    </a:ext>
                  </a:extLst>
                </a:gridCol>
                <a:gridCol w="861466">
                  <a:extLst>
                    <a:ext uri="{9D8B030D-6E8A-4147-A177-3AD203B41FA5}">
                      <a16:colId xmlns:a16="http://schemas.microsoft.com/office/drawing/2014/main" val="47089949"/>
                    </a:ext>
                  </a:extLst>
                </a:gridCol>
                <a:gridCol w="861466">
                  <a:extLst>
                    <a:ext uri="{9D8B030D-6E8A-4147-A177-3AD203B41FA5}">
                      <a16:colId xmlns:a16="http://schemas.microsoft.com/office/drawing/2014/main" val="665302603"/>
                    </a:ext>
                  </a:extLst>
                </a:gridCol>
              </a:tblGrid>
              <a:tr h="123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95834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7C903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73DB3C8-7403-2D91-1670-97068633E949}"/>
              </a:ext>
            </a:extLst>
          </p:cNvPr>
          <p:cNvSpPr txBox="1"/>
          <p:nvPr/>
        </p:nvSpPr>
        <p:spPr>
          <a:xfrm>
            <a:off x="1059364" y="4785370"/>
            <a:ext cx="5769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Quique escribe a Sofía 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es?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¿Es Quique (I), Sofía (you), o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profesora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(she)? 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y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(1-5) de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1600" dirty="0"/>
          </a:p>
          <a:p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D7C52F-AF13-4E4C-5A47-CC0D912F8ED3}"/>
              </a:ext>
            </a:extLst>
          </p:cNvPr>
          <p:cNvGrpSpPr/>
          <p:nvPr/>
        </p:nvGrpSpPr>
        <p:grpSpPr>
          <a:xfrm>
            <a:off x="130140" y="4653583"/>
            <a:ext cx="1072125" cy="541432"/>
            <a:chOff x="85157" y="674113"/>
            <a:chExt cx="1072125" cy="541432"/>
          </a:xfrm>
        </p:grpSpPr>
        <p:sp>
          <p:nvSpPr>
            <p:cNvPr id="28" name="Google Shape;206;p9">
              <a:extLst>
                <a:ext uri="{FF2B5EF4-FFF2-40B4-BE49-F238E27FC236}">
                  <a16:creationId xmlns:a16="http://schemas.microsoft.com/office/drawing/2014/main" id="{E99DE7D3-D0D0-9BD6-987C-2AFED291C0C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CCCEDA2-03D7-350A-78FD-698D3F17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B01F9E6-04AE-2E86-7D7F-96FFE9D6F90C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BAE7507-5221-BECA-85FE-6480C6D86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803114"/>
              </p:ext>
            </p:extLst>
          </p:nvPr>
        </p:nvGraphicFramePr>
        <p:xfrm>
          <a:off x="130140" y="5695363"/>
          <a:ext cx="3870483" cy="1604285"/>
        </p:xfrm>
        <a:graphic>
          <a:graphicData uri="http://schemas.openxmlformats.org/drawingml/2006/table">
            <a:tbl>
              <a:tblPr firstRow="1" bandRow="1"/>
              <a:tblGrid>
                <a:gridCol w="268641">
                  <a:extLst>
                    <a:ext uri="{9D8B030D-6E8A-4147-A177-3AD203B41FA5}">
                      <a16:colId xmlns:a16="http://schemas.microsoft.com/office/drawing/2014/main" val="687104547"/>
                    </a:ext>
                  </a:extLst>
                </a:gridCol>
                <a:gridCol w="3601842">
                  <a:extLst>
                    <a:ext uri="{9D8B030D-6E8A-4147-A177-3AD203B41FA5}">
                      <a16:colId xmlns:a16="http://schemas.microsoft.com/office/drawing/2014/main" val="1297873051"/>
                    </a:ext>
                  </a:extLst>
                </a:gridCol>
              </a:tblGrid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Haces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un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dibujo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papel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21385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Aprendo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vocabulario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con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profesor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44326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Responde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a un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mensaje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de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mamá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542987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Hago un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ejercicio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inglés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33485"/>
                  </a:ext>
                </a:extLst>
              </a:tr>
              <a:tr h="32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Lee</a:t>
                      </a:r>
                      <a:r>
                        <a:rPr lang="en-GB" sz="1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un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libro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en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 la </a:t>
                      </a:r>
                      <a:r>
                        <a:rPr lang="en-GB" sz="1400" b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clase</a:t>
                      </a:r>
                      <a:r>
                        <a:rPr lang="en-GB" sz="1400" b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F0302020204030204"/>
                          <a:ea typeface="+mn-ea"/>
                          <a:cs typeface="+mn-cs"/>
                        </a:rPr>
                        <a:t>.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84969"/>
                  </a:ext>
                </a:extLst>
              </a:tr>
            </a:tbl>
          </a:graphicData>
        </a:graphic>
      </p:graphicFrame>
      <p:pic>
        <p:nvPicPr>
          <p:cNvPr id="38" name="Picture 3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41E86B2-7537-30EA-015F-DD93D8C2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26" y="5623658"/>
            <a:ext cx="291104" cy="47304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EE8C45-0CC9-FF1C-0580-AFBC04E67B76}"/>
              </a:ext>
            </a:extLst>
          </p:cNvPr>
          <p:cNvSpPr txBox="1"/>
          <p:nvPr/>
        </p:nvSpPr>
        <p:spPr>
          <a:xfrm>
            <a:off x="4258752" y="5832684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[I]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889093-3B41-CAEC-1E6A-D3BBDE78F930}"/>
              </a:ext>
            </a:extLst>
          </p:cNvPr>
          <p:cNvSpPr txBox="1"/>
          <p:nvPr/>
        </p:nvSpPr>
        <p:spPr>
          <a:xfrm>
            <a:off x="5073178" y="5839860"/>
            <a:ext cx="564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[you]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19DE08-348D-D560-EBE7-AC4C2DEF5E0C}"/>
              </a:ext>
            </a:extLst>
          </p:cNvPr>
          <p:cNvSpPr txBox="1"/>
          <p:nvPr/>
        </p:nvSpPr>
        <p:spPr>
          <a:xfrm>
            <a:off x="6278508" y="584624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[she]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7A11D5-2C94-7420-FA33-0E2B762EC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643512"/>
              </p:ext>
            </p:extLst>
          </p:nvPr>
        </p:nvGraphicFramePr>
        <p:xfrm>
          <a:off x="71129" y="1303133"/>
          <a:ext cx="6611010" cy="3224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606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606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bolsa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barco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606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ciudad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606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pasear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606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bocadillo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naranja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606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ejercicio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ordenador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60659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actividad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7146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486A02-8FFE-E3A0-A472-82F4AD29C12E}"/>
              </a:ext>
            </a:extLst>
          </p:cNvPr>
          <p:cNvSpPr txBox="1"/>
          <p:nvPr/>
        </p:nvSpPr>
        <p:spPr>
          <a:xfrm>
            <a:off x="1088558" y="82537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9310C-231B-D9E1-E78E-20A17330F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27" y="2515165"/>
            <a:ext cx="631934" cy="58121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0A968AC-C65E-FA75-AFA8-84493FB6A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" y="1497185"/>
            <a:ext cx="667164" cy="667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06D81F-F898-BF7E-6FC5-228BF40678CB}"/>
              </a:ext>
            </a:extLst>
          </p:cNvPr>
          <p:cNvSpPr txBox="1"/>
          <p:nvPr/>
        </p:nvSpPr>
        <p:spPr>
          <a:xfrm>
            <a:off x="769404" y="190040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946D6-7B7E-B8AD-68E6-87D44F482762}"/>
              </a:ext>
            </a:extLst>
          </p:cNvPr>
          <p:cNvSpPr txBox="1"/>
          <p:nvPr/>
        </p:nvSpPr>
        <p:spPr>
          <a:xfrm>
            <a:off x="769404" y="281541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265AC5-25F8-997C-14B2-CBCAC6E98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41" y="3861664"/>
            <a:ext cx="653860" cy="6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8B8EF4-45B4-C561-B76C-7F5C9D122110}"/>
              </a:ext>
            </a:extLst>
          </p:cNvPr>
          <p:cNvSpPr txBox="1"/>
          <p:nvPr/>
        </p:nvSpPr>
        <p:spPr>
          <a:xfrm>
            <a:off x="780598" y="4175235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F609A7-953C-71DD-AE86-D5F916A674A1}"/>
              </a:ext>
            </a:extLst>
          </p:cNvPr>
          <p:cNvGrpSpPr/>
          <p:nvPr/>
        </p:nvGrpSpPr>
        <p:grpSpPr>
          <a:xfrm>
            <a:off x="92659" y="684058"/>
            <a:ext cx="1072125" cy="541432"/>
            <a:chOff x="85157" y="674113"/>
            <a:chExt cx="1072125" cy="541432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3A271A43-2372-11F8-5692-9362F67C5A6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B30B9F-5E4D-9733-9988-F80A8C704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F0C58C-27F6-2D7B-E49A-356BF45E817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C7C113-385D-3A58-3954-1AA9AC0A2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3207" y="973219"/>
            <a:ext cx="572382" cy="435249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0B4F2B13-BBD3-E47D-A496-677A773C3C4A}"/>
              </a:ext>
            </a:extLst>
          </p:cNvPr>
          <p:cNvSpPr txBox="1"/>
          <p:nvPr/>
        </p:nvSpPr>
        <p:spPr>
          <a:xfrm>
            <a:off x="4983091" y="6136075"/>
            <a:ext cx="8402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solidFill>
                  <a:srgbClr val="92D050"/>
                </a:solidFill>
                <a:latin typeface="Segoe Print" panose="02000600000000000000" pitchFamily="2" charset="0"/>
              </a:rPr>
              <a:t>1 haces</a:t>
            </a:r>
          </a:p>
        </p:txBody>
      </p:sp>
      <p:pic>
        <p:nvPicPr>
          <p:cNvPr id="2070" name="Picture 2" descr="Free icon pencil write vector">
            <a:extLst>
              <a:ext uri="{FF2B5EF4-FFF2-40B4-BE49-F238E27FC236}">
                <a16:creationId xmlns:a16="http://schemas.microsoft.com/office/drawing/2014/main" id="{1BE59D6A-B542-DB80-3021-CE251EC4B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967665" y="766044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71" name="Table 57">
            <a:extLst>
              <a:ext uri="{FF2B5EF4-FFF2-40B4-BE49-F238E27FC236}">
                <a16:creationId xmlns:a16="http://schemas.microsoft.com/office/drawing/2014/main" id="{3D42C388-3645-AD12-227D-95CAC1103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35932"/>
              </p:ext>
            </p:extLst>
          </p:nvPr>
        </p:nvGraphicFramePr>
        <p:xfrm>
          <a:off x="195776" y="7575952"/>
          <a:ext cx="6132344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303">
                  <a:extLst>
                    <a:ext uri="{9D8B030D-6E8A-4147-A177-3AD203B41FA5}">
                      <a16:colId xmlns:a16="http://schemas.microsoft.com/office/drawing/2014/main" val="1790213610"/>
                    </a:ext>
                  </a:extLst>
                </a:gridCol>
                <a:gridCol w="5485041">
                  <a:extLst>
                    <a:ext uri="{9D8B030D-6E8A-4147-A177-3AD203B41FA5}">
                      <a16:colId xmlns:a16="http://schemas.microsoft.com/office/drawing/2014/main" val="2362882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412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7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314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10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>
                        <a:solidFill>
                          <a:srgbClr val="FF2F97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820694"/>
                  </a:ext>
                </a:extLst>
              </a:tr>
            </a:tbl>
          </a:graphicData>
        </a:graphic>
      </p:graphicFrame>
      <p:pic>
        <p:nvPicPr>
          <p:cNvPr id="2072" name="Picture 2" descr="Free icon pencil write vector">
            <a:extLst>
              <a:ext uri="{FF2B5EF4-FFF2-40B4-BE49-F238E27FC236}">
                <a16:creationId xmlns:a16="http://schemas.microsoft.com/office/drawing/2014/main" id="{6696E419-6B1A-33CD-3433-BBBC983E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02887" y="802291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" descr="Free icon pencil write vector">
            <a:extLst>
              <a:ext uri="{FF2B5EF4-FFF2-40B4-BE49-F238E27FC236}">
                <a16:creationId xmlns:a16="http://schemas.microsoft.com/office/drawing/2014/main" id="{D2FA585D-C9F6-B548-C8F5-3656860B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8" y="837802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" descr="Free icon pencil write vector">
            <a:extLst>
              <a:ext uri="{FF2B5EF4-FFF2-40B4-BE49-F238E27FC236}">
                <a16:creationId xmlns:a16="http://schemas.microsoft.com/office/drawing/2014/main" id="{009EF99B-A1C3-F3C6-8C89-B19A64D6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7" y="875785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" descr="Free icon pencil write vector">
            <a:extLst>
              <a:ext uri="{FF2B5EF4-FFF2-40B4-BE49-F238E27FC236}">
                <a16:creationId xmlns:a16="http://schemas.microsoft.com/office/drawing/2014/main" id="{70E22F3F-E114-184F-798B-9AD96C1B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1014558" y="912204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07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8B422DF-7CE2-1773-FB14-E0B73BC80A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3441" y="5681051"/>
            <a:ext cx="217903" cy="413922"/>
          </a:xfrm>
          <a:prstGeom prst="rect">
            <a:avLst/>
          </a:prstGeom>
        </p:spPr>
      </p:pic>
      <p:sp>
        <p:nvSpPr>
          <p:cNvPr id="2078" name="TextBox 2077">
            <a:extLst>
              <a:ext uri="{FF2B5EF4-FFF2-40B4-BE49-F238E27FC236}">
                <a16:creationId xmlns:a16="http://schemas.microsoft.com/office/drawing/2014/main" id="{F6FBF875-E179-7A39-F789-2C0D9C1E4A60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80" name="Picture 2079" descr="Free Watercolor Brushstroke illustration and picture">
            <a:extLst>
              <a:ext uri="{FF2B5EF4-FFF2-40B4-BE49-F238E27FC236}">
                <a16:creationId xmlns:a16="http://schemas.microsoft.com/office/drawing/2014/main" id="{B8D9BD8A-0540-FDE9-A7B8-97CE181A0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95F0431F-1DF5-B780-D7CB-A7B5DCF3F2AE}"/>
              </a:ext>
            </a:extLst>
          </p:cNvPr>
          <p:cNvSpPr txBox="1"/>
          <p:nvPr/>
        </p:nvSpPr>
        <p:spPr>
          <a:xfrm>
            <a:off x="6363189" y="9561375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82508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E9C38C-AAD6-9A9B-CF2A-4D72F4DE82BF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F0848425-5788-3EE7-DBE5-2F91A0C95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17883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CB23E1F-4560-F43E-AF43-C7BE120394BD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878BFB-E743-BEBD-7706-DBC0E4192593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15572855-2965-21D4-F6B7-F7188247C29E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00C6BFB-2ED0-C140-C6D4-1FD95013DD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FCB174-CBB7-BD7D-B967-F887C878E5EA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220C9C-F9FE-9DEE-7585-5336E8D8C102}"/>
              </a:ext>
            </a:extLst>
          </p:cNvPr>
          <p:cNvGrpSpPr/>
          <p:nvPr/>
        </p:nvGrpSpPr>
        <p:grpSpPr>
          <a:xfrm>
            <a:off x="4884130" y="600761"/>
            <a:ext cx="1822690" cy="1620654"/>
            <a:chOff x="4876029" y="582476"/>
            <a:chExt cx="1822690" cy="162065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78A3C1-7506-5129-B333-9236FE792FB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620654"/>
              <a:chOff x="4310576" y="875609"/>
              <a:chExt cx="2558030" cy="219341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C0C51E-CA87-63E8-6697-B4F47DA1013E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11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187656EF-101C-F351-533F-57BA206FED72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C9BD80-291D-569C-751C-AA55BEB3C7A2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83B852-963B-F96A-EF58-D6B9612EBCF8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Use ‘</a:t>
              </a:r>
              <a:r>
                <a:rPr lang="en-GB" sz="1200" dirty="0" err="1">
                  <a:latin typeface="Century Gothic" panose="020B0502020202020204" pitchFamily="34" charset="0"/>
                </a:rPr>
                <a:t>tengo</a:t>
              </a:r>
              <a:r>
                <a:rPr lang="en-GB" sz="1200" dirty="0">
                  <a:latin typeface="Century Gothic" panose="020B0502020202020204" pitchFamily="34" charset="0"/>
                </a:rPr>
                <a:t>’, ‘</a:t>
              </a:r>
              <a:r>
                <a:rPr lang="en-GB" sz="1200" dirty="0" err="1">
                  <a:latin typeface="Century Gothic" panose="020B0502020202020204" pitchFamily="34" charset="0"/>
                </a:rPr>
                <a:t>tienes</a:t>
              </a:r>
              <a:r>
                <a:rPr lang="en-GB" sz="1200" dirty="0">
                  <a:latin typeface="Century Gothic" panose="020B0502020202020204" pitchFamily="34" charset="0"/>
                </a:rPr>
                <a:t>’ and ‘</a:t>
              </a:r>
              <a:r>
                <a:rPr lang="en-GB" sz="1200" dirty="0" err="1">
                  <a:latin typeface="Century Gothic" panose="020B0502020202020204" pitchFamily="34" charset="0"/>
                </a:rPr>
                <a:t>tiene</a:t>
              </a:r>
              <a:r>
                <a:rPr lang="en-GB" sz="1200" dirty="0">
                  <a:latin typeface="Century Gothic" panose="020B0502020202020204" pitchFamily="34" charset="0"/>
                </a:rPr>
                <a:t>’ to say how many things you and others have</a:t>
              </a:r>
              <a:endParaRPr lang="en-GB" sz="1200" dirty="0"/>
            </a:p>
          </p:txBody>
        </p:sp>
      </p:grpSp>
      <p:pic>
        <p:nvPicPr>
          <p:cNvPr id="40" name="Picture 6" descr="Free target button icon illustration">
            <a:extLst>
              <a:ext uri="{FF2B5EF4-FFF2-40B4-BE49-F238E27FC236}">
                <a16:creationId xmlns:a16="http://schemas.microsoft.com/office/drawing/2014/main" id="{DC74621B-DA24-3C17-2B15-0FE4741E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3490037-2AF9-8A8D-BCC6-779531CD2D70}"/>
              </a:ext>
            </a:extLst>
          </p:cNvPr>
          <p:cNvGrpSpPr/>
          <p:nvPr/>
        </p:nvGrpSpPr>
        <p:grpSpPr>
          <a:xfrm>
            <a:off x="1904730" y="1942332"/>
            <a:ext cx="1457769" cy="971510"/>
            <a:chOff x="333483" y="8659808"/>
            <a:chExt cx="1288358" cy="810173"/>
          </a:xfrm>
        </p:grpSpPr>
        <p:sp>
          <p:nvSpPr>
            <p:cNvPr id="43" name="Rectangle: Folded Corner 42">
              <a:extLst>
                <a:ext uri="{FF2B5EF4-FFF2-40B4-BE49-F238E27FC236}">
                  <a16:creationId xmlns:a16="http://schemas.microsoft.com/office/drawing/2014/main" id="{410083C9-2369-1C88-7818-9962893F0AB2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8" name="Picture 6" descr="Free Icon Light illustration and picture">
              <a:extLst>
                <a:ext uri="{FF2B5EF4-FFF2-40B4-BE49-F238E27FC236}">
                  <a16:creationId xmlns:a16="http://schemas.microsoft.com/office/drawing/2014/main" id="{924CE9A5-B112-6E52-0259-68F16BCBA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56" y="866961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4193866-5F47-9086-A77E-110D8D9E2AA2}"/>
                </a:ext>
              </a:extLst>
            </p:cNvPr>
            <p:cNvSpPr txBox="1"/>
            <p:nvPr/>
          </p:nvSpPr>
          <p:spPr>
            <a:xfrm>
              <a:off x="532067" y="8682006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know the SSC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BF31973-59FF-7D29-9F1F-10CCE74E5C33}"/>
              </a:ext>
            </a:extLst>
          </p:cNvPr>
          <p:cNvSpPr txBox="1"/>
          <p:nvPr/>
        </p:nvSpPr>
        <p:spPr>
          <a:xfrm>
            <a:off x="1946761" y="2101456"/>
            <a:ext cx="1350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o],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u]. 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4E0C2D6E-E6D0-269E-EB59-90677A74B0E9}"/>
              </a:ext>
            </a:extLst>
          </p:cNvPr>
          <p:cNvSpPr txBox="1"/>
          <p:nvPr/>
        </p:nvSpPr>
        <p:spPr>
          <a:xfrm>
            <a:off x="1853910" y="2243778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same /k/ sound in front of ‘e’ is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qu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e] because [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ci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] is always a soft ‘c’ sound. E.g. 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bi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ci</a:t>
            </a:r>
            <a:r>
              <a:rPr lang="en-GB" sz="8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cleta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 descr="Número, Quince, Rectángulo, Redondeado">
            <a:extLst>
              <a:ext uri="{FF2B5EF4-FFF2-40B4-BE49-F238E27FC236}">
                <a16:creationId xmlns:a16="http://schemas.microsoft.com/office/drawing/2014/main" id="{C3533E10-0C74-5BA6-09C0-AB23520F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89" y="1851831"/>
            <a:ext cx="485711" cy="3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8C29B13B-9E73-635E-F752-F5BF1BB9CA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6701" y="1813950"/>
            <a:ext cx="1100010" cy="997640"/>
          </a:xfrm>
          <a:prstGeom prst="rect">
            <a:avLst/>
          </a:prstGeom>
        </p:spPr>
      </p:pic>
      <p:graphicFrame>
        <p:nvGraphicFramePr>
          <p:cNvPr id="2055" name="Table 51">
            <a:extLst>
              <a:ext uri="{FF2B5EF4-FFF2-40B4-BE49-F238E27FC236}">
                <a16:creationId xmlns:a16="http://schemas.microsoft.com/office/drawing/2014/main" id="{B20D8304-E3B4-8F62-A84F-E267C3C1E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424981"/>
              </p:ext>
            </p:extLst>
          </p:nvPr>
        </p:nvGraphicFramePr>
        <p:xfrm>
          <a:off x="127695" y="3571914"/>
          <a:ext cx="6613768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25700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uno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dos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tres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39856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diez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404345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6763065"/>
                  </a:ext>
                </a:extLst>
              </a:tr>
              <a:tr h="27914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15375"/>
                  </a:ext>
                </a:extLst>
              </a:tr>
            </a:tbl>
          </a:graphicData>
        </a:graphic>
      </p:graphicFrame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E0AB37D2-B42E-C118-A125-E4AF36F90B14}"/>
              </a:ext>
            </a:extLst>
          </p:cNvPr>
          <p:cNvGrpSpPr/>
          <p:nvPr/>
        </p:nvGrpSpPr>
        <p:grpSpPr>
          <a:xfrm>
            <a:off x="5122408" y="3091863"/>
            <a:ext cx="1879161" cy="369332"/>
            <a:chOff x="4495800" y="3728776"/>
            <a:chExt cx="1879161" cy="369332"/>
          </a:xfrm>
        </p:grpSpPr>
        <p:sp>
          <p:nvSpPr>
            <p:cNvPr id="2067" name="Title 1">
              <a:extLst>
                <a:ext uri="{FF2B5EF4-FFF2-40B4-BE49-F238E27FC236}">
                  <a16:creationId xmlns:a16="http://schemas.microsoft.com/office/drawing/2014/main" id="{5868B7F6-510E-2A10-623D-9CDD17691777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1090107D-67FF-040B-8E1D-CF46FB59084A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69" name="TextBox 2068">
            <a:extLst>
              <a:ext uri="{FF2B5EF4-FFF2-40B4-BE49-F238E27FC236}">
                <a16:creationId xmlns:a16="http://schemas.microsoft.com/office/drawing/2014/main" id="{DE844ADF-6937-64F4-37F8-C0F492C324A6}"/>
              </a:ext>
            </a:extLst>
          </p:cNvPr>
          <p:cNvSpPr txBox="1"/>
          <p:nvPr/>
        </p:nvSpPr>
        <p:spPr>
          <a:xfrm>
            <a:off x="30595" y="3198394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14B25E36-3012-9830-C4AE-5F31DA8C4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589" y="2961078"/>
            <a:ext cx="707513" cy="538005"/>
          </a:xfrm>
          <a:prstGeom prst="rect">
            <a:avLst/>
          </a:prstGeom>
        </p:spPr>
      </p:pic>
      <p:sp>
        <p:nvSpPr>
          <p:cNvPr id="2071" name="Rectangle: Rounded Corners 2070">
            <a:extLst>
              <a:ext uri="{FF2B5EF4-FFF2-40B4-BE49-F238E27FC236}">
                <a16:creationId xmlns:a16="http://schemas.microsoft.com/office/drawing/2014/main" id="{D6D2C8EC-0C46-1B9F-68ED-4382B5A8EF2C}"/>
              </a:ext>
            </a:extLst>
          </p:cNvPr>
          <p:cNvSpPr/>
          <p:nvPr/>
        </p:nvSpPr>
        <p:spPr>
          <a:xfrm>
            <a:off x="116693" y="5919997"/>
            <a:ext cx="6624769" cy="361055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5AF1CB95-2CD2-2D5D-FAE3-36D4F783F812}"/>
              </a:ext>
            </a:extLst>
          </p:cNvPr>
          <p:cNvSpPr txBox="1"/>
          <p:nvPr/>
        </p:nvSpPr>
        <p:spPr>
          <a:xfrm>
            <a:off x="177708" y="5970613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Tener: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 have &amp; s/he, it has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82AB946A-2CD6-0B83-8973-0372305EDAB2}"/>
              </a:ext>
            </a:extLst>
          </p:cNvPr>
          <p:cNvSpPr txBox="1"/>
          <p:nvPr/>
        </p:nvSpPr>
        <p:spPr>
          <a:xfrm>
            <a:off x="168603" y="6238263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to have, having]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07275737-8CA9-EC06-335D-3A75197E1425}"/>
              </a:ext>
            </a:extLst>
          </p:cNvPr>
          <p:cNvGrpSpPr/>
          <p:nvPr/>
        </p:nvGrpSpPr>
        <p:grpSpPr>
          <a:xfrm>
            <a:off x="4910898" y="5978787"/>
            <a:ext cx="1943885" cy="588990"/>
            <a:chOff x="115026" y="5917195"/>
            <a:chExt cx="1943885" cy="588990"/>
          </a:xfrm>
        </p:grpSpPr>
        <p:sp>
          <p:nvSpPr>
            <p:cNvPr id="2079" name="TextBox 2078">
              <a:extLst>
                <a:ext uri="{FF2B5EF4-FFF2-40B4-BE49-F238E27FC236}">
                  <a16:creationId xmlns:a16="http://schemas.microsoft.com/office/drawing/2014/main" id="{E51A3B33-70D2-97B3-3FC0-15408C670C9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8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EE664C1E-7DF0-64D0-8F36-4BD8C7BF3E7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4" name="TextBox 2083">
              <a:extLst>
                <a:ext uri="{FF2B5EF4-FFF2-40B4-BE49-F238E27FC236}">
                  <a16:creationId xmlns:a16="http://schemas.microsoft.com/office/drawing/2014/main" id="{67F5E2A2-D898-F08C-0685-2611C169EBF1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85" name="TextBox 2084">
            <a:extLst>
              <a:ext uri="{FF2B5EF4-FFF2-40B4-BE49-F238E27FC236}">
                <a16:creationId xmlns:a16="http://schemas.microsoft.com/office/drawing/2014/main" id="{D2F1E92A-DE20-CB30-3EE7-66498D982E87}"/>
              </a:ext>
            </a:extLst>
          </p:cNvPr>
          <p:cNvSpPr txBox="1"/>
          <p:nvPr/>
        </p:nvSpPr>
        <p:spPr>
          <a:xfrm>
            <a:off x="134289" y="6593001"/>
            <a:ext cx="5481099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86" name="Google Shape;183;p8">
            <a:extLst>
              <a:ext uri="{FF2B5EF4-FFF2-40B4-BE49-F238E27FC236}">
                <a16:creationId xmlns:a16="http://schemas.microsoft.com/office/drawing/2014/main" id="{657C8BE6-548C-E68C-1067-D88A87344D8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0620" y="759837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TextBox 2086">
            <a:hlinkClick r:id="" action="ppaction://noaction">
              <a:snd r:embed="rId14" name="es_importante_hablar.wav"/>
            </a:hlinkClick>
            <a:extLst>
              <a:ext uri="{FF2B5EF4-FFF2-40B4-BE49-F238E27FC236}">
                <a16:creationId xmlns:a16="http://schemas.microsoft.com/office/drawing/2014/main" id="{030EA8FC-B3C0-21A0-FABB-3C4ABA8CC31B}"/>
              </a:ext>
            </a:extLst>
          </p:cNvPr>
          <p:cNvSpPr txBox="1"/>
          <p:nvPr/>
        </p:nvSpPr>
        <p:spPr>
          <a:xfrm>
            <a:off x="354104" y="726590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botella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8846A3CB-C444-E3D3-EAE2-93881B12D144}"/>
              </a:ext>
            </a:extLst>
          </p:cNvPr>
          <p:cNvSpPr txBox="1"/>
          <p:nvPr/>
        </p:nvSpPr>
        <p:spPr>
          <a:xfrm>
            <a:off x="645147" y="759932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a bottle.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9" name="Google Shape;171;p8">
            <a:extLst>
              <a:ext uri="{FF2B5EF4-FFF2-40B4-BE49-F238E27FC236}">
                <a16:creationId xmlns:a16="http://schemas.microsoft.com/office/drawing/2014/main" id="{807B9EFE-868F-9612-EECE-30A15B23F3D7}"/>
              </a:ext>
            </a:extLst>
          </p:cNvPr>
          <p:cNvSpPr txBox="1"/>
          <p:nvPr/>
        </p:nvSpPr>
        <p:spPr>
          <a:xfrm>
            <a:off x="1297329" y="6956772"/>
            <a:ext cx="414183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90" name="Google Shape;183;p8">
            <a:extLst>
              <a:ext uri="{FF2B5EF4-FFF2-40B4-BE49-F238E27FC236}">
                <a16:creationId xmlns:a16="http://schemas.microsoft.com/office/drawing/2014/main" id="{FB17B9AE-A6A6-27B1-4191-D6BFECC26D4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55098" y="762232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1" name="TextBox 2090">
            <a:hlinkClick r:id="" action="ppaction://noaction">
              <a:snd r:embed="rId14" name="es_importante_hablar.wav"/>
            </a:hlinkClick>
            <a:extLst>
              <a:ext uri="{FF2B5EF4-FFF2-40B4-BE49-F238E27FC236}">
                <a16:creationId xmlns:a16="http://schemas.microsoft.com/office/drawing/2014/main" id="{F8D1C0F3-BFDE-2E73-B510-2066951773B6}"/>
              </a:ext>
            </a:extLst>
          </p:cNvPr>
          <p:cNvSpPr txBox="1"/>
          <p:nvPr/>
        </p:nvSpPr>
        <p:spPr>
          <a:xfrm>
            <a:off x="4028582" y="7289855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juego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7F208767-D1D5-0FBA-75A0-E7D3E3487A22}"/>
              </a:ext>
            </a:extLst>
          </p:cNvPr>
          <p:cNvSpPr txBox="1"/>
          <p:nvPr/>
        </p:nvSpPr>
        <p:spPr>
          <a:xfrm>
            <a:off x="4319625" y="7623275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a game.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3" name="Google Shape;171;p8">
            <a:extLst>
              <a:ext uri="{FF2B5EF4-FFF2-40B4-BE49-F238E27FC236}">
                <a16:creationId xmlns:a16="http://schemas.microsoft.com/office/drawing/2014/main" id="{A6D680CC-B6C0-CE17-A0B6-1DEE5651197B}"/>
              </a:ext>
            </a:extLst>
          </p:cNvPr>
          <p:cNvSpPr txBox="1"/>
          <p:nvPr/>
        </p:nvSpPr>
        <p:spPr>
          <a:xfrm>
            <a:off x="4531172" y="6969298"/>
            <a:ext cx="545212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CEACDC0F-AAE9-862C-7923-06C570103334}"/>
              </a:ext>
            </a:extLst>
          </p:cNvPr>
          <p:cNvSpPr txBox="1"/>
          <p:nvPr/>
        </p:nvSpPr>
        <p:spPr>
          <a:xfrm>
            <a:off x="149221" y="7995517"/>
            <a:ext cx="65801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💡 To talk about something in the plural (more than one), Spanish often adds 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nouns ending in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F4DAF0A-A95E-F8C0-8A08-5FB0786AA033}"/>
              </a:ext>
            </a:extLst>
          </p:cNvPr>
          <p:cNvSpPr txBox="1"/>
          <p:nvPr/>
        </p:nvSpPr>
        <p:spPr>
          <a:xfrm>
            <a:off x="3511001" y="6614017"/>
            <a:ext cx="5481099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have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96" name="Google Shape;183;p8">
            <a:extLst>
              <a:ext uri="{FF2B5EF4-FFF2-40B4-BE49-F238E27FC236}">
                <a16:creationId xmlns:a16="http://schemas.microsoft.com/office/drawing/2014/main" id="{870528F3-02AD-5C2E-A7C1-C2BA3200D6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3133" y="904121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TextBox 2096">
            <a:hlinkClick r:id="" action="ppaction://noaction">
              <a:snd r:embed="rId14" name="es_importante_hablar.wav"/>
            </a:hlinkClick>
            <a:extLst>
              <a:ext uri="{FF2B5EF4-FFF2-40B4-BE49-F238E27FC236}">
                <a16:creationId xmlns:a16="http://schemas.microsoft.com/office/drawing/2014/main" id="{85DD50BE-5FF4-64FB-989F-38984577FCD4}"/>
              </a:ext>
            </a:extLst>
          </p:cNvPr>
          <p:cNvSpPr txBox="1"/>
          <p:nvPr/>
        </p:nvSpPr>
        <p:spPr>
          <a:xfrm>
            <a:off x="266617" y="870874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botellas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8" name="TextBox 2097">
            <a:extLst>
              <a:ext uri="{FF2B5EF4-FFF2-40B4-BE49-F238E27FC236}">
                <a16:creationId xmlns:a16="http://schemas.microsoft.com/office/drawing/2014/main" id="{0C33BBAA-78E9-753C-ACC1-BF66B1897079}"/>
              </a:ext>
            </a:extLst>
          </p:cNvPr>
          <p:cNvSpPr txBox="1"/>
          <p:nvPr/>
        </p:nvSpPr>
        <p:spPr>
          <a:xfrm>
            <a:off x="557660" y="904216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three bottles.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99" name="Google Shape;183;p8">
            <a:extLst>
              <a:ext uri="{FF2B5EF4-FFF2-40B4-BE49-F238E27FC236}">
                <a16:creationId xmlns:a16="http://schemas.microsoft.com/office/drawing/2014/main" id="{372B43E9-582E-943F-90DA-FECC00F5193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92114" y="899107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00" name="TextBox 2099">
            <a:hlinkClick r:id="" action="ppaction://noaction">
              <a:snd r:embed="rId14" name="es_importante_hablar.wav"/>
            </a:hlinkClick>
            <a:extLst>
              <a:ext uri="{FF2B5EF4-FFF2-40B4-BE49-F238E27FC236}">
                <a16:creationId xmlns:a16="http://schemas.microsoft.com/office/drawing/2014/main" id="{B8E7ACF7-3301-5823-F26A-E67B621FDEFD}"/>
              </a:ext>
            </a:extLst>
          </p:cNvPr>
          <p:cNvSpPr txBox="1"/>
          <p:nvPr/>
        </p:nvSpPr>
        <p:spPr>
          <a:xfrm>
            <a:off x="3965598" y="865860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cuatro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juegos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01" name="TextBox 2100">
            <a:extLst>
              <a:ext uri="{FF2B5EF4-FFF2-40B4-BE49-F238E27FC236}">
                <a16:creationId xmlns:a16="http://schemas.microsoft.com/office/drawing/2014/main" id="{7478BE3B-3E6C-456C-0BFF-E72CE4D51917}"/>
              </a:ext>
            </a:extLst>
          </p:cNvPr>
          <p:cNvSpPr txBox="1"/>
          <p:nvPr/>
        </p:nvSpPr>
        <p:spPr>
          <a:xfrm>
            <a:off x="4256641" y="899202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 four games.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99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Picture 208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1FEE9D2-B2AC-FDB5-E5DC-6C661E6F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254" y="2608046"/>
            <a:ext cx="750222" cy="1219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sp>
        <p:nvSpPr>
          <p:cNvPr id="5" name="Google Shape;176;p8">
            <a:extLst>
              <a:ext uri="{FF2B5EF4-FFF2-40B4-BE49-F238E27FC236}">
                <a16:creationId xmlns:a16="http://schemas.microsoft.com/office/drawing/2014/main" id="{B3E2F0DF-2863-0BF1-C4F0-C02CCEEEA092}"/>
              </a:ext>
            </a:extLst>
          </p:cNvPr>
          <p:cNvSpPr txBox="1"/>
          <p:nvPr/>
        </p:nvSpPr>
        <p:spPr>
          <a:xfrm>
            <a:off x="3850899" y="4850241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 </a:t>
            </a:r>
            <a:r>
              <a:rPr lang="en-GB" sz="158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 un gato</a:t>
            </a:r>
            <a:r>
              <a:rPr lang="en-GB" sz="158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158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83;p8">
            <a:extLst>
              <a:ext uri="{FF2B5EF4-FFF2-40B4-BE49-F238E27FC236}">
                <a16:creationId xmlns:a16="http://schemas.microsoft.com/office/drawing/2014/main" id="{0DEDD199-5DE4-BFCD-6DB8-F8CA92451C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9759" y="4841525"/>
            <a:ext cx="289956" cy="2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ree Icon Light illustration and picture">
            <a:extLst>
              <a:ext uri="{FF2B5EF4-FFF2-40B4-BE49-F238E27FC236}">
                <a16:creationId xmlns:a16="http://schemas.microsoft.com/office/drawing/2014/main" id="{9C510ED5-DC24-C662-11EE-26BB3EB8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24" y="4106433"/>
            <a:ext cx="479678" cy="4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1F059A-625E-BBF2-927E-F362D3486FDE}"/>
              </a:ext>
            </a:extLst>
          </p:cNvPr>
          <p:cNvSpPr txBox="1"/>
          <p:nvPr/>
        </p:nvSpPr>
        <p:spPr>
          <a:xfrm>
            <a:off x="4114668" y="4273571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88B701-C84C-74A7-EA1D-824C609DDCC0}"/>
              </a:ext>
            </a:extLst>
          </p:cNvPr>
          <p:cNvSpPr/>
          <p:nvPr/>
        </p:nvSpPr>
        <p:spPr>
          <a:xfrm>
            <a:off x="196723" y="4079912"/>
            <a:ext cx="3349360" cy="247586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oogle Shape;181;p8">
            <a:extLst>
              <a:ext uri="{FF2B5EF4-FFF2-40B4-BE49-F238E27FC236}">
                <a16:creationId xmlns:a16="http://schemas.microsoft.com/office/drawing/2014/main" id="{B37142F9-C0EB-DC5D-DD0F-F44F63C25787}"/>
              </a:ext>
            </a:extLst>
          </p:cNvPr>
          <p:cNvPicPr/>
          <p:nvPr/>
        </p:nvPicPr>
        <p:blipFill rotWithShape="1">
          <a:blip r:embed="rId8"/>
          <a:srcRect r="39765"/>
          <a:stretch/>
        </p:blipFill>
        <p:spPr>
          <a:xfrm>
            <a:off x="324335" y="5269734"/>
            <a:ext cx="469975" cy="501986"/>
          </a:xfrm>
          <a:prstGeom prst="rect">
            <a:avLst/>
          </a:prstGeom>
          <a:ln>
            <a:noFill/>
          </a:ln>
        </p:spPr>
      </p:pic>
      <p:pic>
        <p:nvPicPr>
          <p:cNvPr id="19" name="Google Shape;181;p8">
            <a:extLst>
              <a:ext uri="{FF2B5EF4-FFF2-40B4-BE49-F238E27FC236}">
                <a16:creationId xmlns:a16="http://schemas.microsoft.com/office/drawing/2014/main" id="{B9810AC8-7931-F19C-230B-8FB843D0E3F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68280" y="5918204"/>
            <a:ext cx="673122" cy="436659"/>
          </a:xfrm>
          <a:prstGeom prst="rect">
            <a:avLst/>
          </a:prstGeom>
          <a:ln>
            <a:noFill/>
          </a:ln>
        </p:spPr>
      </p:pic>
      <p:pic>
        <p:nvPicPr>
          <p:cNvPr id="21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AEB0BD9C-7E16-378F-D9E4-DF54876316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9921" y="4711436"/>
            <a:ext cx="272079" cy="4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F384E6-AADD-7CEF-6B8E-60B4CC90AD6B}"/>
              </a:ext>
            </a:extLst>
          </p:cNvPr>
          <p:cNvSpPr txBox="1"/>
          <p:nvPr/>
        </p:nvSpPr>
        <p:spPr>
          <a:xfrm>
            <a:off x="852521" y="5403067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 have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9A903A-95F5-9A95-CABF-672BA8DA5941}"/>
              </a:ext>
            </a:extLst>
          </p:cNvPr>
          <p:cNvSpPr txBox="1"/>
          <p:nvPr/>
        </p:nvSpPr>
        <p:spPr>
          <a:xfrm>
            <a:off x="854487" y="6001575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____  has</a:t>
            </a:r>
            <a:endParaRPr lang="en-GB" sz="14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BFC753-5094-A124-B219-2ACBB9638899}"/>
              </a:ext>
            </a:extLst>
          </p:cNvPr>
          <p:cNvSpPr txBox="1"/>
          <p:nvPr/>
        </p:nvSpPr>
        <p:spPr>
          <a:xfrm>
            <a:off x="300530" y="4130529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Tener: I, you, s/he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6B5868-52B2-8520-721F-B81A18E1E028}"/>
              </a:ext>
            </a:extLst>
          </p:cNvPr>
          <p:cNvSpPr txBox="1"/>
          <p:nvPr/>
        </p:nvSpPr>
        <p:spPr>
          <a:xfrm>
            <a:off x="753671" y="4842502"/>
            <a:ext cx="2446033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teng</a:t>
            </a:r>
            <a:r>
              <a:rPr lang="en-GB" sz="14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4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____ have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410FB-B7DA-88FC-B0A0-7D226A30FB2D}"/>
              </a:ext>
            </a:extLst>
          </p:cNvPr>
          <p:cNvSpPr txBox="1"/>
          <p:nvPr/>
        </p:nvSpPr>
        <p:spPr>
          <a:xfrm>
            <a:off x="291425" y="4398179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to have, having]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5A9AD3-8348-AF53-D1F8-872271DAA77B}"/>
              </a:ext>
            </a:extLst>
          </p:cNvPr>
          <p:cNvGrpSpPr/>
          <p:nvPr/>
        </p:nvGrpSpPr>
        <p:grpSpPr>
          <a:xfrm>
            <a:off x="462341" y="8511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9" name="Google Shape;222;p10">
              <a:extLst>
                <a:ext uri="{FF2B5EF4-FFF2-40B4-BE49-F238E27FC236}">
                  <a16:creationId xmlns:a16="http://schemas.microsoft.com/office/drawing/2014/main" id="{F0E21C55-E167-C4F6-CE49-FD25D6F5A617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6D01F3-6D06-1B7B-6E58-81C391081F7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02AEBD-2AC6-AAD6-6A8D-73E5E627947C}"/>
              </a:ext>
            </a:extLst>
          </p:cNvPr>
          <p:cNvGrpSpPr/>
          <p:nvPr/>
        </p:nvGrpSpPr>
        <p:grpSpPr>
          <a:xfrm>
            <a:off x="130140" y="7052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07D228B-65A8-CAC1-A141-831C94DBE14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5" name="Picture 44" descr="Free speaker sound loud vector">
              <a:extLst>
                <a:ext uri="{FF2B5EF4-FFF2-40B4-BE49-F238E27FC236}">
                  <a16:creationId xmlns:a16="http://schemas.microsoft.com/office/drawing/2014/main" id="{51522471-4ACC-91F2-F491-A2A830F09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6" name="Table 11">
            <a:extLst>
              <a:ext uri="{FF2B5EF4-FFF2-40B4-BE49-F238E27FC236}">
                <a16:creationId xmlns:a16="http://schemas.microsoft.com/office/drawing/2014/main" id="{ACB5963B-D8FA-A787-6AB7-744820A42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64618"/>
              </p:ext>
            </p:extLst>
          </p:nvPr>
        </p:nvGraphicFramePr>
        <p:xfrm>
          <a:off x="261954" y="1675123"/>
          <a:ext cx="2026607" cy="22664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23773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Quiqe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(I)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Sofía 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2377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A6A46676-A261-017B-D862-20480AA1EC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3" y="2013240"/>
            <a:ext cx="241202" cy="2034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1EF6F56-553C-29DA-7D9B-02084E894DCA}"/>
              </a:ext>
            </a:extLst>
          </p:cNvPr>
          <p:cNvSpPr/>
          <p:nvPr/>
        </p:nvSpPr>
        <p:spPr>
          <a:xfrm>
            <a:off x="168829" y="208199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CCFD5F-FB03-5651-3D2B-66C55DBC7105}"/>
              </a:ext>
            </a:extLst>
          </p:cNvPr>
          <p:cNvSpPr/>
          <p:nvPr/>
        </p:nvSpPr>
        <p:spPr>
          <a:xfrm>
            <a:off x="168829" y="239227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44738E6-D98D-8573-7EE4-89320DF6714E}"/>
              </a:ext>
            </a:extLst>
          </p:cNvPr>
          <p:cNvSpPr/>
          <p:nvPr/>
        </p:nvSpPr>
        <p:spPr>
          <a:xfrm>
            <a:off x="152549" y="272067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9FAFF7B-1F10-FB54-CBD9-B01E22569C10}"/>
              </a:ext>
            </a:extLst>
          </p:cNvPr>
          <p:cNvSpPr/>
          <p:nvPr/>
        </p:nvSpPr>
        <p:spPr>
          <a:xfrm>
            <a:off x="152549" y="30309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6941E9E-20ED-21B5-3EE6-0FF811CDFCAB}"/>
              </a:ext>
            </a:extLst>
          </p:cNvPr>
          <p:cNvSpPr/>
          <p:nvPr/>
        </p:nvSpPr>
        <p:spPr>
          <a:xfrm>
            <a:off x="151155" y="3387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CE3C5E-694E-5F73-C669-7A5B5CB512D7}"/>
              </a:ext>
            </a:extLst>
          </p:cNvPr>
          <p:cNvSpPr/>
          <p:nvPr/>
        </p:nvSpPr>
        <p:spPr>
          <a:xfrm>
            <a:off x="153321" y="36887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96AEF920-4374-320C-8E87-EBA397BDB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908794"/>
              </p:ext>
            </p:extLst>
          </p:nvPr>
        </p:nvGraphicFramePr>
        <p:xfrm>
          <a:off x="3739118" y="1608646"/>
          <a:ext cx="1284394" cy="23456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394">
                  <a:extLst>
                    <a:ext uri="{9D8B030D-6E8A-4147-A177-3AD203B41FA5}">
                      <a16:colId xmlns:a16="http://schemas.microsoft.com/office/drawing/2014/main" val="3723204532"/>
                    </a:ext>
                  </a:extLst>
                </a:gridCol>
              </a:tblGrid>
              <a:tr h="385501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419714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064534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87097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03843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393423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371556"/>
                  </a:ext>
                </a:extLst>
              </a:tr>
              <a:tr h="326688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459303"/>
                  </a:ext>
                </a:extLst>
              </a:tr>
            </a:tbl>
          </a:graphicData>
        </a:graphic>
      </p:graphicFrame>
      <p:sp>
        <p:nvSpPr>
          <p:cNvPr id="55" name="TextBox 54">
            <a:hlinkClick r:id="" action="ppaction://noaction">
              <a:snd r:embed="rId13" name="3_i.wav"/>
            </a:hlinkClick>
            <a:extLst>
              <a:ext uri="{FF2B5EF4-FFF2-40B4-BE49-F238E27FC236}">
                <a16:creationId xmlns:a16="http://schemas.microsoft.com/office/drawing/2014/main" id="{E1E8392B-D29B-ACC5-32B5-129EF7EB375F}"/>
              </a:ext>
            </a:extLst>
          </p:cNvPr>
          <p:cNvSpPr txBox="1"/>
          <p:nvPr/>
        </p:nvSpPr>
        <p:spPr>
          <a:xfrm>
            <a:off x="1570584" y="831275"/>
            <a:ext cx="630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compite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con Sofía. 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D37C3A-E181-122A-2B5E-62A4F19581D8}"/>
              </a:ext>
            </a:extLst>
          </p:cNvPr>
          <p:cNvSpPr txBox="1"/>
          <p:nvPr/>
        </p:nvSpPr>
        <p:spPr>
          <a:xfrm>
            <a:off x="54839" y="1257805"/>
            <a:ext cx="4851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¿1 o +1? Marca      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5FFFCD1-D2A2-99F1-5ACE-CAAC883863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65" y="1333091"/>
            <a:ext cx="154495" cy="160933"/>
          </a:xfrm>
          <a:prstGeom prst="rect">
            <a:avLst/>
          </a:prstGeom>
        </p:spPr>
      </p:pic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4DF362C5-1CE4-2B0A-2866-001BC78B1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84341"/>
              </p:ext>
            </p:extLst>
          </p:nvPr>
        </p:nvGraphicFramePr>
        <p:xfrm>
          <a:off x="2385208" y="1655980"/>
          <a:ext cx="1284394" cy="22993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80">
                  <a:extLst>
                    <a:ext uri="{9D8B030D-6E8A-4147-A177-3AD203B41FA5}">
                      <a16:colId xmlns:a16="http://schemas.microsoft.com/office/drawing/2014/main" val="528383646"/>
                    </a:ext>
                  </a:extLst>
                </a:gridCol>
                <a:gridCol w="598514">
                  <a:extLst>
                    <a:ext uri="{9D8B030D-6E8A-4147-A177-3AD203B41FA5}">
                      <a16:colId xmlns:a16="http://schemas.microsoft.com/office/drawing/2014/main" val="707852280"/>
                    </a:ext>
                  </a:extLst>
                </a:gridCol>
              </a:tblGrid>
              <a:tr h="387226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+1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251655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509033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17065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332496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1145515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12817"/>
                  </a:ext>
                </a:extLst>
              </a:tr>
              <a:tr h="318683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925517"/>
                  </a:ext>
                </a:extLst>
              </a:tr>
            </a:tbl>
          </a:graphicData>
        </a:graphic>
      </p:graphicFrame>
      <p:pic>
        <p:nvPicPr>
          <p:cNvPr id="60" name="Picture 59">
            <a:extLst>
              <a:ext uri="{FF2B5EF4-FFF2-40B4-BE49-F238E27FC236}">
                <a16:creationId xmlns:a16="http://schemas.microsoft.com/office/drawing/2014/main" id="{1C5B6DA8-96EA-DC53-DA3E-B6DDF50280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8979" y="1658162"/>
            <a:ext cx="343285" cy="31133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C4399E2-F283-C5E4-86C4-24578CFADD05}"/>
              </a:ext>
            </a:extLst>
          </p:cNvPr>
          <p:cNvSpPr txBox="1"/>
          <p:nvPr/>
        </p:nvSpPr>
        <p:spPr>
          <a:xfrm>
            <a:off x="3630724" y="1288116"/>
            <a:ext cx="2183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49" name="Title 1">
            <a:extLst>
              <a:ext uri="{FF2B5EF4-FFF2-40B4-BE49-F238E27FC236}">
                <a16:creationId xmlns:a16="http://schemas.microsoft.com/office/drawing/2014/main" id="{CB3D3F46-FE6D-F2CB-58F2-4D6F78FC6D62}"/>
              </a:ext>
            </a:extLst>
          </p:cNvPr>
          <p:cNvSpPr txBox="1">
            <a:spLocks/>
          </p:cNvSpPr>
          <p:nvPr/>
        </p:nvSpPr>
        <p:spPr>
          <a:xfrm>
            <a:off x="5063338" y="3720326"/>
            <a:ext cx="1641341" cy="252532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5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compite</a:t>
            </a:r>
            <a:r>
              <a:rPr lang="en-GB" sz="105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competes</a:t>
            </a:r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5FAD513B-938A-BE03-8CDB-059C3DFCDA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3200" y="4273571"/>
            <a:ext cx="1360318" cy="413639"/>
          </a:xfrm>
          <a:prstGeom prst="rect">
            <a:avLst/>
          </a:prstGeom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323BC921-AD53-A525-87B1-324DE97B126F}"/>
              </a:ext>
            </a:extLst>
          </p:cNvPr>
          <p:cNvSpPr txBox="1"/>
          <p:nvPr/>
        </p:nvSpPr>
        <p:spPr>
          <a:xfrm>
            <a:off x="3546083" y="5126588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4" name="Google Shape;176;p8">
            <a:extLst>
              <a:ext uri="{FF2B5EF4-FFF2-40B4-BE49-F238E27FC236}">
                <a16:creationId xmlns:a16="http://schemas.microsoft.com/office/drawing/2014/main" id="{9BF94F8E-F3CD-C8CB-8817-7E46484D849C}"/>
              </a:ext>
            </a:extLst>
          </p:cNvPr>
          <p:cNvSpPr txBox="1"/>
          <p:nvPr/>
        </p:nvSpPr>
        <p:spPr>
          <a:xfrm>
            <a:off x="3830420" y="5757684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Ángela</a:t>
            </a: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gatos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pic>
        <p:nvPicPr>
          <p:cNvPr id="2056" name="Google Shape;183;p8">
            <a:extLst>
              <a:ext uri="{FF2B5EF4-FFF2-40B4-BE49-F238E27FC236}">
                <a16:creationId xmlns:a16="http://schemas.microsoft.com/office/drawing/2014/main" id="{552933F5-E964-3806-AE59-FFD3CD4943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9280" y="5748968"/>
            <a:ext cx="289956" cy="298136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TextBox 2056">
            <a:extLst>
              <a:ext uri="{FF2B5EF4-FFF2-40B4-BE49-F238E27FC236}">
                <a16:creationId xmlns:a16="http://schemas.microsoft.com/office/drawing/2014/main" id="{A3E9FB40-0A00-D70E-3631-F7B6F26AF884}"/>
              </a:ext>
            </a:extLst>
          </p:cNvPr>
          <p:cNvSpPr txBox="1"/>
          <p:nvPr/>
        </p:nvSpPr>
        <p:spPr>
          <a:xfrm>
            <a:off x="3525604" y="6034031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8" name="Picture 2057">
            <a:extLst>
              <a:ext uri="{FF2B5EF4-FFF2-40B4-BE49-F238E27FC236}">
                <a16:creationId xmlns:a16="http://schemas.microsoft.com/office/drawing/2014/main" id="{552C116A-EEB4-91CB-C996-5E74A01D87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4329" y="4690053"/>
            <a:ext cx="228132" cy="409639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9131CBB2-494D-307E-0FF6-648F6C5E89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0713" y="5568318"/>
            <a:ext cx="318664" cy="475168"/>
          </a:xfrm>
          <a:prstGeom prst="rect">
            <a:avLst/>
          </a:prstGeom>
        </p:spPr>
      </p:pic>
      <p:sp>
        <p:nvSpPr>
          <p:cNvPr id="2060" name="TextBox 2059">
            <a:extLst>
              <a:ext uri="{FF2B5EF4-FFF2-40B4-BE49-F238E27FC236}">
                <a16:creationId xmlns:a16="http://schemas.microsoft.com/office/drawing/2014/main" id="{D930F2B1-2C42-CBE3-CF6D-4492FD2362B8}"/>
              </a:ext>
            </a:extLst>
          </p:cNvPr>
          <p:cNvSpPr txBox="1"/>
          <p:nvPr/>
        </p:nvSpPr>
        <p:spPr>
          <a:xfrm>
            <a:off x="1075857" y="678347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decide.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A0297DA9-0667-7EBF-B1FD-F255C19414C4}"/>
              </a:ext>
            </a:extLst>
          </p:cNvPr>
          <p:cNvGrpSpPr/>
          <p:nvPr/>
        </p:nvGrpSpPr>
        <p:grpSpPr>
          <a:xfrm>
            <a:off x="83133" y="6638985"/>
            <a:ext cx="1072125" cy="541432"/>
            <a:chOff x="85157" y="674113"/>
            <a:chExt cx="1072125" cy="541432"/>
          </a:xfrm>
        </p:grpSpPr>
        <p:sp>
          <p:nvSpPr>
            <p:cNvPr id="2062" name="Google Shape;206;p9">
              <a:extLst>
                <a:ext uri="{FF2B5EF4-FFF2-40B4-BE49-F238E27FC236}">
                  <a16:creationId xmlns:a16="http://schemas.microsoft.com/office/drawing/2014/main" id="{291A7595-43AB-53A9-AB8D-2061CB0ED18A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3" name="Picture 2062">
              <a:extLst>
                <a:ext uri="{FF2B5EF4-FFF2-40B4-BE49-F238E27FC236}">
                  <a16:creationId xmlns:a16="http://schemas.microsoft.com/office/drawing/2014/main" id="{DF9E76CE-54DC-790C-5401-59F5AD02E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A2D21E72-0348-78F8-282A-E39DE5B6632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77" name="Picture 2" descr="Smiley, Opinion, Thoughts, Emotions">
            <a:extLst>
              <a:ext uri="{FF2B5EF4-FFF2-40B4-BE49-F238E27FC236}">
                <a16:creationId xmlns:a16="http://schemas.microsoft.com/office/drawing/2014/main" id="{04431C8C-3987-B784-5061-80F360E5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26" y="9281406"/>
            <a:ext cx="423431" cy="4234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" name="TextBox 2077">
            <a:extLst>
              <a:ext uri="{FF2B5EF4-FFF2-40B4-BE49-F238E27FC236}">
                <a16:creationId xmlns:a16="http://schemas.microsoft.com/office/drawing/2014/main" id="{21438507-5C08-1215-D367-179AD173479E}"/>
              </a:ext>
            </a:extLst>
          </p:cNvPr>
          <p:cNvSpPr txBox="1"/>
          <p:nvPr/>
        </p:nvSpPr>
        <p:spPr>
          <a:xfrm>
            <a:off x="3739118" y="7009213"/>
            <a:ext cx="3042681" cy="1433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Who has more items?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_____________________________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b. Who could play music?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______________________________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586FBFB1-81F1-ED83-5A74-A130CE64664F}"/>
              </a:ext>
            </a:extLst>
          </p:cNvPr>
          <p:cNvSpPr txBox="1"/>
          <p:nvPr/>
        </p:nvSpPr>
        <p:spPr>
          <a:xfrm>
            <a:off x="1358153" y="8533080"/>
            <a:ext cx="6416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c. Who could go on a bike ride? ________________________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d. Who could read? ____________________________________</a:t>
            </a: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4E27CDD2-32C3-37D9-8F5B-644A2AC4EB49}"/>
              </a:ext>
            </a:extLst>
          </p:cNvPr>
          <p:cNvSpPr txBox="1"/>
          <p:nvPr/>
        </p:nvSpPr>
        <p:spPr>
          <a:xfrm>
            <a:off x="2739422" y="9176100"/>
            <a:ext cx="3492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e. Who has more valuable items? </a:t>
            </a:r>
          </a:p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f. Whose items do you prefer?</a:t>
            </a:r>
          </a:p>
        </p:txBody>
      </p:sp>
      <p:pic>
        <p:nvPicPr>
          <p:cNvPr id="2111" name="Picture 2110">
            <a:extLst>
              <a:ext uri="{FF2B5EF4-FFF2-40B4-BE49-F238E27FC236}">
                <a16:creationId xmlns:a16="http://schemas.microsoft.com/office/drawing/2014/main" id="{A4438A8F-FBEA-398D-7336-4B222A1D92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446" y="7182728"/>
            <a:ext cx="3413046" cy="2414937"/>
          </a:xfrm>
          <a:prstGeom prst="rect">
            <a:avLst/>
          </a:prstGeom>
        </p:spPr>
      </p:pic>
      <p:sp>
        <p:nvSpPr>
          <p:cNvPr id="2113" name="TextBox 2112">
            <a:extLst>
              <a:ext uri="{FF2B5EF4-FFF2-40B4-BE49-F238E27FC236}">
                <a16:creationId xmlns:a16="http://schemas.microsoft.com/office/drawing/2014/main" id="{B2A6183F-72BB-3445-2418-CA7FFAD9E0E9}"/>
              </a:ext>
            </a:extLst>
          </p:cNvPr>
          <p:cNvSpPr txBox="1"/>
          <p:nvPr/>
        </p:nvSpPr>
        <p:spPr>
          <a:xfrm>
            <a:off x="5023512" y="6500157"/>
            <a:ext cx="1834488" cy="507831"/>
          </a:xfrm>
          <a:prstGeom prst="rect">
            <a:avLst/>
          </a:prstGeom>
          <a:solidFill>
            <a:srgbClr val="C2E49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las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= the (f., pl.)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(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frase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/>
                <a:sym typeface="Calibri"/>
              </a:rPr>
              <a:t> = phrase, sentence</a:t>
            </a:r>
            <a:endParaRPr kumimoji="0" lang="en-GB" sz="9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decidir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/>
                <a:sym typeface="Calibri"/>
              </a:rPr>
              <a:t> = to decide, deciding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0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067C48-5EF7-9F28-4B01-1218D3B6D1C5}"/>
              </a:ext>
            </a:extLst>
          </p:cNvPr>
          <p:cNvSpPr/>
          <p:nvPr/>
        </p:nvSpPr>
        <p:spPr>
          <a:xfrm>
            <a:off x="3265809" y="3615730"/>
            <a:ext cx="3422045" cy="1484699"/>
          </a:xfrm>
          <a:prstGeom prst="roundRect">
            <a:avLst/>
          </a:prstGeom>
          <a:solidFill>
            <a:srgbClr val="CAE9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50330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300C3A0-8D91-A395-AA5D-9E0C87EA7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2228"/>
              </p:ext>
            </p:extLst>
          </p:nvPr>
        </p:nvGraphicFramePr>
        <p:xfrm>
          <a:off x="257341" y="3221596"/>
          <a:ext cx="2655045" cy="2110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3689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480195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541402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229759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2050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____</a:t>
                      </a:r>
                      <a:endParaRPr lang="en-GB" sz="12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pis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na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 ne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po____to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____ta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23132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____lo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20" name="Google Shape;156;p20">
            <a:extLst>
              <a:ext uri="{FF2B5EF4-FFF2-40B4-BE49-F238E27FC236}">
                <a16:creationId xmlns:a16="http://schemas.microsoft.com/office/drawing/2014/main" id="{B2065826-454C-4AF5-2A3B-0EEB7779FF0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22" y="3547056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B686EA-BC6C-F445-E70A-9B0A94074940}"/>
              </a:ext>
            </a:extLst>
          </p:cNvPr>
          <p:cNvSpPr/>
          <p:nvPr/>
        </p:nvSpPr>
        <p:spPr>
          <a:xfrm>
            <a:off x="361722" y="3545280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7C0D97-D6DA-DDE1-1A20-3012B6FD82C7}"/>
              </a:ext>
            </a:extLst>
          </p:cNvPr>
          <p:cNvSpPr/>
          <p:nvPr/>
        </p:nvSpPr>
        <p:spPr>
          <a:xfrm>
            <a:off x="361722" y="386286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C5288A-2883-A460-F609-C056A11AC11D}"/>
              </a:ext>
            </a:extLst>
          </p:cNvPr>
          <p:cNvSpPr/>
          <p:nvPr/>
        </p:nvSpPr>
        <p:spPr>
          <a:xfrm>
            <a:off x="361722" y="4152945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1C7E17-9B43-638E-2DD8-D0DC58AFD1F7}"/>
              </a:ext>
            </a:extLst>
          </p:cNvPr>
          <p:cNvSpPr/>
          <p:nvPr/>
        </p:nvSpPr>
        <p:spPr>
          <a:xfrm>
            <a:off x="361722" y="446743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03FD6A-1D20-61DF-8C7B-C7B15276BC1C}"/>
              </a:ext>
            </a:extLst>
          </p:cNvPr>
          <p:cNvSpPr/>
          <p:nvPr/>
        </p:nvSpPr>
        <p:spPr>
          <a:xfrm>
            <a:off x="357090" y="476630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966CD5-32FF-D7EF-3594-8ED4CC73FDF2}"/>
              </a:ext>
            </a:extLst>
          </p:cNvPr>
          <p:cNvSpPr/>
          <p:nvPr/>
        </p:nvSpPr>
        <p:spPr>
          <a:xfrm>
            <a:off x="366076" y="507673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521DE9-CA66-AA14-D258-7644AA64E127}"/>
              </a:ext>
            </a:extLst>
          </p:cNvPr>
          <p:cNvGrpSpPr/>
          <p:nvPr/>
        </p:nvGrpSpPr>
        <p:grpSpPr>
          <a:xfrm>
            <a:off x="501414" y="257658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6" name="Google Shape;222;p10">
              <a:extLst>
                <a:ext uri="{FF2B5EF4-FFF2-40B4-BE49-F238E27FC236}">
                  <a16:creationId xmlns:a16="http://schemas.microsoft.com/office/drawing/2014/main" id="{EDA8250F-B211-3BE1-DBAD-1CB48FD6AC2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DC4361-0166-012D-E0D6-D3DF73F9C46C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285CB-8E7E-786B-1963-111D516AB2FC}"/>
              </a:ext>
            </a:extLst>
          </p:cNvPr>
          <p:cNvGrpSpPr/>
          <p:nvPr/>
        </p:nvGrpSpPr>
        <p:grpSpPr>
          <a:xfrm>
            <a:off x="130140" y="246404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7524450-A0F7-911B-B1F2-8396662AD59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2" name="Picture 41" descr="Free speaker sound loud vector">
              <a:extLst>
                <a:ext uri="{FF2B5EF4-FFF2-40B4-BE49-F238E27FC236}">
                  <a16:creationId xmlns:a16="http://schemas.microsoft.com/office/drawing/2014/main" id="{FDF458C6-EB46-2096-443B-CA74C1BB9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C6F66B6-D968-00A6-5EE4-FEE9D142C0D4}"/>
              </a:ext>
            </a:extLst>
          </p:cNvPr>
          <p:cNvSpPr txBox="1"/>
          <p:nvPr/>
        </p:nvSpPr>
        <p:spPr>
          <a:xfrm>
            <a:off x="1945777" y="2576580"/>
            <a:ext cx="184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Qué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sonido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es?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2B079B-3C3C-AC24-E6F6-57A0423841CD}"/>
              </a:ext>
            </a:extLst>
          </p:cNvPr>
          <p:cNvGrpSpPr/>
          <p:nvPr/>
        </p:nvGrpSpPr>
        <p:grpSpPr>
          <a:xfrm>
            <a:off x="4982105" y="2580224"/>
            <a:ext cx="1823319" cy="529477"/>
            <a:chOff x="422608" y="1416995"/>
            <a:chExt cx="1737709" cy="409714"/>
          </a:xfrm>
        </p:grpSpPr>
        <p:sp>
          <p:nvSpPr>
            <p:cNvPr id="61" name="Google Shape;112;p3">
              <a:extLst>
                <a:ext uri="{FF2B5EF4-FFF2-40B4-BE49-F238E27FC236}">
                  <a16:creationId xmlns:a16="http://schemas.microsoft.com/office/drawing/2014/main" id="{6FABB720-26CD-E5C8-C313-E3ED1399CB83}"/>
                </a:ext>
              </a:extLst>
            </p:cNvPr>
            <p:cNvSpPr txBox="1"/>
            <p:nvPr/>
          </p:nvSpPr>
          <p:spPr>
            <a:xfrm>
              <a:off x="422608" y="1480441"/>
              <a:ext cx="1540408" cy="282820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3226E1D-2E42-0927-990B-DCD1773B7BD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474860DC-F04D-4BCA-1511-7F7494843190}"/>
                </a:ext>
              </a:extLst>
            </p:cNvPr>
            <p:cNvSpPr txBox="1"/>
            <p:nvPr/>
          </p:nvSpPr>
          <p:spPr>
            <a:xfrm>
              <a:off x="444838" y="1462290"/>
              <a:ext cx="1310756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50" name="TextBox 2049">
            <a:extLst>
              <a:ext uri="{FF2B5EF4-FFF2-40B4-BE49-F238E27FC236}">
                <a16:creationId xmlns:a16="http://schemas.microsoft.com/office/drawing/2014/main" id="{CE0B3390-9ED4-3661-B215-61D80A0CD249}"/>
              </a:ext>
            </a:extLst>
          </p:cNvPr>
          <p:cNvSpPr txBox="1"/>
          <p:nvPr/>
        </p:nvSpPr>
        <p:spPr>
          <a:xfrm>
            <a:off x="3138617" y="3021412"/>
            <a:ext cx="437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Escribe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una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palabra. </a:t>
            </a:r>
          </a:p>
          <a:p>
            <a:pPr defTabSz="590840">
              <a:defRPr/>
            </a:pP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compañero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/a </a:t>
            </a:r>
            <a:r>
              <a:rPr lang="en-GB" sz="1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adivina</a:t>
            </a:r>
            <a:r>
              <a:rPr lang="en-GB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en-GB" sz="14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0D203A01-FA33-A672-0F4C-C73698366BA0}"/>
              </a:ext>
            </a:extLst>
          </p:cNvPr>
          <p:cNvSpPr txBox="1"/>
          <p:nvPr/>
        </p:nvSpPr>
        <p:spPr>
          <a:xfrm>
            <a:off x="3823065" y="3986008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C9C95231-771E-0C86-4E1F-9CA208134146}"/>
              </a:ext>
            </a:extLst>
          </p:cNvPr>
          <p:cNvSpPr txBox="1"/>
          <p:nvPr/>
        </p:nvSpPr>
        <p:spPr>
          <a:xfrm>
            <a:off x="3423795" y="4368968"/>
            <a:ext cx="851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nce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043054D2-F9A6-6C11-2437-5C6FBB888314}"/>
              </a:ext>
            </a:extLst>
          </p:cNvPr>
          <p:cNvSpPr txBox="1"/>
          <p:nvPr/>
        </p:nvSpPr>
        <p:spPr>
          <a:xfrm>
            <a:off x="5689657" y="4509820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pis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108683CE-B987-6728-FDDD-6BCA22E14AB1}"/>
              </a:ext>
            </a:extLst>
          </p:cNvPr>
          <p:cNvSpPr txBox="1"/>
          <p:nvPr/>
        </p:nvSpPr>
        <p:spPr>
          <a:xfrm>
            <a:off x="4353990" y="4756697"/>
            <a:ext cx="1414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tran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B3630358-98F6-BFBF-5007-F7ACEEEC8CE4}"/>
              </a:ext>
            </a:extLst>
          </p:cNvPr>
          <p:cNvSpPr txBox="1"/>
          <p:nvPr/>
        </p:nvSpPr>
        <p:spPr>
          <a:xfrm>
            <a:off x="4692384" y="3608775"/>
            <a:ext cx="1460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bi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cleta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1E7823FC-6773-C4DC-5078-38116509BB55}"/>
              </a:ext>
            </a:extLst>
          </p:cNvPr>
          <p:cNvSpPr txBox="1"/>
          <p:nvPr/>
        </p:nvSpPr>
        <p:spPr>
          <a:xfrm>
            <a:off x="4637917" y="3958794"/>
            <a:ext cx="1107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4DE350B7-B08E-4ABB-E30F-35B68750FAE4}"/>
              </a:ext>
            </a:extLst>
          </p:cNvPr>
          <p:cNvSpPr txBox="1"/>
          <p:nvPr/>
        </p:nvSpPr>
        <p:spPr>
          <a:xfrm>
            <a:off x="5862436" y="3635989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quí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0E064F11-E87A-CCB6-D69F-2F1778ED3EB1}"/>
              </a:ext>
            </a:extLst>
          </p:cNvPr>
          <p:cNvSpPr txBox="1"/>
          <p:nvPr/>
        </p:nvSpPr>
        <p:spPr>
          <a:xfrm>
            <a:off x="4433133" y="4353391"/>
            <a:ext cx="1349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ECBB7AC7-A1BA-6672-FD58-AD715B235653}"/>
              </a:ext>
            </a:extLst>
          </p:cNvPr>
          <p:cNvSpPr txBox="1"/>
          <p:nvPr/>
        </p:nvSpPr>
        <p:spPr>
          <a:xfrm>
            <a:off x="3538409" y="3620314"/>
            <a:ext cx="1153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72" name="Picture 2" descr="Localización, Posición, Trabajo">
            <a:extLst>
              <a:ext uri="{FF2B5EF4-FFF2-40B4-BE49-F238E27FC236}">
                <a16:creationId xmlns:a16="http://schemas.microsoft.com/office/drawing/2014/main" id="{F197299D-730B-FE51-BCDF-A0D3678E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66" y="3554676"/>
            <a:ext cx="138379" cy="18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4" descr="Cine, Habitación, Película">
            <a:extLst>
              <a:ext uri="{FF2B5EF4-FFF2-40B4-BE49-F238E27FC236}">
                <a16:creationId xmlns:a16="http://schemas.microsoft.com/office/drawing/2014/main" id="{192E7C12-EECD-BC7A-14DC-9B008D31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34" y="4154708"/>
            <a:ext cx="335587" cy="2237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8" descr="Swimming Pool, Swimming, Pool, Ladder">
            <a:extLst>
              <a:ext uri="{FF2B5EF4-FFF2-40B4-BE49-F238E27FC236}">
                <a16:creationId xmlns:a16="http://schemas.microsoft.com/office/drawing/2014/main" id="{F03EE3CE-4D7C-9FC0-72C5-DE1D15A1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2529415" y="3861157"/>
            <a:ext cx="368607" cy="2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5" name="TextBox 2074">
            <a:extLst>
              <a:ext uri="{FF2B5EF4-FFF2-40B4-BE49-F238E27FC236}">
                <a16:creationId xmlns:a16="http://schemas.microsoft.com/office/drawing/2014/main" id="{CAEA7344-FC2E-C4E7-755E-D6D2706C62D9}"/>
              </a:ext>
            </a:extLst>
          </p:cNvPr>
          <p:cNvSpPr txBox="1"/>
          <p:nvPr/>
        </p:nvSpPr>
        <p:spPr>
          <a:xfrm>
            <a:off x="2548496" y="4450165"/>
            <a:ext cx="851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[little bit]</a:t>
            </a:r>
          </a:p>
        </p:txBody>
      </p:sp>
      <p:pic>
        <p:nvPicPr>
          <p:cNvPr id="2076" name="Picture 10" descr="Escarabajo, Insecto, Volante, Flyer">
            <a:extLst>
              <a:ext uri="{FF2B5EF4-FFF2-40B4-BE49-F238E27FC236}">
                <a16:creationId xmlns:a16="http://schemas.microsoft.com/office/drawing/2014/main" id="{CD9815AB-206D-29FA-FE08-A07998D6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36" y="4768897"/>
            <a:ext cx="294253" cy="2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2078">
            <a:extLst>
              <a:ext uri="{FF2B5EF4-FFF2-40B4-BE49-F238E27FC236}">
                <a16:creationId xmlns:a16="http://schemas.microsoft.com/office/drawing/2014/main" id="{7B45B12B-ED33-3829-0114-87161A3392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16" y="5108338"/>
            <a:ext cx="305080" cy="196043"/>
          </a:xfrm>
          <a:prstGeom prst="rect">
            <a:avLst/>
          </a:prstGeom>
        </p:spPr>
      </p:pic>
      <p:pic>
        <p:nvPicPr>
          <p:cNvPr id="2082" name="Picture 2" descr="Palmada En La Espalda, Gesto, Icono">
            <a:extLst>
              <a:ext uri="{FF2B5EF4-FFF2-40B4-BE49-F238E27FC236}">
                <a16:creationId xmlns:a16="http://schemas.microsoft.com/office/drawing/2014/main" id="{A89A092D-AE27-8BFB-CFA6-129CE6C4A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04" y="3104765"/>
            <a:ext cx="411662" cy="41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4" name="TextBox 2083">
            <a:extLst>
              <a:ext uri="{FF2B5EF4-FFF2-40B4-BE49-F238E27FC236}">
                <a16:creationId xmlns:a16="http://schemas.microsoft.com/office/drawing/2014/main" id="{A95EDCAA-9F01-A8B6-8B69-34447CE7CA5E}"/>
              </a:ext>
            </a:extLst>
          </p:cNvPr>
          <p:cNvSpPr txBox="1"/>
          <p:nvPr/>
        </p:nvSpPr>
        <p:spPr>
          <a:xfrm>
            <a:off x="5579266" y="5150944"/>
            <a:ext cx="1147672" cy="33855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lang="es-AR" sz="8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adivina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guess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F204F769-1410-785B-5E59-FAC62EF27406}"/>
              </a:ext>
            </a:extLst>
          </p:cNvPr>
          <p:cNvSpPr txBox="1"/>
          <p:nvPr/>
        </p:nvSpPr>
        <p:spPr>
          <a:xfrm>
            <a:off x="5647939" y="4149278"/>
            <a:ext cx="23338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mari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</a:t>
            </a:r>
            <a:endParaRPr lang="en-GB" sz="14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6" name="Picture 20" descr="Pagar, Dígito, Número, Abundancia">
            <a:extLst>
              <a:ext uri="{FF2B5EF4-FFF2-40B4-BE49-F238E27FC236}">
                <a16:creationId xmlns:a16="http://schemas.microsoft.com/office/drawing/2014/main" id="{94C8A801-5C03-9442-F414-A738469E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261">
            <a:off x="4957516" y="682299"/>
            <a:ext cx="1032292" cy="5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303C4B63-823E-AA7F-E349-91211C3620EF}"/>
              </a:ext>
            </a:extLst>
          </p:cNvPr>
          <p:cNvGrpSpPr/>
          <p:nvPr/>
        </p:nvGrpSpPr>
        <p:grpSpPr>
          <a:xfrm>
            <a:off x="465019" y="85727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088" name="Google Shape;222;p10">
              <a:extLst>
                <a:ext uri="{FF2B5EF4-FFF2-40B4-BE49-F238E27FC236}">
                  <a16:creationId xmlns:a16="http://schemas.microsoft.com/office/drawing/2014/main" id="{E8AB7C5E-B57D-1864-5CB1-650CCAFE5EF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3D6F1AD2-81F2-0ADA-2398-721E5D03762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90" name="Group 2089">
            <a:extLst>
              <a:ext uri="{FF2B5EF4-FFF2-40B4-BE49-F238E27FC236}">
                <a16:creationId xmlns:a16="http://schemas.microsoft.com/office/drawing/2014/main" id="{C8342890-6DE5-BDEA-0013-98070B2A766B}"/>
              </a:ext>
            </a:extLst>
          </p:cNvPr>
          <p:cNvGrpSpPr/>
          <p:nvPr/>
        </p:nvGrpSpPr>
        <p:grpSpPr>
          <a:xfrm>
            <a:off x="93745" y="74473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91" name="Oval 2090">
              <a:extLst>
                <a:ext uri="{FF2B5EF4-FFF2-40B4-BE49-F238E27FC236}">
                  <a16:creationId xmlns:a16="http://schemas.microsoft.com/office/drawing/2014/main" id="{BFD770F2-55B2-AE41-9499-D8CC6B41C01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92" name="Picture 2091" descr="Free speaker sound loud vector">
              <a:extLst>
                <a:ext uri="{FF2B5EF4-FFF2-40B4-BE49-F238E27FC236}">
                  <a16:creationId xmlns:a16="http://schemas.microsoft.com/office/drawing/2014/main" id="{6BF405D9-8903-B7C4-3FFC-4A2B1681F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93" name="TextBox 2092">
            <a:extLst>
              <a:ext uri="{FF2B5EF4-FFF2-40B4-BE49-F238E27FC236}">
                <a16:creationId xmlns:a16="http://schemas.microsoft.com/office/drawing/2014/main" id="{56535C00-821A-26A4-70F7-60E7F2666A9C}"/>
              </a:ext>
            </a:extLst>
          </p:cNvPr>
          <p:cNvSpPr txBox="1"/>
          <p:nvPr/>
        </p:nvSpPr>
        <p:spPr>
          <a:xfrm>
            <a:off x="1979722" y="885411"/>
            <a:ext cx="3020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¡Bingo! Escribe seis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números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094" name="Table 5">
            <a:extLst>
              <a:ext uri="{FF2B5EF4-FFF2-40B4-BE49-F238E27FC236}">
                <a16:creationId xmlns:a16="http://schemas.microsoft.com/office/drawing/2014/main" id="{5A07204E-0C42-C4DB-A8D6-32973A1A6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82943"/>
              </p:ext>
            </p:extLst>
          </p:nvPr>
        </p:nvGraphicFramePr>
        <p:xfrm>
          <a:off x="3552180" y="1413883"/>
          <a:ext cx="3140979" cy="979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993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48967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48967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aphicFrame>
        <p:nvGraphicFramePr>
          <p:cNvPr id="2102" name="Table 5">
            <a:extLst>
              <a:ext uri="{FF2B5EF4-FFF2-40B4-BE49-F238E27FC236}">
                <a16:creationId xmlns:a16="http://schemas.microsoft.com/office/drawing/2014/main" id="{4B972170-4E33-A6D0-C883-792BA8E7E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465451"/>
              </p:ext>
            </p:extLst>
          </p:nvPr>
        </p:nvGraphicFramePr>
        <p:xfrm>
          <a:off x="224757" y="1401522"/>
          <a:ext cx="3140979" cy="9793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993">
                  <a:extLst>
                    <a:ext uri="{9D8B030D-6E8A-4147-A177-3AD203B41FA5}">
                      <a16:colId xmlns:a16="http://schemas.microsoft.com/office/drawing/2014/main" val="1388465250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303454657"/>
                    </a:ext>
                  </a:extLst>
                </a:gridCol>
                <a:gridCol w="1046993">
                  <a:extLst>
                    <a:ext uri="{9D8B030D-6E8A-4147-A177-3AD203B41FA5}">
                      <a16:colId xmlns:a16="http://schemas.microsoft.com/office/drawing/2014/main" val="3195041441"/>
                    </a:ext>
                  </a:extLst>
                </a:gridCol>
              </a:tblGrid>
              <a:tr h="48967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389889"/>
                  </a:ext>
                </a:extLst>
              </a:tr>
              <a:tr h="48967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366034"/>
                  </a:ext>
                </a:extLst>
              </a:tr>
            </a:tbl>
          </a:graphicData>
        </a:graphic>
      </p:graphicFrame>
      <p:grpSp>
        <p:nvGrpSpPr>
          <p:cNvPr id="2116" name="Group 2115">
            <a:extLst>
              <a:ext uri="{FF2B5EF4-FFF2-40B4-BE49-F238E27FC236}">
                <a16:creationId xmlns:a16="http://schemas.microsoft.com/office/drawing/2014/main" id="{2B933BD5-1638-4AC8-10BD-34ABA7342405}"/>
              </a:ext>
            </a:extLst>
          </p:cNvPr>
          <p:cNvGrpSpPr/>
          <p:nvPr/>
        </p:nvGrpSpPr>
        <p:grpSpPr>
          <a:xfrm>
            <a:off x="93745" y="5424412"/>
            <a:ext cx="1968417" cy="607799"/>
            <a:chOff x="1639842" y="1416994"/>
            <a:chExt cx="1968417" cy="607799"/>
          </a:xfrm>
        </p:grpSpPr>
        <p:sp>
          <p:nvSpPr>
            <p:cNvPr id="2117" name="Google Shape;112;p3">
              <a:extLst>
                <a:ext uri="{FF2B5EF4-FFF2-40B4-BE49-F238E27FC236}">
                  <a16:creationId xmlns:a16="http://schemas.microsoft.com/office/drawing/2014/main" id="{7075D951-7C1D-18F6-A4C0-DA10AA0257F9}"/>
                </a:ext>
              </a:extLst>
            </p:cNvPr>
            <p:cNvSpPr txBox="1"/>
            <p:nvPr/>
          </p:nvSpPr>
          <p:spPr>
            <a:xfrm>
              <a:off x="1933260" y="1525841"/>
              <a:ext cx="1674999" cy="400069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1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3B9123E-429A-CEA6-D07D-9C16558E72D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609103" cy="607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9" name="TextBox 2118">
              <a:extLst>
                <a:ext uri="{FF2B5EF4-FFF2-40B4-BE49-F238E27FC236}">
                  <a16:creationId xmlns:a16="http://schemas.microsoft.com/office/drawing/2014/main" id="{468B423E-DB03-13A7-A316-65DACCDFF51F}"/>
                </a:ext>
              </a:extLst>
            </p:cNvPr>
            <p:cNvSpPr txBox="1"/>
            <p:nvPr/>
          </p:nvSpPr>
          <p:spPr>
            <a:xfrm>
              <a:off x="2207737" y="15468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20" name="TextBox 2119">
            <a:extLst>
              <a:ext uri="{FF2B5EF4-FFF2-40B4-BE49-F238E27FC236}">
                <a16:creationId xmlns:a16="http://schemas.microsoft.com/office/drawing/2014/main" id="{E97025F5-B9B0-A0B0-56FB-9FD2EBA92F34}"/>
              </a:ext>
            </a:extLst>
          </p:cNvPr>
          <p:cNvSpPr txBox="1"/>
          <p:nvPr/>
        </p:nvSpPr>
        <p:spPr>
          <a:xfrm>
            <a:off x="2217155" y="5590268"/>
            <a:ext cx="1907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canta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5" name="Picture 2114">
            <a:extLst>
              <a:ext uri="{FF2B5EF4-FFF2-40B4-BE49-F238E27FC236}">
                <a16:creationId xmlns:a16="http://schemas.microsoft.com/office/drawing/2014/main" id="{E7A5F5BD-8420-95E3-D586-4D2349A8D8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1700" y="5656695"/>
            <a:ext cx="450368" cy="496109"/>
          </a:xfrm>
          <a:prstGeom prst="rect">
            <a:avLst/>
          </a:prstGeom>
        </p:spPr>
      </p:pic>
      <p:sp>
        <p:nvSpPr>
          <p:cNvPr id="2123" name="TextBox 2122">
            <a:extLst>
              <a:ext uri="{FF2B5EF4-FFF2-40B4-BE49-F238E27FC236}">
                <a16:creationId xmlns:a16="http://schemas.microsoft.com/office/drawing/2014/main" id="{E341B155-1018-AA41-8311-3FC0A363911F}"/>
              </a:ext>
            </a:extLst>
          </p:cNvPr>
          <p:cNvSpPr txBox="1"/>
          <p:nvPr/>
        </p:nvSpPr>
        <p:spPr>
          <a:xfrm>
            <a:off x="20093" y="6033208"/>
            <a:ext cx="3183885" cy="403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como yo no hay ninguno.</a:t>
            </a:r>
          </a:p>
        </p:txBody>
      </p:sp>
      <p:pic>
        <p:nvPicPr>
          <p:cNvPr id="2124" name="Picture 2" descr="Tos, Frío, Gripe, Mujer, Enfermedad">
            <a:extLst>
              <a:ext uri="{FF2B5EF4-FFF2-40B4-BE49-F238E27FC236}">
                <a16:creationId xmlns:a16="http://schemas.microsoft.com/office/drawing/2014/main" id="{F91397AC-181A-D26A-1394-40E858B09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02" y="6635460"/>
            <a:ext cx="254199" cy="25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5" name="TextBox 2124">
            <a:extLst>
              <a:ext uri="{FF2B5EF4-FFF2-40B4-BE49-F238E27FC236}">
                <a16:creationId xmlns:a16="http://schemas.microsoft.com/office/drawing/2014/main" id="{A513A609-31CC-6B67-D9FA-BE9A86384B43}"/>
              </a:ext>
            </a:extLst>
          </p:cNvPr>
          <p:cNvSpPr txBox="1"/>
          <p:nvPr/>
        </p:nvSpPr>
        <p:spPr>
          <a:xfrm>
            <a:off x="412601" y="6381534"/>
            <a:ext cx="21034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one, there’s no one like me.)</a:t>
            </a:r>
          </a:p>
        </p:txBody>
      </p:sp>
      <p:sp>
        <p:nvSpPr>
          <p:cNvPr id="2126" name="TextBox 2125">
            <a:extLst>
              <a:ext uri="{FF2B5EF4-FFF2-40B4-BE49-F238E27FC236}">
                <a16:creationId xmlns:a16="http://schemas.microsoft.com/office/drawing/2014/main" id="{D3042CA7-C3E0-931E-636F-2B97A336BB43}"/>
              </a:ext>
            </a:extLst>
          </p:cNvPr>
          <p:cNvSpPr txBox="1"/>
          <p:nvPr/>
        </p:nvSpPr>
        <p:spPr>
          <a:xfrm>
            <a:off x="461045" y="6953228"/>
            <a:ext cx="22990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two, now I have a lot of cough.)</a:t>
            </a:r>
          </a:p>
        </p:txBody>
      </p:sp>
      <p:sp>
        <p:nvSpPr>
          <p:cNvPr id="2127" name="TextBox 2126">
            <a:extLst>
              <a:ext uri="{FF2B5EF4-FFF2-40B4-BE49-F238E27FC236}">
                <a16:creationId xmlns:a16="http://schemas.microsoft.com/office/drawing/2014/main" id="{DD2A4C22-FB3F-5855-A003-825812E63D67}"/>
              </a:ext>
            </a:extLst>
          </p:cNvPr>
          <p:cNvSpPr txBox="1"/>
          <p:nvPr/>
        </p:nvSpPr>
        <p:spPr>
          <a:xfrm>
            <a:off x="494351" y="7468453"/>
            <a:ext cx="15985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there, I flip around.)</a:t>
            </a:r>
          </a:p>
        </p:txBody>
      </p:sp>
      <p:sp>
        <p:nvSpPr>
          <p:cNvPr id="2128" name="TextBox 2127">
            <a:extLst>
              <a:ext uri="{FF2B5EF4-FFF2-40B4-BE49-F238E27FC236}">
                <a16:creationId xmlns:a16="http://schemas.microsoft.com/office/drawing/2014/main" id="{4FD7F527-2C6D-8D76-D43A-60ABF8EFA44F}"/>
              </a:ext>
            </a:extLst>
          </p:cNvPr>
          <p:cNvSpPr txBox="1"/>
          <p:nvPr/>
        </p:nvSpPr>
        <p:spPr>
          <a:xfrm>
            <a:off x="3531227" y="6044837"/>
            <a:ext cx="3235596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seis,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siempre bailo ya lo ves.</a:t>
            </a:r>
          </a:p>
        </p:txBody>
      </p:sp>
      <p:pic>
        <p:nvPicPr>
          <p:cNvPr id="2129" name="Picture 4" descr="Teatro, Calcetín Y Buskin">
            <a:extLst>
              <a:ext uri="{FF2B5EF4-FFF2-40B4-BE49-F238E27FC236}">
                <a16:creationId xmlns:a16="http://schemas.microsoft.com/office/drawing/2014/main" id="{386A3E74-686D-9A14-D844-9986322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12" y="7789514"/>
            <a:ext cx="368948" cy="2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6" descr="Charco, Sombrilla, Gotea, Púrpura">
            <a:extLst>
              <a:ext uri="{FF2B5EF4-FFF2-40B4-BE49-F238E27FC236}">
                <a16:creationId xmlns:a16="http://schemas.microsoft.com/office/drawing/2014/main" id="{6E8B4740-6DC4-1A38-90F7-8AF925095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2"/>
          <a:stretch/>
        </p:blipFill>
        <p:spPr bwMode="auto">
          <a:xfrm>
            <a:off x="2994712" y="8824680"/>
            <a:ext cx="596812" cy="2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8" descr="Salto, Contento, Saltar, Éxito">
            <a:extLst>
              <a:ext uri="{FF2B5EF4-FFF2-40B4-BE49-F238E27FC236}">
                <a16:creationId xmlns:a16="http://schemas.microsoft.com/office/drawing/2014/main" id="{DE2888F9-E102-1975-2972-D63DB0E5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17" y="8710950"/>
            <a:ext cx="293259" cy="2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10" descr="Música, Danza, Tango, Hombre, Bailarín">
            <a:extLst>
              <a:ext uri="{FF2B5EF4-FFF2-40B4-BE49-F238E27FC236}">
                <a16:creationId xmlns:a16="http://schemas.microsoft.com/office/drawing/2014/main" id="{1F002AC9-86B6-7A33-DA54-D2F7F95A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19" y="6064538"/>
            <a:ext cx="424573" cy="3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12" descr="Cometa, Volador, Jugando, Viento, Otoño">
            <a:extLst>
              <a:ext uri="{FF2B5EF4-FFF2-40B4-BE49-F238E27FC236}">
                <a16:creationId xmlns:a16="http://schemas.microsoft.com/office/drawing/2014/main" id="{5928CF6C-FBFB-8163-C07F-1C59BD04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05" y="6770679"/>
            <a:ext cx="383359" cy="2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5" name="Picture 14" descr="Magdalena, Postre, Swet, Cereza, Rojo">
            <a:extLst>
              <a:ext uri="{FF2B5EF4-FFF2-40B4-BE49-F238E27FC236}">
                <a16:creationId xmlns:a16="http://schemas.microsoft.com/office/drawing/2014/main" id="{D824CDA8-2551-DACF-DF70-749A3C178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05" y="7130273"/>
            <a:ext cx="211133" cy="3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6" descr="Charco, Sombrilla, Gotea, Púrpura">
            <a:extLst>
              <a:ext uri="{FF2B5EF4-FFF2-40B4-BE49-F238E27FC236}">
                <a16:creationId xmlns:a16="http://schemas.microsoft.com/office/drawing/2014/main" id="{A009067D-9565-5F7D-4F28-D010E093D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82" b="23031"/>
          <a:stretch/>
        </p:blipFill>
        <p:spPr bwMode="auto">
          <a:xfrm>
            <a:off x="6320471" y="7560497"/>
            <a:ext cx="469567" cy="5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1FD07F1F-5170-31DA-BBA7-D96BD087D01A}"/>
              </a:ext>
            </a:extLst>
          </p:cNvPr>
          <p:cNvSpPr txBox="1"/>
          <p:nvPr/>
        </p:nvSpPr>
        <p:spPr>
          <a:xfrm>
            <a:off x="494351" y="8095720"/>
            <a:ext cx="15103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four, I like drama.)</a:t>
            </a: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2E4F5269-48EB-013C-E669-CDA995051899}"/>
              </a:ext>
            </a:extLst>
          </p:cNvPr>
          <p:cNvSpPr txBox="1"/>
          <p:nvPr/>
        </p:nvSpPr>
        <p:spPr>
          <a:xfrm>
            <a:off x="538448" y="8758282"/>
            <a:ext cx="23615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five, I always jump over puddles.)</a:t>
            </a: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FB177013-808E-B12C-B837-357DD7F7C6D0}"/>
              </a:ext>
            </a:extLst>
          </p:cNvPr>
          <p:cNvSpPr txBox="1"/>
          <p:nvPr/>
        </p:nvSpPr>
        <p:spPr>
          <a:xfrm>
            <a:off x="3698317" y="6364061"/>
            <a:ext cx="2499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six, I always dance as you can see.)</a:t>
            </a:r>
          </a:p>
        </p:txBody>
      </p:sp>
      <p:sp>
        <p:nvSpPr>
          <p:cNvPr id="2141" name="TextBox 2140">
            <a:extLst>
              <a:ext uri="{FF2B5EF4-FFF2-40B4-BE49-F238E27FC236}">
                <a16:creationId xmlns:a16="http://schemas.microsoft.com/office/drawing/2014/main" id="{A5251FE1-9F4E-A99A-E995-5017145616FE}"/>
              </a:ext>
            </a:extLst>
          </p:cNvPr>
          <p:cNvSpPr txBox="1"/>
          <p:nvPr/>
        </p:nvSpPr>
        <p:spPr>
          <a:xfrm>
            <a:off x="3787948" y="6870992"/>
            <a:ext cx="16578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seven, I make a kite)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9E43F3BB-397B-999F-6D28-0D53233985EF}"/>
              </a:ext>
            </a:extLst>
          </p:cNvPr>
          <p:cNvSpPr txBox="1"/>
          <p:nvPr/>
        </p:nvSpPr>
        <p:spPr>
          <a:xfrm>
            <a:off x="3589777" y="7458494"/>
            <a:ext cx="20617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eight, I eat a sponge cake.)</a:t>
            </a:r>
          </a:p>
        </p:txBody>
      </p:sp>
      <p:sp>
        <p:nvSpPr>
          <p:cNvPr id="2143" name="TextBox 2142">
            <a:extLst>
              <a:ext uri="{FF2B5EF4-FFF2-40B4-BE49-F238E27FC236}">
                <a16:creationId xmlns:a16="http://schemas.microsoft.com/office/drawing/2014/main" id="{4FEF2CFA-8773-2CAA-AF17-D153F34E1B8A}"/>
              </a:ext>
            </a:extLst>
          </p:cNvPr>
          <p:cNvSpPr txBox="1"/>
          <p:nvPr/>
        </p:nvSpPr>
        <p:spPr>
          <a:xfrm>
            <a:off x="3899417" y="8084481"/>
            <a:ext cx="24465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nine, when I go out it always rains.)</a:t>
            </a:r>
          </a:p>
        </p:txBody>
      </p:sp>
      <p:sp>
        <p:nvSpPr>
          <p:cNvPr id="2144" name="TextBox 2143">
            <a:extLst>
              <a:ext uri="{FF2B5EF4-FFF2-40B4-BE49-F238E27FC236}">
                <a16:creationId xmlns:a16="http://schemas.microsoft.com/office/drawing/2014/main" id="{D2093789-0462-9C78-EEC4-530030DC685B}"/>
              </a:ext>
            </a:extLst>
          </p:cNvPr>
          <p:cNvSpPr txBox="1"/>
          <p:nvPr/>
        </p:nvSpPr>
        <p:spPr>
          <a:xfrm>
            <a:off x="4239202" y="8713405"/>
            <a:ext cx="20201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 am ten. Shall we sing it again?)</a:t>
            </a:r>
          </a:p>
        </p:txBody>
      </p:sp>
      <p:sp>
        <p:nvSpPr>
          <p:cNvPr id="2146" name="TextBox 2145">
            <a:extLst>
              <a:ext uri="{FF2B5EF4-FFF2-40B4-BE49-F238E27FC236}">
                <a16:creationId xmlns:a16="http://schemas.microsoft.com/office/drawing/2014/main" id="{D6EB07E5-2BF8-78B6-9832-6E4231F58ECE}"/>
              </a:ext>
            </a:extLst>
          </p:cNvPr>
          <p:cNvSpPr txBox="1"/>
          <p:nvPr/>
        </p:nvSpPr>
        <p:spPr>
          <a:xfrm>
            <a:off x="3620055" y="8329115"/>
            <a:ext cx="3364134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diez.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¿La cantamos otra vez?</a:t>
            </a:r>
          </a:p>
        </p:txBody>
      </p:sp>
      <p:pic>
        <p:nvPicPr>
          <p:cNvPr id="2152" name="Picture 2151">
            <a:extLst>
              <a:ext uri="{FF2B5EF4-FFF2-40B4-BE49-F238E27FC236}">
                <a16:creationId xmlns:a16="http://schemas.microsoft.com/office/drawing/2014/main" id="{42B8B448-C5C8-FDA2-6661-AB05B1FAFB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19631" y="7725038"/>
            <a:ext cx="262593" cy="128952"/>
          </a:xfrm>
          <a:prstGeom prst="rect">
            <a:avLst/>
          </a:prstGeom>
        </p:spPr>
      </p:pic>
      <p:sp>
        <p:nvSpPr>
          <p:cNvPr id="2154" name="TextBox 2153">
            <a:extLst>
              <a:ext uri="{FF2B5EF4-FFF2-40B4-BE49-F238E27FC236}">
                <a16:creationId xmlns:a16="http://schemas.microsoft.com/office/drawing/2014/main" id="{7C468F90-6C96-C73F-9A0C-E2894078418F}"/>
              </a:ext>
            </a:extLst>
          </p:cNvPr>
          <p:cNvSpPr txBox="1"/>
          <p:nvPr/>
        </p:nvSpPr>
        <p:spPr>
          <a:xfrm>
            <a:off x="37901" y="7092782"/>
            <a:ext cx="4119562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tres,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doy la vuelta al revés.</a:t>
            </a:r>
          </a:p>
        </p:txBody>
      </p:sp>
      <p:sp>
        <p:nvSpPr>
          <p:cNvPr id="2156" name="TextBox 2155">
            <a:extLst>
              <a:ext uri="{FF2B5EF4-FFF2-40B4-BE49-F238E27FC236}">
                <a16:creationId xmlns:a16="http://schemas.microsoft.com/office/drawing/2014/main" id="{3059B8E4-4C34-1454-0E37-202645FB5D5B}"/>
              </a:ext>
            </a:extLst>
          </p:cNvPr>
          <p:cNvSpPr txBox="1"/>
          <p:nvPr/>
        </p:nvSpPr>
        <p:spPr>
          <a:xfrm>
            <a:off x="24979" y="6549848"/>
            <a:ext cx="3075538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dos,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ahora tengo mucha tos.</a:t>
            </a:r>
          </a:p>
        </p:txBody>
      </p:sp>
      <p:sp>
        <p:nvSpPr>
          <p:cNvPr id="2158" name="TextBox 2157">
            <a:extLst>
              <a:ext uri="{FF2B5EF4-FFF2-40B4-BE49-F238E27FC236}">
                <a16:creationId xmlns:a16="http://schemas.microsoft.com/office/drawing/2014/main" id="{996E242A-1DA9-4E97-8531-4E963D9DFBB8}"/>
              </a:ext>
            </a:extLst>
          </p:cNvPr>
          <p:cNvSpPr txBox="1"/>
          <p:nvPr/>
        </p:nvSpPr>
        <p:spPr>
          <a:xfrm>
            <a:off x="37901" y="7692340"/>
            <a:ext cx="2968001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cuatro,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me gusta el teatro.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A92ECD1A-E600-49DD-A15A-CDD5C336030B}"/>
              </a:ext>
            </a:extLst>
          </p:cNvPr>
          <p:cNvSpPr txBox="1"/>
          <p:nvPr/>
        </p:nvSpPr>
        <p:spPr>
          <a:xfrm>
            <a:off x="28376" y="8403020"/>
            <a:ext cx="7829550" cy="334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cinco,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los charquitos siempre brinco.</a:t>
            </a:r>
          </a:p>
        </p:txBody>
      </p:sp>
      <p:sp>
        <p:nvSpPr>
          <p:cNvPr id="2162" name="TextBox 2161">
            <a:extLst>
              <a:ext uri="{FF2B5EF4-FFF2-40B4-BE49-F238E27FC236}">
                <a16:creationId xmlns:a16="http://schemas.microsoft.com/office/drawing/2014/main" id="{720CACA7-6FD6-DC36-01D8-A016C2AA6957}"/>
              </a:ext>
            </a:extLst>
          </p:cNvPr>
          <p:cNvSpPr txBox="1"/>
          <p:nvPr/>
        </p:nvSpPr>
        <p:spPr>
          <a:xfrm>
            <a:off x="3597901" y="6539263"/>
            <a:ext cx="7891462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siete,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remonto un barrilete.</a:t>
            </a:r>
          </a:p>
        </p:txBody>
      </p:sp>
      <p:sp>
        <p:nvSpPr>
          <p:cNvPr id="2164" name="TextBox 2163">
            <a:extLst>
              <a:ext uri="{FF2B5EF4-FFF2-40B4-BE49-F238E27FC236}">
                <a16:creationId xmlns:a16="http://schemas.microsoft.com/office/drawing/2014/main" id="{513767BE-9829-E7B3-D15F-43B711895C36}"/>
              </a:ext>
            </a:extLst>
          </p:cNvPr>
          <p:cNvSpPr txBox="1"/>
          <p:nvPr/>
        </p:nvSpPr>
        <p:spPr>
          <a:xfrm>
            <a:off x="3435458" y="7082823"/>
            <a:ext cx="5853112" cy="40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ocho,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me como un bizcocho.</a:t>
            </a:r>
          </a:p>
        </p:txBody>
      </p:sp>
      <p:sp>
        <p:nvSpPr>
          <p:cNvPr id="2166" name="TextBox 2165">
            <a:extLst>
              <a:ext uri="{FF2B5EF4-FFF2-40B4-BE49-F238E27FC236}">
                <a16:creationId xmlns:a16="http://schemas.microsoft.com/office/drawing/2014/main" id="{B4AFF490-C2AE-3B1D-234B-32EFE6EF6175}"/>
              </a:ext>
            </a:extLst>
          </p:cNvPr>
          <p:cNvSpPr txBox="1"/>
          <p:nvPr/>
        </p:nvSpPr>
        <p:spPr>
          <a:xfrm>
            <a:off x="3929467" y="7701559"/>
            <a:ext cx="3065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 soy el </a:t>
            </a:r>
            <a:r>
              <a:rPr lang="es-AR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nueve, </a:t>
            </a:r>
            <a:r>
              <a:rPr lang="es-AR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cuando salgo siempre llueve.</a:t>
            </a:r>
          </a:p>
        </p:txBody>
      </p:sp>
      <p:pic>
        <p:nvPicPr>
          <p:cNvPr id="2168" name="Picture 2167">
            <a:extLst>
              <a:ext uri="{FF2B5EF4-FFF2-40B4-BE49-F238E27FC236}">
                <a16:creationId xmlns:a16="http://schemas.microsoft.com/office/drawing/2014/main" id="{08EAC2D5-0989-5D3F-6C21-CEA50EDDF9E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97719" y="8659427"/>
            <a:ext cx="411226" cy="2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1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AD6B6-271B-B286-689B-9908BB21A282}"/>
              </a:ext>
            </a:extLst>
          </p:cNvPr>
          <p:cNvSpPr txBox="1"/>
          <p:nvPr/>
        </p:nvSpPr>
        <p:spPr>
          <a:xfrm>
            <a:off x="1075857" y="75136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suma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75503D-0907-C070-09B9-411156003142}"/>
              </a:ext>
            </a:extLst>
          </p:cNvPr>
          <p:cNvGrpSpPr/>
          <p:nvPr/>
        </p:nvGrpSpPr>
        <p:grpSpPr>
          <a:xfrm>
            <a:off x="83133" y="635010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899A9923-E68F-96E7-4EC9-95A6FDBC962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105D92-A054-1043-0939-5466DD6FA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8940AE-ABD1-5CEB-925A-9A97A7FD7C6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C8014652-B952-BF83-C433-7657CCF36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68431"/>
              </p:ext>
            </p:extLst>
          </p:nvPr>
        </p:nvGraphicFramePr>
        <p:xfrm>
          <a:off x="130141" y="1232846"/>
          <a:ext cx="6022962" cy="2818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9200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2129259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384503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276923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📝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 (+) </a:t>
                      </a: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 (+) dos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(+) </a:t>
                      </a: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(+) cuatro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cuatro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13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5F7F77F8-77EE-83E5-8DA5-DD2C75A8CAEA}"/>
              </a:ext>
            </a:extLst>
          </p:cNvPr>
          <p:cNvSpPr/>
          <p:nvPr/>
        </p:nvSpPr>
        <p:spPr>
          <a:xfrm>
            <a:off x="250675" y="1571256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477DAF-A4B8-4E7A-C51D-9017808DCC59}"/>
              </a:ext>
            </a:extLst>
          </p:cNvPr>
          <p:cNvSpPr/>
          <p:nvPr/>
        </p:nvSpPr>
        <p:spPr>
          <a:xfrm>
            <a:off x="261806" y="1944730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A668E4-D2D5-F435-A21E-7118D66011C9}"/>
              </a:ext>
            </a:extLst>
          </p:cNvPr>
          <p:cNvSpPr/>
          <p:nvPr/>
        </p:nvSpPr>
        <p:spPr>
          <a:xfrm>
            <a:off x="250675" y="2289637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D51DE0-4C9C-ADE8-7D17-E80442051FB4}"/>
              </a:ext>
            </a:extLst>
          </p:cNvPr>
          <p:cNvSpPr/>
          <p:nvPr/>
        </p:nvSpPr>
        <p:spPr>
          <a:xfrm>
            <a:off x="261806" y="2663111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5E0736-5C05-1D7C-14D7-B9FD6BBAB676}"/>
              </a:ext>
            </a:extLst>
          </p:cNvPr>
          <p:cNvSpPr/>
          <p:nvPr/>
        </p:nvSpPr>
        <p:spPr>
          <a:xfrm>
            <a:off x="254140" y="3000147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6062A3-AFFA-B56C-94A1-13A37DFAB959}"/>
              </a:ext>
            </a:extLst>
          </p:cNvPr>
          <p:cNvSpPr/>
          <p:nvPr/>
        </p:nvSpPr>
        <p:spPr>
          <a:xfrm>
            <a:off x="265271" y="3373621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E72258B-CF70-9FCA-79F1-BC32D5299C2D}"/>
              </a:ext>
            </a:extLst>
          </p:cNvPr>
          <p:cNvSpPr/>
          <p:nvPr/>
        </p:nvSpPr>
        <p:spPr>
          <a:xfrm>
            <a:off x="261805" y="3742733"/>
            <a:ext cx="272605" cy="2475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D08649-DB25-0F0D-A832-2D55F8C466FB}"/>
              </a:ext>
            </a:extLst>
          </p:cNvPr>
          <p:cNvGrpSpPr/>
          <p:nvPr/>
        </p:nvGrpSpPr>
        <p:grpSpPr>
          <a:xfrm>
            <a:off x="465019" y="4268133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8" name="Google Shape;222;p10">
              <a:extLst>
                <a:ext uri="{FF2B5EF4-FFF2-40B4-BE49-F238E27FC236}">
                  <a16:creationId xmlns:a16="http://schemas.microsoft.com/office/drawing/2014/main" id="{7F0A3852-164D-DD81-1227-3205115AA7AA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AE87F2-E1FF-E921-8EE1-3F2D18A7E44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8FD420-1296-7009-A8E6-8BEC5A65A41F}"/>
              </a:ext>
            </a:extLst>
          </p:cNvPr>
          <p:cNvGrpSpPr/>
          <p:nvPr/>
        </p:nvGrpSpPr>
        <p:grpSpPr>
          <a:xfrm>
            <a:off x="93745" y="4155593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2FAF24-5744-DF49-0DD4-DC787E04A8B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4" name="Picture 43" descr="Free speaker sound loud vector">
              <a:extLst>
                <a:ext uri="{FF2B5EF4-FFF2-40B4-BE49-F238E27FC236}">
                  <a16:creationId xmlns:a16="http://schemas.microsoft.com/office/drawing/2014/main" id="{87F64BA2-5348-2536-6D79-996A33EE4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052B195-1809-100B-81D3-5C7D76C54EF0}"/>
              </a:ext>
            </a:extLst>
          </p:cNvPr>
          <p:cNvSpPr txBox="1"/>
          <p:nvPr/>
        </p:nvSpPr>
        <p:spPr>
          <a:xfrm>
            <a:off x="1941622" y="4302619"/>
            <a:ext cx="4325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escribe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número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español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C96441F8-ECEB-7C46-5E56-872BFB95D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515116"/>
              </p:ext>
            </p:extLst>
          </p:nvPr>
        </p:nvGraphicFramePr>
        <p:xfrm>
          <a:off x="123790" y="4795356"/>
          <a:ext cx="2955960" cy="23420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0255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2153406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</a:tblGrid>
              <a:tr h="38859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Número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en</a:t>
                      </a:r>
                      <a:r>
                        <a:rPr lang="en-GB" sz="1400" b="1" dirty="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español</a:t>
                      </a:r>
                      <a:endParaRPr lang="en-GB" sz="1400" b="1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 anchor="ctr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325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rgbClr val="40404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34284" marR="34284" marT="34284" marB="34284">
                    <a:lnL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sp>
        <p:nvSpPr>
          <p:cNvPr id="48" name="Rectangle 47">
            <a:hlinkClick r:id="" action="ppaction://noaction">
              <a:snd r:embed="rId8" name="us2 1.wav"/>
            </a:hlinkClick>
            <a:extLst>
              <a:ext uri="{FF2B5EF4-FFF2-40B4-BE49-F238E27FC236}">
                <a16:creationId xmlns:a16="http://schemas.microsoft.com/office/drawing/2014/main" id="{4F43C6D2-2B53-1647-A4F3-D6816E22C708}"/>
              </a:ext>
            </a:extLst>
          </p:cNvPr>
          <p:cNvSpPr/>
          <p:nvPr/>
        </p:nvSpPr>
        <p:spPr>
          <a:xfrm>
            <a:off x="336121" y="5239690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us2 2.wav"/>
            </a:hlinkClick>
            <a:extLst>
              <a:ext uri="{FF2B5EF4-FFF2-40B4-BE49-F238E27FC236}">
                <a16:creationId xmlns:a16="http://schemas.microsoft.com/office/drawing/2014/main" id="{4791065C-32CF-FF5B-4924-4DBA8CCBB378}"/>
              </a:ext>
            </a:extLst>
          </p:cNvPr>
          <p:cNvSpPr/>
          <p:nvPr/>
        </p:nvSpPr>
        <p:spPr>
          <a:xfrm>
            <a:off x="336121" y="5569974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us2 3.wav"/>
            </a:hlinkClick>
            <a:extLst>
              <a:ext uri="{FF2B5EF4-FFF2-40B4-BE49-F238E27FC236}">
                <a16:creationId xmlns:a16="http://schemas.microsoft.com/office/drawing/2014/main" id="{7E8E4860-B968-E1BA-6468-428C3C3B5EE3}"/>
              </a:ext>
            </a:extLst>
          </p:cNvPr>
          <p:cNvSpPr/>
          <p:nvPr/>
        </p:nvSpPr>
        <p:spPr>
          <a:xfrm>
            <a:off x="336121" y="5898155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us2 4.wav"/>
            </a:hlinkClick>
            <a:extLst>
              <a:ext uri="{FF2B5EF4-FFF2-40B4-BE49-F238E27FC236}">
                <a16:creationId xmlns:a16="http://schemas.microsoft.com/office/drawing/2014/main" id="{B1CF2CD0-F4CC-14EB-FBAD-444494EB25DD}"/>
              </a:ext>
            </a:extLst>
          </p:cNvPr>
          <p:cNvSpPr/>
          <p:nvPr/>
        </p:nvSpPr>
        <p:spPr>
          <a:xfrm>
            <a:off x="342471" y="623169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us2 5.wav"/>
            </a:hlinkClick>
            <a:extLst>
              <a:ext uri="{FF2B5EF4-FFF2-40B4-BE49-F238E27FC236}">
                <a16:creationId xmlns:a16="http://schemas.microsoft.com/office/drawing/2014/main" id="{77E995CF-24F7-81EE-1D63-0423DEC83D7C}"/>
              </a:ext>
            </a:extLst>
          </p:cNvPr>
          <p:cNvSpPr/>
          <p:nvPr/>
        </p:nvSpPr>
        <p:spPr>
          <a:xfrm>
            <a:off x="344189" y="6549613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3" name="us2 6.wav"/>
            </a:hlinkClick>
            <a:extLst>
              <a:ext uri="{FF2B5EF4-FFF2-40B4-BE49-F238E27FC236}">
                <a16:creationId xmlns:a16="http://schemas.microsoft.com/office/drawing/2014/main" id="{69E35C5B-9BC9-9769-00F8-70E76558236E}"/>
              </a:ext>
            </a:extLst>
          </p:cNvPr>
          <p:cNvSpPr/>
          <p:nvPr/>
        </p:nvSpPr>
        <p:spPr>
          <a:xfrm>
            <a:off x="343947" y="6868217"/>
            <a:ext cx="207911" cy="202399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38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195" name="Picture 2194">
            <a:extLst>
              <a:ext uri="{FF2B5EF4-FFF2-40B4-BE49-F238E27FC236}">
                <a16:creationId xmlns:a16="http://schemas.microsoft.com/office/drawing/2014/main" id="{F995764D-7D86-D5E8-5048-189FAA7491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7591" y="4977836"/>
            <a:ext cx="2568059" cy="2189996"/>
          </a:xfrm>
          <a:prstGeom prst="rect">
            <a:avLst/>
          </a:prstGeom>
        </p:spPr>
      </p:pic>
      <p:sp>
        <p:nvSpPr>
          <p:cNvPr id="2196" name="TextBox 2195">
            <a:extLst>
              <a:ext uri="{FF2B5EF4-FFF2-40B4-BE49-F238E27FC236}">
                <a16:creationId xmlns:a16="http://schemas.microsoft.com/office/drawing/2014/main" id="{BBB57BE4-3DDF-41E1-2BD0-3E96205B4E7D}"/>
              </a:ext>
            </a:extLst>
          </p:cNvPr>
          <p:cNvSpPr txBox="1"/>
          <p:nvPr/>
        </p:nvSpPr>
        <p:spPr>
          <a:xfrm>
            <a:off x="3147894" y="4620440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Qué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imagen es?</a:t>
            </a:r>
          </a:p>
        </p:txBody>
      </p:sp>
      <p:sp>
        <p:nvSpPr>
          <p:cNvPr id="2197" name="Google Shape;176;p8">
            <a:extLst>
              <a:ext uri="{FF2B5EF4-FFF2-40B4-BE49-F238E27FC236}">
                <a16:creationId xmlns:a16="http://schemas.microsoft.com/office/drawing/2014/main" id="{CA11956A-FBDE-3740-7475-1690F74701E0}"/>
              </a:ext>
            </a:extLst>
          </p:cNvPr>
          <p:cNvSpPr txBox="1"/>
          <p:nvPr/>
        </p:nvSpPr>
        <p:spPr>
          <a:xfrm>
            <a:off x="3688523" y="7985830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sombrero</a:t>
            </a:r>
            <a:r>
              <a:rPr lang="en-GB" sz="158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s.</a:t>
            </a:r>
            <a:endParaRPr lang="en-GB" sz="158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98" name="Google Shape;183;p8">
            <a:extLst>
              <a:ext uri="{FF2B5EF4-FFF2-40B4-BE49-F238E27FC236}">
                <a16:creationId xmlns:a16="http://schemas.microsoft.com/office/drawing/2014/main" id="{6F736D1F-6A19-3139-2AD2-5873EDBFE93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96583" y="7964414"/>
            <a:ext cx="289956" cy="29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9" name="Picture 6" descr="Free Icon Light illustration and picture">
            <a:extLst>
              <a:ext uri="{FF2B5EF4-FFF2-40B4-BE49-F238E27FC236}">
                <a16:creationId xmlns:a16="http://schemas.microsoft.com/office/drawing/2014/main" id="{F8F9E2D7-E74D-0B4A-7328-37B7D6F6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08" y="7445222"/>
            <a:ext cx="479678" cy="47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0" name="TextBox 2199">
            <a:extLst>
              <a:ext uri="{FF2B5EF4-FFF2-40B4-BE49-F238E27FC236}">
                <a16:creationId xmlns:a16="http://schemas.microsoft.com/office/drawing/2014/main" id="{1E53C12A-F096-C3D3-144F-A562F96AA2DF}"/>
              </a:ext>
            </a:extLst>
          </p:cNvPr>
          <p:cNvSpPr txBox="1"/>
          <p:nvPr/>
        </p:nvSpPr>
        <p:spPr>
          <a:xfrm>
            <a:off x="3815132" y="7612360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1" name="Rectangle: Rounded Corners 2200">
            <a:extLst>
              <a:ext uri="{FF2B5EF4-FFF2-40B4-BE49-F238E27FC236}">
                <a16:creationId xmlns:a16="http://schemas.microsoft.com/office/drawing/2014/main" id="{B41B1180-AD9E-E73D-4F95-E08157FF4549}"/>
              </a:ext>
            </a:extLst>
          </p:cNvPr>
          <p:cNvSpPr/>
          <p:nvPr/>
        </p:nvSpPr>
        <p:spPr>
          <a:xfrm>
            <a:off x="118167" y="7482202"/>
            <a:ext cx="3154618" cy="197283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2" name="TextBox 2201">
            <a:extLst>
              <a:ext uri="{FF2B5EF4-FFF2-40B4-BE49-F238E27FC236}">
                <a16:creationId xmlns:a16="http://schemas.microsoft.com/office/drawing/2014/main" id="{4BD90289-A7BA-B83B-0395-DF01D09835B1}"/>
              </a:ext>
            </a:extLst>
          </p:cNvPr>
          <p:cNvSpPr txBox="1"/>
          <p:nvPr/>
        </p:nvSpPr>
        <p:spPr>
          <a:xfrm>
            <a:off x="151114" y="7708192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Nouns in plural</a:t>
            </a:r>
          </a:p>
        </p:txBody>
      </p:sp>
      <p:sp>
        <p:nvSpPr>
          <p:cNvPr id="2203" name="TextBox 2202">
            <a:extLst>
              <a:ext uri="{FF2B5EF4-FFF2-40B4-BE49-F238E27FC236}">
                <a16:creationId xmlns:a16="http://schemas.microsoft.com/office/drawing/2014/main" id="{83BC2453-8CEA-C738-1A8B-FC405049F5BC}"/>
              </a:ext>
            </a:extLst>
          </p:cNvPr>
          <p:cNvSpPr txBox="1"/>
          <p:nvPr/>
        </p:nvSpPr>
        <p:spPr>
          <a:xfrm>
            <a:off x="154404" y="8184991"/>
            <a:ext cx="309943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💡 To talk about something in the plural (more than one), Spanish often adds an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204" name="Picture 2203">
            <a:extLst>
              <a:ext uri="{FF2B5EF4-FFF2-40B4-BE49-F238E27FC236}">
                <a16:creationId xmlns:a16="http://schemas.microsoft.com/office/drawing/2014/main" id="{C36C51C9-EC9C-97A9-D27B-5396AC187B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18519" y="7583785"/>
            <a:ext cx="1445498" cy="439540"/>
          </a:xfrm>
          <a:prstGeom prst="rect">
            <a:avLst/>
          </a:prstGeom>
        </p:spPr>
      </p:pic>
      <p:sp>
        <p:nvSpPr>
          <p:cNvPr id="2205" name="TextBox 2204">
            <a:extLst>
              <a:ext uri="{FF2B5EF4-FFF2-40B4-BE49-F238E27FC236}">
                <a16:creationId xmlns:a16="http://schemas.microsoft.com/office/drawing/2014/main" id="{48E554D5-8E75-C225-A69D-394B7F94A2AE}"/>
              </a:ext>
            </a:extLst>
          </p:cNvPr>
          <p:cNvSpPr txBox="1"/>
          <p:nvPr/>
        </p:nvSpPr>
        <p:spPr>
          <a:xfrm>
            <a:off x="3228126" y="8249477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176;p8">
            <a:extLst>
              <a:ext uri="{FF2B5EF4-FFF2-40B4-BE49-F238E27FC236}">
                <a16:creationId xmlns:a16="http://schemas.microsoft.com/office/drawing/2014/main" id="{F792BAAC-02BE-4580-1020-29B202B923A8}"/>
              </a:ext>
            </a:extLst>
          </p:cNvPr>
          <p:cNvSpPr txBox="1"/>
          <p:nvPr/>
        </p:nvSpPr>
        <p:spPr>
          <a:xfrm>
            <a:off x="3617244" y="8753573"/>
            <a:ext cx="6399373" cy="295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58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8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tres</a:t>
            </a:r>
            <a:r>
              <a:rPr lang="en-GB" sz="158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regalo</a:t>
            </a:r>
            <a:r>
              <a:rPr lang="en-GB" sz="158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pic>
        <p:nvPicPr>
          <p:cNvPr id="2207" name="Google Shape;183;p8">
            <a:extLst>
              <a:ext uri="{FF2B5EF4-FFF2-40B4-BE49-F238E27FC236}">
                <a16:creationId xmlns:a16="http://schemas.microsoft.com/office/drawing/2014/main" id="{F5308C8C-41D3-F09F-2463-A17ADE54122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76104" y="8744857"/>
            <a:ext cx="289956" cy="298136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TextBox 2207">
            <a:extLst>
              <a:ext uri="{FF2B5EF4-FFF2-40B4-BE49-F238E27FC236}">
                <a16:creationId xmlns:a16="http://schemas.microsoft.com/office/drawing/2014/main" id="{A6A67BED-4655-D5B0-30CF-EAE4ED7240E3}"/>
              </a:ext>
            </a:extLst>
          </p:cNvPr>
          <p:cNvSpPr txBox="1"/>
          <p:nvPr/>
        </p:nvSpPr>
        <p:spPr>
          <a:xfrm>
            <a:off x="3207647" y="9029920"/>
            <a:ext cx="7418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8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8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___________________.</a:t>
            </a:r>
            <a:endParaRPr lang="en-GB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9" name="Picture 2208">
            <a:extLst>
              <a:ext uri="{FF2B5EF4-FFF2-40B4-BE49-F238E27FC236}">
                <a16:creationId xmlns:a16="http://schemas.microsoft.com/office/drawing/2014/main" id="{401C3590-2324-F146-2352-1781DAF92E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1761" y="8010602"/>
            <a:ext cx="379784" cy="498612"/>
          </a:xfrm>
          <a:prstGeom prst="rect">
            <a:avLst/>
          </a:prstGeom>
        </p:spPr>
      </p:pic>
      <p:pic>
        <p:nvPicPr>
          <p:cNvPr id="2210" name="Picture 2209">
            <a:extLst>
              <a:ext uri="{FF2B5EF4-FFF2-40B4-BE49-F238E27FC236}">
                <a16:creationId xmlns:a16="http://schemas.microsoft.com/office/drawing/2014/main" id="{62F0FCA5-3146-44BE-3201-E5AB012C57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1245" y="8681293"/>
            <a:ext cx="853652" cy="6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4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9F1F84-5141-A0BE-2B65-1368D853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48" y="674925"/>
            <a:ext cx="670496" cy="816544"/>
          </a:xfrm>
          <a:prstGeom prst="rect">
            <a:avLst/>
          </a:prstGeom>
        </p:spPr>
      </p:pic>
      <p:pic>
        <p:nvPicPr>
          <p:cNvPr id="2253" name="Picture 2252">
            <a:extLst>
              <a:ext uri="{FF2B5EF4-FFF2-40B4-BE49-F238E27FC236}">
                <a16:creationId xmlns:a16="http://schemas.microsoft.com/office/drawing/2014/main" id="{9F61505E-EF9E-3A51-1E66-283DFB09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805" y="1405605"/>
            <a:ext cx="4067269" cy="2916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B585D-920F-B85B-D928-C7DFBE893D1B}"/>
              </a:ext>
            </a:extLst>
          </p:cNvPr>
          <p:cNvSpPr txBox="1"/>
          <p:nvPr/>
        </p:nvSpPr>
        <p:spPr>
          <a:xfrm>
            <a:off x="1075111" y="83859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Quique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manda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a la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abuela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0D38FA-D511-5B10-3A95-3F982A0848CB}"/>
              </a:ext>
            </a:extLst>
          </p:cNvPr>
          <p:cNvGrpSpPr/>
          <p:nvPr/>
        </p:nvGrpSpPr>
        <p:grpSpPr>
          <a:xfrm>
            <a:off x="97822" y="680489"/>
            <a:ext cx="1072125" cy="541432"/>
            <a:chOff x="85157" y="674113"/>
            <a:chExt cx="1072125" cy="541432"/>
          </a:xfrm>
        </p:grpSpPr>
        <p:sp>
          <p:nvSpPr>
            <p:cNvPr id="20" name="Google Shape;206;p9">
              <a:extLst>
                <a:ext uri="{FF2B5EF4-FFF2-40B4-BE49-F238E27FC236}">
                  <a16:creationId xmlns:a16="http://schemas.microsoft.com/office/drawing/2014/main" id="{A51EB02C-15A6-EA87-B976-4D74942693B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05F338-C647-7319-02C0-1A142617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FAFA5A-ED94-2FF8-2477-7DC5D22E777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E3D3E933-BBF6-E5F8-124E-4E26E0EE5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75670"/>
              </p:ext>
            </p:extLst>
          </p:nvPr>
        </p:nvGraphicFramePr>
        <p:xfrm>
          <a:off x="150716" y="1673734"/>
          <a:ext cx="2170678" cy="2463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698">
                  <a:extLst>
                    <a:ext uri="{9D8B030D-6E8A-4147-A177-3AD203B41FA5}">
                      <a16:colId xmlns:a16="http://schemas.microsoft.com/office/drawing/2014/main" val="3414916040"/>
                    </a:ext>
                  </a:extLst>
                </a:gridCol>
                <a:gridCol w="833490">
                  <a:extLst>
                    <a:ext uri="{9D8B030D-6E8A-4147-A177-3AD203B41FA5}">
                      <a16:colId xmlns:a16="http://schemas.microsoft.com/office/drawing/2014/main" val="611447251"/>
                    </a:ext>
                  </a:extLst>
                </a:gridCol>
                <a:gridCol w="833490">
                  <a:extLst>
                    <a:ext uri="{9D8B030D-6E8A-4147-A177-3AD203B41FA5}">
                      <a16:colId xmlns:a16="http://schemas.microsoft.com/office/drawing/2014/main" val="3708248557"/>
                    </a:ext>
                  </a:extLst>
                </a:gridCol>
              </a:tblGrid>
              <a:tr h="54947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Quique (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Abuela Valeria (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633746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544277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241053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372826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961699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712191"/>
                  </a:ext>
                </a:extLst>
              </a:tr>
              <a:tr h="293402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764419"/>
                  </a:ext>
                </a:extLst>
              </a:tr>
            </a:tbl>
          </a:graphicData>
        </a:graphic>
      </p:graphicFrame>
      <p:pic>
        <p:nvPicPr>
          <p:cNvPr id="32" name="Google Shape;156;p20">
            <a:extLst>
              <a:ext uri="{FF2B5EF4-FFF2-40B4-BE49-F238E27FC236}">
                <a16:creationId xmlns:a16="http://schemas.microsoft.com/office/drawing/2014/main" id="{BD69359C-8061-0CB1-A7AC-BCA74F7ECCC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1442" y="2332764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0A2FC0F-DF21-F575-7B25-BD791A425DC8}"/>
              </a:ext>
            </a:extLst>
          </p:cNvPr>
          <p:cNvSpPr txBox="1"/>
          <p:nvPr/>
        </p:nvSpPr>
        <p:spPr>
          <a:xfrm>
            <a:off x="152418" y="129040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es? Marca    .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6B3AF4A5-9C9C-ECF5-5929-DFCA3263D7B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5110" y="1349576"/>
            <a:ext cx="179260" cy="18744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47D4A26-5D59-58C4-9B48-06CAAF8892D9}"/>
              </a:ext>
            </a:extLst>
          </p:cNvPr>
          <p:cNvSpPr txBox="1"/>
          <p:nvPr/>
        </p:nvSpPr>
        <p:spPr>
          <a:xfrm>
            <a:off x="5408387" y="4374574"/>
            <a:ext cx="1253238" cy="21544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he sends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ADD4C7A-7678-A896-4205-CC1B169D8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93212"/>
              </p:ext>
            </p:extLst>
          </p:nvPr>
        </p:nvGraphicFramePr>
        <p:xfrm>
          <a:off x="117336" y="5104058"/>
          <a:ext cx="6611010" cy="4066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099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mesa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(la mañana)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099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campo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0996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61D588C-2C69-2F70-483D-F566D831F5FA}"/>
              </a:ext>
            </a:extLst>
          </p:cNvPr>
          <p:cNvSpPr txBox="1"/>
          <p:nvPr/>
        </p:nvSpPr>
        <p:spPr>
          <a:xfrm>
            <a:off x="1054767" y="4582837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4B11C63-4333-45CA-FAEB-16E28CA641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7" y="6761731"/>
            <a:ext cx="631934" cy="581219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9DB23961-F2C7-4FFC-FEBE-F62CAAB8A2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6" y="5596360"/>
            <a:ext cx="667164" cy="66716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2B09DC4-C490-9410-E9C7-D03D4F1F0D1E}"/>
              </a:ext>
            </a:extLst>
          </p:cNvPr>
          <p:cNvSpPr txBox="1"/>
          <p:nvPr/>
        </p:nvSpPr>
        <p:spPr>
          <a:xfrm>
            <a:off x="709981" y="5963611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E8FCF5-927E-1006-D587-3B39AD1998A9}"/>
              </a:ext>
            </a:extLst>
          </p:cNvPr>
          <p:cNvSpPr txBox="1"/>
          <p:nvPr/>
        </p:nvSpPr>
        <p:spPr>
          <a:xfrm>
            <a:off x="710416" y="705234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23C8C99-407A-FAF5-6E99-74BA8C76C7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87" y="8495533"/>
            <a:ext cx="653860" cy="6194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743AC63-8DD6-0138-E375-F93F67658DA0}"/>
              </a:ext>
            </a:extLst>
          </p:cNvPr>
          <p:cNvSpPr txBox="1"/>
          <p:nvPr/>
        </p:nvSpPr>
        <p:spPr>
          <a:xfrm>
            <a:off x="644298" y="8803517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13BF8-6E9C-EB35-F858-7693478274F6}"/>
              </a:ext>
            </a:extLst>
          </p:cNvPr>
          <p:cNvGrpSpPr/>
          <p:nvPr/>
        </p:nvGrpSpPr>
        <p:grpSpPr>
          <a:xfrm>
            <a:off x="68875" y="4427958"/>
            <a:ext cx="1072125" cy="541432"/>
            <a:chOff x="85157" y="674113"/>
            <a:chExt cx="1072125" cy="541432"/>
          </a:xfrm>
        </p:grpSpPr>
        <p:sp>
          <p:nvSpPr>
            <p:cNvPr id="58" name="Google Shape;206;p9">
              <a:extLst>
                <a:ext uri="{FF2B5EF4-FFF2-40B4-BE49-F238E27FC236}">
                  <a16:creationId xmlns:a16="http://schemas.microsoft.com/office/drawing/2014/main" id="{B1002A97-467F-43D1-D3E7-97A8637977F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0BF2126-E67A-E75A-718C-EBEE43F9A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ACDC423-391A-D0D2-FD95-F75CAC4D496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ED698654-C4F6-9353-8EFD-CF7BB83CDA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077" y="4841194"/>
            <a:ext cx="572382" cy="4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2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7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FB7729-96A9-AE24-8ACD-2B11E4BEE328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8D8BBEF2-9D8F-27BD-9F08-7A0E357A24B4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EA4215-9C21-6880-A252-3EDF4EE1BA57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7" name="Google Shape;402;p19">
            <a:extLst>
              <a:ext uri="{FF2B5EF4-FFF2-40B4-BE49-F238E27FC236}">
                <a16:creationId xmlns:a16="http://schemas.microsoft.com/office/drawing/2014/main" id="{0855BCAB-7E09-B089-65FD-305788B8FAB2}"/>
              </a:ext>
            </a:extLst>
          </p:cNvPr>
          <p:cNvSpPr txBox="1"/>
          <p:nvPr/>
        </p:nvSpPr>
        <p:spPr>
          <a:xfrm>
            <a:off x="1456466" y="825335"/>
            <a:ext cx="507824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secreto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(1-8).</a:t>
            </a:r>
          </a:p>
          <a:p>
            <a:pPr>
              <a:defRPr/>
            </a:pP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Tu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/a,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adivina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4169DA-0DED-E98B-7FA0-CFE73BEE3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4723D89-8F47-8DE4-9488-74C069395692}"/>
              </a:ext>
            </a:extLst>
          </p:cNvPr>
          <p:cNvSpPr/>
          <p:nvPr/>
        </p:nvSpPr>
        <p:spPr>
          <a:xfrm>
            <a:off x="114736" y="4180329"/>
            <a:ext cx="1641495" cy="743987"/>
          </a:xfrm>
          <a:prstGeom prst="wedgeEllipseCallout">
            <a:avLst>
              <a:gd name="adj1" fmla="val 62097"/>
              <a:gd name="adj2" fmla="val -47383"/>
            </a:avLst>
          </a:prstGeom>
          <a:solidFill>
            <a:srgbClr val="FFC9E4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¿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Tienes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 [number] [item] 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3E220A64-F510-7CC7-F748-4641B16834D9}"/>
              </a:ext>
            </a:extLst>
          </p:cNvPr>
          <p:cNvSpPr/>
          <p:nvPr/>
        </p:nvSpPr>
        <p:spPr>
          <a:xfrm>
            <a:off x="2061938" y="4191662"/>
            <a:ext cx="1299350" cy="478984"/>
          </a:xfrm>
          <a:prstGeom prst="wedgeEllipseCallout">
            <a:avLst>
              <a:gd name="adj1" fmla="val -63720"/>
              <a:gd name="adj2" fmla="val 19782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¡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Sí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…😊!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29A4F8A-ABEF-2C75-3611-2438B4A88144}"/>
              </a:ext>
            </a:extLst>
          </p:cNvPr>
          <p:cNvSpPr/>
          <p:nvPr/>
        </p:nvSpPr>
        <p:spPr>
          <a:xfrm>
            <a:off x="3539791" y="4166017"/>
            <a:ext cx="1432837" cy="478984"/>
          </a:xfrm>
          <a:prstGeom prst="wedgeEllipseCallout">
            <a:avLst>
              <a:gd name="adj1" fmla="val -70612"/>
              <a:gd name="adj2" fmla="val 57964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¡No…👎!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AD58C4FA-1AD8-D0E2-FA48-4658222B1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009433"/>
              </p:ext>
            </p:extLst>
          </p:nvPr>
        </p:nvGraphicFramePr>
        <p:xfrm>
          <a:off x="130140" y="5704793"/>
          <a:ext cx="6560054" cy="4069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06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815618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4457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3802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door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teacher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(+ time)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sister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1321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countryside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relax, relaxing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1321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1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D7C282F-F1EC-537C-2BE6-502901039CE3}"/>
              </a:ext>
            </a:extLst>
          </p:cNvPr>
          <p:cNvSpPr txBox="1"/>
          <p:nvPr/>
        </p:nvSpPr>
        <p:spPr>
          <a:xfrm>
            <a:off x="1478634" y="526099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D78A0A-DDC9-0155-1C16-CE1C95A4168F}"/>
              </a:ext>
            </a:extLst>
          </p:cNvPr>
          <p:cNvGrpSpPr/>
          <p:nvPr/>
        </p:nvGrpSpPr>
        <p:grpSpPr>
          <a:xfrm>
            <a:off x="517439" y="5253241"/>
            <a:ext cx="962296" cy="307777"/>
            <a:chOff x="537508" y="810975"/>
            <a:chExt cx="505091" cy="307777"/>
          </a:xfrm>
        </p:grpSpPr>
        <p:sp>
          <p:nvSpPr>
            <p:cNvPr id="26" name="Google Shape;206;p9">
              <a:extLst>
                <a:ext uri="{FF2B5EF4-FFF2-40B4-BE49-F238E27FC236}">
                  <a16:creationId xmlns:a16="http://schemas.microsoft.com/office/drawing/2014/main" id="{288B7031-5F21-390F-889E-BE021DAE414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B41A9C-FF18-527B-F8FB-C80D1B4482E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8" name="Picture 2" descr="Pen, Write, Pencil, Writing Tool, Work, Message, Blue">
            <a:extLst>
              <a:ext uri="{FF2B5EF4-FFF2-40B4-BE49-F238E27FC236}">
                <a16:creationId xmlns:a16="http://schemas.microsoft.com/office/drawing/2014/main" id="{00A44CC2-67C7-8D11-FF24-040A5D31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6" y="512208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A12495-0590-1937-05F7-3F19DABB2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2" y="7351047"/>
            <a:ext cx="631934" cy="58121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20CB5F23-EBDF-8DDE-24B8-57A1EB279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6149551"/>
            <a:ext cx="667164" cy="667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1DCB55E-7D1A-6110-AB7D-B10B58B8A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32" y="9073250"/>
            <a:ext cx="653860" cy="61944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82257D-830D-7232-0985-765FC6F6D89B}"/>
              </a:ext>
            </a:extLst>
          </p:cNvPr>
          <p:cNvSpPr txBox="1"/>
          <p:nvPr/>
        </p:nvSpPr>
        <p:spPr>
          <a:xfrm>
            <a:off x="807882" y="659914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F93C97-B925-7963-F765-5B663C09FF43}"/>
              </a:ext>
            </a:extLst>
          </p:cNvPr>
          <p:cNvSpPr txBox="1"/>
          <p:nvPr/>
        </p:nvSpPr>
        <p:spPr>
          <a:xfrm>
            <a:off x="804286" y="769311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82268A-90B0-E978-3BDC-9AA17FF1DF54}"/>
              </a:ext>
            </a:extLst>
          </p:cNvPr>
          <p:cNvSpPr txBox="1"/>
          <p:nvPr/>
        </p:nvSpPr>
        <p:spPr>
          <a:xfrm>
            <a:off x="771176" y="944948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95E618F-5A23-84FD-08A3-3A6A91351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0477" y="5583437"/>
            <a:ext cx="572382" cy="43524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C9AE24F-B148-1251-F3E4-A0800EAC25BD}"/>
              </a:ext>
            </a:extLst>
          </p:cNvPr>
          <p:cNvSpPr txBox="1"/>
          <p:nvPr/>
        </p:nvSpPr>
        <p:spPr>
          <a:xfrm>
            <a:off x="5802331" y="891348"/>
            <a:ext cx="1000304" cy="21544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guess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728B5A-5104-C3C2-77DE-6DB2611281BD}"/>
              </a:ext>
            </a:extLst>
          </p:cNvPr>
          <p:cNvGrpSpPr/>
          <p:nvPr/>
        </p:nvGrpSpPr>
        <p:grpSpPr>
          <a:xfrm>
            <a:off x="5294390" y="4082563"/>
            <a:ext cx="1363984" cy="971510"/>
            <a:chOff x="333483" y="8659808"/>
            <a:chExt cx="1315926" cy="810173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78D6D787-E064-F98E-CF8D-2DD61B6447C3}"/>
                </a:ext>
              </a:extLst>
            </p:cNvPr>
            <p:cNvSpPr/>
            <p:nvPr/>
          </p:nvSpPr>
          <p:spPr>
            <a:xfrm>
              <a:off x="333483" y="8659808"/>
              <a:ext cx="11100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1" name="Picture 6" descr="Free Icon Light illustration and picture">
              <a:extLst>
                <a:ext uri="{FF2B5EF4-FFF2-40B4-BE49-F238E27FC236}">
                  <a16:creationId xmlns:a16="http://schemas.microsoft.com/office/drawing/2014/main" id="{A4678C74-A66F-A126-0B07-D4D4AA8E2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21" y="8677562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CE5F642-A8A8-F494-0FD1-C8D8F2EB095B}"/>
                </a:ext>
              </a:extLst>
            </p:cNvPr>
            <p:cNvSpPr txBox="1"/>
            <p:nvPr/>
          </p:nvSpPr>
          <p:spPr>
            <a:xfrm>
              <a:off x="559635" y="8749457"/>
              <a:ext cx="1089774" cy="179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Remember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ABD2CC4-56FD-1682-8E06-B878D5952AA0}"/>
              </a:ext>
            </a:extLst>
          </p:cNvPr>
          <p:cNvSpPr txBox="1"/>
          <p:nvPr/>
        </p:nvSpPr>
        <p:spPr>
          <a:xfrm>
            <a:off x="5289627" y="4317055"/>
            <a:ext cx="13234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make the nouns plural by adding an </a:t>
            </a:r>
          </a:p>
          <a:p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–o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-a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–e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8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59" name="Picture 2358">
            <a:extLst>
              <a:ext uri="{FF2B5EF4-FFF2-40B4-BE49-F238E27FC236}">
                <a16:creationId xmlns:a16="http://schemas.microsoft.com/office/drawing/2014/main" id="{E44DF5A1-7C75-5A3F-572F-439FBEED6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594" y="1415718"/>
            <a:ext cx="5390668" cy="2582895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76017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D2BEA7-85CE-4DE3-8FB1-5F7AE5A4C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958727"/>
              </p:ext>
            </p:extLst>
          </p:nvPr>
        </p:nvGraphicFramePr>
        <p:xfrm>
          <a:off x="139865" y="688382"/>
          <a:ext cx="6565736" cy="8847519"/>
        </p:xfrm>
        <a:graphic>
          <a:graphicData uri="http://schemas.openxmlformats.org/drawingml/2006/table">
            <a:tbl>
              <a:tblPr firstRow="1"/>
              <a:tblGrid>
                <a:gridCol w="845308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058794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2058766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1300" b="1" dirty="0" err="1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rgbClr val="3B3838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rgbClr val="3B3838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4a 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(W1-4)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at Spanish club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at the weekend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Barcelona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the afternoon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b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2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AR verbs (singular)</a:t>
                      </a:r>
                      <a:endParaRPr lang="en-GB" sz="12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Definite articles – </a:t>
                      </a:r>
                      <a:r>
                        <a:rPr lang="en-GB" sz="12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, la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[l]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[ga] [go]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regular –AR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Family members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Range of nouns, adjectives and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4b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(W5-6)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break time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reading club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GB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(2)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Infinitive – regular ER verbs (singular)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Personal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‘a’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[ga] [go]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[ca] [co] [cu]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[que]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regular –ER verbs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Range of singular masculine and feminine nouns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5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(W7-9)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how many, describing things</a:t>
                      </a:r>
                    </a:p>
                    <a:p>
                      <a:pPr marL="180975" marR="0" lvl="0" indent="-936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my monster</a:t>
                      </a:r>
                    </a:p>
                    <a:p>
                      <a:pPr marL="180975" lvl="0" indent="-9366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2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Talking about more than one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there is/are – </a:t>
                      </a:r>
                      <a:r>
                        <a:rPr lang="en-GB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hay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Plural indefinite articles 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</a:t>
                      </a:r>
                      <a:r>
                        <a:rPr lang="en-GB" sz="12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unos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2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unas</a:t>
                      </a:r>
                      <a:r>
                        <a:rPr lang="en-GB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4625" indent="-88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 plural marking on nouns [-s]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[qui]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[que] [qui] [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 [ci]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1-12</a:t>
                      </a:r>
                    </a:p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Parts of the body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6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(W10-11)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85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F6F9C367-7F9B-F635-D26F-27071CA8A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850276"/>
              </p:ext>
            </p:extLst>
          </p:nvPr>
        </p:nvGraphicFramePr>
        <p:xfrm>
          <a:off x="131617" y="3629746"/>
          <a:ext cx="6613766" cy="2034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518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10146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15027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150279">
                  <a:extLst>
                    <a:ext uri="{9D8B030D-6E8A-4147-A177-3AD203B41FA5}">
                      <a16:colId xmlns:a16="http://schemas.microsoft.com/office/drawing/2014/main" val="1576596342"/>
                    </a:ext>
                  </a:extLst>
                </a:gridCol>
                <a:gridCol w="1150279">
                  <a:extLst>
                    <a:ext uri="{9D8B030D-6E8A-4147-A177-3AD203B41FA5}">
                      <a16:colId xmlns:a16="http://schemas.microsoft.com/office/drawing/2014/main" val="2777786889"/>
                    </a:ext>
                  </a:extLst>
                </a:gridCol>
              </a:tblGrid>
              <a:tr h="678264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oreja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78264"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boca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pie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78264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(la) cabeza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dedo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400" dirty="0" err="1">
                          <a:latin typeface="Century Gothic" panose="020B0502020202020204" pitchFamily="34" charset="0"/>
                        </a:rPr>
                        <a:t>ojo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3985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0286532-4C54-36D0-9361-7F6282874ED2}"/>
              </a:ext>
            </a:extLst>
          </p:cNvPr>
          <p:cNvGrpSpPr/>
          <p:nvPr/>
        </p:nvGrpSpPr>
        <p:grpSpPr>
          <a:xfrm>
            <a:off x="5031080" y="3121559"/>
            <a:ext cx="1879161" cy="369332"/>
            <a:chOff x="4495800" y="3728776"/>
            <a:chExt cx="1879161" cy="3693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C4FAFDF-B600-7414-B0C9-D326E770C48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AEFD3-4C72-D424-C721-BFC6E51A3CDB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636ED1-D8C1-1830-8852-76DAFC4AC857}"/>
              </a:ext>
            </a:extLst>
          </p:cNvPr>
          <p:cNvSpPr txBox="1"/>
          <p:nvPr/>
        </p:nvSpPr>
        <p:spPr>
          <a:xfrm>
            <a:off x="34517" y="3228090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F605F1-6637-65A3-AF35-D8057C37D5A6}"/>
              </a:ext>
            </a:extLst>
          </p:cNvPr>
          <p:cNvGrpSpPr/>
          <p:nvPr/>
        </p:nvGrpSpPr>
        <p:grpSpPr>
          <a:xfrm>
            <a:off x="4727601" y="600761"/>
            <a:ext cx="2017784" cy="1620654"/>
            <a:chOff x="4876029" y="582476"/>
            <a:chExt cx="1858205" cy="16206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9785A1-D449-8CDF-3CAF-0BF69C58882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620654"/>
              <a:chOff x="4310576" y="875609"/>
              <a:chExt cx="2558030" cy="219341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163801-B1EE-FE3B-FD75-3A736E8C3450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11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FC796E-3F40-1833-F770-733B9D79429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F44DB7-DDC8-2C26-9925-67C93B18574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7F77BD-88BD-7AF9-626F-905D2E3CC363}"/>
                </a:ext>
              </a:extLst>
            </p:cNvPr>
            <p:cNvSpPr txBox="1"/>
            <p:nvPr/>
          </p:nvSpPr>
          <p:spPr>
            <a:xfrm>
              <a:off x="5115488" y="987561"/>
              <a:ext cx="1618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Understand and create a description of a monster.</a:t>
              </a:r>
              <a:endParaRPr lang="en-GB" sz="1200" dirty="0"/>
            </a:p>
          </p:txBody>
        </p:sp>
      </p:grpSp>
      <p:pic>
        <p:nvPicPr>
          <p:cNvPr id="24" name="Picture 6" descr="Free target button icon illustration">
            <a:extLst>
              <a:ext uri="{FF2B5EF4-FFF2-40B4-BE49-F238E27FC236}">
                <a16:creationId xmlns:a16="http://schemas.microsoft.com/office/drawing/2014/main" id="{386D341D-639D-9EF7-EB75-ADD0936D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D97ACC-83B9-6004-4898-FB32E5A6C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261" y="2990774"/>
            <a:ext cx="707513" cy="53800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3D5300C-DD47-B47F-29CC-9A657FFCB576}"/>
              </a:ext>
            </a:extLst>
          </p:cNvPr>
          <p:cNvSpPr/>
          <p:nvPr/>
        </p:nvSpPr>
        <p:spPr>
          <a:xfrm>
            <a:off x="130140" y="5960971"/>
            <a:ext cx="6624769" cy="329734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3636D-2775-F550-3D18-B40F7CD7CF9C}"/>
              </a:ext>
            </a:extLst>
          </p:cNvPr>
          <p:cNvSpPr txBox="1"/>
          <p:nvPr/>
        </p:nvSpPr>
        <p:spPr>
          <a:xfrm>
            <a:off x="191155" y="5997520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things in the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CD76C9-D4D2-5F14-9E3B-61A6FA520B02}"/>
              </a:ext>
            </a:extLst>
          </p:cNvPr>
          <p:cNvSpPr txBox="1"/>
          <p:nvPr/>
        </p:nvSpPr>
        <p:spPr>
          <a:xfrm>
            <a:off x="182050" y="6265170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Indefinite articles: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unos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/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AB9E57-9928-EDA8-AC25-82C5BB57A759}"/>
              </a:ext>
            </a:extLst>
          </p:cNvPr>
          <p:cNvGrpSpPr/>
          <p:nvPr/>
        </p:nvGrpSpPr>
        <p:grpSpPr>
          <a:xfrm>
            <a:off x="4924345" y="6005694"/>
            <a:ext cx="1943885" cy="588990"/>
            <a:chOff x="115026" y="5917195"/>
            <a:chExt cx="1943885" cy="58899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17DDF2B-B209-146D-A536-736FEF47346F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5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AB58D413-26B9-5A1B-52B2-E71983E426C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ABE91E-E485-4791-9E8F-4F6CFC76AE0B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EF773E-1CA3-C6EE-D2AA-AB8BB024E1A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355" y="716076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hlinkClick r:id="" action="ppaction://noaction">
              <a:snd r:embed="rId10" name="es_importante_hablar.wav"/>
            </a:hlinkClick>
            <a:extLst>
              <a:ext uri="{FF2B5EF4-FFF2-40B4-BE49-F238E27FC236}">
                <a16:creationId xmlns:a16="http://schemas.microsoft.com/office/drawing/2014/main" id="{2BC2BEFB-79A9-D1D9-B159-064C8FBCBB2D}"/>
              </a:ext>
            </a:extLst>
          </p:cNvPr>
          <p:cNvSpPr txBox="1"/>
          <p:nvPr/>
        </p:nvSpPr>
        <p:spPr>
          <a:xfrm>
            <a:off x="1006839" y="6828295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dedo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F155A1-E124-88CB-07F6-0181CB8407CA}"/>
              </a:ext>
            </a:extLst>
          </p:cNvPr>
          <p:cNvSpPr txBox="1"/>
          <p:nvPr/>
        </p:nvSpPr>
        <p:spPr>
          <a:xfrm>
            <a:off x="1297882" y="7161715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finger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0B6FB0F6-4EAC-96A3-0D3D-6F55F5D3745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99495" y="717119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hlinkClick r:id="" action="ppaction://noaction">
              <a:snd r:embed="rId10" name="es_importante_hablar.wav"/>
            </a:hlinkClick>
            <a:extLst>
              <a:ext uri="{FF2B5EF4-FFF2-40B4-BE49-F238E27FC236}">
                <a16:creationId xmlns:a16="http://schemas.microsoft.com/office/drawing/2014/main" id="{1B6AFCD1-7224-49CA-0592-EB5E7F67FB64}"/>
              </a:ext>
            </a:extLst>
          </p:cNvPr>
          <p:cNvSpPr txBox="1"/>
          <p:nvPr/>
        </p:nvSpPr>
        <p:spPr>
          <a:xfrm>
            <a:off x="2872979" y="6838724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boca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1D89C6-8AFE-754F-61A8-14D2A9D70E06}"/>
              </a:ext>
            </a:extLst>
          </p:cNvPr>
          <p:cNvSpPr txBox="1"/>
          <p:nvPr/>
        </p:nvSpPr>
        <p:spPr>
          <a:xfrm>
            <a:off x="3164022" y="7172144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mouth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42F456-09C5-5621-5874-54579BA4E56C}"/>
              </a:ext>
            </a:extLst>
          </p:cNvPr>
          <p:cNvSpPr/>
          <p:nvPr/>
        </p:nvSpPr>
        <p:spPr>
          <a:xfrm>
            <a:off x="131955" y="793729"/>
            <a:ext cx="2919565" cy="235587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0721C7-82B2-8987-C38A-3708B13A1FA5}"/>
              </a:ext>
            </a:extLst>
          </p:cNvPr>
          <p:cNvGrpSpPr/>
          <p:nvPr/>
        </p:nvGrpSpPr>
        <p:grpSpPr>
          <a:xfrm>
            <a:off x="1490754" y="958187"/>
            <a:ext cx="1777656" cy="409714"/>
            <a:chOff x="1830348" y="1416995"/>
            <a:chExt cx="1777656" cy="409714"/>
          </a:xfrm>
        </p:grpSpPr>
        <p:sp>
          <p:nvSpPr>
            <p:cNvPr id="55" name="Google Shape;112;p3">
              <a:extLst>
                <a:ext uri="{FF2B5EF4-FFF2-40B4-BE49-F238E27FC236}">
                  <a16:creationId xmlns:a16="http://schemas.microsoft.com/office/drawing/2014/main" id="{02D6C9E6-0443-24FD-5604-EE0034F9667A}"/>
                </a:ext>
              </a:extLst>
            </p:cNvPr>
            <p:cNvSpPr txBox="1"/>
            <p:nvPr/>
          </p:nvSpPr>
          <p:spPr>
            <a:xfrm>
              <a:off x="2144860" y="1463927"/>
              <a:ext cx="1266893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483159EC-049C-FFD0-D4A8-7029FCC3A5C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30348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BD0FDA6-B308-C18F-1B9D-3833F2445842}"/>
                </a:ext>
              </a:extLst>
            </p:cNvPr>
            <p:cNvSpPr txBox="1"/>
            <p:nvPr/>
          </p:nvSpPr>
          <p:spPr>
            <a:xfrm>
              <a:off x="2297248" y="1476886"/>
              <a:ext cx="13107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4369ABB9-DE9A-E5DB-D248-686BC80C80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2453" y="2268564"/>
            <a:ext cx="1647371" cy="76960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ED91CCC-5F56-A366-BD30-5F62130209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982" y="1432114"/>
            <a:ext cx="1647371" cy="775233"/>
          </a:xfrm>
          <a:prstGeom prst="rect">
            <a:avLst/>
          </a:prstGeom>
        </p:spPr>
      </p:pic>
      <p:sp>
        <p:nvSpPr>
          <p:cNvPr id="63" name="CustomShape 3">
            <a:extLst>
              <a:ext uri="{FF2B5EF4-FFF2-40B4-BE49-F238E27FC236}">
                <a16:creationId xmlns:a16="http://schemas.microsoft.com/office/drawing/2014/main" id="{0009C03B-4049-329C-2D1E-4770FAC1D99D}"/>
              </a:ext>
            </a:extLst>
          </p:cNvPr>
          <p:cNvSpPr/>
          <p:nvPr/>
        </p:nvSpPr>
        <p:spPr>
          <a:xfrm>
            <a:off x="191268" y="6569084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‘a/an’, use either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49" name="CustomShape 3">
            <a:extLst>
              <a:ext uri="{FF2B5EF4-FFF2-40B4-BE49-F238E27FC236}">
                <a16:creationId xmlns:a16="http://schemas.microsoft.com/office/drawing/2014/main" id="{DAFEBB40-A652-FDA2-E5F2-AA158810FF71}"/>
              </a:ext>
            </a:extLst>
          </p:cNvPr>
          <p:cNvSpPr/>
          <p:nvPr/>
        </p:nvSpPr>
        <p:spPr>
          <a:xfrm>
            <a:off x="214254" y="7466092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before a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or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Google Shape;183;p8">
            <a:extLst>
              <a:ext uri="{FF2B5EF4-FFF2-40B4-BE49-F238E27FC236}">
                <a16:creationId xmlns:a16="http://schemas.microsoft.com/office/drawing/2014/main" id="{C6D34A92-E9CD-A08B-9449-BE23E4F13B0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355" y="80737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TextBox 2052">
            <a:hlinkClick r:id="" action="ppaction://noaction">
              <a:snd r:embed="rId10" name="es_importante_hablar.wav"/>
            </a:hlinkClick>
            <a:extLst>
              <a:ext uri="{FF2B5EF4-FFF2-40B4-BE49-F238E27FC236}">
                <a16:creationId xmlns:a16="http://schemas.microsoft.com/office/drawing/2014/main" id="{E073E6CF-1FBE-1775-AB42-F65150A8F552}"/>
              </a:ext>
            </a:extLst>
          </p:cNvPr>
          <p:cNvSpPr txBox="1"/>
          <p:nvPr/>
        </p:nvSpPr>
        <p:spPr>
          <a:xfrm>
            <a:off x="1006839" y="7741241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ojo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8DD4119-4572-67A5-D0FD-4FC074C5F616}"/>
              </a:ext>
            </a:extLst>
          </p:cNvPr>
          <p:cNvSpPr txBox="1"/>
          <p:nvPr/>
        </p:nvSpPr>
        <p:spPr>
          <a:xfrm>
            <a:off x="1297882" y="8074661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eyes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6" name="Google Shape;183;p8">
            <a:extLst>
              <a:ext uri="{FF2B5EF4-FFF2-40B4-BE49-F238E27FC236}">
                <a16:creationId xmlns:a16="http://schemas.microsoft.com/office/drawing/2014/main" id="{770D799B-8CB4-02D2-F7F0-59438BC880A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99495" y="808413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TextBox 2056">
            <a:hlinkClick r:id="" action="ppaction://noaction">
              <a:snd r:embed="rId10" name="es_importante_hablar.wav"/>
            </a:hlinkClick>
            <a:extLst>
              <a:ext uri="{FF2B5EF4-FFF2-40B4-BE49-F238E27FC236}">
                <a16:creationId xmlns:a16="http://schemas.microsoft.com/office/drawing/2014/main" id="{2B14D57E-D4AB-C538-7076-3B16278E14BB}"/>
              </a:ext>
            </a:extLst>
          </p:cNvPr>
          <p:cNvSpPr txBox="1"/>
          <p:nvPr/>
        </p:nvSpPr>
        <p:spPr>
          <a:xfrm>
            <a:off x="2872979" y="7751670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oreja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C9C15FE8-30FD-0F77-52F5-3ADA06F492C1}"/>
              </a:ext>
            </a:extLst>
          </p:cNvPr>
          <p:cNvSpPr txBox="1"/>
          <p:nvPr/>
        </p:nvSpPr>
        <p:spPr>
          <a:xfrm>
            <a:off x="3164022" y="8085090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9" name="CustomShape 3">
            <a:extLst>
              <a:ext uri="{FF2B5EF4-FFF2-40B4-BE49-F238E27FC236}">
                <a16:creationId xmlns:a16="http://schemas.microsoft.com/office/drawing/2014/main" id="{8B1A6534-5A2F-3111-1D07-10DA77FDDE1F}"/>
              </a:ext>
            </a:extLst>
          </p:cNvPr>
          <p:cNvSpPr/>
          <p:nvPr/>
        </p:nvSpPr>
        <p:spPr>
          <a:xfrm>
            <a:off x="222130" y="8390175"/>
            <a:ext cx="11463480" cy="7259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for masculine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  <a:p>
            <a:pPr>
              <a:lnSpc>
                <a:spcPct val="15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 for feminine plural noun, use ‘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3824D63D-5B16-D0F9-882A-E1455B971F42}"/>
              </a:ext>
            </a:extLst>
          </p:cNvPr>
          <p:cNvSpPr/>
          <p:nvPr/>
        </p:nvSpPr>
        <p:spPr>
          <a:xfrm>
            <a:off x="4818365" y="1780908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E088D8F0-82BF-ED10-4D31-09CD3F77AB4C}"/>
              </a:ext>
            </a:extLst>
          </p:cNvPr>
          <p:cNvSpPr txBox="1"/>
          <p:nvPr/>
        </p:nvSpPr>
        <p:spPr>
          <a:xfrm>
            <a:off x="4987624" y="1713344"/>
            <a:ext cx="1447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Use ‘</a:t>
            </a:r>
            <a:r>
              <a:rPr lang="en-GB" sz="1200" dirty="0" err="1">
                <a:latin typeface="Century Gothic" panose="020B0502020202020204" pitchFamily="34" charset="0"/>
              </a:rPr>
              <a:t>unos</a:t>
            </a:r>
            <a:r>
              <a:rPr lang="en-GB" sz="1200" dirty="0">
                <a:latin typeface="Century Gothic" panose="020B0502020202020204" pitchFamily="34" charset="0"/>
              </a:rPr>
              <a:t>’ and ‘</a:t>
            </a:r>
            <a:r>
              <a:rPr lang="en-GB" sz="1200" dirty="0" err="1">
                <a:latin typeface="Century Gothic" panose="020B0502020202020204" pitchFamily="34" charset="0"/>
              </a:rPr>
              <a:t>unas</a:t>
            </a:r>
            <a:r>
              <a:rPr lang="en-GB" sz="1200" dirty="0">
                <a:latin typeface="Century Gothic" panose="020B0502020202020204" pitchFamily="34" charset="0"/>
              </a:rPr>
              <a:t>.</a:t>
            </a:r>
            <a:endParaRPr lang="en-GB" sz="1200" dirty="0"/>
          </a:p>
        </p:txBody>
      </p:sp>
      <p:pic>
        <p:nvPicPr>
          <p:cNvPr id="2082" name="Picture 2081">
            <a:extLst>
              <a:ext uri="{FF2B5EF4-FFF2-40B4-BE49-F238E27FC236}">
                <a16:creationId xmlns:a16="http://schemas.microsoft.com/office/drawing/2014/main" id="{67B448F5-1CE5-EECB-7BD8-10265F0A3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7340" y="2298763"/>
            <a:ext cx="573496" cy="848180"/>
          </a:xfrm>
          <a:prstGeom prst="rect">
            <a:avLst/>
          </a:prstGeom>
        </p:spPr>
      </p:pic>
      <p:sp>
        <p:nvSpPr>
          <p:cNvPr id="2104" name="TextBox 2103">
            <a:extLst>
              <a:ext uri="{FF2B5EF4-FFF2-40B4-BE49-F238E27FC236}">
                <a16:creationId xmlns:a16="http://schemas.microsoft.com/office/drawing/2014/main" id="{9B29870C-75E2-EDAA-6C90-8AF1CFD6C893}"/>
              </a:ext>
            </a:extLst>
          </p:cNvPr>
          <p:cNvSpPr txBox="1"/>
          <p:nvPr/>
        </p:nvSpPr>
        <p:spPr>
          <a:xfrm>
            <a:off x="3176245" y="664334"/>
            <a:ext cx="139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Mi </a:t>
            </a:r>
            <a:r>
              <a:rPr lang="en-GB" sz="2000" b="1" dirty="0" err="1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monstruo</a:t>
            </a:r>
            <a:endParaRPr lang="en-GB" sz="2000" b="1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CC99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Jokerman" panose="04090605060D06020702" pitchFamily="82" charset="0"/>
            </a:endParaRPr>
          </a:p>
        </p:txBody>
      </p:sp>
      <p:sp>
        <p:nvSpPr>
          <p:cNvPr id="2105" name="Thought Bubble: Cloud 2104">
            <a:extLst>
              <a:ext uri="{FF2B5EF4-FFF2-40B4-BE49-F238E27FC236}">
                <a16:creationId xmlns:a16="http://schemas.microsoft.com/office/drawing/2014/main" id="{26C0E7F2-A504-9ABD-1A88-C10CE8392836}"/>
              </a:ext>
            </a:extLst>
          </p:cNvPr>
          <p:cNvSpPr/>
          <p:nvPr/>
        </p:nvSpPr>
        <p:spPr>
          <a:xfrm>
            <a:off x="3044484" y="1406707"/>
            <a:ext cx="1600483" cy="924758"/>
          </a:xfrm>
          <a:prstGeom prst="cloudCallout">
            <a:avLst>
              <a:gd name="adj1" fmla="val 45048"/>
              <a:gd name="adj2" fmla="val 46274"/>
            </a:avLst>
          </a:prstGeom>
          <a:solidFill>
            <a:schemeClr val="bg1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13" name="Picture 2112">
            <a:extLst>
              <a:ext uri="{FF2B5EF4-FFF2-40B4-BE49-F238E27FC236}">
                <a16:creationId xmlns:a16="http://schemas.microsoft.com/office/drawing/2014/main" id="{86DC840D-6F2C-C76B-2A49-14CF532AFD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5374" y="1586275"/>
            <a:ext cx="475246" cy="670163"/>
          </a:xfrm>
          <a:prstGeom prst="rect">
            <a:avLst/>
          </a:prstGeom>
        </p:spPr>
      </p:pic>
      <p:pic>
        <p:nvPicPr>
          <p:cNvPr id="2114" name="Picture 2" descr="Extraterrestre, Monstruo, Imprimir, Ciencia Ficción">
            <a:hlinkClick r:id="" action="ppaction://noaction">
              <a:snd r:embed="rId16" name="s9-13_2.wav"/>
            </a:hlinkClick>
            <a:extLst>
              <a:ext uri="{FF2B5EF4-FFF2-40B4-BE49-F238E27FC236}">
                <a16:creationId xmlns:a16="http://schemas.microsoft.com/office/drawing/2014/main" id="{9F3DAC88-1342-3FB5-395A-D9618BAC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81" y="1684012"/>
            <a:ext cx="530610" cy="46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836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8" name="Picture 2207">
            <a:extLst>
              <a:ext uri="{FF2B5EF4-FFF2-40B4-BE49-F238E27FC236}">
                <a16:creationId xmlns:a16="http://schemas.microsoft.com/office/drawing/2014/main" id="{F1A858C5-1D38-8E80-F061-7E8FC71A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0" y="1373723"/>
            <a:ext cx="2671547" cy="2904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  <p:sp>
        <p:nvSpPr>
          <p:cNvPr id="2163" name="TextBox 2162">
            <a:extLst>
              <a:ext uri="{FF2B5EF4-FFF2-40B4-BE49-F238E27FC236}">
                <a16:creationId xmlns:a16="http://schemas.microsoft.com/office/drawing/2014/main" id="{519E6749-18A8-3749-E359-90895B85058C}"/>
              </a:ext>
            </a:extLst>
          </p:cNvPr>
          <p:cNvSpPr txBox="1"/>
          <p:nvPr/>
        </p:nvSpPr>
        <p:spPr>
          <a:xfrm>
            <a:off x="1116694" y="818707"/>
            <a:ext cx="5769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[A] Quique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dibuja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unos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monstruos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How many of each is he planning to draw? 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1 o +1. </a:t>
            </a:r>
          </a:p>
        </p:txBody>
      </p:sp>
      <p:grpSp>
        <p:nvGrpSpPr>
          <p:cNvPr id="2164" name="Group 2163">
            <a:extLst>
              <a:ext uri="{FF2B5EF4-FFF2-40B4-BE49-F238E27FC236}">
                <a16:creationId xmlns:a16="http://schemas.microsoft.com/office/drawing/2014/main" id="{04777718-2775-A03A-F8DD-7431C48D3AC1}"/>
              </a:ext>
            </a:extLst>
          </p:cNvPr>
          <p:cNvGrpSpPr/>
          <p:nvPr/>
        </p:nvGrpSpPr>
        <p:grpSpPr>
          <a:xfrm>
            <a:off x="111269" y="688741"/>
            <a:ext cx="1072125" cy="541432"/>
            <a:chOff x="85157" y="674113"/>
            <a:chExt cx="1072125" cy="541432"/>
          </a:xfrm>
        </p:grpSpPr>
        <p:sp>
          <p:nvSpPr>
            <p:cNvPr id="2165" name="Google Shape;206;p9">
              <a:extLst>
                <a:ext uri="{FF2B5EF4-FFF2-40B4-BE49-F238E27FC236}">
                  <a16:creationId xmlns:a16="http://schemas.microsoft.com/office/drawing/2014/main" id="{026D4796-C6F2-BAD7-C336-B7C252D2764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66" name="Picture 2165">
              <a:extLst>
                <a:ext uri="{FF2B5EF4-FFF2-40B4-BE49-F238E27FC236}">
                  <a16:creationId xmlns:a16="http://schemas.microsoft.com/office/drawing/2014/main" id="{27C2D3DF-8105-5059-2682-CD10D5812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67" name="TextBox 2166">
              <a:extLst>
                <a:ext uri="{FF2B5EF4-FFF2-40B4-BE49-F238E27FC236}">
                  <a16:creationId xmlns:a16="http://schemas.microsoft.com/office/drawing/2014/main" id="{67854DC8-028B-A266-E9CC-BCB08E56C83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169" name="TextBox 2168">
            <a:extLst>
              <a:ext uri="{FF2B5EF4-FFF2-40B4-BE49-F238E27FC236}">
                <a16:creationId xmlns:a16="http://schemas.microsoft.com/office/drawing/2014/main" id="{A548DB3C-E40A-0384-3702-8FF8FE7921D0}"/>
              </a:ext>
            </a:extLst>
          </p:cNvPr>
          <p:cNvSpPr txBox="1"/>
          <p:nvPr/>
        </p:nvSpPr>
        <p:spPr>
          <a:xfrm>
            <a:off x="3798012" y="134135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[B]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2238" name="Group 2237">
            <a:extLst>
              <a:ext uri="{FF2B5EF4-FFF2-40B4-BE49-F238E27FC236}">
                <a16:creationId xmlns:a16="http://schemas.microsoft.com/office/drawing/2014/main" id="{4B44EBC4-CB57-FA9E-7D6A-1AD5C7F37A6F}"/>
              </a:ext>
            </a:extLst>
          </p:cNvPr>
          <p:cNvGrpSpPr/>
          <p:nvPr/>
        </p:nvGrpSpPr>
        <p:grpSpPr>
          <a:xfrm>
            <a:off x="501414" y="4362955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239" name="Google Shape;222;p10">
              <a:extLst>
                <a:ext uri="{FF2B5EF4-FFF2-40B4-BE49-F238E27FC236}">
                  <a16:creationId xmlns:a16="http://schemas.microsoft.com/office/drawing/2014/main" id="{2F6F211E-50ED-555B-A7EF-23257416208D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0" name="TextBox 2239">
              <a:extLst>
                <a:ext uri="{FF2B5EF4-FFF2-40B4-BE49-F238E27FC236}">
                  <a16:creationId xmlns:a16="http://schemas.microsoft.com/office/drawing/2014/main" id="{25291DEF-12C3-C82C-9A52-494C3D0AA5A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30344BAD-E927-DC15-DFD3-41E56D687219}"/>
              </a:ext>
            </a:extLst>
          </p:cNvPr>
          <p:cNvGrpSpPr/>
          <p:nvPr/>
        </p:nvGrpSpPr>
        <p:grpSpPr>
          <a:xfrm>
            <a:off x="130140" y="4250415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42" name="Oval 2241">
              <a:extLst>
                <a:ext uri="{FF2B5EF4-FFF2-40B4-BE49-F238E27FC236}">
                  <a16:creationId xmlns:a16="http://schemas.microsoft.com/office/drawing/2014/main" id="{06F57B70-EB4D-F3FA-1352-3BFFAFF76D9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43" name="Picture 2242" descr="Free speaker sound loud vector">
              <a:extLst>
                <a:ext uri="{FF2B5EF4-FFF2-40B4-BE49-F238E27FC236}">
                  <a16:creationId xmlns:a16="http://schemas.microsoft.com/office/drawing/2014/main" id="{FAC70B34-C3A6-E81A-E932-B211522EA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44" name="TextBox 2243">
            <a:extLst>
              <a:ext uri="{FF2B5EF4-FFF2-40B4-BE49-F238E27FC236}">
                <a16:creationId xmlns:a16="http://schemas.microsoft.com/office/drawing/2014/main" id="{62C18DFB-AC77-5260-2C8E-6FA67ED5F59E}"/>
              </a:ext>
            </a:extLst>
          </p:cNvPr>
          <p:cNvSpPr txBox="1"/>
          <p:nvPr/>
        </p:nvSpPr>
        <p:spPr>
          <a:xfrm>
            <a:off x="1945777" y="4393435"/>
            <a:ext cx="4724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Quique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tiene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otro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sueño.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marca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   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245" name="Table 11">
            <a:extLst>
              <a:ext uri="{FF2B5EF4-FFF2-40B4-BE49-F238E27FC236}">
                <a16:creationId xmlns:a16="http://schemas.microsoft.com/office/drawing/2014/main" id="{CB0DE972-EEA8-0613-D013-1590642F7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789455"/>
              </p:ext>
            </p:extLst>
          </p:nvPr>
        </p:nvGraphicFramePr>
        <p:xfrm>
          <a:off x="333134" y="4953989"/>
          <a:ext cx="2026607" cy="2716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017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62646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951173"/>
                  </a:ext>
                </a:extLst>
              </a:tr>
            </a:tbl>
          </a:graphicData>
        </a:graphic>
      </p:graphicFrame>
      <p:pic>
        <p:nvPicPr>
          <p:cNvPr id="2246" name="Picture 2245">
            <a:extLst>
              <a:ext uri="{FF2B5EF4-FFF2-40B4-BE49-F238E27FC236}">
                <a16:creationId xmlns:a16="http://schemas.microsoft.com/office/drawing/2014/main" id="{35165C48-FDEC-02C8-9C18-E3E924FED7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3" y="5294697"/>
            <a:ext cx="241202" cy="203400"/>
          </a:xfrm>
          <a:prstGeom prst="rect">
            <a:avLst/>
          </a:prstGeom>
        </p:spPr>
      </p:pic>
      <p:sp>
        <p:nvSpPr>
          <p:cNvPr id="2247" name="Rectangle 2246">
            <a:extLst>
              <a:ext uri="{FF2B5EF4-FFF2-40B4-BE49-F238E27FC236}">
                <a16:creationId xmlns:a16="http://schemas.microsoft.com/office/drawing/2014/main" id="{2C430E08-D7FD-35E4-23BD-77A6F5291E99}"/>
              </a:ext>
            </a:extLst>
          </p:cNvPr>
          <p:cNvSpPr/>
          <p:nvPr/>
        </p:nvSpPr>
        <p:spPr>
          <a:xfrm>
            <a:off x="226562" y="531284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248" name="Rectangle 2247">
            <a:extLst>
              <a:ext uri="{FF2B5EF4-FFF2-40B4-BE49-F238E27FC236}">
                <a16:creationId xmlns:a16="http://schemas.microsoft.com/office/drawing/2014/main" id="{C8A770B5-3551-8538-F17F-69A0F0E972A4}"/>
              </a:ext>
            </a:extLst>
          </p:cNvPr>
          <p:cNvSpPr/>
          <p:nvPr/>
        </p:nvSpPr>
        <p:spPr>
          <a:xfrm>
            <a:off x="226562" y="5623120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49" name="Rectangle 2248">
            <a:extLst>
              <a:ext uri="{FF2B5EF4-FFF2-40B4-BE49-F238E27FC236}">
                <a16:creationId xmlns:a16="http://schemas.microsoft.com/office/drawing/2014/main" id="{9FB8C05E-5A9E-ED73-234A-172C3D6AACE8}"/>
              </a:ext>
            </a:extLst>
          </p:cNvPr>
          <p:cNvSpPr/>
          <p:nvPr/>
        </p:nvSpPr>
        <p:spPr>
          <a:xfrm>
            <a:off x="208888" y="592450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50" name="Rectangle 2249">
            <a:extLst>
              <a:ext uri="{FF2B5EF4-FFF2-40B4-BE49-F238E27FC236}">
                <a16:creationId xmlns:a16="http://schemas.microsoft.com/office/drawing/2014/main" id="{338EFBCD-602E-9E12-CD6E-EE52085A8A66}"/>
              </a:ext>
            </a:extLst>
          </p:cNvPr>
          <p:cNvSpPr/>
          <p:nvPr/>
        </p:nvSpPr>
        <p:spPr>
          <a:xfrm>
            <a:off x="209801" y="621358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51" name="Rectangle 2250">
            <a:extLst>
              <a:ext uri="{FF2B5EF4-FFF2-40B4-BE49-F238E27FC236}">
                <a16:creationId xmlns:a16="http://schemas.microsoft.com/office/drawing/2014/main" id="{8D384637-0BE9-E975-0455-6D305FAA96F1}"/>
              </a:ext>
            </a:extLst>
          </p:cNvPr>
          <p:cNvSpPr/>
          <p:nvPr/>
        </p:nvSpPr>
        <p:spPr>
          <a:xfrm>
            <a:off x="208888" y="65319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52" name="Rectangle 2251">
            <a:extLst>
              <a:ext uri="{FF2B5EF4-FFF2-40B4-BE49-F238E27FC236}">
                <a16:creationId xmlns:a16="http://schemas.microsoft.com/office/drawing/2014/main" id="{F900D845-1FF6-6585-72DD-AA3129C77BAC}"/>
              </a:ext>
            </a:extLst>
          </p:cNvPr>
          <p:cNvSpPr/>
          <p:nvPr/>
        </p:nvSpPr>
        <p:spPr>
          <a:xfrm>
            <a:off x="208888" y="6829639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53" name="Picture 2252">
            <a:extLst>
              <a:ext uri="{FF2B5EF4-FFF2-40B4-BE49-F238E27FC236}">
                <a16:creationId xmlns:a16="http://schemas.microsoft.com/office/drawing/2014/main" id="{DE7676A3-C50D-CBDC-57BA-5AA0497481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804"/>
          <a:stretch/>
        </p:blipFill>
        <p:spPr>
          <a:xfrm>
            <a:off x="2790616" y="5464881"/>
            <a:ext cx="1798600" cy="1232135"/>
          </a:xfrm>
          <a:prstGeom prst="rect">
            <a:avLst/>
          </a:prstGeom>
        </p:spPr>
      </p:pic>
      <p:sp>
        <p:nvSpPr>
          <p:cNvPr id="2254" name="Rectangle 2253">
            <a:extLst>
              <a:ext uri="{FF2B5EF4-FFF2-40B4-BE49-F238E27FC236}">
                <a16:creationId xmlns:a16="http://schemas.microsoft.com/office/drawing/2014/main" id="{80705411-A2A3-23D4-E63C-AF4A6225BFA2}"/>
              </a:ext>
            </a:extLst>
          </p:cNvPr>
          <p:cNvSpPr/>
          <p:nvPr/>
        </p:nvSpPr>
        <p:spPr>
          <a:xfrm>
            <a:off x="208888" y="716210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55" name="Rectangle 2254">
            <a:extLst>
              <a:ext uri="{FF2B5EF4-FFF2-40B4-BE49-F238E27FC236}">
                <a16:creationId xmlns:a16="http://schemas.microsoft.com/office/drawing/2014/main" id="{37C1F37C-42B0-5B75-7FDD-160B3B1EEF33}"/>
              </a:ext>
            </a:extLst>
          </p:cNvPr>
          <p:cNvSpPr/>
          <p:nvPr/>
        </p:nvSpPr>
        <p:spPr>
          <a:xfrm>
            <a:off x="208888" y="7459762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56" name="TextBox 2255">
            <a:extLst>
              <a:ext uri="{FF2B5EF4-FFF2-40B4-BE49-F238E27FC236}">
                <a16:creationId xmlns:a16="http://schemas.microsoft.com/office/drawing/2014/main" id="{405D30D3-AB67-D98C-EC6F-D09956414160}"/>
              </a:ext>
            </a:extLst>
          </p:cNvPr>
          <p:cNvSpPr txBox="1"/>
          <p:nvPr/>
        </p:nvSpPr>
        <p:spPr>
          <a:xfrm>
            <a:off x="2431575" y="4897481"/>
            <a:ext cx="3623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Ahora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lee. ¿Es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posible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?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Escribe la palabra 📝.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57" name="Picture 2256">
            <a:extLst>
              <a:ext uri="{FF2B5EF4-FFF2-40B4-BE49-F238E27FC236}">
                <a16:creationId xmlns:a16="http://schemas.microsoft.com/office/drawing/2014/main" id="{5949EB34-EA40-751A-EA7B-D6F1B1F19C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067"/>
          <a:stretch/>
        </p:blipFill>
        <p:spPr>
          <a:xfrm>
            <a:off x="4972870" y="5446050"/>
            <a:ext cx="1798600" cy="1250966"/>
          </a:xfrm>
          <a:prstGeom prst="rect">
            <a:avLst/>
          </a:prstGeom>
        </p:spPr>
      </p:pic>
      <p:sp>
        <p:nvSpPr>
          <p:cNvPr id="2258" name="Rectangle 2257">
            <a:extLst>
              <a:ext uri="{FF2B5EF4-FFF2-40B4-BE49-F238E27FC236}">
                <a16:creationId xmlns:a16="http://schemas.microsoft.com/office/drawing/2014/main" id="{E159D724-AC88-AB06-EC98-10076147DD8A}"/>
              </a:ext>
            </a:extLst>
          </p:cNvPr>
          <p:cNvSpPr/>
          <p:nvPr/>
        </p:nvSpPr>
        <p:spPr>
          <a:xfrm>
            <a:off x="2531599" y="560504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259" name="Rectangle 2258">
            <a:extLst>
              <a:ext uri="{FF2B5EF4-FFF2-40B4-BE49-F238E27FC236}">
                <a16:creationId xmlns:a16="http://schemas.microsoft.com/office/drawing/2014/main" id="{C594B900-9F80-900C-D869-4CD6874D7797}"/>
              </a:ext>
            </a:extLst>
          </p:cNvPr>
          <p:cNvSpPr/>
          <p:nvPr/>
        </p:nvSpPr>
        <p:spPr>
          <a:xfrm>
            <a:off x="2531599" y="588992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60" name="Rectangle 2259">
            <a:extLst>
              <a:ext uri="{FF2B5EF4-FFF2-40B4-BE49-F238E27FC236}">
                <a16:creationId xmlns:a16="http://schemas.microsoft.com/office/drawing/2014/main" id="{C2F810A3-6CF9-AE6D-3F74-8A8EE423E9E2}"/>
              </a:ext>
            </a:extLst>
          </p:cNvPr>
          <p:cNvSpPr/>
          <p:nvPr/>
        </p:nvSpPr>
        <p:spPr>
          <a:xfrm>
            <a:off x="2513925" y="616591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61" name="Rectangle 2260">
            <a:extLst>
              <a:ext uri="{FF2B5EF4-FFF2-40B4-BE49-F238E27FC236}">
                <a16:creationId xmlns:a16="http://schemas.microsoft.com/office/drawing/2014/main" id="{4FE34E8D-0291-0E80-D821-EAE2060609AF}"/>
              </a:ext>
            </a:extLst>
          </p:cNvPr>
          <p:cNvSpPr/>
          <p:nvPr/>
        </p:nvSpPr>
        <p:spPr>
          <a:xfrm>
            <a:off x="2514838" y="648039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62" name="Rectangle 2261">
            <a:extLst>
              <a:ext uri="{FF2B5EF4-FFF2-40B4-BE49-F238E27FC236}">
                <a16:creationId xmlns:a16="http://schemas.microsoft.com/office/drawing/2014/main" id="{4B78E47B-ABF7-F98E-B81F-1A2538060E6B}"/>
              </a:ext>
            </a:extLst>
          </p:cNvPr>
          <p:cNvSpPr/>
          <p:nvPr/>
        </p:nvSpPr>
        <p:spPr>
          <a:xfrm>
            <a:off x="4694212" y="561674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63" name="Rectangle 2262">
            <a:extLst>
              <a:ext uri="{FF2B5EF4-FFF2-40B4-BE49-F238E27FC236}">
                <a16:creationId xmlns:a16="http://schemas.microsoft.com/office/drawing/2014/main" id="{F356D480-E46F-39C1-6CAA-2D1CBB6E0CF1}"/>
              </a:ext>
            </a:extLst>
          </p:cNvPr>
          <p:cNvSpPr/>
          <p:nvPr/>
        </p:nvSpPr>
        <p:spPr>
          <a:xfrm>
            <a:off x="4694212" y="590162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64" name="Rectangle 2263">
            <a:extLst>
              <a:ext uri="{FF2B5EF4-FFF2-40B4-BE49-F238E27FC236}">
                <a16:creationId xmlns:a16="http://schemas.microsoft.com/office/drawing/2014/main" id="{03E35872-33BE-EEE5-CEE7-8B72638F20BD}"/>
              </a:ext>
            </a:extLst>
          </p:cNvPr>
          <p:cNvSpPr/>
          <p:nvPr/>
        </p:nvSpPr>
        <p:spPr>
          <a:xfrm>
            <a:off x="4676538" y="6177612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265" name="Rectangle 2264">
            <a:extLst>
              <a:ext uri="{FF2B5EF4-FFF2-40B4-BE49-F238E27FC236}">
                <a16:creationId xmlns:a16="http://schemas.microsoft.com/office/drawing/2014/main" id="{4CB8DDD0-6335-969E-DBA7-B79E89C3225D}"/>
              </a:ext>
            </a:extLst>
          </p:cNvPr>
          <p:cNvSpPr/>
          <p:nvPr/>
        </p:nvSpPr>
        <p:spPr>
          <a:xfrm>
            <a:off x="4677451" y="6492092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66" name="Picture 2265">
            <a:extLst>
              <a:ext uri="{FF2B5EF4-FFF2-40B4-BE49-F238E27FC236}">
                <a16:creationId xmlns:a16="http://schemas.microsoft.com/office/drawing/2014/main" id="{1A5ED460-4940-5B6C-47DF-4ACEC7F08A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29" y="4457150"/>
            <a:ext cx="241202" cy="203400"/>
          </a:xfrm>
          <a:prstGeom prst="rect">
            <a:avLst/>
          </a:prstGeom>
        </p:spPr>
      </p:pic>
      <p:sp>
        <p:nvSpPr>
          <p:cNvPr id="2268" name="Title 1">
            <a:extLst>
              <a:ext uri="{FF2B5EF4-FFF2-40B4-BE49-F238E27FC236}">
                <a16:creationId xmlns:a16="http://schemas.microsoft.com/office/drawing/2014/main" id="{9ED58A58-8F08-2918-8AD9-6358F390C4D7}"/>
              </a:ext>
            </a:extLst>
          </p:cNvPr>
          <p:cNvSpPr txBox="1">
            <a:spLocks/>
          </p:cNvSpPr>
          <p:nvPr/>
        </p:nvSpPr>
        <p:spPr>
          <a:xfrm>
            <a:off x="4633596" y="8605055"/>
            <a:ext cx="2071077" cy="481797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/la)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male/female partner</a:t>
            </a:r>
          </a:p>
          <a:p>
            <a:pPr algn="ctr"/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guesses</a:t>
            </a:r>
          </a:p>
        </p:txBody>
      </p:sp>
      <p:grpSp>
        <p:nvGrpSpPr>
          <p:cNvPr id="2269" name="Group 2268">
            <a:extLst>
              <a:ext uri="{FF2B5EF4-FFF2-40B4-BE49-F238E27FC236}">
                <a16:creationId xmlns:a16="http://schemas.microsoft.com/office/drawing/2014/main" id="{E18D086A-868A-6ABF-6B4A-EF77C773329B}"/>
              </a:ext>
            </a:extLst>
          </p:cNvPr>
          <p:cNvGrpSpPr/>
          <p:nvPr/>
        </p:nvGrpSpPr>
        <p:grpSpPr>
          <a:xfrm>
            <a:off x="54199" y="7746681"/>
            <a:ext cx="1801949" cy="492309"/>
            <a:chOff x="1639842" y="1416994"/>
            <a:chExt cx="1801949" cy="492309"/>
          </a:xfrm>
        </p:grpSpPr>
        <p:sp>
          <p:nvSpPr>
            <p:cNvPr id="2270" name="Google Shape;112;p3">
              <a:extLst>
                <a:ext uri="{FF2B5EF4-FFF2-40B4-BE49-F238E27FC236}">
                  <a16:creationId xmlns:a16="http://schemas.microsoft.com/office/drawing/2014/main" id="{050EF671-2016-29D0-E6D7-4592BED4FB54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7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2105821-3045-32EB-11F2-13A6ACD34356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2" name="TextBox 2271">
              <a:extLst>
                <a:ext uri="{FF2B5EF4-FFF2-40B4-BE49-F238E27FC236}">
                  <a16:creationId xmlns:a16="http://schemas.microsoft.com/office/drawing/2014/main" id="{F2580D10-4040-6693-942C-857DFCCE015B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73" name="Google Shape;402;p19">
            <a:extLst>
              <a:ext uri="{FF2B5EF4-FFF2-40B4-BE49-F238E27FC236}">
                <a16:creationId xmlns:a16="http://schemas.microsoft.com/office/drawing/2014/main" id="{01B39D0C-51A4-1B6D-0EE1-0B8AAC74B02F}"/>
              </a:ext>
            </a:extLst>
          </p:cNvPr>
          <p:cNvSpPr txBox="1"/>
          <p:nvPr/>
        </p:nvSpPr>
        <p:spPr>
          <a:xfrm>
            <a:off x="1856148" y="7843423"/>
            <a:ext cx="50244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📝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palabras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secreto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AR" sz="15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4" name="TextBox 2273">
            <a:extLst>
              <a:ext uri="{FF2B5EF4-FFF2-40B4-BE49-F238E27FC236}">
                <a16:creationId xmlns:a16="http://schemas.microsoft.com/office/drawing/2014/main" id="{DFD715C3-526B-87CD-220E-FE5C5FDE7A06}"/>
              </a:ext>
            </a:extLst>
          </p:cNvPr>
          <p:cNvSpPr txBox="1"/>
          <p:nvPr/>
        </p:nvSpPr>
        <p:spPr>
          <a:xfrm>
            <a:off x="3979988" y="8182928"/>
            <a:ext cx="4110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compañero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/a,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600" b="1" dirty="0"/>
          </a:p>
        </p:txBody>
      </p:sp>
      <p:pic>
        <p:nvPicPr>
          <p:cNvPr id="2276" name="Picture 2275">
            <a:extLst>
              <a:ext uri="{FF2B5EF4-FFF2-40B4-BE49-F238E27FC236}">
                <a16:creationId xmlns:a16="http://schemas.microsoft.com/office/drawing/2014/main" id="{A2DA8E65-6E1D-886B-AB95-54AA13E2EE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7303" y="1675423"/>
            <a:ext cx="3684494" cy="2565929"/>
          </a:xfrm>
          <a:prstGeom prst="rect">
            <a:avLst/>
          </a:prstGeom>
        </p:spPr>
      </p:pic>
      <p:pic>
        <p:nvPicPr>
          <p:cNvPr id="2277" name="Picture 2276">
            <a:extLst>
              <a:ext uri="{FF2B5EF4-FFF2-40B4-BE49-F238E27FC236}">
                <a16:creationId xmlns:a16="http://schemas.microsoft.com/office/drawing/2014/main" id="{8EE76C92-83A0-E783-B257-6376B93AB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327" y="8275012"/>
            <a:ext cx="3896441" cy="16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65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TextBox 2290">
            <a:extLst>
              <a:ext uri="{FF2B5EF4-FFF2-40B4-BE49-F238E27FC236}">
                <a16:creationId xmlns:a16="http://schemas.microsoft.com/office/drawing/2014/main" id="{78D0ADFB-70F4-27FB-8D1B-73F3BD47A064}"/>
              </a:ext>
            </a:extLst>
          </p:cNvPr>
          <p:cNvSpPr txBox="1"/>
          <p:nvPr/>
        </p:nvSpPr>
        <p:spPr>
          <a:xfrm>
            <a:off x="3633429" y="6505964"/>
            <a:ext cx="7035800" cy="2555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mis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[eyes] </a:t>
            </a: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veo* todo            ,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mi nariz         hago ¡achís!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con mi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[mouth] [I eat]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palomitas de maíz.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C2A08E-41BD-03DA-5EE8-9184726B0A05}"/>
              </a:ext>
            </a:extLst>
          </p:cNvPr>
          <p:cNvGrpSpPr/>
          <p:nvPr/>
        </p:nvGrpSpPr>
        <p:grpSpPr>
          <a:xfrm>
            <a:off x="524408" y="792596"/>
            <a:ext cx="822261" cy="307777"/>
            <a:chOff x="455223" y="4442570"/>
            <a:chExt cx="822262" cy="307777"/>
          </a:xfrm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5C791ACB-F10C-1342-E9CE-D2D4951614E1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9E79FB-50BD-9FC8-B553-5FBD569BDADE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7" name="Google Shape;402;p19">
            <a:extLst>
              <a:ext uri="{FF2B5EF4-FFF2-40B4-BE49-F238E27FC236}">
                <a16:creationId xmlns:a16="http://schemas.microsoft.com/office/drawing/2014/main" id="{E16729AE-F3EA-E0F4-6F96-A846FD9CA83F}"/>
              </a:ext>
            </a:extLst>
          </p:cNvPr>
          <p:cNvSpPr txBox="1"/>
          <p:nvPr/>
        </p:nvSpPr>
        <p:spPr>
          <a:xfrm>
            <a:off x="1335545" y="80606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Continúa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serie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C4D97C-D755-FFA6-3692-12127E562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7" y="645345"/>
            <a:ext cx="572707" cy="605907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228A2FF9-335D-6C4E-A4C9-AAD7B2FBF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378671"/>
              </p:ext>
            </p:extLst>
          </p:nvPr>
        </p:nvGraphicFramePr>
        <p:xfrm>
          <a:off x="121015" y="1347728"/>
          <a:ext cx="3690214" cy="10771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156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210058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2, 3, 4, 5, ___ ___ ___ ___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11, 10, 9, 8, ___ ___ ___ 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2, 1, 3, 1, 4, 1 ___ ___</a:t>
                      </a:r>
                      <a:r>
                        <a:rPr lang="en-GB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___ ___ ___ </a:t>
                      </a: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</a:t>
                      </a:r>
                      <a:endParaRPr sz="14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DBF09327-F53E-BF39-C45A-49AC1FF581D0}"/>
              </a:ext>
            </a:extLst>
          </p:cNvPr>
          <p:cNvSpPr/>
          <p:nvPr/>
        </p:nvSpPr>
        <p:spPr>
          <a:xfrm>
            <a:off x="224518" y="1389303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9E33C420-81E5-6392-D56C-6BBF166E8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267503"/>
              </p:ext>
            </p:extLst>
          </p:nvPr>
        </p:nvGraphicFramePr>
        <p:xfrm>
          <a:off x="3863773" y="1153762"/>
          <a:ext cx="2937639" cy="143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667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2518972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 ___, 8, ___, 12 </a:t>
                      </a: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12, 11, 10, </a:t>
                      </a: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 ___ ___ ___</a:t>
                      </a: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 3, 5, ___ ___ ___ </a:t>
                      </a:r>
                      <a:r>
                        <a:rPr lang="en-GB" sz="1400" b="0" i="0" u="none" strike="noStrike" cap="non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cs typeface="Arial" panose="020B0604020202020204" pitchFamily="34" charset="0"/>
                          <a:sym typeface="Century Gothic"/>
                        </a:rPr>
                        <a:t> </a:t>
                      </a:r>
                      <a:endParaRPr lang="en-GB" sz="1400" b="0" i="0" u="none" strike="noStrike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3590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i="0" u="none" strike="noStrike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11, 9, 7, ___ ___ 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50753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D0F35C-FAB2-9E3C-0E9E-F8FB55E54ECD}"/>
              </a:ext>
            </a:extLst>
          </p:cNvPr>
          <p:cNvSpPr/>
          <p:nvPr/>
        </p:nvSpPr>
        <p:spPr>
          <a:xfrm>
            <a:off x="224518" y="1747320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2DFBA8-13A7-BC1C-A1E9-69951A6507E8}"/>
              </a:ext>
            </a:extLst>
          </p:cNvPr>
          <p:cNvSpPr/>
          <p:nvPr/>
        </p:nvSpPr>
        <p:spPr>
          <a:xfrm>
            <a:off x="224518" y="2107454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58B73-8688-4185-5AFA-BE7E976F0866}"/>
              </a:ext>
            </a:extLst>
          </p:cNvPr>
          <p:cNvSpPr/>
          <p:nvPr/>
        </p:nvSpPr>
        <p:spPr>
          <a:xfrm>
            <a:off x="3941251" y="1194269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1FB09C-F0C0-0048-6B93-17307890CAED}"/>
              </a:ext>
            </a:extLst>
          </p:cNvPr>
          <p:cNvSpPr/>
          <p:nvPr/>
        </p:nvSpPr>
        <p:spPr>
          <a:xfrm>
            <a:off x="3941251" y="1552286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0ECA3-21F7-06E9-56CB-CA7A614C339D}"/>
              </a:ext>
            </a:extLst>
          </p:cNvPr>
          <p:cNvSpPr/>
          <p:nvPr/>
        </p:nvSpPr>
        <p:spPr>
          <a:xfrm>
            <a:off x="3941251" y="1912420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1AE3B2-8CC1-198F-58B5-72219A14FE84}"/>
              </a:ext>
            </a:extLst>
          </p:cNvPr>
          <p:cNvSpPr/>
          <p:nvPr/>
        </p:nvSpPr>
        <p:spPr>
          <a:xfrm>
            <a:off x="3941247" y="2270712"/>
            <a:ext cx="272605" cy="247533"/>
          </a:xfrm>
          <a:prstGeom prst="rect">
            <a:avLst/>
          </a:prstGeom>
          <a:solidFill>
            <a:srgbClr val="FFC9E4"/>
          </a:solidFill>
          <a:ln w="19050">
            <a:solidFill>
              <a:srgbClr val="FF4B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40" name="Table 4">
            <a:extLst>
              <a:ext uri="{FF2B5EF4-FFF2-40B4-BE49-F238E27FC236}">
                <a16:creationId xmlns:a16="http://schemas.microsoft.com/office/drawing/2014/main" id="{D3B7ACA8-3715-9B3A-D9CE-712AB7361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960042"/>
              </p:ext>
            </p:extLst>
          </p:nvPr>
        </p:nvGraphicFramePr>
        <p:xfrm>
          <a:off x="95615" y="3376623"/>
          <a:ext cx="3951903" cy="225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1503">
                  <a:extLst>
                    <a:ext uri="{9D8B030D-6E8A-4147-A177-3AD203B41FA5}">
                      <a16:colId xmlns:a16="http://schemas.microsoft.com/office/drawing/2014/main" val="3476917003"/>
                    </a:ext>
                  </a:extLst>
                </a:gridCol>
                <a:gridCol w="1955089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1545311">
                  <a:extLst>
                    <a:ext uri="{9D8B030D-6E8A-4147-A177-3AD203B41FA5}">
                      <a16:colId xmlns:a16="http://schemas.microsoft.com/office/drawing/2014/main" val="2329358018"/>
                    </a:ext>
                  </a:extLst>
                </a:gridCol>
              </a:tblGrid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 has  _________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eyes | ears 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 has  _______ small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mouth | finger.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 has  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feet | eyes.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 has 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hats | feet.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044622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It has 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fingers | feet.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111133"/>
                  </a:ext>
                </a:extLst>
              </a:tr>
            </a:tbl>
          </a:graphicData>
        </a:graphic>
      </p:graphicFrame>
      <p:sp>
        <p:nvSpPr>
          <p:cNvPr id="41" name="Google Shape;402;p19">
            <a:extLst>
              <a:ext uri="{FF2B5EF4-FFF2-40B4-BE49-F238E27FC236}">
                <a16:creationId xmlns:a16="http://schemas.microsoft.com/office/drawing/2014/main" id="{0C452BAC-AD30-74E1-00AF-9689F30AC084}"/>
              </a:ext>
            </a:extLst>
          </p:cNvPr>
          <p:cNvSpPr txBox="1"/>
          <p:nvPr/>
        </p:nvSpPr>
        <p:spPr>
          <a:xfrm>
            <a:off x="1954631" y="2904076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[B]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3C0AF1-EAB9-7CD9-61E6-A3BE177FDF1C}"/>
              </a:ext>
            </a:extLst>
          </p:cNvPr>
          <p:cNvGrpSpPr/>
          <p:nvPr/>
        </p:nvGrpSpPr>
        <p:grpSpPr>
          <a:xfrm>
            <a:off x="473461" y="2857795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43" name="Google Shape;222;p10">
              <a:extLst>
                <a:ext uri="{FF2B5EF4-FFF2-40B4-BE49-F238E27FC236}">
                  <a16:creationId xmlns:a16="http://schemas.microsoft.com/office/drawing/2014/main" id="{9CC9AAA6-8CA1-CD67-1191-294D295E2539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68A831-EEBF-9D10-EAE8-F664590CB8CD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703A758-1B4C-0888-BC15-7F7F1260280A}"/>
              </a:ext>
            </a:extLst>
          </p:cNvPr>
          <p:cNvGrpSpPr/>
          <p:nvPr/>
        </p:nvGrpSpPr>
        <p:grpSpPr>
          <a:xfrm>
            <a:off x="102187" y="2787460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FAEB324-F292-C779-73B7-F4690C041BE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7" name="Picture 46" descr="Free speaker sound loud vector">
              <a:extLst>
                <a:ext uri="{FF2B5EF4-FFF2-40B4-BE49-F238E27FC236}">
                  <a16:creationId xmlns:a16="http://schemas.microsoft.com/office/drawing/2014/main" id="{CB2DAB5F-F7CA-A5B2-677C-D093595EB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34CEFA8C-F026-6675-DEFC-038B4EDB5BEB}"/>
              </a:ext>
            </a:extLst>
          </p:cNvPr>
          <p:cNvSpPr/>
          <p:nvPr/>
        </p:nvSpPr>
        <p:spPr>
          <a:xfrm>
            <a:off x="210477" y="3459395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17B5CDF-7E97-4A81-748D-D348EC26E2B6}"/>
              </a:ext>
            </a:extLst>
          </p:cNvPr>
          <p:cNvSpPr/>
          <p:nvPr/>
        </p:nvSpPr>
        <p:spPr>
          <a:xfrm>
            <a:off x="225459" y="3927674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FF7853A-DE3C-4C0F-A7C4-55CE88CC3EE0}"/>
              </a:ext>
            </a:extLst>
          </p:cNvPr>
          <p:cNvSpPr/>
          <p:nvPr/>
        </p:nvSpPr>
        <p:spPr>
          <a:xfrm>
            <a:off x="214038" y="4379271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1B70640-FB21-99FB-0854-FB3D1F780FA6}"/>
              </a:ext>
            </a:extLst>
          </p:cNvPr>
          <p:cNvSpPr/>
          <p:nvPr/>
        </p:nvSpPr>
        <p:spPr>
          <a:xfrm>
            <a:off x="225459" y="4847550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67ADD0-F7FA-6204-C948-38816B06351F}"/>
              </a:ext>
            </a:extLst>
          </p:cNvPr>
          <p:cNvSpPr/>
          <p:nvPr/>
        </p:nvSpPr>
        <p:spPr>
          <a:xfrm>
            <a:off x="214038" y="5299147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D8E3B8C-FDB0-AFE1-3924-C88FDF8FC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9767" y="3917318"/>
            <a:ext cx="1144901" cy="1860463"/>
          </a:xfrm>
          <a:prstGeom prst="rect">
            <a:avLst/>
          </a:prstGeom>
        </p:spPr>
      </p:pic>
      <p:sp>
        <p:nvSpPr>
          <p:cNvPr id="58" name="Speech Bubble: Oval 57">
            <a:hlinkClick r:id="" action="ppaction://noaction">
              <a:snd r:embed="rId9" name="s6_2.wav"/>
            </a:hlinkClick>
            <a:extLst>
              <a:ext uri="{FF2B5EF4-FFF2-40B4-BE49-F238E27FC236}">
                <a16:creationId xmlns:a16="http://schemas.microsoft.com/office/drawing/2014/main" id="{BB86F9E3-B24C-5F31-BB90-097B65FE678B}"/>
              </a:ext>
            </a:extLst>
          </p:cNvPr>
          <p:cNvSpPr/>
          <p:nvPr/>
        </p:nvSpPr>
        <p:spPr>
          <a:xfrm>
            <a:off x="5395131" y="2799458"/>
            <a:ext cx="1473203" cy="837376"/>
          </a:xfrm>
          <a:prstGeom prst="wedgeEllipseCallout">
            <a:avLst>
              <a:gd name="adj1" fmla="val 36286"/>
              <a:gd name="adj2" fmla="val 69457"/>
            </a:avLst>
          </a:prstGeom>
          <a:solidFill>
            <a:srgbClr val="FFC9E4"/>
          </a:solidFill>
          <a:ln>
            <a:solidFill>
              <a:srgbClr val="FFC9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monstruo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C6C33B9-A54C-B5CB-1F6E-39CB1F4175A2}"/>
              </a:ext>
            </a:extLst>
          </p:cNvPr>
          <p:cNvSpPr/>
          <p:nvPr/>
        </p:nvSpPr>
        <p:spPr>
          <a:xfrm>
            <a:off x="4290052" y="3607548"/>
            <a:ext cx="1527336" cy="20432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6678D5B-8CD1-8735-FD63-5D74D86DAC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1888" y="3459316"/>
            <a:ext cx="454572" cy="4717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A5535D4-49EC-623F-73FE-C1929C80C914}"/>
              </a:ext>
            </a:extLst>
          </p:cNvPr>
          <p:cNvGrpSpPr/>
          <p:nvPr/>
        </p:nvGrpSpPr>
        <p:grpSpPr>
          <a:xfrm>
            <a:off x="494889" y="6002035"/>
            <a:ext cx="822261" cy="307777"/>
            <a:chOff x="455223" y="4442570"/>
            <a:chExt cx="822262" cy="307777"/>
          </a:xfrm>
        </p:grpSpPr>
        <p:sp>
          <p:nvSpPr>
            <p:cNvPr id="62" name="Google Shape;222;p10">
              <a:extLst>
                <a:ext uri="{FF2B5EF4-FFF2-40B4-BE49-F238E27FC236}">
                  <a16:creationId xmlns:a16="http://schemas.microsoft.com/office/drawing/2014/main" id="{B02F7243-8012-C2BD-8443-57532EB1A334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ADE427-CC12-C4FD-05AF-78F60E8086EE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275" name="Google Shape;402;p19">
            <a:extLst>
              <a:ext uri="{FF2B5EF4-FFF2-40B4-BE49-F238E27FC236}">
                <a16:creationId xmlns:a16="http://schemas.microsoft.com/office/drawing/2014/main" id="{E4E5004C-BB33-5847-610F-6F9EC8BE0331}"/>
              </a:ext>
            </a:extLst>
          </p:cNvPr>
          <p:cNvSpPr txBox="1"/>
          <p:nvPr/>
        </p:nvSpPr>
        <p:spPr>
          <a:xfrm>
            <a:off x="1306026" y="601550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78" name="Picture 2277">
            <a:extLst>
              <a:ext uri="{FF2B5EF4-FFF2-40B4-BE49-F238E27FC236}">
                <a16:creationId xmlns:a16="http://schemas.microsoft.com/office/drawing/2014/main" id="{FC0E5C20-D9F7-2678-7394-8E9963448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8" y="5854784"/>
            <a:ext cx="572707" cy="605907"/>
          </a:xfrm>
          <a:prstGeom prst="rect">
            <a:avLst/>
          </a:prstGeom>
        </p:spPr>
      </p:pic>
      <p:pic>
        <p:nvPicPr>
          <p:cNvPr id="2279" name="Picture 2278">
            <a:extLst>
              <a:ext uri="{FF2B5EF4-FFF2-40B4-BE49-F238E27FC236}">
                <a16:creationId xmlns:a16="http://schemas.microsoft.com/office/drawing/2014/main" id="{C7DA663B-FF81-4944-A4B3-95F0EC009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4221" y="758620"/>
            <a:ext cx="2857008" cy="319585"/>
          </a:xfrm>
          <a:prstGeom prst="rect">
            <a:avLst/>
          </a:prstGeom>
        </p:spPr>
      </p:pic>
      <p:sp>
        <p:nvSpPr>
          <p:cNvPr id="2280" name="TextBox 2279">
            <a:extLst>
              <a:ext uri="{FF2B5EF4-FFF2-40B4-BE49-F238E27FC236}">
                <a16:creationId xmlns:a16="http://schemas.microsoft.com/office/drawing/2014/main" id="{A1890C76-AE17-4346-3550-372C044F48CD}"/>
              </a:ext>
            </a:extLst>
          </p:cNvPr>
          <p:cNvSpPr txBox="1"/>
          <p:nvPr/>
        </p:nvSpPr>
        <p:spPr>
          <a:xfrm>
            <a:off x="175124" y="6566030"/>
            <a:ext cx="3253876" cy="2555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mi  cara redonda*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[I have]</a:t>
            </a: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[eyes]    </a:t>
            </a: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  nariz        ,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 también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[I </a:t>
            </a:r>
            <a:r>
              <a:rPr lang="es-AR" altLang="en-US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 </a:t>
            </a:r>
            <a:r>
              <a:rPr lang="es-AR" altLang="en-US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mouth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para* </a:t>
            </a:r>
            <a:r>
              <a:rPr lang="es-AR" altLang="en-US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[to eat, eating]</a:t>
            </a:r>
            <a:r>
              <a:rPr lang="es-AR" alt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reír      .</a:t>
            </a:r>
          </a:p>
        </p:txBody>
      </p:sp>
      <p:pic>
        <p:nvPicPr>
          <p:cNvPr id="2281" name="Picture 4" descr="Free vector graphics of Nose">
            <a:extLst>
              <a:ext uri="{FF2B5EF4-FFF2-40B4-BE49-F238E27FC236}">
                <a16:creationId xmlns:a16="http://schemas.microsoft.com/office/drawing/2014/main" id="{E8BB2EC4-4067-B5E8-17C6-68980269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61" y="7486382"/>
            <a:ext cx="235930" cy="3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2" name="Picture 6" descr="Free vector graphics of Cartoon">
            <a:extLst>
              <a:ext uri="{FF2B5EF4-FFF2-40B4-BE49-F238E27FC236}">
                <a16:creationId xmlns:a16="http://schemas.microsoft.com/office/drawing/2014/main" id="{B4697F92-2368-32D6-1985-994645CD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827" y="8562320"/>
            <a:ext cx="249145" cy="48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" name="Picture 8" descr="Free vector graphics of Eyes">
            <a:extLst>
              <a:ext uri="{FF2B5EF4-FFF2-40B4-BE49-F238E27FC236}">
                <a16:creationId xmlns:a16="http://schemas.microsoft.com/office/drawing/2014/main" id="{A72FB275-2DED-773C-52D5-E708B887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16" y="6678347"/>
            <a:ext cx="416146" cy="4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4" name="Picture 4" descr="Free vector graphics of Nose">
            <a:extLst>
              <a:ext uri="{FF2B5EF4-FFF2-40B4-BE49-F238E27FC236}">
                <a16:creationId xmlns:a16="http://schemas.microsoft.com/office/drawing/2014/main" id="{C6A175CC-F08A-3C7B-B4A0-2B7DE503F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48" y="7413313"/>
            <a:ext cx="235930" cy="30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5" name="Picture 12" descr="Gráficos vectoriales gratis de Fiebre del heno">
            <a:extLst>
              <a:ext uri="{FF2B5EF4-FFF2-40B4-BE49-F238E27FC236}">
                <a16:creationId xmlns:a16="http://schemas.microsoft.com/office/drawing/2014/main" id="{19CFBE67-22AA-47E6-CD31-1F3E30534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61" y="7912266"/>
            <a:ext cx="319691" cy="4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6" name="Picture 14" descr="Gráficos vectoriales gratis de Palomitas">
            <a:extLst>
              <a:ext uri="{FF2B5EF4-FFF2-40B4-BE49-F238E27FC236}">
                <a16:creationId xmlns:a16="http://schemas.microsoft.com/office/drawing/2014/main" id="{25DF4003-8678-CB19-5460-86079DD4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8257" y="8576488"/>
            <a:ext cx="281510" cy="4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87" name="Group 2286">
            <a:extLst>
              <a:ext uri="{FF2B5EF4-FFF2-40B4-BE49-F238E27FC236}">
                <a16:creationId xmlns:a16="http://schemas.microsoft.com/office/drawing/2014/main" id="{8E7691A4-0D08-5C37-993A-2F7BFAD48528}"/>
              </a:ext>
            </a:extLst>
          </p:cNvPr>
          <p:cNvGrpSpPr/>
          <p:nvPr/>
        </p:nvGrpSpPr>
        <p:grpSpPr>
          <a:xfrm>
            <a:off x="2268389" y="6792516"/>
            <a:ext cx="353847" cy="352306"/>
            <a:chOff x="7991382" y="1771400"/>
            <a:chExt cx="1059466" cy="1277655"/>
          </a:xfrm>
        </p:grpSpPr>
        <p:sp>
          <p:nvSpPr>
            <p:cNvPr id="2288" name="Oval 2287">
              <a:extLst>
                <a:ext uri="{FF2B5EF4-FFF2-40B4-BE49-F238E27FC236}">
                  <a16:creationId xmlns:a16="http://schemas.microsoft.com/office/drawing/2014/main" id="{2BD921D3-64E2-9EC7-018F-0ADF6CDDBD2A}"/>
                </a:ext>
              </a:extLst>
            </p:cNvPr>
            <p:cNvSpPr/>
            <p:nvPr/>
          </p:nvSpPr>
          <p:spPr>
            <a:xfrm>
              <a:off x="7991382" y="1771400"/>
              <a:ext cx="1059466" cy="1277655"/>
            </a:xfrm>
            <a:prstGeom prst="ellipse">
              <a:avLst/>
            </a:prstGeom>
            <a:solidFill>
              <a:srgbClr val="DFBE9D"/>
            </a:solidFill>
            <a:ln>
              <a:solidFill>
                <a:srgbClr val="DFBE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2289" name="Picture 16" descr="Gráficos vectoriales gratis de Emoji">
              <a:extLst>
                <a:ext uri="{FF2B5EF4-FFF2-40B4-BE49-F238E27FC236}">
                  <a16:creationId xmlns:a16="http://schemas.microsoft.com/office/drawing/2014/main" id="{262391A5-3968-1113-D7AE-4E5632C33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716" y="2071474"/>
              <a:ext cx="852868" cy="833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92" name="Title 1">
            <a:extLst>
              <a:ext uri="{FF2B5EF4-FFF2-40B4-BE49-F238E27FC236}">
                <a16:creationId xmlns:a16="http://schemas.microsoft.com/office/drawing/2014/main" id="{1A024336-2361-6000-3832-1EE51436A78E}"/>
              </a:ext>
            </a:extLst>
          </p:cNvPr>
          <p:cNvSpPr txBox="1">
            <a:spLocks/>
          </p:cNvSpPr>
          <p:nvPr/>
        </p:nvSpPr>
        <p:spPr>
          <a:xfrm>
            <a:off x="4491372" y="5970606"/>
            <a:ext cx="2386542" cy="481797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poema 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poem </a:t>
            </a:r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redonda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round</a:t>
            </a:r>
          </a:p>
          <a:p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in order to, to</a:t>
            </a:r>
          </a:p>
          <a:p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veo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I watch, see</a:t>
            </a:r>
          </a:p>
        </p:txBody>
      </p:sp>
    </p:spTree>
    <p:extLst>
      <p:ext uri="{BB962C8B-B14F-4D97-AF65-F5344CB8AC3E}">
        <p14:creationId xmlns:p14="http://schemas.microsoft.com/office/powerpoint/2010/main" val="3237246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48675" y="9561375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  <p:graphicFrame>
        <p:nvGraphicFramePr>
          <p:cNvPr id="2124" name="Table 2123">
            <a:extLst>
              <a:ext uri="{FF2B5EF4-FFF2-40B4-BE49-F238E27FC236}">
                <a16:creationId xmlns:a16="http://schemas.microsoft.com/office/drawing/2014/main" id="{7AB1AB60-C2BD-52EA-B315-FF877CE10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21716"/>
              </p:ext>
            </p:extLst>
          </p:nvPr>
        </p:nvGraphicFramePr>
        <p:xfrm>
          <a:off x="89448" y="1359812"/>
          <a:ext cx="6611010" cy="4066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099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idea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regla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mensaje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palabra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099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español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noticia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0996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pie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cabeza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dedo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0996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ojo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boca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25" name="TextBox 2124">
            <a:extLst>
              <a:ext uri="{FF2B5EF4-FFF2-40B4-BE49-F238E27FC236}">
                <a16:creationId xmlns:a16="http://schemas.microsoft.com/office/drawing/2014/main" id="{4016C090-DFC2-5282-0755-4F103F1E309C}"/>
              </a:ext>
            </a:extLst>
          </p:cNvPr>
          <p:cNvSpPr txBox="1"/>
          <p:nvPr/>
        </p:nvSpPr>
        <p:spPr>
          <a:xfrm>
            <a:off x="1026879" y="838591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26" name="Picture 2125">
            <a:extLst>
              <a:ext uri="{FF2B5EF4-FFF2-40B4-BE49-F238E27FC236}">
                <a16:creationId xmlns:a16="http://schemas.microsoft.com/office/drawing/2014/main" id="{545221E3-D327-6ED1-7F4F-E3D282E21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9" y="3017485"/>
            <a:ext cx="631934" cy="581219"/>
          </a:xfrm>
          <a:prstGeom prst="rect">
            <a:avLst/>
          </a:prstGeom>
        </p:spPr>
      </p:pic>
      <p:pic>
        <p:nvPicPr>
          <p:cNvPr id="2127" name="Picture 2126" descr="Icon&#10;&#10;Description automatically generated">
            <a:extLst>
              <a:ext uri="{FF2B5EF4-FFF2-40B4-BE49-F238E27FC236}">
                <a16:creationId xmlns:a16="http://schemas.microsoft.com/office/drawing/2014/main" id="{61026F4E-4536-01FA-244A-2E02B5170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8" y="1808572"/>
            <a:ext cx="667164" cy="667164"/>
          </a:xfrm>
          <a:prstGeom prst="rect">
            <a:avLst/>
          </a:prstGeom>
        </p:spPr>
      </p:pic>
      <p:sp>
        <p:nvSpPr>
          <p:cNvPr id="2128" name="TextBox 2127">
            <a:extLst>
              <a:ext uri="{FF2B5EF4-FFF2-40B4-BE49-F238E27FC236}">
                <a16:creationId xmlns:a16="http://schemas.microsoft.com/office/drawing/2014/main" id="{A9C96EE6-627B-6488-AA49-002C9795463E}"/>
              </a:ext>
            </a:extLst>
          </p:cNvPr>
          <p:cNvSpPr txBox="1"/>
          <p:nvPr/>
        </p:nvSpPr>
        <p:spPr>
          <a:xfrm>
            <a:off x="682093" y="217582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F796276E-A852-BB34-C8C2-116FC8E4663A}"/>
              </a:ext>
            </a:extLst>
          </p:cNvPr>
          <p:cNvSpPr txBox="1"/>
          <p:nvPr/>
        </p:nvSpPr>
        <p:spPr>
          <a:xfrm>
            <a:off x="682528" y="330809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130" name="Picture 2129">
            <a:extLst>
              <a:ext uri="{FF2B5EF4-FFF2-40B4-BE49-F238E27FC236}">
                <a16:creationId xmlns:a16="http://schemas.microsoft.com/office/drawing/2014/main" id="{A4459F33-E722-216D-3EF2-C675EA211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99" y="4751287"/>
            <a:ext cx="653860" cy="619446"/>
          </a:xfrm>
          <a:prstGeom prst="rect">
            <a:avLst/>
          </a:prstGeom>
        </p:spPr>
      </p:pic>
      <p:sp>
        <p:nvSpPr>
          <p:cNvPr id="2131" name="TextBox 2130">
            <a:extLst>
              <a:ext uri="{FF2B5EF4-FFF2-40B4-BE49-F238E27FC236}">
                <a16:creationId xmlns:a16="http://schemas.microsoft.com/office/drawing/2014/main" id="{7D328DA9-3AE9-1292-2FC3-D554A0891AD4}"/>
              </a:ext>
            </a:extLst>
          </p:cNvPr>
          <p:cNvSpPr txBox="1"/>
          <p:nvPr/>
        </p:nvSpPr>
        <p:spPr>
          <a:xfrm>
            <a:off x="616410" y="5059271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32" name="Group 2131">
            <a:extLst>
              <a:ext uri="{FF2B5EF4-FFF2-40B4-BE49-F238E27FC236}">
                <a16:creationId xmlns:a16="http://schemas.microsoft.com/office/drawing/2014/main" id="{9D9B23F2-22C4-309D-0C2B-5CE0D9BEAE3B}"/>
              </a:ext>
            </a:extLst>
          </p:cNvPr>
          <p:cNvGrpSpPr/>
          <p:nvPr/>
        </p:nvGrpSpPr>
        <p:grpSpPr>
          <a:xfrm>
            <a:off x="40987" y="683712"/>
            <a:ext cx="1072125" cy="541432"/>
            <a:chOff x="85157" y="674113"/>
            <a:chExt cx="1072125" cy="541432"/>
          </a:xfrm>
        </p:grpSpPr>
        <p:sp>
          <p:nvSpPr>
            <p:cNvPr id="2133" name="Google Shape;206;p9">
              <a:extLst>
                <a:ext uri="{FF2B5EF4-FFF2-40B4-BE49-F238E27FC236}">
                  <a16:creationId xmlns:a16="http://schemas.microsoft.com/office/drawing/2014/main" id="{88D44B54-3356-CCD8-4B75-38C9C63E4E2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4" name="Picture 2133">
              <a:extLst>
                <a:ext uri="{FF2B5EF4-FFF2-40B4-BE49-F238E27FC236}">
                  <a16:creationId xmlns:a16="http://schemas.microsoft.com/office/drawing/2014/main" id="{A44A1D9B-B3BC-8278-5B5D-0ACF9D84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35" name="TextBox 2134">
              <a:extLst>
                <a:ext uri="{FF2B5EF4-FFF2-40B4-BE49-F238E27FC236}">
                  <a16:creationId xmlns:a16="http://schemas.microsoft.com/office/drawing/2014/main" id="{D3B0D624-38A2-781E-23ED-A0EA48CD09A5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36" name="Picture 2135">
            <a:extLst>
              <a:ext uri="{FF2B5EF4-FFF2-40B4-BE49-F238E27FC236}">
                <a16:creationId xmlns:a16="http://schemas.microsoft.com/office/drawing/2014/main" id="{598797EE-4718-ED5F-FCFC-3FCB197FA9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189" y="1096948"/>
            <a:ext cx="572382" cy="435249"/>
          </a:xfrm>
          <a:prstGeom prst="rect">
            <a:avLst/>
          </a:prstGeom>
        </p:spPr>
      </p:pic>
      <p:sp>
        <p:nvSpPr>
          <p:cNvPr id="2181" name="TextBox 2180">
            <a:extLst>
              <a:ext uri="{FF2B5EF4-FFF2-40B4-BE49-F238E27FC236}">
                <a16:creationId xmlns:a16="http://schemas.microsoft.com/office/drawing/2014/main" id="{11BC80B0-05E7-EA72-15CE-A7722837777E}"/>
              </a:ext>
            </a:extLst>
          </p:cNvPr>
          <p:cNvSpPr txBox="1"/>
          <p:nvPr/>
        </p:nvSpPr>
        <p:spPr>
          <a:xfrm>
            <a:off x="1435369" y="5747030"/>
            <a:ext cx="5769442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en-GB" sz="1500" kern="0" dirty="0">
                <a:solidFill>
                  <a:srgbClr val="3B3838"/>
                </a:solidFill>
                <a:latin typeface="Century Gothic" panose="020B0502020202020204" pitchFamily="34" charset="0"/>
                <a:cs typeface="Arial"/>
                <a:sym typeface="Arial"/>
              </a:rPr>
              <a:t>You can use the words to help you.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2182" name="Group 2181">
            <a:extLst>
              <a:ext uri="{FF2B5EF4-FFF2-40B4-BE49-F238E27FC236}">
                <a16:creationId xmlns:a16="http://schemas.microsoft.com/office/drawing/2014/main" id="{DC29A333-3E50-D909-935E-E194DF9C1AE3}"/>
              </a:ext>
            </a:extLst>
          </p:cNvPr>
          <p:cNvGrpSpPr/>
          <p:nvPr/>
        </p:nvGrpSpPr>
        <p:grpSpPr>
          <a:xfrm>
            <a:off x="502749" y="5758322"/>
            <a:ext cx="962296" cy="307777"/>
            <a:chOff x="537508" y="810975"/>
            <a:chExt cx="505091" cy="307777"/>
          </a:xfrm>
        </p:grpSpPr>
        <p:sp>
          <p:nvSpPr>
            <p:cNvPr id="2183" name="Google Shape;206;p9">
              <a:extLst>
                <a:ext uri="{FF2B5EF4-FFF2-40B4-BE49-F238E27FC236}">
                  <a16:creationId xmlns:a16="http://schemas.microsoft.com/office/drawing/2014/main" id="{60D8DAA2-275F-654C-8E67-69E29C4F556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4" name="TextBox 2183">
              <a:extLst>
                <a:ext uri="{FF2B5EF4-FFF2-40B4-BE49-F238E27FC236}">
                  <a16:creationId xmlns:a16="http://schemas.microsoft.com/office/drawing/2014/main" id="{A19165BE-1530-379D-C7EE-13DF7287B8D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85" name="Picture 2" descr="Pen, Write, Pencil, Writing Tool, Work, Message, Blue">
            <a:extLst>
              <a:ext uri="{FF2B5EF4-FFF2-40B4-BE49-F238E27FC236}">
                <a16:creationId xmlns:a16="http://schemas.microsoft.com/office/drawing/2014/main" id="{A5984EF1-6C0A-9936-5C88-29E57FB7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6" y="563479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6" name="TextBox 2185">
            <a:extLst>
              <a:ext uri="{FF2B5EF4-FFF2-40B4-BE49-F238E27FC236}">
                <a16:creationId xmlns:a16="http://schemas.microsoft.com/office/drawing/2014/main" id="{7287948E-9B31-B22E-CE25-F778906FAF8D}"/>
              </a:ext>
            </a:extLst>
          </p:cNvPr>
          <p:cNvSpPr txBox="1"/>
          <p:nvPr/>
        </p:nvSpPr>
        <p:spPr>
          <a:xfrm>
            <a:off x="3254920" y="7356899"/>
            <a:ext cx="361831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7" name="TextBox 2186">
            <a:extLst>
              <a:ext uri="{FF2B5EF4-FFF2-40B4-BE49-F238E27FC236}">
                <a16:creationId xmlns:a16="http://schemas.microsoft.com/office/drawing/2014/main" id="{AE3FB17B-BA8E-6890-5394-7D28D1604520}"/>
              </a:ext>
            </a:extLst>
          </p:cNvPr>
          <p:cNvSpPr txBox="1"/>
          <p:nvPr/>
        </p:nvSpPr>
        <p:spPr>
          <a:xfrm>
            <a:off x="3013348" y="6910086"/>
            <a:ext cx="3772768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8" name="TextBox 2187">
            <a:extLst>
              <a:ext uri="{FF2B5EF4-FFF2-40B4-BE49-F238E27FC236}">
                <a16:creationId xmlns:a16="http://schemas.microsoft.com/office/drawing/2014/main" id="{4885F1AD-C1C5-3343-1F10-9FEF9238CFE7}"/>
              </a:ext>
            </a:extLst>
          </p:cNvPr>
          <p:cNvSpPr txBox="1"/>
          <p:nvPr/>
        </p:nvSpPr>
        <p:spPr>
          <a:xfrm>
            <a:off x="1038634" y="6931503"/>
            <a:ext cx="2223873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has some ears</a:t>
            </a:r>
            <a:endParaRPr lang="en-GB"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9" name="Picture 2" descr="Free icon pencil write vector">
            <a:extLst>
              <a:ext uri="{FF2B5EF4-FFF2-40B4-BE49-F238E27FC236}">
                <a16:creationId xmlns:a16="http://schemas.microsoft.com/office/drawing/2014/main" id="{75241AF4-2B8A-93F2-CDF7-B45A866E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035489" y="700840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90" name="Table 2189">
            <a:extLst>
              <a:ext uri="{FF2B5EF4-FFF2-40B4-BE49-F238E27FC236}">
                <a16:creationId xmlns:a16="http://schemas.microsoft.com/office/drawing/2014/main" id="{B51F60FC-E782-7C2B-D4B7-B09B5FA19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716498"/>
              </p:ext>
            </p:extLst>
          </p:nvPr>
        </p:nvGraphicFramePr>
        <p:xfrm>
          <a:off x="697359" y="701830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91" name="TextBox 2190">
            <a:extLst>
              <a:ext uri="{FF2B5EF4-FFF2-40B4-BE49-F238E27FC236}">
                <a16:creationId xmlns:a16="http://schemas.microsoft.com/office/drawing/2014/main" id="{C63A2AF7-BD41-2507-F1BA-0C0222FB07D6}"/>
              </a:ext>
            </a:extLst>
          </p:cNvPr>
          <p:cNvSpPr txBox="1"/>
          <p:nvPr/>
        </p:nvSpPr>
        <p:spPr>
          <a:xfrm>
            <a:off x="855649" y="7321670"/>
            <a:ext cx="3348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It has five eyes.</a:t>
            </a:r>
            <a:endParaRPr lang="en-GB" sz="1600" b="1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92" name="Picture 2" descr="Free icon pencil write vector">
            <a:extLst>
              <a:ext uri="{FF2B5EF4-FFF2-40B4-BE49-F238E27FC236}">
                <a16:creationId xmlns:a16="http://schemas.microsoft.com/office/drawing/2014/main" id="{972EE911-F98D-F621-2A4C-37148517F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078980" y="745628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93" name="Table 2192">
            <a:extLst>
              <a:ext uri="{FF2B5EF4-FFF2-40B4-BE49-F238E27FC236}">
                <a16:creationId xmlns:a16="http://schemas.microsoft.com/office/drawing/2014/main" id="{D72A4C11-012A-8CB9-A2E2-965B77CF6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96347"/>
              </p:ext>
            </p:extLst>
          </p:nvPr>
        </p:nvGraphicFramePr>
        <p:xfrm>
          <a:off x="697340" y="743020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94" name="TextBox 2193">
            <a:extLst>
              <a:ext uri="{FF2B5EF4-FFF2-40B4-BE49-F238E27FC236}">
                <a16:creationId xmlns:a16="http://schemas.microsoft.com/office/drawing/2014/main" id="{A08BE95A-80BF-C6F6-8F9D-E250DFA1A614}"/>
              </a:ext>
            </a:extLst>
          </p:cNvPr>
          <p:cNvSpPr txBox="1"/>
          <p:nvPr/>
        </p:nvSpPr>
        <p:spPr>
          <a:xfrm>
            <a:off x="1014593" y="7727237"/>
            <a:ext cx="323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has a mouth.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95" name="Table 2194">
            <a:extLst>
              <a:ext uri="{FF2B5EF4-FFF2-40B4-BE49-F238E27FC236}">
                <a16:creationId xmlns:a16="http://schemas.microsoft.com/office/drawing/2014/main" id="{D09CCD06-4028-2FF4-2C57-98125A0B1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699971"/>
              </p:ext>
            </p:extLst>
          </p:nvPr>
        </p:nvGraphicFramePr>
        <p:xfrm>
          <a:off x="703884" y="7842662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96" name="TextBox 2195">
            <a:extLst>
              <a:ext uri="{FF2B5EF4-FFF2-40B4-BE49-F238E27FC236}">
                <a16:creationId xmlns:a16="http://schemas.microsoft.com/office/drawing/2014/main" id="{B24CA935-5008-76CE-40A5-455B4AB224A6}"/>
              </a:ext>
            </a:extLst>
          </p:cNvPr>
          <p:cNvSpPr txBox="1"/>
          <p:nvPr/>
        </p:nvSpPr>
        <p:spPr>
          <a:xfrm>
            <a:off x="1017865" y="8147884"/>
            <a:ext cx="3272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It has nine fingers.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97" name="Table 2196">
            <a:extLst>
              <a:ext uri="{FF2B5EF4-FFF2-40B4-BE49-F238E27FC236}">
                <a16:creationId xmlns:a16="http://schemas.microsoft.com/office/drawing/2014/main" id="{C10E67B9-428C-C996-8B11-C7500AFCC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844485"/>
              </p:ext>
            </p:extLst>
          </p:nvPr>
        </p:nvGraphicFramePr>
        <p:xfrm>
          <a:off x="697631" y="825568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98" name="TextBox 2197">
            <a:extLst>
              <a:ext uri="{FF2B5EF4-FFF2-40B4-BE49-F238E27FC236}">
                <a16:creationId xmlns:a16="http://schemas.microsoft.com/office/drawing/2014/main" id="{05A648D3-0C11-CEBD-B8E3-497B00206F95}"/>
              </a:ext>
            </a:extLst>
          </p:cNvPr>
          <p:cNvSpPr txBox="1"/>
          <p:nvPr/>
        </p:nvSpPr>
        <p:spPr>
          <a:xfrm>
            <a:off x="1038634" y="8565158"/>
            <a:ext cx="3875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n-GB" sz="1600" b="1" i="0" u="none" strike="noStrike" kern="1200" dirty="0">
                <a:solidFill>
                  <a:srgbClr val="3B3838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It has some feet.</a:t>
            </a:r>
            <a:endParaRPr lang="en-GB" sz="1600" i="0" u="none" strike="noStrike" dirty="0">
              <a:solidFill>
                <a:srgbClr val="3B3838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99" name="Table 2198">
            <a:extLst>
              <a:ext uri="{FF2B5EF4-FFF2-40B4-BE49-F238E27FC236}">
                <a16:creationId xmlns:a16="http://schemas.microsoft.com/office/drawing/2014/main" id="{C7189F91-F110-7DE5-A46A-74AD11C9C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35330"/>
              </p:ext>
            </p:extLst>
          </p:nvPr>
        </p:nvGraphicFramePr>
        <p:xfrm>
          <a:off x="699350" y="869010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200" name="TextBox 2199">
            <a:extLst>
              <a:ext uri="{FF2B5EF4-FFF2-40B4-BE49-F238E27FC236}">
                <a16:creationId xmlns:a16="http://schemas.microsoft.com/office/drawing/2014/main" id="{16F14065-367B-EAC8-17DA-9652E834FC09}"/>
              </a:ext>
            </a:extLst>
          </p:cNvPr>
          <p:cNvSpPr txBox="1"/>
          <p:nvPr/>
        </p:nvSpPr>
        <p:spPr>
          <a:xfrm>
            <a:off x="3319924" y="8181076"/>
            <a:ext cx="361831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1" name="TextBox 2200">
            <a:extLst>
              <a:ext uri="{FF2B5EF4-FFF2-40B4-BE49-F238E27FC236}">
                <a16:creationId xmlns:a16="http://schemas.microsoft.com/office/drawing/2014/main" id="{CD53D18B-9711-2DE4-38B9-7F14F608EF06}"/>
              </a:ext>
            </a:extLst>
          </p:cNvPr>
          <p:cNvSpPr txBox="1"/>
          <p:nvPr/>
        </p:nvSpPr>
        <p:spPr>
          <a:xfrm>
            <a:off x="3078352" y="7734263"/>
            <a:ext cx="3772768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2" name="Picture 2" descr="Free icon pencil write vector">
            <a:extLst>
              <a:ext uri="{FF2B5EF4-FFF2-40B4-BE49-F238E27FC236}">
                <a16:creationId xmlns:a16="http://schemas.microsoft.com/office/drawing/2014/main" id="{A0FE6A44-D76B-5746-17B9-E769C9D9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00493" y="783258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3" name="Picture 2" descr="Free icon pencil write vector">
            <a:extLst>
              <a:ext uri="{FF2B5EF4-FFF2-40B4-BE49-F238E27FC236}">
                <a16:creationId xmlns:a16="http://schemas.microsoft.com/office/drawing/2014/main" id="{C412A4F0-AB5E-6432-E8CF-0CE67D37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43984" y="8280462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4" name="TextBox 2203">
            <a:extLst>
              <a:ext uri="{FF2B5EF4-FFF2-40B4-BE49-F238E27FC236}">
                <a16:creationId xmlns:a16="http://schemas.microsoft.com/office/drawing/2014/main" id="{207D2D8F-CAF0-CFF2-5544-1A77A9EE9707}"/>
              </a:ext>
            </a:extLst>
          </p:cNvPr>
          <p:cNvSpPr txBox="1"/>
          <p:nvPr/>
        </p:nvSpPr>
        <p:spPr>
          <a:xfrm>
            <a:off x="3308844" y="8623821"/>
            <a:ext cx="361831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</a:t>
            </a:r>
            <a:endParaRPr lang="en-GB" sz="1600" dirty="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5" name="Picture 2" descr="Free icon pencil write vector">
            <a:extLst>
              <a:ext uri="{FF2B5EF4-FFF2-40B4-BE49-F238E27FC236}">
                <a16:creationId xmlns:a16="http://schemas.microsoft.com/office/drawing/2014/main" id="{D1762510-D1E7-35FB-6B79-EF70376B6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3132904" y="8723207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6" name="Rectangle: Rounded Corners 2205">
            <a:extLst>
              <a:ext uri="{FF2B5EF4-FFF2-40B4-BE49-F238E27FC236}">
                <a16:creationId xmlns:a16="http://schemas.microsoft.com/office/drawing/2014/main" id="{1FDB2340-0D72-3B6D-1C99-CE99A3063213}"/>
              </a:ext>
            </a:extLst>
          </p:cNvPr>
          <p:cNvSpPr/>
          <p:nvPr/>
        </p:nvSpPr>
        <p:spPr>
          <a:xfrm>
            <a:off x="4485821" y="9277114"/>
            <a:ext cx="862584" cy="4269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pies</a:t>
            </a:r>
          </a:p>
        </p:txBody>
      </p:sp>
      <p:sp>
        <p:nvSpPr>
          <p:cNvPr id="2207" name="Rectangle: Rounded Corners 2206">
            <a:extLst>
              <a:ext uri="{FF2B5EF4-FFF2-40B4-BE49-F238E27FC236}">
                <a16:creationId xmlns:a16="http://schemas.microsoft.com/office/drawing/2014/main" id="{6946FE5D-B2EF-67F8-DBCF-612B734AB36D}"/>
              </a:ext>
            </a:extLst>
          </p:cNvPr>
          <p:cNvSpPr/>
          <p:nvPr/>
        </p:nvSpPr>
        <p:spPr>
          <a:xfrm>
            <a:off x="554442" y="9264948"/>
            <a:ext cx="775549" cy="3769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209" name="Rectangle: Rounded Corners 2208">
            <a:extLst>
              <a:ext uri="{FF2B5EF4-FFF2-40B4-BE49-F238E27FC236}">
                <a16:creationId xmlns:a16="http://schemas.microsoft.com/office/drawing/2014/main" id="{154B36B0-5E1E-FC94-35B3-61D34A0F8E46}"/>
              </a:ext>
            </a:extLst>
          </p:cNvPr>
          <p:cNvSpPr/>
          <p:nvPr/>
        </p:nvSpPr>
        <p:spPr>
          <a:xfrm>
            <a:off x="2538940" y="9249513"/>
            <a:ext cx="755755" cy="4269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ojos</a:t>
            </a:r>
          </a:p>
        </p:txBody>
      </p:sp>
      <p:sp>
        <p:nvSpPr>
          <p:cNvPr id="2210" name="Rectangle: Rounded Corners 2209">
            <a:extLst>
              <a:ext uri="{FF2B5EF4-FFF2-40B4-BE49-F238E27FC236}">
                <a16:creationId xmlns:a16="http://schemas.microsoft.com/office/drawing/2014/main" id="{A9F0BA1D-C14C-F3C7-AF12-CCF0F8E391C3}"/>
              </a:ext>
            </a:extLst>
          </p:cNvPr>
          <p:cNvSpPr/>
          <p:nvPr/>
        </p:nvSpPr>
        <p:spPr>
          <a:xfrm>
            <a:off x="3468865" y="9259008"/>
            <a:ext cx="842786" cy="4269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211" name="Rectangle: Rounded Corners 2210">
            <a:extLst>
              <a:ext uri="{FF2B5EF4-FFF2-40B4-BE49-F238E27FC236}">
                <a16:creationId xmlns:a16="http://schemas.microsoft.com/office/drawing/2014/main" id="{A4B0833A-D16E-0485-86E3-DD1CE8B1ECAF}"/>
              </a:ext>
            </a:extLst>
          </p:cNvPr>
          <p:cNvSpPr/>
          <p:nvPr/>
        </p:nvSpPr>
        <p:spPr>
          <a:xfrm>
            <a:off x="1470102" y="9259008"/>
            <a:ext cx="894668" cy="3943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boca</a:t>
            </a:r>
          </a:p>
        </p:txBody>
      </p:sp>
      <p:sp>
        <p:nvSpPr>
          <p:cNvPr id="2212" name="Rectangle: Rounded Corners 2211">
            <a:extLst>
              <a:ext uri="{FF2B5EF4-FFF2-40B4-BE49-F238E27FC236}">
                <a16:creationId xmlns:a16="http://schemas.microsoft.com/office/drawing/2014/main" id="{3106E285-8D64-8201-C6B1-59A3FC0D0C0E}"/>
              </a:ext>
            </a:extLst>
          </p:cNvPr>
          <p:cNvSpPr/>
          <p:nvPr/>
        </p:nvSpPr>
        <p:spPr>
          <a:xfrm>
            <a:off x="5537241" y="9259008"/>
            <a:ext cx="862585" cy="4269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213" name="Rectangle: Rounded Corners 2212">
            <a:extLst>
              <a:ext uri="{FF2B5EF4-FFF2-40B4-BE49-F238E27FC236}">
                <a16:creationId xmlns:a16="http://schemas.microsoft.com/office/drawing/2014/main" id="{497D3A0F-BDC8-AEEE-6BB4-42AFD371D5BF}"/>
              </a:ext>
            </a:extLst>
          </p:cNvPr>
          <p:cNvSpPr/>
          <p:nvPr/>
        </p:nvSpPr>
        <p:spPr>
          <a:xfrm rot="16200000">
            <a:off x="-132974" y="6847108"/>
            <a:ext cx="865903" cy="4166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</a:p>
        </p:txBody>
      </p:sp>
      <p:sp>
        <p:nvSpPr>
          <p:cNvPr id="2214" name="Rectangle: Rounded Corners 2213">
            <a:extLst>
              <a:ext uri="{FF2B5EF4-FFF2-40B4-BE49-F238E27FC236}">
                <a16:creationId xmlns:a16="http://schemas.microsoft.com/office/drawing/2014/main" id="{6B8A78DE-C1F2-60AF-759A-DB4131FF20F2}"/>
              </a:ext>
            </a:extLst>
          </p:cNvPr>
          <p:cNvSpPr/>
          <p:nvPr/>
        </p:nvSpPr>
        <p:spPr>
          <a:xfrm rot="16200000">
            <a:off x="-226130" y="7901464"/>
            <a:ext cx="1019360" cy="4166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orejas</a:t>
            </a:r>
          </a:p>
        </p:txBody>
      </p:sp>
      <p:sp>
        <p:nvSpPr>
          <p:cNvPr id="2215" name="Rectangle: Rounded Corners 2214">
            <a:extLst>
              <a:ext uri="{FF2B5EF4-FFF2-40B4-BE49-F238E27FC236}">
                <a16:creationId xmlns:a16="http://schemas.microsoft.com/office/drawing/2014/main" id="{87358391-79F4-69DC-F788-71A14D073936}"/>
              </a:ext>
            </a:extLst>
          </p:cNvPr>
          <p:cNvSpPr/>
          <p:nvPr/>
        </p:nvSpPr>
        <p:spPr>
          <a:xfrm rot="16200000">
            <a:off x="-135116" y="8905845"/>
            <a:ext cx="822881" cy="4166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216" name="Rectangle: Rounded Corners 2215">
            <a:extLst>
              <a:ext uri="{FF2B5EF4-FFF2-40B4-BE49-F238E27FC236}">
                <a16:creationId xmlns:a16="http://schemas.microsoft.com/office/drawing/2014/main" id="{BBFD849F-6F7A-C504-B180-FE5A7964418A}"/>
              </a:ext>
            </a:extLst>
          </p:cNvPr>
          <p:cNvSpPr/>
          <p:nvPr/>
        </p:nvSpPr>
        <p:spPr>
          <a:xfrm>
            <a:off x="599343" y="6532083"/>
            <a:ext cx="773528" cy="367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</a:p>
        </p:txBody>
      </p:sp>
      <p:sp>
        <p:nvSpPr>
          <p:cNvPr id="2217" name="Rectangle: Rounded Corners 2216">
            <a:extLst>
              <a:ext uri="{FF2B5EF4-FFF2-40B4-BE49-F238E27FC236}">
                <a16:creationId xmlns:a16="http://schemas.microsoft.com/office/drawing/2014/main" id="{0CB8BC16-7870-6A94-D406-C7931982D8B1}"/>
              </a:ext>
            </a:extLst>
          </p:cNvPr>
          <p:cNvSpPr/>
          <p:nvPr/>
        </p:nvSpPr>
        <p:spPr>
          <a:xfrm>
            <a:off x="1495200" y="6541698"/>
            <a:ext cx="773528" cy="367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218" name="Rectangle: Rounded Corners 2217">
            <a:extLst>
              <a:ext uri="{FF2B5EF4-FFF2-40B4-BE49-F238E27FC236}">
                <a16:creationId xmlns:a16="http://schemas.microsoft.com/office/drawing/2014/main" id="{4F6A8191-2E90-75E4-4CDF-78F293C6090A}"/>
              </a:ext>
            </a:extLst>
          </p:cNvPr>
          <p:cNvSpPr/>
          <p:nvPr/>
        </p:nvSpPr>
        <p:spPr>
          <a:xfrm>
            <a:off x="3764982" y="6559841"/>
            <a:ext cx="886871" cy="367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cinco</a:t>
            </a:r>
          </a:p>
        </p:txBody>
      </p:sp>
      <p:sp>
        <p:nvSpPr>
          <p:cNvPr id="2219" name="Rectangle: Rounded Corners 2218">
            <a:extLst>
              <a:ext uri="{FF2B5EF4-FFF2-40B4-BE49-F238E27FC236}">
                <a16:creationId xmlns:a16="http://schemas.microsoft.com/office/drawing/2014/main" id="{D729C8C7-662A-22E9-2798-F3C8C9143FDA}"/>
              </a:ext>
            </a:extLst>
          </p:cNvPr>
          <p:cNvSpPr/>
          <p:nvPr/>
        </p:nvSpPr>
        <p:spPr>
          <a:xfrm>
            <a:off x="2441047" y="6553298"/>
            <a:ext cx="1149507" cy="367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nueve</a:t>
            </a:r>
          </a:p>
        </p:txBody>
      </p:sp>
      <p:sp>
        <p:nvSpPr>
          <p:cNvPr id="2220" name="Rectangle: Rounded Corners 2219">
            <a:extLst>
              <a:ext uri="{FF2B5EF4-FFF2-40B4-BE49-F238E27FC236}">
                <a16:creationId xmlns:a16="http://schemas.microsoft.com/office/drawing/2014/main" id="{F4A81956-CE31-993D-6C40-1DEC762A0949}"/>
              </a:ext>
            </a:extLst>
          </p:cNvPr>
          <p:cNvSpPr/>
          <p:nvPr/>
        </p:nvSpPr>
        <p:spPr>
          <a:xfrm>
            <a:off x="4834421" y="6567700"/>
            <a:ext cx="1070861" cy="36733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dedos</a:t>
            </a:r>
          </a:p>
        </p:txBody>
      </p:sp>
      <p:sp>
        <p:nvSpPr>
          <p:cNvPr id="2221" name="Rectangle: Rounded Corners 2220">
            <a:extLst>
              <a:ext uri="{FF2B5EF4-FFF2-40B4-BE49-F238E27FC236}">
                <a16:creationId xmlns:a16="http://schemas.microsoft.com/office/drawing/2014/main" id="{28D2424E-24FA-1597-0C2A-ED587EF194F3}"/>
              </a:ext>
            </a:extLst>
          </p:cNvPr>
          <p:cNvSpPr/>
          <p:nvPr/>
        </p:nvSpPr>
        <p:spPr>
          <a:xfrm>
            <a:off x="6030174" y="6594732"/>
            <a:ext cx="680442" cy="3447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</a:p>
        </p:txBody>
      </p:sp>
      <p:grpSp>
        <p:nvGrpSpPr>
          <p:cNvPr id="2222" name="Group 2221">
            <a:extLst>
              <a:ext uri="{FF2B5EF4-FFF2-40B4-BE49-F238E27FC236}">
                <a16:creationId xmlns:a16="http://schemas.microsoft.com/office/drawing/2014/main" id="{F32C2435-D780-B33D-1BDC-7F9D32970067}"/>
              </a:ext>
            </a:extLst>
          </p:cNvPr>
          <p:cNvGrpSpPr/>
          <p:nvPr/>
        </p:nvGrpSpPr>
        <p:grpSpPr>
          <a:xfrm>
            <a:off x="4934431" y="5556467"/>
            <a:ext cx="1083057" cy="865278"/>
            <a:chOff x="326562" y="8659808"/>
            <a:chExt cx="1083057" cy="865278"/>
          </a:xfrm>
        </p:grpSpPr>
        <p:sp>
          <p:nvSpPr>
            <p:cNvPr id="2223" name="Rectangle: Folded Corner 2222">
              <a:extLst>
                <a:ext uri="{FF2B5EF4-FFF2-40B4-BE49-F238E27FC236}">
                  <a16:creationId xmlns:a16="http://schemas.microsoft.com/office/drawing/2014/main" id="{57D3A17B-776F-55E8-ACC2-F58470DB4F3C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24" name="Picture 6" descr="Free Icon Light illustration and picture">
              <a:extLst>
                <a:ext uri="{FF2B5EF4-FFF2-40B4-BE49-F238E27FC236}">
                  <a16:creationId xmlns:a16="http://schemas.microsoft.com/office/drawing/2014/main" id="{9A500A45-7E98-AD45-2ADF-3F1BEED13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25" name="TextBox 2224">
              <a:extLst>
                <a:ext uri="{FF2B5EF4-FFF2-40B4-BE49-F238E27FC236}">
                  <a16:creationId xmlns:a16="http://schemas.microsoft.com/office/drawing/2014/main" id="{B0C61B88-EF92-2BAC-866C-2EF88565A315}"/>
                </a:ext>
              </a:extLst>
            </p:cNvPr>
            <p:cNvSpPr txBox="1"/>
            <p:nvPr/>
          </p:nvSpPr>
          <p:spPr>
            <a:xfrm>
              <a:off x="540927" y="8751114"/>
              <a:ext cx="79573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Don’t</a:t>
              </a:r>
            </a:p>
          </p:txBody>
        </p:sp>
        <p:sp>
          <p:nvSpPr>
            <p:cNvPr id="2226" name="TextBox 2225">
              <a:extLst>
                <a:ext uri="{FF2B5EF4-FFF2-40B4-BE49-F238E27FC236}">
                  <a16:creationId xmlns:a16="http://schemas.microsoft.com/office/drawing/2014/main" id="{1E3D3B37-3F37-0B15-5B4C-A9DFD71AD327}"/>
                </a:ext>
              </a:extLst>
            </p:cNvPr>
            <p:cNvSpPr txBox="1"/>
            <p:nvPr/>
          </p:nvSpPr>
          <p:spPr>
            <a:xfrm>
              <a:off x="326562" y="8878755"/>
              <a:ext cx="1083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  <a:sym typeface="Arial"/>
                </a:rPr>
                <a:t>forget capital letters and full stops!</a:t>
              </a:r>
            </a:p>
            <a:p>
              <a:endParaRPr lang="en-GB" sz="90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363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8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2165D-10B6-9DA9-12C4-ED8AEA1BFFBA}"/>
              </a:ext>
            </a:extLst>
          </p:cNvPr>
          <p:cNvSpPr txBox="1"/>
          <p:nvPr/>
        </p:nvSpPr>
        <p:spPr>
          <a:xfrm>
            <a:off x="1463677" y="547772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183072-64DE-FC2C-7E2A-9DB8708CCD52}"/>
              </a:ext>
            </a:extLst>
          </p:cNvPr>
          <p:cNvGrpSpPr/>
          <p:nvPr/>
        </p:nvGrpSpPr>
        <p:grpSpPr>
          <a:xfrm>
            <a:off x="502482" y="5469966"/>
            <a:ext cx="962296" cy="307777"/>
            <a:chOff x="537508" y="810975"/>
            <a:chExt cx="505091" cy="307777"/>
          </a:xfrm>
        </p:grpSpPr>
        <p:sp>
          <p:nvSpPr>
            <p:cNvPr id="48" name="Google Shape;206;p9">
              <a:extLst>
                <a:ext uri="{FF2B5EF4-FFF2-40B4-BE49-F238E27FC236}">
                  <a16:creationId xmlns:a16="http://schemas.microsoft.com/office/drawing/2014/main" id="{D9B522ED-0D0B-13E9-488A-889AF00E851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83F20B-0B37-84F9-9BF3-51C2E22F96D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50" name="Picture 2" descr="Pen, Write, Pencil, Writing Tool, Work, Message, Blue">
            <a:extLst>
              <a:ext uri="{FF2B5EF4-FFF2-40B4-BE49-F238E27FC236}">
                <a16:creationId xmlns:a16="http://schemas.microsoft.com/office/drawing/2014/main" id="{199C733B-361C-B863-C67F-CA761081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9" y="5338814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7BC0B981-5D0C-2E40-C0A7-8D837EFE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90797"/>
              </p:ext>
            </p:extLst>
          </p:nvPr>
        </p:nvGraphicFramePr>
        <p:xfrm>
          <a:off x="99779" y="5937869"/>
          <a:ext cx="6611010" cy="3852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3473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message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ruler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idea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3629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reading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Spanish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head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foot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28934"/>
                  </a:ext>
                </a:extLst>
              </a:tr>
              <a:tr h="536299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finger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eye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mouth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3E5AF39C-577F-6912-DF01-FBE6FF9B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02" y="8127789"/>
            <a:ext cx="631934" cy="58121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C9AA411D-E3A2-F991-C2B9-D1D5DCBDE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3" y="6395569"/>
            <a:ext cx="667164" cy="66716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6E4DADC-494B-F52D-28CF-4B2E406ED7E6}"/>
              </a:ext>
            </a:extLst>
          </p:cNvPr>
          <p:cNvSpPr txBox="1"/>
          <p:nvPr/>
        </p:nvSpPr>
        <p:spPr>
          <a:xfrm>
            <a:off x="685938" y="676282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1834E9-644B-A1BA-822B-A6B00CF0EF4F}"/>
              </a:ext>
            </a:extLst>
          </p:cNvPr>
          <p:cNvSpPr txBox="1"/>
          <p:nvPr/>
        </p:nvSpPr>
        <p:spPr>
          <a:xfrm>
            <a:off x="672491" y="841839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F3BB900-1111-4A11-D197-8F23DC552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77" y="9103095"/>
            <a:ext cx="653860" cy="61944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72B1E81-A54E-D79D-F533-BA712F3A1C01}"/>
              </a:ext>
            </a:extLst>
          </p:cNvPr>
          <p:cNvSpPr txBox="1"/>
          <p:nvPr/>
        </p:nvSpPr>
        <p:spPr>
          <a:xfrm>
            <a:off x="640188" y="9411079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240" name="TextBox 2239">
            <a:extLst>
              <a:ext uri="{FF2B5EF4-FFF2-40B4-BE49-F238E27FC236}">
                <a16:creationId xmlns:a16="http://schemas.microsoft.com/office/drawing/2014/main" id="{7AFA6F28-3C53-76CC-91B6-B397F19D48A8}"/>
              </a:ext>
            </a:extLst>
          </p:cNvPr>
          <p:cNvSpPr txBox="1"/>
          <p:nvPr/>
        </p:nvSpPr>
        <p:spPr>
          <a:xfrm>
            <a:off x="1435102" y="81761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Elige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monstruo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241" name="Group 2240">
            <a:extLst>
              <a:ext uri="{FF2B5EF4-FFF2-40B4-BE49-F238E27FC236}">
                <a16:creationId xmlns:a16="http://schemas.microsoft.com/office/drawing/2014/main" id="{3B4FAC3D-6103-61D5-CFAE-A2C0E0EC6AE0}"/>
              </a:ext>
            </a:extLst>
          </p:cNvPr>
          <p:cNvGrpSpPr/>
          <p:nvPr/>
        </p:nvGrpSpPr>
        <p:grpSpPr>
          <a:xfrm>
            <a:off x="502482" y="828909"/>
            <a:ext cx="962296" cy="307777"/>
            <a:chOff x="537508" y="810975"/>
            <a:chExt cx="505091" cy="307777"/>
          </a:xfrm>
        </p:grpSpPr>
        <p:sp>
          <p:nvSpPr>
            <p:cNvPr id="2242" name="Google Shape;206;p9">
              <a:extLst>
                <a:ext uri="{FF2B5EF4-FFF2-40B4-BE49-F238E27FC236}">
                  <a16:creationId xmlns:a16="http://schemas.microsoft.com/office/drawing/2014/main" id="{89F24280-A533-F872-97DF-94D4E118D024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3" name="TextBox 2242">
              <a:extLst>
                <a:ext uri="{FF2B5EF4-FFF2-40B4-BE49-F238E27FC236}">
                  <a16:creationId xmlns:a16="http://schemas.microsoft.com/office/drawing/2014/main" id="{529DED3F-71E1-DE64-5F0D-8356EEED0FAF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244" name="Picture 2" descr="Pen, Write, Pencil, Writing Tool, Work, Message, Blue">
            <a:extLst>
              <a:ext uri="{FF2B5EF4-FFF2-40B4-BE49-F238E27FC236}">
                <a16:creationId xmlns:a16="http://schemas.microsoft.com/office/drawing/2014/main" id="{9F18300C-BF25-BCCA-B1B4-A4ED9282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9" y="70537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5" name="Picture 2244">
            <a:extLst>
              <a:ext uri="{FF2B5EF4-FFF2-40B4-BE49-F238E27FC236}">
                <a16:creationId xmlns:a16="http://schemas.microsoft.com/office/drawing/2014/main" id="{62A9584E-739B-A0CC-BEE0-4D720D255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5" y="1136686"/>
            <a:ext cx="1882586" cy="1237626"/>
          </a:xfrm>
          <a:prstGeom prst="rect">
            <a:avLst/>
          </a:prstGeom>
        </p:spPr>
      </p:pic>
      <p:pic>
        <p:nvPicPr>
          <p:cNvPr id="2259" name="Picture 8" descr="Extraterrestre, Monstruo, Imprimir">
            <a:extLst>
              <a:ext uri="{FF2B5EF4-FFF2-40B4-BE49-F238E27FC236}">
                <a16:creationId xmlns:a16="http://schemas.microsoft.com/office/drawing/2014/main" id="{9A6C4CD6-042B-B942-F21C-B535E9F1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5" y="1464151"/>
            <a:ext cx="511625" cy="8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0" name="TextBox 2259">
            <a:hlinkClick r:id="" action="ppaction://noaction">
              <a:snd r:embed="rId9" name="s8_3.wav"/>
            </a:hlinkClick>
            <a:extLst>
              <a:ext uri="{FF2B5EF4-FFF2-40B4-BE49-F238E27FC236}">
                <a16:creationId xmlns:a16="http://schemas.microsoft.com/office/drawing/2014/main" id="{3D72CB9C-C8A6-C0A6-EDD5-1CCFBDE060A5}"/>
              </a:ext>
            </a:extLst>
          </p:cNvPr>
          <p:cNvSpPr txBox="1"/>
          <p:nvPr/>
        </p:nvSpPr>
        <p:spPr>
          <a:xfrm>
            <a:off x="668894" y="1627455"/>
            <a:ext cx="2912506" cy="646331"/>
          </a:xfrm>
          <a:prstGeom prst="rect">
            <a:avLst/>
          </a:prstGeom>
          <a:solidFill>
            <a:srgbClr val="FFDDEE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monstruo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dos pies y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cabeza.</a:t>
            </a:r>
          </a:p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En la cabeza de mi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monstruo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hay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una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boca y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siete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ojos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 No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tiene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orejas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  </a:t>
            </a:r>
          </a:p>
        </p:txBody>
      </p:sp>
      <p:pic>
        <p:nvPicPr>
          <p:cNvPr id="2263" name="Picture 2262">
            <a:extLst>
              <a:ext uri="{FF2B5EF4-FFF2-40B4-BE49-F238E27FC236}">
                <a16:creationId xmlns:a16="http://schemas.microsoft.com/office/drawing/2014/main" id="{F89691BC-4865-D0BB-E159-84C26B8152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797" y="1328733"/>
            <a:ext cx="960610" cy="233597"/>
          </a:xfrm>
          <a:prstGeom prst="rect">
            <a:avLst/>
          </a:prstGeom>
        </p:spPr>
      </p:pic>
      <p:graphicFrame>
        <p:nvGraphicFramePr>
          <p:cNvPr id="2264" name="Table 7">
            <a:extLst>
              <a:ext uri="{FF2B5EF4-FFF2-40B4-BE49-F238E27FC236}">
                <a16:creationId xmlns:a16="http://schemas.microsoft.com/office/drawing/2014/main" id="{F880688E-0865-DB3F-7C75-C8F281D91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79631"/>
              </p:ext>
            </p:extLst>
          </p:nvPr>
        </p:nvGraphicFramePr>
        <p:xfrm>
          <a:off x="193438" y="2726437"/>
          <a:ext cx="4521437" cy="2476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1437">
                  <a:extLst>
                    <a:ext uri="{9D8B030D-6E8A-4147-A177-3AD203B41FA5}">
                      <a16:colId xmlns:a16="http://schemas.microsoft.com/office/drawing/2014/main" val="3001603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00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577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257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937489"/>
                  </a:ext>
                </a:extLst>
              </a:tr>
              <a:tr h="494853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985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995396"/>
                  </a:ext>
                </a:extLst>
              </a:tr>
            </a:tbl>
          </a:graphicData>
        </a:graphic>
      </p:graphicFrame>
      <p:pic>
        <p:nvPicPr>
          <p:cNvPr id="2265" name="Graphic 2264" descr="Pencil with solid fill">
            <a:extLst>
              <a:ext uri="{FF2B5EF4-FFF2-40B4-BE49-F238E27FC236}">
                <a16:creationId xmlns:a16="http://schemas.microsoft.com/office/drawing/2014/main" id="{8AA6B31A-B81A-549A-1CB9-D35313277F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2604305"/>
            <a:ext cx="552151" cy="552151"/>
          </a:xfrm>
          <a:prstGeom prst="rect">
            <a:avLst/>
          </a:prstGeom>
        </p:spPr>
      </p:pic>
      <p:sp>
        <p:nvSpPr>
          <p:cNvPr id="2266" name="Rectangle: Rounded Corners 2265">
            <a:extLst>
              <a:ext uri="{FF2B5EF4-FFF2-40B4-BE49-F238E27FC236}">
                <a16:creationId xmlns:a16="http://schemas.microsoft.com/office/drawing/2014/main" id="{3382EC85-4732-94E0-C4E0-359BE73F33A6}"/>
              </a:ext>
            </a:extLst>
          </p:cNvPr>
          <p:cNvSpPr/>
          <p:nvPr/>
        </p:nvSpPr>
        <p:spPr>
          <a:xfrm>
            <a:off x="4810125" y="2649546"/>
            <a:ext cx="1900664" cy="26316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67" name="Picture 2266">
            <a:extLst>
              <a:ext uri="{FF2B5EF4-FFF2-40B4-BE49-F238E27FC236}">
                <a16:creationId xmlns:a16="http://schemas.microsoft.com/office/drawing/2014/main" id="{CDB32A18-14D5-80E2-4A6B-BAAA7B2B6D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1749" y="2534438"/>
            <a:ext cx="454572" cy="471700"/>
          </a:xfrm>
          <a:prstGeom prst="rect">
            <a:avLst/>
          </a:prstGeom>
        </p:spPr>
      </p:pic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046B08EB-7AC7-292A-BADD-85CBF6207F58}"/>
              </a:ext>
            </a:extLst>
          </p:cNvPr>
          <p:cNvGrpSpPr/>
          <p:nvPr/>
        </p:nvGrpSpPr>
        <p:grpSpPr>
          <a:xfrm>
            <a:off x="3673957" y="1641849"/>
            <a:ext cx="1009620" cy="965677"/>
            <a:chOff x="333483" y="8659808"/>
            <a:chExt cx="1009620" cy="965677"/>
          </a:xfrm>
        </p:grpSpPr>
        <p:sp>
          <p:nvSpPr>
            <p:cNvPr id="2269" name="Rectangle: Folded Corner 2268">
              <a:extLst>
                <a:ext uri="{FF2B5EF4-FFF2-40B4-BE49-F238E27FC236}">
                  <a16:creationId xmlns:a16="http://schemas.microsoft.com/office/drawing/2014/main" id="{C57F83EA-FE37-D73C-EF66-C5E1ADAA46D9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270" name="Picture 6" descr="Free Icon Light illustration and picture">
              <a:extLst>
                <a:ext uri="{FF2B5EF4-FFF2-40B4-BE49-F238E27FC236}">
                  <a16:creationId xmlns:a16="http://schemas.microsoft.com/office/drawing/2014/main" id="{4A8F69BA-1DAC-401A-A670-6E9E91CF8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71" name="TextBox 2270">
              <a:extLst>
                <a:ext uri="{FF2B5EF4-FFF2-40B4-BE49-F238E27FC236}">
                  <a16:creationId xmlns:a16="http://schemas.microsoft.com/office/drawing/2014/main" id="{B2DD9AD1-A642-B56B-7E98-CFA934BF244D}"/>
                </a:ext>
              </a:extLst>
            </p:cNvPr>
            <p:cNvSpPr txBox="1"/>
            <p:nvPr/>
          </p:nvSpPr>
          <p:spPr>
            <a:xfrm>
              <a:off x="540927" y="8693964"/>
              <a:ext cx="79573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Add ‘no’</a:t>
              </a:r>
            </a:p>
          </p:txBody>
        </p:sp>
        <p:sp>
          <p:nvSpPr>
            <p:cNvPr id="2272" name="TextBox 2271">
              <a:extLst>
                <a:ext uri="{FF2B5EF4-FFF2-40B4-BE49-F238E27FC236}">
                  <a16:creationId xmlns:a16="http://schemas.microsoft.com/office/drawing/2014/main" id="{D671116E-CD1D-2F27-FFF9-951B10B83CDF}"/>
                </a:ext>
              </a:extLst>
            </p:cNvPr>
            <p:cNvSpPr txBox="1"/>
            <p:nvPr/>
          </p:nvSpPr>
          <p:spPr>
            <a:xfrm>
              <a:off x="364663" y="8840655"/>
              <a:ext cx="97844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900" kern="0" dirty="0">
                  <a:solidFill>
                    <a:srgbClr val="3B3838"/>
                  </a:solidFill>
                  <a:latin typeface="Century Gothic" panose="020B0502020202020204" pitchFamily="34" charset="0"/>
                  <a:sym typeface="Arial"/>
                </a:rPr>
                <a:t>before the verb to make a sentence negative.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  <a:p>
              <a:endParaRPr lang="en-GB" sz="90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427326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  <p:graphicFrame>
        <p:nvGraphicFramePr>
          <p:cNvPr id="3" name="Table 51">
            <a:extLst>
              <a:ext uri="{FF2B5EF4-FFF2-40B4-BE49-F238E27FC236}">
                <a16:creationId xmlns:a16="http://schemas.microsoft.com/office/drawing/2014/main" id="{F6F9C367-7F9B-F635-D26F-27071CA8A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9754"/>
              </p:ext>
            </p:extLst>
          </p:nvPr>
        </p:nvGraphicFramePr>
        <p:xfrm>
          <a:off x="131617" y="3629746"/>
          <a:ext cx="6613768" cy="576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344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38263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1388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76381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76425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0286532-4C54-36D0-9361-7F6282874ED2}"/>
              </a:ext>
            </a:extLst>
          </p:cNvPr>
          <p:cNvGrpSpPr/>
          <p:nvPr/>
        </p:nvGrpSpPr>
        <p:grpSpPr>
          <a:xfrm>
            <a:off x="5031080" y="3121559"/>
            <a:ext cx="1879161" cy="369332"/>
            <a:chOff x="4495800" y="3728776"/>
            <a:chExt cx="1879161" cy="3693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C4FAFDF-B600-7414-B0C9-D326E770C481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AAEFD3-4C72-D424-C721-BFC6E51A3CDB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636ED1-D8C1-1830-8852-76DAFC4AC857}"/>
              </a:ext>
            </a:extLst>
          </p:cNvPr>
          <p:cNvSpPr txBox="1"/>
          <p:nvPr/>
        </p:nvSpPr>
        <p:spPr>
          <a:xfrm>
            <a:off x="34517" y="3228090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F605F1-6637-65A3-AF35-D8057C37D5A6}"/>
              </a:ext>
            </a:extLst>
          </p:cNvPr>
          <p:cNvGrpSpPr/>
          <p:nvPr/>
        </p:nvGrpSpPr>
        <p:grpSpPr>
          <a:xfrm>
            <a:off x="4727601" y="727761"/>
            <a:ext cx="2017784" cy="1620654"/>
            <a:chOff x="4876029" y="582476"/>
            <a:chExt cx="1858205" cy="16206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9785A1-D449-8CDF-3CAF-0BF69C58882C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620654"/>
              <a:chOff x="4310576" y="875609"/>
              <a:chExt cx="2558030" cy="219341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163801-B1EE-FE3B-FD75-3A736E8C3450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21156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FC796E-3F40-1833-F770-733B9D79429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F44DB7-DDC8-2C26-9925-67C93B18574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7F77BD-88BD-7AF9-626F-905D2E3CC363}"/>
                </a:ext>
              </a:extLst>
            </p:cNvPr>
            <p:cNvSpPr txBox="1"/>
            <p:nvPr/>
          </p:nvSpPr>
          <p:spPr>
            <a:xfrm>
              <a:off x="5115488" y="987561"/>
              <a:ext cx="1618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Use ‘hay’, to say how many things there are.</a:t>
              </a:r>
              <a:endParaRPr lang="en-GB" sz="1200" dirty="0"/>
            </a:p>
          </p:txBody>
        </p:sp>
      </p:grpSp>
      <p:pic>
        <p:nvPicPr>
          <p:cNvPr id="24" name="Picture 6" descr="Free target button icon illustration">
            <a:extLst>
              <a:ext uri="{FF2B5EF4-FFF2-40B4-BE49-F238E27FC236}">
                <a16:creationId xmlns:a16="http://schemas.microsoft.com/office/drawing/2014/main" id="{386D341D-639D-9EF7-EB75-ADD0936D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677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D97ACC-83B9-6004-4898-FB32E5A6C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261" y="2990774"/>
            <a:ext cx="707513" cy="538005"/>
          </a:xfrm>
          <a:prstGeom prst="rect">
            <a:avLst/>
          </a:prstGeom>
        </p:spPr>
      </p:pic>
      <p:sp>
        <p:nvSpPr>
          <p:cNvPr id="2061" name="TextBox 2060">
            <a:extLst>
              <a:ext uri="{FF2B5EF4-FFF2-40B4-BE49-F238E27FC236}">
                <a16:creationId xmlns:a16="http://schemas.microsoft.com/office/drawing/2014/main" id="{E088D8F0-82BF-ED10-4D31-09CD3F77AB4C}"/>
              </a:ext>
            </a:extLst>
          </p:cNvPr>
          <p:cNvSpPr txBox="1"/>
          <p:nvPr/>
        </p:nvSpPr>
        <p:spPr>
          <a:xfrm>
            <a:off x="4987624" y="1840344"/>
            <a:ext cx="1447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Use ‘</a:t>
            </a:r>
            <a:r>
              <a:rPr lang="en-GB" sz="1200" dirty="0" err="1">
                <a:latin typeface="Century Gothic" panose="020B0502020202020204" pitchFamily="34" charset="0"/>
              </a:rPr>
              <a:t>cuántos</a:t>
            </a:r>
            <a:r>
              <a:rPr lang="en-GB" sz="1200" dirty="0">
                <a:latin typeface="Century Gothic" panose="020B0502020202020204" pitchFamily="34" charset="0"/>
              </a:rPr>
              <a:t>’ and ‘</a:t>
            </a:r>
            <a:r>
              <a:rPr lang="en-GB" sz="1200" dirty="0" err="1">
                <a:latin typeface="Century Gothic" panose="020B0502020202020204" pitchFamily="34" charset="0"/>
              </a:rPr>
              <a:t>cuántas</a:t>
            </a:r>
            <a:r>
              <a:rPr lang="en-GB" sz="1200" dirty="0">
                <a:latin typeface="Century Gothic" panose="020B0502020202020204" pitchFamily="34" charset="0"/>
              </a:rPr>
              <a:t>.</a:t>
            </a:r>
            <a:endParaRPr lang="en-GB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9E0AC0-9E80-C5B9-894B-18E4F7688E45}"/>
              </a:ext>
            </a:extLst>
          </p:cNvPr>
          <p:cNvSpPr txBox="1"/>
          <p:nvPr/>
        </p:nvSpPr>
        <p:spPr>
          <a:xfrm rot="183511">
            <a:off x="2037101" y="163481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Max</a:t>
            </a:r>
          </a:p>
        </p:txBody>
      </p:sp>
      <p:pic>
        <p:nvPicPr>
          <p:cNvPr id="34" name="Picture 14" descr="Free passport open picture illustration">
            <a:extLst>
              <a:ext uri="{FF2B5EF4-FFF2-40B4-BE49-F238E27FC236}">
                <a16:creationId xmlns:a16="http://schemas.microsoft.com/office/drawing/2014/main" id="{ECD703C1-86D7-D6DC-7658-B60E4151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35" y="1972022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9486D8A-D10F-6674-9331-70022BE40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15" y="1164254"/>
            <a:ext cx="1591104" cy="1146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29606-C8AA-119D-BCD3-B31A40384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68" y="1335858"/>
            <a:ext cx="481139" cy="94794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B893FD-C669-A7C0-9D8E-397EF2413457}"/>
              </a:ext>
            </a:extLst>
          </p:cNvPr>
          <p:cNvSpPr txBox="1"/>
          <p:nvPr/>
        </p:nvSpPr>
        <p:spPr>
          <a:xfrm>
            <a:off x="153054" y="2355632"/>
            <a:ext cx="3988041" cy="69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Max es amigo de Quique. Es de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Inglaterra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escuela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05D07C-708F-8DAA-9B8E-1DE34BEAAB76}"/>
              </a:ext>
            </a:extLst>
          </p:cNvPr>
          <p:cNvSpPr txBox="1"/>
          <p:nvPr/>
        </p:nvSpPr>
        <p:spPr>
          <a:xfrm>
            <a:off x="1026879" y="838591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Lee la </a:t>
            </a:r>
            <a:r>
              <a:rPr lang="en-GB" sz="15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información</a:t>
            </a:r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25AAF6-2A51-5934-886B-788009FAC23C}"/>
              </a:ext>
            </a:extLst>
          </p:cNvPr>
          <p:cNvGrpSpPr/>
          <p:nvPr/>
        </p:nvGrpSpPr>
        <p:grpSpPr>
          <a:xfrm>
            <a:off x="40987" y="683712"/>
            <a:ext cx="1072125" cy="541432"/>
            <a:chOff x="85157" y="674113"/>
            <a:chExt cx="1072125" cy="541432"/>
          </a:xfrm>
        </p:grpSpPr>
        <p:sp>
          <p:nvSpPr>
            <p:cNvPr id="42" name="Google Shape;206;p9">
              <a:extLst>
                <a:ext uri="{FF2B5EF4-FFF2-40B4-BE49-F238E27FC236}">
                  <a16:creationId xmlns:a16="http://schemas.microsoft.com/office/drawing/2014/main" id="{28495A5F-C5B0-9740-71A6-44EA333533A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F9E0C2F-B47B-160C-BB3F-72872A53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CADD68-959B-B524-174B-35E87EBE5CD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BBB05EB9-3286-6D3B-781D-7564865D76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5530" y="2180991"/>
            <a:ext cx="735093" cy="569315"/>
          </a:xfrm>
          <a:prstGeom prst="rect">
            <a:avLst/>
          </a:prstGeom>
        </p:spPr>
      </p:pic>
      <p:sp>
        <p:nvSpPr>
          <p:cNvPr id="2088" name="Rectangle: Rounded Corners 2087">
            <a:extLst>
              <a:ext uri="{FF2B5EF4-FFF2-40B4-BE49-F238E27FC236}">
                <a16:creationId xmlns:a16="http://schemas.microsoft.com/office/drawing/2014/main" id="{FB7D7C21-FE5E-4BAC-52FB-4CB6CF299206}"/>
              </a:ext>
            </a:extLst>
          </p:cNvPr>
          <p:cNvSpPr/>
          <p:nvPr/>
        </p:nvSpPr>
        <p:spPr>
          <a:xfrm>
            <a:off x="130140" y="4356956"/>
            <a:ext cx="6624769" cy="200201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803DD871-3A9B-C314-13CB-24B30751184D}"/>
              </a:ext>
            </a:extLst>
          </p:cNvPr>
          <p:cNvSpPr txBox="1"/>
          <p:nvPr/>
        </p:nvSpPr>
        <p:spPr>
          <a:xfrm>
            <a:off x="191155" y="4393504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5E75CCB5-550F-3A55-8E78-FF4FCE5EF160}"/>
              </a:ext>
            </a:extLst>
          </p:cNvPr>
          <p:cNvSpPr txBox="1"/>
          <p:nvPr/>
        </p:nvSpPr>
        <p:spPr>
          <a:xfrm>
            <a:off x="182050" y="4661154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[there is; there are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91" name="Group 2090">
            <a:extLst>
              <a:ext uri="{FF2B5EF4-FFF2-40B4-BE49-F238E27FC236}">
                <a16:creationId xmlns:a16="http://schemas.microsoft.com/office/drawing/2014/main" id="{D89626F6-5C6A-98D7-55E5-27E05D8B46E5}"/>
              </a:ext>
            </a:extLst>
          </p:cNvPr>
          <p:cNvGrpSpPr/>
          <p:nvPr/>
        </p:nvGrpSpPr>
        <p:grpSpPr>
          <a:xfrm>
            <a:off x="4924345" y="4401678"/>
            <a:ext cx="1943885" cy="588990"/>
            <a:chOff x="115026" y="5917195"/>
            <a:chExt cx="1943885" cy="588990"/>
          </a:xfrm>
        </p:grpSpPr>
        <p:sp>
          <p:nvSpPr>
            <p:cNvPr id="2092" name="TextBox 2091">
              <a:extLst>
                <a:ext uri="{FF2B5EF4-FFF2-40B4-BE49-F238E27FC236}">
                  <a16:creationId xmlns:a16="http://schemas.microsoft.com/office/drawing/2014/main" id="{AE4BA4F9-1F0C-19F5-C6DF-8429E222003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93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10714F39-5533-3C53-66EA-B76EF927D06D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4" name="TextBox 2093">
              <a:extLst>
                <a:ext uri="{FF2B5EF4-FFF2-40B4-BE49-F238E27FC236}">
                  <a16:creationId xmlns:a16="http://schemas.microsoft.com/office/drawing/2014/main" id="{F8291C04-6B4F-88F9-A4F4-15A3CB613B5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DC559F1A-86A2-BF0E-5D47-92EF865D930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6370" y="603558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4BEEC038-A380-124A-F16F-C568CD695927}"/>
              </a:ext>
            </a:extLst>
          </p:cNvPr>
          <p:cNvSpPr txBox="1"/>
          <p:nvPr/>
        </p:nvSpPr>
        <p:spPr>
          <a:xfrm>
            <a:off x="289854" y="568787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estuches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F3998F16-E548-49A5-9414-252393C2F8C1}"/>
              </a:ext>
            </a:extLst>
          </p:cNvPr>
          <p:cNvSpPr txBox="1"/>
          <p:nvPr/>
        </p:nvSpPr>
        <p:spPr>
          <a:xfrm>
            <a:off x="580897" y="602129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pencil cases.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98" name="Google Shape;183;p8">
            <a:extLst>
              <a:ext uri="{FF2B5EF4-FFF2-40B4-BE49-F238E27FC236}">
                <a16:creationId xmlns:a16="http://schemas.microsoft.com/office/drawing/2014/main" id="{AFCF2BB5-B8BA-CFB5-FA8F-21E93BFAA5E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91630" y="598904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TextBox 2098">
            <a:hlinkClick r:id="" action="ppaction://noaction">
              <a:snd r:embed="rId15" name="es_importante_hablar.wav"/>
            </a:hlinkClick>
            <a:extLst>
              <a:ext uri="{FF2B5EF4-FFF2-40B4-BE49-F238E27FC236}">
                <a16:creationId xmlns:a16="http://schemas.microsoft.com/office/drawing/2014/main" id="{5B40D9AC-3B56-75E1-F6E5-EC169DBCD910}"/>
              </a:ext>
            </a:extLst>
          </p:cNvPr>
          <p:cNvSpPr txBox="1"/>
          <p:nvPr/>
        </p:nvSpPr>
        <p:spPr>
          <a:xfrm>
            <a:off x="3765114" y="564133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respuesta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F24ECA26-DFDD-BCBC-42C0-9986A6F899B9}"/>
              </a:ext>
            </a:extLst>
          </p:cNvPr>
          <p:cNvSpPr txBox="1"/>
          <p:nvPr/>
        </p:nvSpPr>
        <p:spPr>
          <a:xfrm>
            <a:off x="4056157" y="5974757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There is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answer.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01" name="CustomShape 3">
            <a:extLst>
              <a:ext uri="{FF2B5EF4-FFF2-40B4-BE49-F238E27FC236}">
                <a16:creationId xmlns:a16="http://schemas.microsoft.com/office/drawing/2014/main" id="{63768783-5B64-2DFA-85D0-FCC694FC0D22}"/>
              </a:ext>
            </a:extLst>
          </p:cNvPr>
          <p:cNvSpPr/>
          <p:nvPr/>
        </p:nvSpPr>
        <p:spPr>
          <a:xfrm>
            <a:off x="191268" y="5000628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mean ‘there is’ or ‘there are’ in Spanish, use ‘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hay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02" name="CustomShape 3">
            <a:extLst>
              <a:ext uri="{FF2B5EF4-FFF2-40B4-BE49-F238E27FC236}">
                <a16:creationId xmlns:a16="http://schemas.microsoft.com/office/drawing/2014/main" id="{EF7B010E-4DBC-2703-4B23-1B3FD26097F6}"/>
              </a:ext>
            </a:extLst>
          </p:cNvPr>
          <p:cNvSpPr/>
          <p:nvPr/>
        </p:nvSpPr>
        <p:spPr>
          <a:xfrm>
            <a:off x="168080" y="5325130"/>
            <a:ext cx="11463480" cy="301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‘hay’ with both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singular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nouns.</a:t>
            </a:r>
            <a:endParaRPr lang="en-GB" sz="15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37" name="Group 2136">
            <a:extLst>
              <a:ext uri="{FF2B5EF4-FFF2-40B4-BE49-F238E27FC236}">
                <a16:creationId xmlns:a16="http://schemas.microsoft.com/office/drawing/2014/main" id="{6461382E-AC5F-FCD7-B36B-138B2F1B3349}"/>
              </a:ext>
            </a:extLst>
          </p:cNvPr>
          <p:cNvGrpSpPr/>
          <p:nvPr/>
        </p:nvGrpSpPr>
        <p:grpSpPr>
          <a:xfrm>
            <a:off x="509712" y="6539697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2138" name="Google Shape;222;p10">
              <a:extLst>
                <a:ext uri="{FF2B5EF4-FFF2-40B4-BE49-F238E27FC236}">
                  <a16:creationId xmlns:a16="http://schemas.microsoft.com/office/drawing/2014/main" id="{9FD4A813-496F-214B-F2DD-98033D7FED9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37D2F445-B679-53BC-A8F6-0B15F7514F3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02B986A2-E3C5-F6B5-9635-7769DB12B1FE}"/>
              </a:ext>
            </a:extLst>
          </p:cNvPr>
          <p:cNvGrpSpPr/>
          <p:nvPr/>
        </p:nvGrpSpPr>
        <p:grpSpPr>
          <a:xfrm>
            <a:off x="138438" y="6427157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41" name="Oval 2140">
              <a:extLst>
                <a:ext uri="{FF2B5EF4-FFF2-40B4-BE49-F238E27FC236}">
                  <a16:creationId xmlns:a16="http://schemas.microsoft.com/office/drawing/2014/main" id="{8B7FE238-FB15-3D65-157E-CF2538F2B451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42" name="Picture 2141" descr="Free speaker sound loud vector">
              <a:extLst>
                <a:ext uri="{FF2B5EF4-FFF2-40B4-BE49-F238E27FC236}">
                  <a16:creationId xmlns:a16="http://schemas.microsoft.com/office/drawing/2014/main" id="{194066D9-845E-9FDA-2EB6-A395BA99F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43" name="TextBox 2142">
            <a:extLst>
              <a:ext uri="{FF2B5EF4-FFF2-40B4-BE49-F238E27FC236}">
                <a16:creationId xmlns:a16="http://schemas.microsoft.com/office/drawing/2014/main" id="{C67FDBC9-4872-927B-3E5B-5376E0FDE13B}"/>
              </a:ext>
            </a:extLst>
          </p:cNvPr>
          <p:cNvSpPr txBox="1"/>
          <p:nvPr/>
        </p:nvSpPr>
        <p:spPr>
          <a:xfrm>
            <a:off x="1954075" y="6570177"/>
            <a:ext cx="489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Max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Lugo.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   . </a:t>
            </a:r>
          </a:p>
        </p:txBody>
      </p:sp>
      <p:graphicFrame>
        <p:nvGraphicFramePr>
          <p:cNvPr id="2144" name="Table 11">
            <a:extLst>
              <a:ext uri="{FF2B5EF4-FFF2-40B4-BE49-F238E27FC236}">
                <a16:creationId xmlns:a16="http://schemas.microsoft.com/office/drawing/2014/main" id="{25D9168C-4B3A-83AB-A69E-B134032DD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217149"/>
              </p:ext>
            </p:extLst>
          </p:nvPr>
        </p:nvGraphicFramePr>
        <p:xfrm>
          <a:off x="341432" y="7130731"/>
          <a:ext cx="2026607" cy="2716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2229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944378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</a:tblGrid>
              <a:tr h="3017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are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809018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626463"/>
                  </a:ext>
                </a:extLst>
              </a:tr>
              <a:tr h="301795"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951173"/>
                  </a:ext>
                </a:extLst>
              </a:tr>
            </a:tbl>
          </a:graphicData>
        </a:graphic>
      </p:graphicFrame>
      <p:pic>
        <p:nvPicPr>
          <p:cNvPr id="2145" name="Picture 2144">
            <a:extLst>
              <a:ext uri="{FF2B5EF4-FFF2-40B4-BE49-F238E27FC236}">
                <a16:creationId xmlns:a16="http://schemas.microsoft.com/office/drawing/2014/main" id="{CA3273EF-A052-E5B4-907D-E5B8D3750E0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1" y="7471439"/>
            <a:ext cx="241202" cy="203400"/>
          </a:xfrm>
          <a:prstGeom prst="rect">
            <a:avLst/>
          </a:prstGeom>
        </p:spPr>
      </p:pic>
      <p:sp>
        <p:nvSpPr>
          <p:cNvPr id="2146" name="Rectangle 2145">
            <a:extLst>
              <a:ext uri="{FF2B5EF4-FFF2-40B4-BE49-F238E27FC236}">
                <a16:creationId xmlns:a16="http://schemas.microsoft.com/office/drawing/2014/main" id="{92CCF750-F638-92EA-D785-CB0F477D1984}"/>
              </a:ext>
            </a:extLst>
          </p:cNvPr>
          <p:cNvSpPr/>
          <p:nvPr/>
        </p:nvSpPr>
        <p:spPr>
          <a:xfrm>
            <a:off x="234860" y="7489583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47" name="Rectangle 2146">
            <a:extLst>
              <a:ext uri="{FF2B5EF4-FFF2-40B4-BE49-F238E27FC236}">
                <a16:creationId xmlns:a16="http://schemas.microsoft.com/office/drawing/2014/main" id="{3098DD29-46C6-86C5-F842-9981CE7B1508}"/>
              </a:ext>
            </a:extLst>
          </p:cNvPr>
          <p:cNvSpPr/>
          <p:nvPr/>
        </p:nvSpPr>
        <p:spPr>
          <a:xfrm>
            <a:off x="234860" y="7799862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48" name="Rectangle 2147">
            <a:extLst>
              <a:ext uri="{FF2B5EF4-FFF2-40B4-BE49-F238E27FC236}">
                <a16:creationId xmlns:a16="http://schemas.microsoft.com/office/drawing/2014/main" id="{5DFF2A30-4E15-24DB-DD76-26402AA1595A}"/>
              </a:ext>
            </a:extLst>
          </p:cNvPr>
          <p:cNvSpPr/>
          <p:nvPr/>
        </p:nvSpPr>
        <p:spPr>
          <a:xfrm>
            <a:off x="217186" y="810125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49" name="Rectangle 2148">
            <a:extLst>
              <a:ext uri="{FF2B5EF4-FFF2-40B4-BE49-F238E27FC236}">
                <a16:creationId xmlns:a16="http://schemas.microsoft.com/office/drawing/2014/main" id="{704F5131-F46B-810F-5F75-DD357CF4C6C6}"/>
              </a:ext>
            </a:extLst>
          </p:cNvPr>
          <p:cNvSpPr/>
          <p:nvPr/>
        </p:nvSpPr>
        <p:spPr>
          <a:xfrm>
            <a:off x="218099" y="839033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50" name="Rectangle 2149">
            <a:extLst>
              <a:ext uri="{FF2B5EF4-FFF2-40B4-BE49-F238E27FC236}">
                <a16:creationId xmlns:a16="http://schemas.microsoft.com/office/drawing/2014/main" id="{6BC2E019-E3DD-0A59-F743-5E84B5DFA1CE}"/>
              </a:ext>
            </a:extLst>
          </p:cNvPr>
          <p:cNvSpPr/>
          <p:nvPr/>
        </p:nvSpPr>
        <p:spPr>
          <a:xfrm>
            <a:off x="217186" y="870872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51" name="Rectangle 2150">
            <a:extLst>
              <a:ext uri="{FF2B5EF4-FFF2-40B4-BE49-F238E27FC236}">
                <a16:creationId xmlns:a16="http://schemas.microsoft.com/office/drawing/2014/main" id="{FCBB5ED5-2E1A-7F28-BC6F-410858020ACA}"/>
              </a:ext>
            </a:extLst>
          </p:cNvPr>
          <p:cNvSpPr/>
          <p:nvPr/>
        </p:nvSpPr>
        <p:spPr>
          <a:xfrm>
            <a:off x="217186" y="9006381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52" name="Picture 2151">
            <a:extLst>
              <a:ext uri="{FF2B5EF4-FFF2-40B4-BE49-F238E27FC236}">
                <a16:creationId xmlns:a16="http://schemas.microsoft.com/office/drawing/2014/main" id="{F3A4FB5C-734D-5C93-6E2B-8E1A1E43264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51804"/>
          <a:stretch/>
        </p:blipFill>
        <p:spPr>
          <a:xfrm>
            <a:off x="2798914" y="7641623"/>
            <a:ext cx="1798600" cy="1232135"/>
          </a:xfrm>
          <a:prstGeom prst="rect">
            <a:avLst/>
          </a:prstGeom>
        </p:spPr>
      </p:pic>
      <p:sp>
        <p:nvSpPr>
          <p:cNvPr id="2153" name="Rectangle 2152">
            <a:extLst>
              <a:ext uri="{FF2B5EF4-FFF2-40B4-BE49-F238E27FC236}">
                <a16:creationId xmlns:a16="http://schemas.microsoft.com/office/drawing/2014/main" id="{B25C6B8C-E4F5-B5BE-D925-B32D04B6EFED}"/>
              </a:ext>
            </a:extLst>
          </p:cNvPr>
          <p:cNvSpPr/>
          <p:nvPr/>
        </p:nvSpPr>
        <p:spPr>
          <a:xfrm>
            <a:off x="217186" y="9338848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54" name="Rectangle 2153">
            <a:extLst>
              <a:ext uri="{FF2B5EF4-FFF2-40B4-BE49-F238E27FC236}">
                <a16:creationId xmlns:a16="http://schemas.microsoft.com/office/drawing/2014/main" id="{8868D169-8C22-1595-0C18-CEBAD5A13456}"/>
              </a:ext>
            </a:extLst>
          </p:cNvPr>
          <p:cNvSpPr/>
          <p:nvPr/>
        </p:nvSpPr>
        <p:spPr>
          <a:xfrm>
            <a:off x="217186" y="963650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55" name="TextBox 2154">
            <a:extLst>
              <a:ext uri="{FF2B5EF4-FFF2-40B4-BE49-F238E27FC236}">
                <a16:creationId xmlns:a16="http://schemas.microsoft.com/office/drawing/2014/main" id="{A8110124-D596-71A4-0253-D3416DFEAD00}"/>
              </a:ext>
            </a:extLst>
          </p:cNvPr>
          <p:cNvSpPr txBox="1"/>
          <p:nvPr/>
        </p:nvSpPr>
        <p:spPr>
          <a:xfrm>
            <a:off x="2439873" y="7074223"/>
            <a:ext cx="3815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Ahora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escucha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y lee. ¿Es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diferente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?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Escribe la palabra 📝.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6" name="Picture 2155">
            <a:extLst>
              <a:ext uri="{FF2B5EF4-FFF2-40B4-BE49-F238E27FC236}">
                <a16:creationId xmlns:a16="http://schemas.microsoft.com/office/drawing/2014/main" id="{17E2CE4B-19A8-8EF0-12BF-91E2B2C68BC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51067"/>
          <a:stretch/>
        </p:blipFill>
        <p:spPr>
          <a:xfrm>
            <a:off x="4981168" y="7622792"/>
            <a:ext cx="1798600" cy="1250966"/>
          </a:xfrm>
          <a:prstGeom prst="rect">
            <a:avLst/>
          </a:prstGeom>
        </p:spPr>
      </p:pic>
      <p:sp>
        <p:nvSpPr>
          <p:cNvPr id="2157" name="Rectangle 2156">
            <a:extLst>
              <a:ext uri="{FF2B5EF4-FFF2-40B4-BE49-F238E27FC236}">
                <a16:creationId xmlns:a16="http://schemas.microsoft.com/office/drawing/2014/main" id="{DE8DCB4F-5FE6-6EAB-D863-248B92BCE346}"/>
              </a:ext>
            </a:extLst>
          </p:cNvPr>
          <p:cNvSpPr/>
          <p:nvPr/>
        </p:nvSpPr>
        <p:spPr>
          <a:xfrm>
            <a:off x="2539897" y="7781788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58" name="Rectangle 2157">
            <a:extLst>
              <a:ext uri="{FF2B5EF4-FFF2-40B4-BE49-F238E27FC236}">
                <a16:creationId xmlns:a16="http://schemas.microsoft.com/office/drawing/2014/main" id="{A0E4F39A-94C6-A394-B13D-FD3580435151}"/>
              </a:ext>
            </a:extLst>
          </p:cNvPr>
          <p:cNvSpPr/>
          <p:nvPr/>
        </p:nvSpPr>
        <p:spPr>
          <a:xfrm>
            <a:off x="2539897" y="8066667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59" name="Rectangle 2158">
            <a:extLst>
              <a:ext uri="{FF2B5EF4-FFF2-40B4-BE49-F238E27FC236}">
                <a16:creationId xmlns:a16="http://schemas.microsoft.com/office/drawing/2014/main" id="{0BD092E5-6E0F-F8B7-B1C0-0C2F0D9A17E8}"/>
              </a:ext>
            </a:extLst>
          </p:cNvPr>
          <p:cNvSpPr/>
          <p:nvPr/>
        </p:nvSpPr>
        <p:spPr>
          <a:xfrm>
            <a:off x="2522223" y="834265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60" name="Rectangle 2159">
            <a:extLst>
              <a:ext uri="{FF2B5EF4-FFF2-40B4-BE49-F238E27FC236}">
                <a16:creationId xmlns:a16="http://schemas.microsoft.com/office/drawing/2014/main" id="{91984CF6-EC54-E2A2-5F49-659073E09C7C}"/>
              </a:ext>
            </a:extLst>
          </p:cNvPr>
          <p:cNvSpPr/>
          <p:nvPr/>
        </p:nvSpPr>
        <p:spPr>
          <a:xfrm>
            <a:off x="2523136" y="865713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61" name="Rectangle 2160">
            <a:extLst>
              <a:ext uri="{FF2B5EF4-FFF2-40B4-BE49-F238E27FC236}">
                <a16:creationId xmlns:a16="http://schemas.microsoft.com/office/drawing/2014/main" id="{AC24388E-33EB-41B2-14D4-D176677751C3}"/>
              </a:ext>
            </a:extLst>
          </p:cNvPr>
          <p:cNvSpPr/>
          <p:nvPr/>
        </p:nvSpPr>
        <p:spPr>
          <a:xfrm>
            <a:off x="4702510" y="7793486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62" name="Rectangle 2161">
            <a:extLst>
              <a:ext uri="{FF2B5EF4-FFF2-40B4-BE49-F238E27FC236}">
                <a16:creationId xmlns:a16="http://schemas.microsoft.com/office/drawing/2014/main" id="{C25B2D73-BF48-1683-D567-75091F463EF8}"/>
              </a:ext>
            </a:extLst>
          </p:cNvPr>
          <p:cNvSpPr/>
          <p:nvPr/>
        </p:nvSpPr>
        <p:spPr>
          <a:xfrm>
            <a:off x="4702510" y="8078365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63" name="Rectangle 2162">
            <a:extLst>
              <a:ext uri="{FF2B5EF4-FFF2-40B4-BE49-F238E27FC236}">
                <a16:creationId xmlns:a16="http://schemas.microsoft.com/office/drawing/2014/main" id="{97A41051-2558-582F-14DC-AA4DB7FA0762}"/>
              </a:ext>
            </a:extLst>
          </p:cNvPr>
          <p:cNvSpPr/>
          <p:nvPr/>
        </p:nvSpPr>
        <p:spPr>
          <a:xfrm>
            <a:off x="4684836" y="835435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164" name="Rectangle 2163">
            <a:extLst>
              <a:ext uri="{FF2B5EF4-FFF2-40B4-BE49-F238E27FC236}">
                <a16:creationId xmlns:a16="http://schemas.microsoft.com/office/drawing/2014/main" id="{925D164A-E75A-9266-F92F-FA8BA302CD80}"/>
              </a:ext>
            </a:extLst>
          </p:cNvPr>
          <p:cNvSpPr/>
          <p:nvPr/>
        </p:nvSpPr>
        <p:spPr>
          <a:xfrm>
            <a:off x="4685749" y="8668834"/>
            <a:ext cx="193378" cy="154730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165" name="Picture 2164">
            <a:extLst>
              <a:ext uri="{FF2B5EF4-FFF2-40B4-BE49-F238E27FC236}">
                <a16:creationId xmlns:a16="http://schemas.microsoft.com/office/drawing/2014/main" id="{E4A571A0-2DAF-AFBE-1232-B0335CB471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27" y="6633892"/>
            <a:ext cx="241202" cy="203400"/>
          </a:xfrm>
          <a:prstGeom prst="rect">
            <a:avLst/>
          </a:prstGeom>
        </p:spPr>
      </p:pic>
      <p:sp>
        <p:nvSpPr>
          <p:cNvPr id="2166" name="TextBox 2165">
            <a:extLst>
              <a:ext uri="{FF2B5EF4-FFF2-40B4-BE49-F238E27FC236}">
                <a16:creationId xmlns:a16="http://schemas.microsoft.com/office/drawing/2014/main" id="{BF9B7383-EAE4-C211-DE12-31DC08FE0525}"/>
              </a:ext>
            </a:extLst>
          </p:cNvPr>
          <p:cNvSpPr txBox="1"/>
          <p:nvPr/>
        </p:nvSpPr>
        <p:spPr>
          <a:xfrm>
            <a:off x="5662413" y="9042746"/>
            <a:ext cx="1106309" cy="215444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viaja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she travels</a:t>
            </a:r>
            <a:endParaRPr lang="en-GB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68" name="Rectangle 2167">
            <a:extLst>
              <a:ext uri="{FF2B5EF4-FFF2-40B4-BE49-F238E27FC236}">
                <a16:creationId xmlns:a16="http://schemas.microsoft.com/office/drawing/2014/main" id="{5D76652E-668F-FBBF-9C4A-DC0F6933C9B1}"/>
              </a:ext>
            </a:extLst>
          </p:cNvPr>
          <p:cNvSpPr/>
          <p:nvPr/>
        </p:nvSpPr>
        <p:spPr>
          <a:xfrm>
            <a:off x="4840787" y="1817281"/>
            <a:ext cx="167116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682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0117E0DD-6431-635B-CB5B-107EE5B63284}"/>
              </a:ext>
            </a:extLst>
          </p:cNvPr>
          <p:cNvSpPr/>
          <p:nvPr/>
        </p:nvSpPr>
        <p:spPr>
          <a:xfrm>
            <a:off x="116615" y="725083"/>
            <a:ext cx="6624769" cy="26657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4976A5EC-7536-3760-2C1A-6603E57154A2}"/>
              </a:ext>
            </a:extLst>
          </p:cNvPr>
          <p:cNvSpPr txBox="1"/>
          <p:nvPr/>
        </p:nvSpPr>
        <p:spPr>
          <a:xfrm>
            <a:off x="177630" y="761632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Cuántos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? | ¿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Cuántas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1E4F9A87-ED13-2CCB-0F6A-805466821B33}"/>
              </a:ext>
            </a:extLst>
          </p:cNvPr>
          <p:cNvSpPr txBox="1"/>
          <p:nvPr/>
        </p:nvSpPr>
        <p:spPr>
          <a:xfrm>
            <a:off x="168525" y="1029282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[How many?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447614B1-DC93-35C1-9A4C-F70D76213117}"/>
              </a:ext>
            </a:extLst>
          </p:cNvPr>
          <p:cNvGrpSpPr/>
          <p:nvPr/>
        </p:nvGrpSpPr>
        <p:grpSpPr>
          <a:xfrm>
            <a:off x="4910820" y="769806"/>
            <a:ext cx="1943885" cy="588990"/>
            <a:chOff x="115026" y="5917195"/>
            <a:chExt cx="1943885" cy="588990"/>
          </a:xfrm>
        </p:grpSpPr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C473525C-1A9D-8813-0662-8255E83C04E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07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F890DF19-05D1-E8F6-209C-9A3933FB6C7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F41A35F2-8EB4-EFAA-5C81-4648C73A94C9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9" name="CustomShape 3">
            <a:extLst>
              <a:ext uri="{FF2B5EF4-FFF2-40B4-BE49-F238E27FC236}">
                <a16:creationId xmlns:a16="http://schemas.microsoft.com/office/drawing/2014/main" id="{6B0469C2-97F8-4DE6-8283-93BD50B986CF}"/>
              </a:ext>
            </a:extLst>
          </p:cNvPr>
          <p:cNvSpPr/>
          <p:nvPr/>
        </p:nvSpPr>
        <p:spPr>
          <a:xfrm>
            <a:off x="168080" y="1433154"/>
            <a:ext cx="6553561" cy="5428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question word ‘¿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?’ &amp; ‘¿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cuántas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?’agrees with the gender and number of the noun it describes. </a:t>
            </a:r>
          </a:p>
          <a:p>
            <a:pPr>
              <a:lnSpc>
                <a:spcPct val="100000"/>
              </a:lnSpc>
            </a:pPr>
            <a:endParaRPr lang="en-GB" sz="1500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0" name="CustomShape 3">
            <a:extLst>
              <a:ext uri="{FF2B5EF4-FFF2-40B4-BE49-F238E27FC236}">
                <a16:creationId xmlns:a16="http://schemas.microsoft.com/office/drawing/2014/main" id="{4693FB36-AA28-2702-BE27-BB34D5CA8070}"/>
              </a:ext>
            </a:extLst>
          </p:cNvPr>
          <p:cNvSpPr/>
          <p:nvPr/>
        </p:nvSpPr>
        <p:spPr>
          <a:xfrm>
            <a:off x="161730" y="1994183"/>
            <a:ext cx="6515621" cy="361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Use ‘¿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cuántos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?’ with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nouns, and ‘¿</a:t>
            </a:r>
            <a:r>
              <a:rPr lang="en-GB" sz="15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cuántas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?’ with </a:t>
            </a:r>
            <a:r>
              <a:rPr lang="en-GB" sz="15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feminine plural </a:t>
            </a:r>
            <a:r>
              <a:rPr lang="en-GB" sz="15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nouns. </a:t>
            </a:r>
          </a:p>
        </p:txBody>
      </p:sp>
      <p:pic>
        <p:nvPicPr>
          <p:cNvPr id="2081" name="Google Shape;183;p8">
            <a:extLst>
              <a:ext uri="{FF2B5EF4-FFF2-40B4-BE49-F238E27FC236}">
                <a16:creationId xmlns:a16="http://schemas.microsoft.com/office/drawing/2014/main" id="{4AF1FBC0-A9B1-D5FF-C5C8-A5BA32CBC5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130" y="295700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TextBox 2082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B615EFA8-DD08-4290-C337-5C3CC3A0EE8E}"/>
              </a:ext>
            </a:extLst>
          </p:cNvPr>
          <p:cNvSpPr txBox="1"/>
          <p:nvPr/>
        </p:nvSpPr>
        <p:spPr>
          <a:xfrm>
            <a:off x="280614" y="2609296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C26B09AC-1AAC-2278-CBBC-00566D299DB1}"/>
              </a:ext>
            </a:extLst>
          </p:cNvPr>
          <p:cNvSpPr txBox="1"/>
          <p:nvPr/>
        </p:nvSpPr>
        <p:spPr>
          <a:xfrm>
            <a:off x="571656" y="2942716"/>
            <a:ext cx="2998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How many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there?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85" name="Google Shape;183;p8">
            <a:extLst>
              <a:ext uri="{FF2B5EF4-FFF2-40B4-BE49-F238E27FC236}">
                <a16:creationId xmlns:a16="http://schemas.microsoft.com/office/drawing/2014/main" id="{DB535DC6-B1DD-628D-861A-7BE8E8C970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6495" y="292795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6" name="TextBox 2085">
            <a:hlinkClick r:id="" action="ppaction://noaction">
              <a:snd r:embed="rId7" name="es_importante_hablar.wav"/>
            </a:hlinkClick>
            <a:extLst>
              <a:ext uri="{FF2B5EF4-FFF2-40B4-BE49-F238E27FC236}">
                <a16:creationId xmlns:a16="http://schemas.microsoft.com/office/drawing/2014/main" id="{FFC48A4D-E647-1A8A-A361-4E13E80E25D9}"/>
              </a:ext>
            </a:extLst>
          </p:cNvPr>
          <p:cNvSpPr txBox="1"/>
          <p:nvPr/>
        </p:nvSpPr>
        <p:spPr>
          <a:xfrm>
            <a:off x="3469979" y="2580248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Cuántas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fiestl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A60AE682-0E2C-E357-ED50-118ED12D372C}"/>
              </a:ext>
            </a:extLst>
          </p:cNvPr>
          <p:cNvSpPr txBox="1"/>
          <p:nvPr/>
        </p:nvSpPr>
        <p:spPr>
          <a:xfrm>
            <a:off x="3761022" y="2913668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How many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festival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there?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FDB768-C496-785F-5A45-FC44BCB37898}"/>
              </a:ext>
            </a:extLst>
          </p:cNvPr>
          <p:cNvGrpSpPr/>
          <p:nvPr/>
        </p:nvGrpSpPr>
        <p:grpSpPr>
          <a:xfrm>
            <a:off x="71508" y="3459855"/>
            <a:ext cx="1801949" cy="492309"/>
            <a:chOff x="1639842" y="1416994"/>
            <a:chExt cx="1801949" cy="492309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9F8AC35-EEA1-1FCE-737F-825565C711D5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3865EF6-BC21-36E7-3FFC-994C81AFC9C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21B671-C66E-3850-DF8D-DE4F0E80803B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8" name="Google Shape;402;p19">
            <a:extLst>
              <a:ext uri="{FF2B5EF4-FFF2-40B4-BE49-F238E27FC236}">
                <a16:creationId xmlns:a16="http://schemas.microsoft.com/office/drawing/2014/main" id="{282C5DA1-A2D2-1BAE-1FC6-5A161F4ED618}"/>
              </a:ext>
            </a:extLst>
          </p:cNvPr>
          <p:cNvSpPr txBox="1"/>
          <p:nvPr/>
        </p:nvSpPr>
        <p:spPr>
          <a:xfrm>
            <a:off x="1909120" y="3495449"/>
            <a:ext cx="5012839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palabras. </a:t>
            </a:r>
          </a:p>
          <a:p>
            <a:pPr lvl="0">
              <a:defRPr/>
            </a:pP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Pronuncias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bien? Tu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             .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92DAA68-49A6-9177-9DC3-1C48B6A7F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417706"/>
              </p:ext>
            </p:extLst>
          </p:nvPr>
        </p:nvGraphicFramePr>
        <p:xfrm>
          <a:off x="243397" y="4048686"/>
          <a:ext cx="3465725" cy="18781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455">
                  <a:extLst>
                    <a:ext uri="{9D8B030D-6E8A-4147-A177-3AD203B41FA5}">
                      <a16:colId xmlns:a16="http://schemas.microsoft.com/office/drawing/2014/main" val="2180092416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1854479688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3008836819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1740017140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2587031663"/>
                    </a:ext>
                  </a:extLst>
                </a:gridCol>
                <a:gridCol w="594654">
                  <a:extLst>
                    <a:ext uri="{9D8B030D-6E8A-4147-A177-3AD203B41FA5}">
                      <a16:colId xmlns:a16="http://schemas.microsoft.com/office/drawing/2014/main" val="2052137269"/>
                    </a:ext>
                  </a:extLst>
                </a:gridCol>
              </a:tblGrid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661538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033968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71042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08581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136233"/>
                  </a:ext>
                </a:extLst>
              </a:tr>
              <a:tr h="31301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67112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5944B2A8-A2E9-FE78-C283-FB8787F40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466" y="4051848"/>
            <a:ext cx="2408760" cy="14665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5E1FBD-60D6-5BF5-AD51-54D3C0C3B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3321" y="3724392"/>
            <a:ext cx="532541" cy="2429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692835-6911-0D1A-A1AE-30C58B488F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8631" y="4077929"/>
            <a:ext cx="282432" cy="2652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AD2288-8757-F04E-DFF9-76F05C5B2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30" y="4077929"/>
            <a:ext cx="532541" cy="2429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A9B2C0-DFD5-D0FA-9943-48ADF22978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3150" y="4084507"/>
            <a:ext cx="282432" cy="2652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FCFC8CC-83C6-7CF9-DB56-312DB6A2AD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4749" y="4084507"/>
            <a:ext cx="532541" cy="24291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D12CF4C-C4A6-2CA9-AF7D-A7119D856494}"/>
              </a:ext>
            </a:extLst>
          </p:cNvPr>
          <p:cNvSpPr/>
          <p:nvPr/>
        </p:nvSpPr>
        <p:spPr>
          <a:xfrm>
            <a:off x="4191525" y="5641361"/>
            <a:ext cx="1993643" cy="274299"/>
          </a:xfrm>
          <a:prstGeom prst="rect">
            <a:avLst/>
          </a:prstGeom>
          <a:solidFill>
            <a:srgbClr val="FFC9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Total: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5B89EB1-6EF1-814C-BF1D-E50FB69DBA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6794" y="5623062"/>
            <a:ext cx="282432" cy="265211"/>
          </a:xfrm>
          <a:prstGeom prst="rect">
            <a:avLst/>
          </a:prstGeom>
        </p:spPr>
      </p:pic>
      <p:graphicFrame>
        <p:nvGraphicFramePr>
          <p:cNvPr id="63" name="Table 4">
            <a:extLst>
              <a:ext uri="{FF2B5EF4-FFF2-40B4-BE49-F238E27FC236}">
                <a16:creationId xmlns:a16="http://schemas.microsoft.com/office/drawing/2014/main" id="{DFE95F71-4891-9AB8-A5FF-785201925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75068"/>
              </p:ext>
            </p:extLst>
          </p:nvPr>
        </p:nvGraphicFramePr>
        <p:xfrm>
          <a:off x="100035" y="6776436"/>
          <a:ext cx="6450835" cy="225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1165">
                  <a:extLst>
                    <a:ext uri="{9D8B030D-6E8A-4147-A177-3AD203B41FA5}">
                      <a16:colId xmlns:a16="http://schemas.microsoft.com/office/drawing/2014/main" val="3476917003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2956770">
                  <a:extLst>
                    <a:ext uri="{9D8B030D-6E8A-4147-A177-3AD203B41FA5}">
                      <a16:colId xmlns:a16="http://schemas.microsoft.com/office/drawing/2014/main" val="2329358018"/>
                    </a:ext>
                  </a:extLst>
                </a:gridCol>
              </a:tblGrid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____________  _________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bikes | computers  | words.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 _______ big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church | museum | square.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___________ 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stadium |squares| parks.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dogs| horses |  bikes.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044622"/>
                  </a:ext>
                </a:extLst>
              </a:tr>
              <a:tr h="450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_________ _______  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classrooms | cities |  rooms.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111133"/>
                  </a:ext>
                </a:extLst>
              </a:tr>
            </a:tbl>
          </a:graphicData>
        </a:graphic>
      </p:graphicFrame>
      <p:sp>
        <p:nvSpPr>
          <p:cNvPr id="2048" name="Google Shape;402;p19">
            <a:extLst>
              <a:ext uri="{FF2B5EF4-FFF2-40B4-BE49-F238E27FC236}">
                <a16:creationId xmlns:a16="http://schemas.microsoft.com/office/drawing/2014/main" id="{F6768DE7-F397-6FC5-63D9-019A0E3B5066}"/>
              </a:ext>
            </a:extLst>
          </p:cNvPr>
          <p:cNvSpPr txBox="1"/>
          <p:nvPr/>
        </p:nvSpPr>
        <p:spPr>
          <a:xfrm>
            <a:off x="1959051" y="6303889"/>
            <a:ext cx="498092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EA08B6D-2DFD-F3F4-152E-E041A2DF9117}"/>
              </a:ext>
            </a:extLst>
          </p:cNvPr>
          <p:cNvGrpSpPr/>
          <p:nvPr/>
        </p:nvGrpSpPr>
        <p:grpSpPr>
          <a:xfrm>
            <a:off x="477881" y="6257608"/>
            <a:ext cx="1473203" cy="379319"/>
            <a:chOff x="455220" y="4435599"/>
            <a:chExt cx="1139979" cy="293521"/>
          </a:xfrm>
          <a:solidFill>
            <a:srgbClr val="96E2D9"/>
          </a:solidFill>
        </p:grpSpPr>
        <p:sp>
          <p:nvSpPr>
            <p:cNvPr id="2050" name="Google Shape;222;p10">
              <a:extLst>
                <a:ext uri="{FF2B5EF4-FFF2-40B4-BE49-F238E27FC236}">
                  <a16:creationId xmlns:a16="http://schemas.microsoft.com/office/drawing/2014/main" id="{64A246C9-46B3-D71B-C0BF-6FACC69A766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D051C298-8479-64AA-D8A2-A8804529DC6C}"/>
                </a:ext>
              </a:extLst>
            </p:cNvPr>
            <p:cNvSpPr txBox="1"/>
            <p:nvPr/>
          </p:nvSpPr>
          <p:spPr>
            <a:xfrm>
              <a:off x="569966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F25AB77-1ADC-A063-9950-F720C95F309E}"/>
              </a:ext>
            </a:extLst>
          </p:cNvPr>
          <p:cNvGrpSpPr/>
          <p:nvPr/>
        </p:nvGrpSpPr>
        <p:grpSpPr>
          <a:xfrm>
            <a:off x="106607" y="6187273"/>
            <a:ext cx="530442" cy="501498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53" name="Oval 2052">
              <a:extLst>
                <a:ext uri="{FF2B5EF4-FFF2-40B4-BE49-F238E27FC236}">
                  <a16:creationId xmlns:a16="http://schemas.microsoft.com/office/drawing/2014/main" id="{45BF076A-B0EF-E9B8-F970-531E0F9A68A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54" name="Picture 2053" descr="Free speaker sound loud vector">
              <a:extLst>
                <a:ext uri="{FF2B5EF4-FFF2-40B4-BE49-F238E27FC236}">
                  <a16:creationId xmlns:a16="http://schemas.microsoft.com/office/drawing/2014/main" id="{0589E3EE-EEB1-0CC7-DCCC-1A186F0BA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6DDC7049-85FF-21D7-1581-39D5AFE5F9AE}"/>
              </a:ext>
            </a:extLst>
          </p:cNvPr>
          <p:cNvSpPr/>
          <p:nvPr/>
        </p:nvSpPr>
        <p:spPr>
          <a:xfrm>
            <a:off x="278397" y="6859208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DFA3AF81-0249-EF02-61E5-6FD75CC68EA5}"/>
              </a:ext>
            </a:extLst>
          </p:cNvPr>
          <p:cNvSpPr/>
          <p:nvPr/>
        </p:nvSpPr>
        <p:spPr>
          <a:xfrm>
            <a:off x="293379" y="7327487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901EA0E-277E-79E9-A42C-95D1B8F67D79}"/>
              </a:ext>
            </a:extLst>
          </p:cNvPr>
          <p:cNvSpPr/>
          <p:nvPr/>
        </p:nvSpPr>
        <p:spPr>
          <a:xfrm>
            <a:off x="281958" y="7779084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8" name="Rectangle 2057">
            <a:extLst>
              <a:ext uri="{FF2B5EF4-FFF2-40B4-BE49-F238E27FC236}">
                <a16:creationId xmlns:a16="http://schemas.microsoft.com/office/drawing/2014/main" id="{063D4D3F-219B-EDE4-EED8-C17A4BFB3C6A}"/>
              </a:ext>
            </a:extLst>
          </p:cNvPr>
          <p:cNvSpPr/>
          <p:nvPr/>
        </p:nvSpPr>
        <p:spPr>
          <a:xfrm>
            <a:off x="293379" y="8247363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A769C2C-3B8A-A997-D546-759BA57B2BF5}"/>
              </a:ext>
            </a:extLst>
          </p:cNvPr>
          <p:cNvSpPr/>
          <p:nvPr/>
        </p:nvSpPr>
        <p:spPr>
          <a:xfrm>
            <a:off x="281958" y="8698960"/>
            <a:ext cx="231734" cy="234754"/>
          </a:xfrm>
          <a:prstGeom prst="rect">
            <a:avLst/>
          </a:prstGeom>
          <a:solidFill>
            <a:srgbClr val="CAE9F6"/>
          </a:solidFill>
          <a:ln w="19050">
            <a:solidFill>
              <a:srgbClr val="CAE9F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82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97BEA-0ECA-9D1B-A901-C34CE3C0B552}"/>
              </a:ext>
            </a:extLst>
          </p:cNvPr>
          <p:cNvSpPr txBox="1"/>
          <p:nvPr/>
        </p:nvSpPr>
        <p:spPr>
          <a:xfrm>
            <a:off x="1116694" y="780607"/>
            <a:ext cx="5769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[A] Max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manda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mensajes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a Quique. Lee las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¿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palabra es?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4344F8-4FF7-A93B-708A-8BEC0931215C}"/>
              </a:ext>
            </a:extLst>
          </p:cNvPr>
          <p:cNvGrpSpPr/>
          <p:nvPr/>
        </p:nvGrpSpPr>
        <p:grpSpPr>
          <a:xfrm>
            <a:off x="111269" y="650641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8219EB99-D405-C0A8-5680-1E8A84BB05F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9027E9-E00A-3A93-DA9B-B2FBDA51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853C60-34AE-9E09-737D-E5DE716E88B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08" name="Picture 2107">
            <a:extLst>
              <a:ext uri="{FF2B5EF4-FFF2-40B4-BE49-F238E27FC236}">
                <a16:creationId xmlns:a16="http://schemas.microsoft.com/office/drawing/2014/main" id="{83D88DBD-9EAE-B999-1676-D1FE8184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32" y="1282762"/>
            <a:ext cx="3970432" cy="2660779"/>
          </a:xfrm>
          <a:prstGeom prst="rect">
            <a:avLst/>
          </a:prstGeom>
        </p:spPr>
      </p:pic>
      <p:graphicFrame>
        <p:nvGraphicFramePr>
          <p:cNvPr id="2109" name="Table 2108">
            <a:extLst>
              <a:ext uri="{FF2B5EF4-FFF2-40B4-BE49-F238E27FC236}">
                <a16:creationId xmlns:a16="http://schemas.microsoft.com/office/drawing/2014/main" id="{499BB749-B92C-D1FF-43A5-B2E7A882D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38949"/>
              </p:ext>
            </p:extLst>
          </p:nvPr>
        </p:nvGraphicFramePr>
        <p:xfrm>
          <a:off x="4678352" y="1147528"/>
          <a:ext cx="1947024" cy="240367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1363">
                  <a:extLst>
                    <a:ext uri="{9D8B030D-6E8A-4147-A177-3AD203B41FA5}">
                      <a16:colId xmlns:a16="http://schemas.microsoft.com/office/drawing/2014/main" val="665388202"/>
                    </a:ext>
                  </a:extLst>
                </a:gridCol>
                <a:gridCol w="955661">
                  <a:extLst>
                    <a:ext uri="{9D8B030D-6E8A-4147-A177-3AD203B41FA5}">
                      <a16:colId xmlns:a16="http://schemas.microsoft.com/office/drawing/2014/main" val="174662100"/>
                    </a:ext>
                  </a:extLst>
                </a:gridCol>
              </a:tblGrid>
              <a:tr h="49560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cuántos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4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cuántas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222785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86163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8242108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1318584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2228721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6267629"/>
                  </a:ext>
                </a:extLst>
              </a:tr>
              <a:tr h="3180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7642698"/>
                  </a:ext>
                </a:extLst>
              </a:tr>
            </a:tbl>
          </a:graphicData>
        </a:graphic>
      </p:graphicFrame>
      <p:sp>
        <p:nvSpPr>
          <p:cNvPr id="2116" name="TextBox 2115">
            <a:extLst>
              <a:ext uri="{FF2B5EF4-FFF2-40B4-BE49-F238E27FC236}">
                <a16:creationId xmlns:a16="http://schemas.microsoft.com/office/drawing/2014/main" id="{A1235B55-3634-474D-A0FC-0E5260A51695}"/>
              </a:ext>
            </a:extLst>
          </p:cNvPr>
          <p:cNvSpPr txBox="1"/>
          <p:nvPr/>
        </p:nvSpPr>
        <p:spPr>
          <a:xfrm>
            <a:off x="4462083" y="3685395"/>
            <a:ext cx="2166806" cy="338554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sending</a:t>
            </a:r>
            <a:endParaRPr lang="es-AR" sz="8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(f., pl.)| (la) </a:t>
            </a:r>
            <a:r>
              <a:rPr lang="es-AR" sz="8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 </a:t>
            </a:r>
            <a:r>
              <a:rPr lang="es-AR" sz="8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8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sentence</a:t>
            </a:r>
            <a:endParaRPr lang="es-AR" sz="8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41742C6A-747B-8CE8-BD02-9A9FBC80B1DD}"/>
              </a:ext>
            </a:extLst>
          </p:cNvPr>
          <p:cNvSpPr txBox="1"/>
          <p:nvPr/>
        </p:nvSpPr>
        <p:spPr>
          <a:xfrm>
            <a:off x="1088558" y="4095467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[B] Lee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1A2C8EB9-9F76-E328-EDF0-7930AD776753}"/>
              </a:ext>
            </a:extLst>
          </p:cNvPr>
          <p:cNvGrpSpPr/>
          <p:nvPr/>
        </p:nvGrpSpPr>
        <p:grpSpPr>
          <a:xfrm>
            <a:off x="83133" y="3965501"/>
            <a:ext cx="1072125" cy="541432"/>
            <a:chOff x="85157" y="674113"/>
            <a:chExt cx="1072125" cy="541432"/>
          </a:xfrm>
        </p:grpSpPr>
        <p:sp>
          <p:nvSpPr>
            <p:cNvPr id="2120" name="Google Shape;206;p9">
              <a:extLst>
                <a:ext uri="{FF2B5EF4-FFF2-40B4-BE49-F238E27FC236}">
                  <a16:creationId xmlns:a16="http://schemas.microsoft.com/office/drawing/2014/main" id="{75BB5DF3-F3EC-D09F-33BB-A2CCFBA1907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1" name="Picture 2120">
              <a:extLst>
                <a:ext uri="{FF2B5EF4-FFF2-40B4-BE49-F238E27FC236}">
                  <a16:creationId xmlns:a16="http://schemas.microsoft.com/office/drawing/2014/main" id="{979FEEB1-7EE8-01E9-418B-2D7A331EA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F930522D-0A2B-54AC-139E-93EF922D52C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123" name="Table 2122">
            <a:extLst>
              <a:ext uri="{FF2B5EF4-FFF2-40B4-BE49-F238E27FC236}">
                <a16:creationId xmlns:a16="http://schemas.microsoft.com/office/drawing/2014/main" id="{77EFE19B-8884-355A-FE63-85D9FA97D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801192"/>
              </p:ext>
            </p:extLst>
          </p:nvPr>
        </p:nvGraphicFramePr>
        <p:xfrm>
          <a:off x="950540" y="4500795"/>
          <a:ext cx="5361360" cy="18288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61360">
                  <a:extLst>
                    <a:ext uri="{9D8B030D-6E8A-4147-A177-3AD203B41FA5}">
                      <a16:colId xmlns:a16="http://schemas.microsoft.com/office/drawing/2014/main" val="1422427195"/>
                    </a:ext>
                  </a:extLst>
                </a:gridCol>
              </a:tblGrid>
              <a:tr h="2169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H____   m________ s_________  _____ there?</a:t>
                      </a: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674111"/>
                  </a:ext>
                </a:extLst>
              </a:tr>
              <a:tr h="2169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H____ m________ c__________  _____ there i__ the _________? </a:t>
                      </a: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4495361"/>
                  </a:ext>
                </a:extLst>
              </a:tr>
              <a:tr h="2169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_____  ______ b___________ at home.</a:t>
                      </a: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1041170"/>
                  </a:ext>
                </a:extLst>
              </a:tr>
              <a:tr h="216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H____   m________ c_________  _____ there i___  ___________?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5473135"/>
                  </a:ext>
                </a:extLst>
              </a:tr>
              <a:tr h="216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_____ ______ m___________.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749419"/>
                  </a:ext>
                </a:extLst>
              </a:tr>
              <a:tr h="216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H____   m________ p_________  _____ there?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4962482"/>
                  </a:ext>
                </a:extLst>
              </a:tr>
            </a:tbl>
          </a:graphicData>
        </a:graphic>
      </p:graphicFrame>
      <p:pic>
        <p:nvPicPr>
          <p:cNvPr id="2130" name="Picture 2129">
            <a:extLst>
              <a:ext uri="{FF2B5EF4-FFF2-40B4-BE49-F238E27FC236}">
                <a16:creationId xmlns:a16="http://schemas.microsoft.com/office/drawing/2014/main" id="{E78EB411-30C9-4DB6-5ABD-4DC9A0770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84" y="4482143"/>
            <a:ext cx="248955" cy="1828860"/>
          </a:xfrm>
          <a:prstGeom prst="rect">
            <a:avLst/>
          </a:prstGeom>
        </p:spPr>
      </p:pic>
      <p:graphicFrame>
        <p:nvGraphicFramePr>
          <p:cNvPr id="2131" name="Table 2130">
            <a:extLst>
              <a:ext uri="{FF2B5EF4-FFF2-40B4-BE49-F238E27FC236}">
                <a16:creationId xmlns:a16="http://schemas.microsoft.com/office/drawing/2014/main" id="{9F2B81D9-9666-8B73-89C5-0AA5F86B1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867147"/>
              </p:ext>
            </p:extLst>
          </p:nvPr>
        </p:nvGraphicFramePr>
        <p:xfrm>
          <a:off x="138427" y="6829392"/>
          <a:ext cx="6611010" cy="2961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44956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44843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42300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papel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vieja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instrumento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23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raro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2300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ordenador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23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2300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Cuántos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230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Cuántas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2300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2132" name="TextBox 2131">
            <a:extLst>
              <a:ext uri="{FF2B5EF4-FFF2-40B4-BE49-F238E27FC236}">
                <a16:creationId xmlns:a16="http://schemas.microsoft.com/office/drawing/2014/main" id="{C59636F2-B157-3901-D8AB-3DF217936574}"/>
              </a:ext>
            </a:extLst>
          </p:cNvPr>
          <p:cNvSpPr txBox="1"/>
          <p:nvPr/>
        </p:nvSpPr>
        <p:spPr>
          <a:xfrm>
            <a:off x="1088558" y="6400003"/>
            <a:ext cx="576944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5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2133" name="Picture 2132">
            <a:extLst>
              <a:ext uri="{FF2B5EF4-FFF2-40B4-BE49-F238E27FC236}">
                <a16:creationId xmlns:a16="http://schemas.microsoft.com/office/drawing/2014/main" id="{9EB3F884-D841-8846-0FED-7218DA106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68" y="7890166"/>
            <a:ext cx="631934" cy="581219"/>
          </a:xfrm>
          <a:prstGeom prst="rect">
            <a:avLst/>
          </a:prstGeom>
        </p:spPr>
      </p:pic>
      <p:pic>
        <p:nvPicPr>
          <p:cNvPr id="2134" name="Picture 2133" descr="Icon&#10;&#10;Description automatically generated">
            <a:extLst>
              <a:ext uri="{FF2B5EF4-FFF2-40B4-BE49-F238E27FC236}">
                <a16:creationId xmlns:a16="http://schemas.microsoft.com/office/drawing/2014/main" id="{637A8C7A-F84C-20BD-A5E4-648E1AF1C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7" y="6961769"/>
            <a:ext cx="667164" cy="667164"/>
          </a:xfrm>
          <a:prstGeom prst="rect">
            <a:avLst/>
          </a:prstGeom>
        </p:spPr>
      </p:pic>
      <p:sp>
        <p:nvSpPr>
          <p:cNvPr id="2135" name="TextBox 2134">
            <a:extLst>
              <a:ext uri="{FF2B5EF4-FFF2-40B4-BE49-F238E27FC236}">
                <a16:creationId xmlns:a16="http://schemas.microsoft.com/office/drawing/2014/main" id="{36CE65C0-2FCF-B548-C965-90122A6C8606}"/>
              </a:ext>
            </a:extLst>
          </p:cNvPr>
          <p:cNvSpPr txBox="1"/>
          <p:nvPr/>
        </p:nvSpPr>
        <p:spPr>
          <a:xfrm>
            <a:off x="743772" y="732902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6348036A-F4C1-E206-B010-5BD648B36CB9}"/>
              </a:ext>
            </a:extLst>
          </p:cNvPr>
          <p:cNvSpPr txBox="1"/>
          <p:nvPr/>
        </p:nvSpPr>
        <p:spPr>
          <a:xfrm>
            <a:off x="677457" y="8180775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137" name="Picture 2136">
            <a:extLst>
              <a:ext uri="{FF2B5EF4-FFF2-40B4-BE49-F238E27FC236}">
                <a16:creationId xmlns:a16="http://schemas.microsoft.com/office/drawing/2014/main" id="{300030ED-28B3-9F78-263F-436BE7B4E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433" y="9118563"/>
            <a:ext cx="653860" cy="619446"/>
          </a:xfrm>
          <a:prstGeom prst="rect">
            <a:avLst/>
          </a:prstGeom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01033954-A53A-9069-FCF9-A9ECC9306ECD}"/>
              </a:ext>
            </a:extLst>
          </p:cNvPr>
          <p:cNvSpPr txBox="1"/>
          <p:nvPr/>
        </p:nvSpPr>
        <p:spPr>
          <a:xfrm>
            <a:off x="669544" y="9426547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2139" name="Group 2138">
            <a:extLst>
              <a:ext uri="{FF2B5EF4-FFF2-40B4-BE49-F238E27FC236}">
                <a16:creationId xmlns:a16="http://schemas.microsoft.com/office/drawing/2014/main" id="{E6419CD1-104E-0BB5-B396-D32120E11D4C}"/>
              </a:ext>
            </a:extLst>
          </p:cNvPr>
          <p:cNvGrpSpPr/>
          <p:nvPr/>
        </p:nvGrpSpPr>
        <p:grpSpPr>
          <a:xfrm>
            <a:off x="102666" y="6245124"/>
            <a:ext cx="1072125" cy="541432"/>
            <a:chOff x="85157" y="674113"/>
            <a:chExt cx="1072125" cy="541432"/>
          </a:xfrm>
        </p:grpSpPr>
        <p:sp>
          <p:nvSpPr>
            <p:cNvPr id="2140" name="Google Shape;206;p9">
              <a:extLst>
                <a:ext uri="{FF2B5EF4-FFF2-40B4-BE49-F238E27FC236}">
                  <a16:creationId xmlns:a16="http://schemas.microsoft.com/office/drawing/2014/main" id="{85C4E9C1-5981-AD9F-0891-B8D3928E5CA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1" name="Picture 2140">
              <a:extLst>
                <a:ext uri="{FF2B5EF4-FFF2-40B4-BE49-F238E27FC236}">
                  <a16:creationId xmlns:a16="http://schemas.microsoft.com/office/drawing/2014/main" id="{49791C3B-7D7C-AA96-FA3E-FC237EF98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42" name="TextBox 2141">
              <a:extLst>
                <a:ext uri="{FF2B5EF4-FFF2-40B4-BE49-F238E27FC236}">
                  <a16:creationId xmlns:a16="http://schemas.microsoft.com/office/drawing/2014/main" id="{A22C5064-62A1-FB7B-E227-A2DC47B85BF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43" name="Picture 2142">
            <a:extLst>
              <a:ext uri="{FF2B5EF4-FFF2-40B4-BE49-F238E27FC236}">
                <a16:creationId xmlns:a16="http://schemas.microsoft.com/office/drawing/2014/main" id="{D4C2A868-8235-3D29-06C3-60ACD770F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171" y="6784106"/>
            <a:ext cx="572382" cy="435249"/>
          </a:xfrm>
          <a:prstGeom prst="rect">
            <a:avLst/>
          </a:prstGeom>
        </p:spPr>
      </p:pic>
      <p:pic>
        <p:nvPicPr>
          <p:cNvPr id="2144" name="Picture 2143">
            <a:extLst>
              <a:ext uri="{FF2B5EF4-FFF2-40B4-BE49-F238E27FC236}">
                <a16:creationId xmlns:a16="http://schemas.microsoft.com/office/drawing/2014/main" id="{13E267C3-48C6-B7E6-6C2B-31143DBEA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346" y="1643431"/>
            <a:ext cx="269474" cy="1979593"/>
          </a:xfrm>
          <a:prstGeom prst="rect">
            <a:avLst/>
          </a:prstGeom>
        </p:spPr>
      </p:pic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25089" y="9561375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4622789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7">
            <a:extLst>
              <a:ext uri="{FF2B5EF4-FFF2-40B4-BE49-F238E27FC236}">
                <a16:creationId xmlns:a16="http://schemas.microsoft.com/office/drawing/2014/main" id="{BE0014CD-636D-AA3C-5CA5-9105984D9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646268"/>
              </p:ext>
            </p:extLst>
          </p:nvPr>
        </p:nvGraphicFramePr>
        <p:xfrm>
          <a:off x="2437115" y="5942088"/>
          <a:ext cx="4278635" cy="36647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8635">
                  <a:extLst>
                    <a:ext uri="{9D8B030D-6E8A-4147-A177-3AD203B41FA5}">
                      <a16:colId xmlns:a16="http://schemas.microsoft.com/office/drawing/2014/main" val="3001603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00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577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257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937489"/>
                  </a:ext>
                </a:extLst>
              </a:tr>
              <a:tr h="494853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985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995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919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460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58513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33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33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week 9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64E9EFF-E0D8-84B0-21D1-6CC0D839F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87232"/>
              </p:ext>
            </p:extLst>
          </p:nvPr>
        </p:nvGraphicFramePr>
        <p:xfrm>
          <a:off x="104740" y="1241399"/>
          <a:ext cx="6611010" cy="3852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11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759399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3473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paper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odd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3629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eat,eating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Sandwich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computer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reply to, replying to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(f)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28934"/>
                  </a:ext>
                </a:extLst>
              </a:tr>
              <a:tr h="536299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(m)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3629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eight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0799675-9028-1658-9A6F-2F48DD35C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63" y="3431319"/>
            <a:ext cx="631934" cy="581219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FD9454C-A5B7-C623-C804-85F9D27F3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4" y="1699099"/>
            <a:ext cx="667164" cy="6671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A1B324-D7B1-D31C-5BEC-6F9F28E82EEA}"/>
              </a:ext>
            </a:extLst>
          </p:cNvPr>
          <p:cNvSpPr txBox="1"/>
          <p:nvPr/>
        </p:nvSpPr>
        <p:spPr>
          <a:xfrm>
            <a:off x="690899" y="2066350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D1978-60B3-06FB-8EA0-E6DA494D3745}"/>
              </a:ext>
            </a:extLst>
          </p:cNvPr>
          <p:cNvSpPr txBox="1"/>
          <p:nvPr/>
        </p:nvSpPr>
        <p:spPr>
          <a:xfrm>
            <a:off x="677452" y="3721928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B5847E-22E8-D615-D445-02C9A755C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38" y="4406625"/>
            <a:ext cx="653860" cy="6194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21329C-38E2-20E7-0FA6-3E5EF54DFDAE}"/>
              </a:ext>
            </a:extLst>
          </p:cNvPr>
          <p:cNvSpPr txBox="1"/>
          <p:nvPr/>
        </p:nvSpPr>
        <p:spPr>
          <a:xfrm>
            <a:off x="645149" y="4714609"/>
            <a:ext cx="415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EE814C-95CF-0A9C-8277-79CFE09C9CB4}"/>
              </a:ext>
            </a:extLst>
          </p:cNvPr>
          <p:cNvSpPr txBox="1"/>
          <p:nvPr/>
        </p:nvSpPr>
        <p:spPr>
          <a:xfrm>
            <a:off x="1468638" y="80303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060509-6F0A-046C-561E-0FB2A0C6CD03}"/>
              </a:ext>
            </a:extLst>
          </p:cNvPr>
          <p:cNvGrpSpPr/>
          <p:nvPr/>
        </p:nvGrpSpPr>
        <p:grpSpPr>
          <a:xfrm>
            <a:off x="507443" y="795272"/>
            <a:ext cx="962296" cy="307777"/>
            <a:chOff x="537508" y="810975"/>
            <a:chExt cx="505091" cy="307777"/>
          </a:xfrm>
        </p:grpSpPr>
        <p:sp>
          <p:nvSpPr>
            <p:cNvPr id="28" name="Google Shape;206;p9">
              <a:extLst>
                <a:ext uri="{FF2B5EF4-FFF2-40B4-BE49-F238E27FC236}">
                  <a16:creationId xmlns:a16="http://schemas.microsoft.com/office/drawing/2014/main" id="{0579EC5E-8B9B-5F11-B920-314DD66AA6A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F34EE4-9AAF-CE28-42E0-11390D16657E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30" name="Picture 2" descr="Pen, Write, Pencil, Writing Tool, Work, Message, Blue">
            <a:extLst>
              <a:ext uri="{FF2B5EF4-FFF2-40B4-BE49-F238E27FC236}">
                <a16:creationId xmlns:a16="http://schemas.microsoft.com/office/drawing/2014/main" id="{B66A1A8C-A427-7905-CE03-367A85EB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" y="66412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505F0E2-B99E-AE2F-D7C2-F0BECD4484B0}"/>
              </a:ext>
            </a:extLst>
          </p:cNvPr>
          <p:cNvSpPr txBox="1"/>
          <p:nvPr/>
        </p:nvSpPr>
        <p:spPr>
          <a:xfrm>
            <a:off x="1468638" y="5300215"/>
            <a:ext cx="5389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mensaje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a Max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Write anything you like!</a:t>
            </a:r>
            <a:endParaRPr lang="en-GB" sz="14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C9ADCCE-740C-A8BB-6E76-F588B9BF9FE2}"/>
              </a:ext>
            </a:extLst>
          </p:cNvPr>
          <p:cNvGrpSpPr/>
          <p:nvPr/>
        </p:nvGrpSpPr>
        <p:grpSpPr>
          <a:xfrm>
            <a:off x="507443" y="5292457"/>
            <a:ext cx="962296" cy="307777"/>
            <a:chOff x="537508" y="810975"/>
            <a:chExt cx="505091" cy="307777"/>
          </a:xfrm>
        </p:grpSpPr>
        <p:sp>
          <p:nvSpPr>
            <p:cNvPr id="45" name="Google Shape;206;p9">
              <a:extLst>
                <a:ext uri="{FF2B5EF4-FFF2-40B4-BE49-F238E27FC236}">
                  <a16:creationId xmlns:a16="http://schemas.microsoft.com/office/drawing/2014/main" id="{E01F9B08-C55B-E971-494B-1F11BE113B4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8234FE2-1B8B-34B0-87FA-5E5D4C75BA7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7" name="Picture 2" descr="Pen, Write, Pencil, Writing Tool, Work, Message, Blue">
            <a:extLst>
              <a:ext uri="{FF2B5EF4-FFF2-40B4-BE49-F238E27FC236}">
                <a16:creationId xmlns:a16="http://schemas.microsoft.com/office/drawing/2014/main" id="{BB563081-1608-C3E5-36DE-77AA4E454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" y="516130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BB11619-329C-A749-E09E-6A72B3813248}"/>
              </a:ext>
            </a:extLst>
          </p:cNvPr>
          <p:cNvGrpSpPr/>
          <p:nvPr/>
        </p:nvGrpSpPr>
        <p:grpSpPr>
          <a:xfrm>
            <a:off x="5611959" y="4743678"/>
            <a:ext cx="1190713" cy="1152253"/>
            <a:chOff x="375964" y="8659808"/>
            <a:chExt cx="1190713" cy="1152253"/>
          </a:xfrm>
        </p:grpSpPr>
        <p:sp>
          <p:nvSpPr>
            <p:cNvPr id="60" name="Rectangle: Folded Corner 59">
              <a:extLst>
                <a:ext uri="{FF2B5EF4-FFF2-40B4-BE49-F238E27FC236}">
                  <a16:creationId xmlns:a16="http://schemas.microsoft.com/office/drawing/2014/main" id="{819399DE-2725-CEDB-1625-72C5C84A9993}"/>
                </a:ext>
              </a:extLst>
            </p:cNvPr>
            <p:cNvSpPr/>
            <p:nvPr/>
          </p:nvSpPr>
          <p:spPr>
            <a:xfrm>
              <a:off x="375964" y="8659808"/>
              <a:ext cx="1179412" cy="115225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1" name="Picture 6" descr="Free Icon Light illustration and picture">
              <a:extLst>
                <a:ext uri="{FF2B5EF4-FFF2-40B4-BE49-F238E27FC236}">
                  <a16:creationId xmlns:a16="http://schemas.microsoft.com/office/drawing/2014/main" id="{B1649EAB-2584-34FF-A507-9449D0EB2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47" y="8701084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C51A309-7D55-69E6-6B9C-92B39A2A1D49}"/>
                </a:ext>
              </a:extLst>
            </p:cNvPr>
            <p:cNvSpPr txBox="1"/>
            <p:nvPr/>
          </p:nvSpPr>
          <p:spPr>
            <a:xfrm>
              <a:off x="731983" y="8747667"/>
              <a:ext cx="79573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Just have</a:t>
              </a:r>
              <a:endParaRPr lang="en-GB" sz="90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2BE251C-974C-7A31-F109-6656AD8DFDD8}"/>
                </a:ext>
              </a:extLst>
            </p:cNvPr>
            <p:cNvSpPr txBox="1"/>
            <p:nvPr/>
          </p:nvSpPr>
          <p:spPr>
            <a:xfrm>
              <a:off x="375964" y="8888731"/>
              <a:ext cx="11907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go! Write any of these English words in Spanish. You can add different words, too.</a:t>
              </a:r>
            </a:p>
          </p:txBody>
        </p:sp>
      </p:grpSp>
      <p:pic>
        <p:nvPicPr>
          <p:cNvPr id="2075" name="Picture 2074">
            <a:extLst>
              <a:ext uri="{FF2B5EF4-FFF2-40B4-BE49-F238E27FC236}">
                <a16:creationId xmlns:a16="http://schemas.microsoft.com/office/drawing/2014/main" id="{753FD559-6E50-396A-4E2B-C84EFCD905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50" y="5877237"/>
            <a:ext cx="2233894" cy="2645067"/>
          </a:xfrm>
          <a:prstGeom prst="rect">
            <a:avLst/>
          </a:prstGeom>
        </p:spPr>
      </p:pic>
      <p:pic>
        <p:nvPicPr>
          <p:cNvPr id="2074" name="Picture 2073">
            <a:extLst>
              <a:ext uri="{FF2B5EF4-FFF2-40B4-BE49-F238E27FC236}">
                <a16:creationId xmlns:a16="http://schemas.microsoft.com/office/drawing/2014/main" id="{228CE484-D4FC-3904-0866-B1B0C9574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443" y="8218571"/>
            <a:ext cx="1606375" cy="1583886"/>
          </a:xfrm>
          <a:prstGeom prst="rect">
            <a:avLst/>
          </a:prstGeom>
        </p:spPr>
      </p:pic>
      <p:pic>
        <p:nvPicPr>
          <p:cNvPr id="2076" name="Picture 207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B3BFA9-D925-222F-DF01-846E31553C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27341" y="8484319"/>
            <a:ext cx="742914" cy="12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6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Picture 2124">
            <a:extLst>
              <a:ext uri="{FF2B5EF4-FFF2-40B4-BE49-F238E27FC236}">
                <a16:creationId xmlns:a16="http://schemas.microsoft.com/office/drawing/2014/main" id="{A9FF1B55-B36D-3B47-0569-8C0AB465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164" y="7620249"/>
            <a:ext cx="793428" cy="953235"/>
          </a:xfrm>
          <a:prstGeom prst="rect">
            <a:avLst/>
          </a:prstGeom>
        </p:spPr>
      </p:pic>
      <p:pic>
        <p:nvPicPr>
          <p:cNvPr id="2124" name="Picture 2123">
            <a:extLst>
              <a:ext uri="{FF2B5EF4-FFF2-40B4-BE49-F238E27FC236}">
                <a16:creationId xmlns:a16="http://schemas.microsoft.com/office/drawing/2014/main" id="{271192C7-D21F-0702-2204-BBC17CE21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382" y="7586573"/>
            <a:ext cx="873014" cy="1020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82215"/>
            <a:ext cx="3578980" cy="235454"/>
          </a:xfrm>
        </p:spPr>
        <p:txBody>
          <a:bodyPr>
            <a:noAutofit/>
          </a:bodyPr>
          <a:lstStyle/>
          <a:p>
            <a:r>
              <a:rPr lang="en-GB" sz="1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Rojo</a:t>
            </a:r>
            <a:r>
              <a:rPr lang="en-GB" sz="100" b="1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t</a:t>
            </a:r>
            <a:r>
              <a:rPr lang="en-GB" sz="1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erm</a:t>
            </a:r>
            <a:r>
              <a:rPr lang="en-GB" sz="100" b="1" kern="120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2</a:t>
            </a:r>
            <a:r>
              <a:rPr lang="en-GB" sz="1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week 11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18461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Pascua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1664138" y="141729"/>
            <a:ext cx="563207" cy="497556"/>
            <a:chOff x="3814354" y="2201705"/>
            <a:chExt cx="563207" cy="4975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C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31866" y="2237596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FC000"/>
                  </a:solidFill>
                  <a:latin typeface="Modern Love" panose="04090805081005020601" pitchFamily="82" charset="0"/>
                </a:rPr>
                <a:t>11</a:t>
              </a:r>
              <a:endParaRPr lang="en-GB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EC74C7-6A7A-2131-C182-04FB5C9C0101}"/>
              </a:ext>
            </a:extLst>
          </p:cNvPr>
          <p:cNvSpPr txBox="1"/>
          <p:nvPr/>
        </p:nvSpPr>
        <p:spPr>
          <a:xfrm>
            <a:off x="5074678" y="224776"/>
            <a:ext cx="192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Free Watercolor Brushstroke illustration and picture">
            <a:extLst>
              <a:ext uri="{FF2B5EF4-FFF2-40B4-BE49-F238E27FC236}">
                <a16:creationId xmlns:a16="http://schemas.microsoft.com/office/drawing/2014/main" id="{F1DC7D90-36DD-84DA-50B7-8BAB746E0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28594-9B41-BB6C-92B1-CB78C28D3E9B}"/>
              </a:ext>
            </a:extLst>
          </p:cNvPr>
          <p:cNvSpPr txBox="1"/>
          <p:nvPr/>
        </p:nvSpPr>
        <p:spPr>
          <a:xfrm>
            <a:off x="6363189" y="9561375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99687-8B4F-2F3E-49BB-26F71998E37F}"/>
              </a:ext>
            </a:extLst>
          </p:cNvPr>
          <p:cNvSpPr txBox="1"/>
          <p:nvPr/>
        </p:nvSpPr>
        <p:spPr>
          <a:xfrm>
            <a:off x="1494038" y="80665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🔎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 imagen y 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número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13F3F8-8E2D-9163-B052-50264176072E}"/>
              </a:ext>
            </a:extLst>
          </p:cNvPr>
          <p:cNvGrpSpPr/>
          <p:nvPr/>
        </p:nvGrpSpPr>
        <p:grpSpPr>
          <a:xfrm>
            <a:off x="532843" y="836992"/>
            <a:ext cx="962296" cy="307777"/>
            <a:chOff x="537508" y="810975"/>
            <a:chExt cx="505091" cy="307777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51744FAE-4F5B-70A7-CC26-A0D5FDF58FCE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A285E2-73BE-19BF-D197-B8ADB75E6E4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9" name="Picture 2" descr="Pen, Write, Pencil, Writing Tool, Work, Message, Blue">
            <a:extLst>
              <a:ext uri="{FF2B5EF4-FFF2-40B4-BE49-F238E27FC236}">
                <a16:creationId xmlns:a16="http://schemas.microsoft.com/office/drawing/2014/main" id="{BA22B932-EF5C-9452-69AA-57FE072F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7058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9EBDC5C-DF8E-68AC-7FFE-DE4D3B2B2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12" y="1555485"/>
            <a:ext cx="4291729" cy="2960059"/>
          </a:xfrm>
          <a:prstGeom prst="roundRect">
            <a:avLst/>
          </a:prstGeom>
        </p:spPr>
      </p:pic>
      <p:graphicFrame>
        <p:nvGraphicFramePr>
          <p:cNvPr id="50" name="Table 53">
            <a:extLst>
              <a:ext uri="{FF2B5EF4-FFF2-40B4-BE49-F238E27FC236}">
                <a16:creationId xmlns:a16="http://schemas.microsoft.com/office/drawing/2014/main" id="{D3B82E5F-CAF5-0523-8FDC-686CB87C6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87648"/>
              </p:ext>
            </p:extLst>
          </p:nvPr>
        </p:nvGraphicFramePr>
        <p:xfrm>
          <a:off x="4466385" y="1625750"/>
          <a:ext cx="2241825" cy="29181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79095">
                  <a:extLst>
                    <a:ext uri="{9D8B030D-6E8A-4147-A177-3AD203B41FA5}">
                      <a16:colId xmlns:a16="http://schemas.microsoft.com/office/drawing/2014/main" val="932043298"/>
                    </a:ext>
                  </a:extLst>
                </a:gridCol>
                <a:gridCol w="962730">
                  <a:extLst>
                    <a:ext uri="{9D8B030D-6E8A-4147-A177-3AD203B41FA5}">
                      <a16:colId xmlns:a16="http://schemas.microsoft.com/office/drawing/2014/main" val="1776326166"/>
                    </a:ext>
                  </a:extLst>
                </a:gridCol>
              </a:tblGrid>
              <a:tr h="14514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¿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Qué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?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¿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Cuántos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?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550193870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pollitos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3855660753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corderos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040194080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cestas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287781572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narcisos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935651789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conejos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3598286083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iglesias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704858194"/>
                  </a:ext>
                </a:extLst>
              </a:tr>
              <a:tr h="37905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cs typeface="Cavolini" panose="03000502040302020204" pitchFamily="66" charset="0"/>
                        </a:rPr>
                        <a:t>huevos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cs typeface="Cavolini" panose="03000502040302020204" pitchFamily="66" charset="0"/>
                      </a:endParaRPr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3597446262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F014A6DE-7E22-76EB-24AB-8602C687F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1601" y="1909324"/>
            <a:ext cx="295719" cy="32161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CF0A94B-8837-9E7B-0A8F-9A661FA27F9D}"/>
              </a:ext>
            </a:extLst>
          </p:cNvPr>
          <p:cNvSpPr txBox="1"/>
          <p:nvPr/>
        </p:nvSpPr>
        <p:spPr>
          <a:xfrm>
            <a:off x="4372309" y="1116455"/>
            <a:ext cx="242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Count the Easter pictures and write how many you see.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13A34F4-425A-D1AF-8F0B-654B1D665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9087" y="4249293"/>
            <a:ext cx="273155" cy="28866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2A03CEA-FE4E-10BB-CAAA-222BFD897C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8922" y="3052836"/>
            <a:ext cx="200882" cy="32483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214C68-6DA0-7DC3-412D-2C4960117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7023" y="3449533"/>
            <a:ext cx="206420" cy="327214"/>
          </a:xfrm>
          <a:prstGeom prst="rect">
            <a:avLst/>
          </a:prstGeom>
        </p:spPr>
      </p:pic>
      <p:pic>
        <p:nvPicPr>
          <p:cNvPr id="56" name="Picture 55" descr="A picture containing indoor, basket, container, dark&#10;&#10;Description automatically generated">
            <a:extLst>
              <a:ext uri="{FF2B5EF4-FFF2-40B4-BE49-F238E27FC236}">
                <a16:creationId xmlns:a16="http://schemas.microsoft.com/office/drawing/2014/main" id="{F7EC0928-47A5-0806-96AE-5D49414E31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56634" y="2575667"/>
            <a:ext cx="465608" cy="465608"/>
          </a:xfrm>
          <a:prstGeom prst="rect">
            <a:avLst/>
          </a:prstGeom>
        </p:spPr>
      </p:pic>
      <p:pic>
        <p:nvPicPr>
          <p:cNvPr id="57" name="Picture 56" descr="A picture containing mammal, sheep&#10;&#10;Description automatically generated">
            <a:extLst>
              <a:ext uri="{FF2B5EF4-FFF2-40B4-BE49-F238E27FC236}">
                <a16:creationId xmlns:a16="http://schemas.microsoft.com/office/drawing/2014/main" id="{CFEAD9DF-A947-2C6A-35AD-B125ED09E4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1359" y="2231087"/>
            <a:ext cx="404719" cy="40471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A31AF6A-4661-1618-1767-FF707B6FCE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7495" y="3770598"/>
            <a:ext cx="322853" cy="399164"/>
          </a:xfrm>
          <a:prstGeom prst="rect">
            <a:avLst/>
          </a:prstGeom>
        </p:spPr>
      </p:pic>
      <p:sp>
        <p:nvSpPr>
          <p:cNvPr id="2066" name="TextBox 2065">
            <a:extLst>
              <a:ext uri="{FF2B5EF4-FFF2-40B4-BE49-F238E27FC236}">
                <a16:creationId xmlns:a16="http://schemas.microsoft.com/office/drawing/2014/main" id="{BD807F28-284C-AB70-E9EA-032A372C06D9}"/>
              </a:ext>
            </a:extLst>
          </p:cNvPr>
          <p:cNvSpPr txBox="1"/>
          <p:nvPr/>
        </p:nvSpPr>
        <p:spPr>
          <a:xfrm>
            <a:off x="1372922" y="4828946"/>
            <a:ext cx="44967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Fill in the missing numbers on the eggs.</a:t>
            </a:r>
          </a:p>
        </p:txBody>
      </p:sp>
      <p:pic>
        <p:nvPicPr>
          <p:cNvPr id="2068" name="Picture 2067">
            <a:extLst>
              <a:ext uri="{FF2B5EF4-FFF2-40B4-BE49-F238E27FC236}">
                <a16:creationId xmlns:a16="http://schemas.microsoft.com/office/drawing/2014/main" id="{E4D3A99E-8492-3E41-2D79-5BE6E6B491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747" y="7695181"/>
            <a:ext cx="593796" cy="758987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405C7133-A001-BBE9-E254-C3B2EF9407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1738" y="7680982"/>
            <a:ext cx="578364" cy="805916"/>
          </a:xfrm>
          <a:prstGeom prst="rect">
            <a:avLst/>
          </a:prstGeom>
        </p:spPr>
      </p:pic>
      <p:pic>
        <p:nvPicPr>
          <p:cNvPr id="2070" name="Picture 2069">
            <a:extLst>
              <a:ext uri="{FF2B5EF4-FFF2-40B4-BE49-F238E27FC236}">
                <a16:creationId xmlns:a16="http://schemas.microsoft.com/office/drawing/2014/main" id="{9FFB43C5-3B8E-EFD8-E6A6-94A641FBB6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60649" y="7680982"/>
            <a:ext cx="629994" cy="843299"/>
          </a:xfrm>
          <a:prstGeom prst="rect">
            <a:avLst/>
          </a:prstGeom>
        </p:spPr>
      </p:pic>
      <p:pic>
        <p:nvPicPr>
          <p:cNvPr id="2072" name="Picture 2071">
            <a:extLst>
              <a:ext uri="{FF2B5EF4-FFF2-40B4-BE49-F238E27FC236}">
                <a16:creationId xmlns:a16="http://schemas.microsoft.com/office/drawing/2014/main" id="{4FBEBA3D-C961-2A77-42F5-C67304F3C6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1144" y="7710053"/>
            <a:ext cx="580819" cy="774425"/>
          </a:xfrm>
          <a:prstGeom prst="rect">
            <a:avLst/>
          </a:prstGeom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BD6B1A10-45BB-A7CA-4B12-27FBDC36B6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645" y="8648011"/>
            <a:ext cx="745446" cy="696296"/>
          </a:xfrm>
          <a:prstGeom prst="rect">
            <a:avLst/>
          </a:prstGeom>
        </p:spPr>
      </p:pic>
      <p:pic>
        <p:nvPicPr>
          <p:cNvPr id="2078" name="Picture 2077">
            <a:extLst>
              <a:ext uri="{FF2B5EF4-FFF2-40B4-BE49-F238E27FC236}">
                <a16:creationId xmlns:a16="http://schemas.microsoft.com/office/drawing/2014/main" id="{A1268311-3740-A451-3651-C6B6CA8AF2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2329" y="8644997"/>
            <a:ext cx="620550" cy="676240"/>
          </a:xfrm>
          <a:prstGeom prst="rect">
            <a:avLst/>
          </a:prstGeom>
        </p:spPr>
      </p:pic>
      <p:pic>
        <p:nvPicPr>
          <p:cNvPr id="2079" name="Picture 2078">
            <a:extLst>
              <a:ext uri="{FF2B5EF4-FFF2-40B4-BE49-F238E27FC236}">
                <a16:creationId xmlns:a16="http://schemas.microsoft.com/office/drawing/2014/main" id="{42AD83B3-015D-8E19-0B93-1BE39603ADC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88480" y="8700414"/>
            <a:ext cx="491269" cy="676241"/>
          </a:xfrm>
          <a:prstGeom prst="rect">
            <a:avLst/>
          </a:prstGeom>
        </p:spPr>
      </p:pic>
      <p:pic>
        <p:nvPicPr>
          <p:cNvPr id="2080" name="Picture 2079">
            <a:extLst>
              <a:ext uri="{FF2B5EF4-FFF2-40B4-BE49-F238E27FC236}">
                <a16:creationId xmlns:a16="http://schemas.microsoft.com/office/drawing/2014/main" id="{0E9ECE5B-C566-9DF3-9352-EAB07FE9ACA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DFAF5"/>
              </a:clrFrom>
              <a:clrTo>
                <a:srgbClr val="FDFA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9292" y="8493959"/>
            <a:ext cx="620848" cy="872266"/>
          </a:xfrm>
          <a:prstGeom prst="rect">
            <a:avLst/>
          </a:prstGeom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2573AEC6-28F7-DD4A-34F7-41658A29017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15106" y="8614715"/>
            <a:ext cx="762406" cy="726101"/>
          </a:xfrm>
          <a:prstGeom prst="rect">
            <a:avLst/>
          </a:prstGeom>
        </p:spPr>
      </p:pic>
      <p:pic>
        <p:nvPicPr>
          <p:cNvPr id="2082" name="Picture 2081">
            <a:extLst>
              <a:ext uri="{FF2B5EF4-FFF2-40B4-BE49-F238E27FC236}">
                <a16:creationId xmlns:a16="http://schemas.microsoft.com/office/drawing/2014/main" id="{3F59EC73-78BB-7F7F-F07C-2C459ECE75C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77533" y="8417873"/>
            <a:ext cx="921117" cy="921117"/>
          </a:xfrm>
          <a:prstGeom prst="rect">
            <a:avLst/>
          </a:prstGeom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CF7DC31E-CD4F-4802-6696-31FF4E09C89B}"/>
              </a:ext>
            </a:extLst>
          </p:cNvPr>
          <p:cNvSpPr txBox="1"/>
          <p:nvPr/>
        </p:nvSpPr>
        <p:spPr>
          <a:xfrm>
            <a:off x="1031915" y="8014467"/>
            <a:ext cx="540476" cy="230832"/>
          </a:xfrm>
          <a:prstGeom prst="rect">
            <a:avLst/>
          </a:prstGeom>
          <a:solidFill>
            <a:srgbClr val="F0CB21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9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canto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5C75836-E2DE-A939-9ED7-4BE761B440D5}"/>
              </a:ext>
            </a:extLst>
          </p:cNvPr>
          <p:cNvSpPr txBox="1"/>
          <p:nvPr/>
        </p:nvSpPr>
        <p:spPr>
          <a:xfrm>
            <a:off x="371107" y="8811349"/>
            <a:ext cx="3653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35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E7F703F2-3B45-4914-343D-5A4B2E705EF9}"/>
              </a:ext>
            </a:extLst>
          </p:cNvPr>
          <p:cNvSpPr txBox="1"/>
          <p:nvPr/>
        </p:nvSpPr>
        <p:spPr>
          <a:xfrm>
            <a:off x="1172689" y="8803237"/>
            <a:ext cx="453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she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82AAF23B-2121-7350-E805-45CE3C56D7FB}"/>
              </a:ext>
            </a:extLst>
          </p:cNvPr>
          <p:cNvSpPr txBox="1"/>
          <p:nvPr/>
        </p:nvSpPr>
        <p:spPr>
          <a:xfrm>
            <a:off x="2644820" y="8973126"/>
            <a:ext cx="36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783B985-DB1F-9746-7303-A1DA76B3721A}"/>
              </a:ext>
            </a:extLst>
          </p:cNvPr>
          <p:cNvSpPr txBox="1"/>
          <p:nvPr/>
        </p:nvSpPr>
        <p:spPr>
          <a:xfrm>
            <a:off x="3311188" y="8965938"/>
            <a:ext cx="513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B9F61082-99C2-A60A-0656-5DFA53FDED7F}"/>
              </a:ext>
            </a:extLst>
          </p:cNvPr>
          <p:cNvSpPr txBox="1"/>
          <p:nvPr/>
        </p:nvSpPr>
        <p:spPr>
          <a:xfrm>
            <a:off x="4893379" y="8755855"/>
            <a:ext cx="3653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35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5745798-8E33-D1C2-1DBD-293C77EB8350}"/>
              </a:ext>
            </a:extLst>
          </p:cNvPr>
          <p:cNvSpPr txBox="1"/>
          <p:nvPr/>
        </p:nvSpPr>
        <p:spPr>
          <a:xfrm>
            <a:off x="5720990" y="8858859"/>
            <a:ext cx="463922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125" b="1" dirty="0">
                <a:solidFill>
                  <a:prstClr val="black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1C6663E2-40DC-DE7B-A74B-BA510A76CF66}"/>
              </a:ext>
            </a:extLst>
          </p:cNvPr>
          <p:cNvSpPr txBox="1"/>
          <p:nvPr/>
        </p:nvSpPr>
        <p:spPr>
          <a:xfrm>
            <a:off x="4757526" y="8038647"/>
            <a:ext cx="623319" cy="248209"/>
          </a:xfrm>
          <a:prstGeom prst="rect">
            <a:avLst/>
          </a:prstGeom>
          <a:solidFill>
            <a:srgbClr val="AED136"/>
          </a:solidFill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hablas</a:t>
            </a:r>
            <a:endParaRPr lang="en-GB" sz="1013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3A24F52B-E7C2-E512-B726-67ED8A94513F}"/>
              </a:ext>
            </a:extLst>
          </p:cNvPr>
          <p:cNvSpPr txBox="1"/>
          <p:nvPr/>
        </p:nvSpPr>
        <p:spPr>
          <a:xfrm>
            <a:off x="5417498" y="8026226"/>
            <a:ext cx="596325" cy="248209"/>
          </a:xfrm>
          <a:prstGeom prst="rect">
            <a:avLst/>
          </a:prstGeom>
          <a:solidFill>
            <a:srgbClr val="F0629A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1013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dibujo</a:t>
            </a:r>
            <a:endParaRPr lang="en-GB" sz="1013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D6F9A101-4E91-EDDA-E810-28981860496E}"/>
              </a:ext>
            </a:extLst>
          </p:cNvPr>
          <p:cNvSpPr txBox="1"/>
          <p:nvPr/>
        </p:nvSpPr>
        <p:spPr>
          <a:xfrm>
            <a:off x="3173931" y="8041451"/>
            <a:ext cx="742043" cy="230832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9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escuchas</a:t>
            </a:r>
            <a:endParaRPr lang="en-GB" sz="9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DF2C2765-E290-02DA-B92E-2DFFC6A2DED6}"/>
              </a:ext>
            </a:extLst>
          </p:cNvPr>
          <p:cNvSpPr txBox="1"/>
          <p:nvPr/>
        </p:nvSpPr>
        <p:spPr>
          <a:xfrm>
            <a:off x="2468071" y="8026385"/>
            <a:ext cx="614835" cy="2154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endParaRPr lang="en-GB" sz="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0BE427F3-201F-E1D1-F584-2325FBE14BF4}"/>
              </a:ext>
            </a:extLst>
          </p:cNvPr>
          <p:cNvSpPr txBox="1"/>
          <p:nvPr/>
        </p:nvSpPr>
        <p:spPr>
          <a:xfrm>
            <a:off x="288274" y="7997622"/>
            <a:ext cx="533436" cy="230832"/>
          </a:xfrm>
          <a:prstGeom prst="rect">
            <a:avLst/>
          </a:prstGeom>
          <a:solidFill>
            <a:srgbClr val="8FD9F6"/>
          </a:solidFill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GB" sz="9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</a:t>
            </a:r>
            <a:endParaRPr lang="en-GB" sz="9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23" name="Group 2122">
            <a:extLst>
              <a:ext uri="{FF2B5EF4-FFF2-40B4-BE49-F238E27FC236}">
                <a16:creationId xmlns:a16="http://schemas.microsoft.com/office/drawing/2014/main" id="{C444E493-976B-C335-89AB-E3370A6CA351}"/>
              </a:ext>
            </a:extLst>
          </p:cNvPr>
          <p:cNvGrpSpPr/>
          <p:nvPr/>
        </p:nvGrpSpPr>
        <p:grpSpPr>
          <a:xfrm>
            <a:off x="1345632" y="5472247"/>
            <a:ext cx="4120330" cy="1188887"/>
            <a:chOff x="158397" y="5289174"/>
            <a:chExt cx="4120330" cy="1188887"/>
          </a:xfrm>
        </p:grpSpPr>
        <p:pic>
          <p:nvPicPr>
            <p:cNvPr id="2061" name="Picture 2060">
              <a:extLst>
                <a:ext uri="{FF2B5EF4-FFF2-40B4-BE49-F238E27FC236}">
                  <a16:creationId xmlns:a16="http://schemas.microsoft.com/office/drawing/2014/main" id="{2DAA0889-140F-4117-2471-C3D2715A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8397" y="5289174"/>
              <a:ext cx="4120330" cy="1188887"/>
            </a:xfrm>
            <a:prstGeom prst="rect">
              <a:avLst/>
            </a:prstGeom>
          </p:spPr>
        </p:pic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1EBA2C51-9F31-47C2-B146-F81C4AA98BE7}"/>
                </a:ext>
              </a:extLst>
            </p:cNvPr>
            <p:cNvSpPr txBox="1"/>
            <p:nvPr/>
          </p:nvSpPr>
          <p:spPr>
            <a:xfrm>
              <a:off x="271732" y="5841806"/>
              <a:ext cx="459881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GB" sz="1125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uno</a:t>
              </a:r>
            </a:p>
          </p:txBody>
        </p:sp>
        <p:sp>
          <p:nvSpPr>
            <p:cNvPr id="2063" name="TextBox 2062">
              <a:extLst>
                <a:ext uri="{FF2B5EF4-FFF2-40B4-BE49-F238E27FC236}">
                  <a16:creationId xmlns:a16="http://schemas.microsoft.com/office/drawing/2014/main" id="{2786BB64-FE12-41CF-1AAB-E3375ACAAB84}"/>
                </a:ext>
              </a:extLst>
            </p:cNvPr>
            <p:cNvSpPr txBox="1"/>
            <p:nvPr/>
          </p:nvSpPr>
          <p:spPr>
            <a:xfrm>
              <a:off x="1383317" y="5841806"/>
              <a:ext cx="484638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GB" sz="1125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tres</a:t>
              </a:r>
              <a:endParaRPr lang="en-GB" sz="1125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DCFBA354-AC5B-2F20-7EEE-BD9112A75062}"/>
                </a:ext>
              </a:extLst>
            </p:cNvPr>
            <p:cNvSpPr txBox="1"/>
            <p:nvPr/>
          </p:nvSpPr>
          <p:spPr>
            <a:xfrm>
              <a:off x="2480281" y="5857046"/>
              <a:ext cx="623476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r>
                <a:rPr lang="en-GB" sz="1125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cinco</a:t>
              </a:r>
              <a:endParaRPr lang="en-GB" sz="1125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B08604B3-AFBE-780E-9AE5-092D3E20742B}"/>
                </a:ext>
              </a:extLst>
            </p:cNvPr>
            <p:cNvSpPr txBox="1"/>
            <p:nvPr/>
          </p:nvSpPr>
          <p:spPr>
            <a:xfrm>
              <a:off x="3631641" y="5841806"/>
              <a:ext cx="565186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>
                <a:defRPr/>
              </a:pPr>
              <a:r>
                <a:rPr lang="en-GB" sz="1125" b="1" dirty="0" err="1">
                  <a:solidFill>
                    <a:prstClr val="white"/>
                  </a:solidFill>
                  <a:latin typeface="Century Gothic" panose="020B0502020202020204" pitchFamily="34" charset="0"/>
                </a:rPr>
                <a:t>siete</a:t>
              </a:r>
              <a:endParaRPr lang="en-GB" sz="1125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04" name="TextBox 2103">
              <a:extLst>
                <a:ext uri="{FF2B5EF4-FFF2-40B4-BE49-F238E27FC236}">
                  <a16:creationId xmlns:a16="http://schemas.microsoft.com/office/drawing/2014/main" id="{2A9B6660-E3EB-7768-99AD-F707B27F04A6}"/>
                </a:ext>
              </a:extLst>
            </p:cNvPr>
            <p:cNvSpPr txBox="1"/>
            <p:nvPr/>
          </p:nvSpPr>
          <p:spPr>
            <a:xfrm>
              <a:off x="849287" y="5883617"/>
              <a:ext cx="410385" cy="248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endParaRPr lang="en-GB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F827BCBE-B9AF-AE44-FB61-22BDDE5C5EC6}"/>
                </a:ext>
              </a:extLst>
            </p:cNvPr>
            <p:cNvSpPr txBox="1"/>
            <p:nvPr/>
          </p:nvSpPr>
          <p:spPr>
            <a:xfrm>
              <a:off x="1994246" y="5879617"/>
              <a:ext cx="410385" cy="248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endParaRPr lang="en-GB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6" name="TextBox 2105">
              <a:extLst>
                <a:ext uri="{FF2B5EF4-FFF2-40B4-BE49-F238E27FC236}">
                  <a16:creationId xmlns:a16="http://schemas.microsoft.com/office/drawing/2014/main" id="{E4C455AA-5D1C-8ED1-6D14-AC61C7BF77F9}"/>
                </a:ext>
              </a:extLst>
            </p:cNvPr>
            <p:cNvSpPr txBox="1"/>
            <p:nvPr/>
          </p:nvSpPr>
          <p:spPr>
            <a:xfrm>
              <a:off x="3128092" y="5887331"/>
              <a:ext cx="410385" cy="2482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endParaRPr lang="en-GB" sz="10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2107" name="Straight Connector 2106">
            <a:extLst>
              <a:ext uri="{FF2B5EF4-FFF2-40B4-BE49-F238E27FC236}">
                <a16:creationId xmlns:a16="http://schemas.microsoft.com/office/drawing/2014/main" id="{C1C217FE-9508-AFCE-8AC9-B236C93F5342}"/>
              </a:ext>
            </a:extLst>
          </p:cNvPr>
          <p:cNvCxnSpPr/>
          <p:nvPr/>
        </p:nvCxnSpPr>
        <p:spPr>
          <a:xfrm>
            <a:off x="2069171" y="7654642"/>
            <a:ext cx="0" cy="17472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8" name="Straight Connector 2107">
            <a:extLst>
              <a:ext uri="{FF2B5EF4-FFF2-40B4-BE49-F238E27FC236}">
                <a16:creationId xmlns:a16="http://schemas.microsoft.com/office/drawing/2014/main" id="{639B46A0-453C-0E5F-4165-7C309987CCD4}"/>
              </a:ext>
            </a:extLst>
          </p:cNvPr>
          <p:cNvCxnSpPr/>
          <p:nvPr/>
        </p:nvCxnSpPr>
        <p:spPr>
          <a:xfrm>
            <a:off x="4266409" y="7738248"/>
            <a:ext cx="0" cy="17472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" name="TextBox 2108">
            <a:extLst>
              <a:ext uri="{FF2B5EF4-FFF2-40B4-BE49-F238E27FC236}">
                <a16:creationId xmlns:a16="http://schemas.microsoft.com/office/drawing/2014/main" id="{C0385D0A-CE64-E6E8-950C-69177A4DB43B}"/>
              </a:ext>
            </a:extLst>
          </p:cNvPr>
          <p:cNvSpPr txBox="1"/>
          <p:nvPr/>
        </p:nvSpPr>
        <p:spPr>
          <a:xfrm>
            <a:off x="4431989" y="7718181"/>
            <a:ext cx="2063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52FE848A-12B1-4540-C0E5-E5BB10FED0C6}"/>
              </a:ext>
            </a:extLst>
          </p:cNvPr>
          <p:cNvGrpSpPr/>
          <p:nvPr/>
        </p:nvGrpSpPr>
        <p:grpSpPr>
          <a:xfrm>
            <a:off x="495759" y="4830985"/>
            <a:ext cx="962296" cy="307777"/>
            <a:chOff x="537508" y="810975"/>
            <a:chExt cx="505091" cy="307777"/>
          </a:xfrm>
        </p:grpSpPr>
        <p:sp>
          <p:nvSpPr>
            <p:cNvPr id="2120" name="Google Shape;206;p9">
              <a:extLst>
                <a:ext uri="{FF2B5EF4-FFF2-40B4-BE49-F238E27FC236}">
                  <a16:creationId xmlns:a16="http://schemas.microsoft.com/office/drawing/2014/main" id="{96056576-E3E3-A113-44EE-3B4C105A53F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1" name="TextBox 2120">
              <a:extLst>
                <a:ext uri="{FF2B5EF4-FFF2-40B4-BE49-F238E27FC236}">
                  <a16:creationId xmlns:a16="http://schemas.microsoft.com/office/drawing/2014/main" id="{F0A1FA87-0A7D-95FB-A85B-C6A7E33493A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122" name="Picture 2" descr="Pen, Write, Pencil, Writing Tool, Work, Message, Blue">
            <a:extLst>
              <a:ext uri="{FF2B5EF4-FFF2-40B4-BE49-F238E27FC236}">
                <a16:creationId xmlns:a16="http://schemas.microsoft.com/office/drawing/2014/main" id="{CA44D726-C03E-0A74-71F1-D22DD2394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" y="469983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7" name="TextBox 2126">
            <a:extLst>
              <a:ext uri="{FF2B5EF4-FFF2-40B4-BE49-F238E27FC236}">
                <a16:creationId xmlns:a16="http://schemas.microsoft.com/office/drawing/2014/main" id="{4E355697-57A4-4F14-EC5B-89C9ED4C418F}"/>
              </a:ext>
            </a:extLst>
          </p:cNvPr>
          <p:cNvSpPr txBox="1"/>
          <p:nvPr/>
        </p:nvSpPr>
        <p:spPr>
          <a:xfrm>
            <a:off x="-6782" y="9373241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96F83327-80A7-1A70-AF37-D59BBFD9A98E}"/>
              </a:ext>
            </a:extLst>
          </p:cNvPr>
          <p:cNvSpPr txBox="1"/>
          <p:nvPr/>
        </p:nvSpPr>
        <p:spPr>
          <a:xfrm>
            <a:off x="922455" y="9373943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F4FABA3B-1A1E-299D-8A42-91D239467234}"/>
              </a:ext>
            </a:extLst>
          </p:cNvPr>
          <p:cNvSpPr txBox="1"/>
          <p:nvPr/>
        </p:nvSpPr>
        <p:spPr>
          <a:xfrm>
            <a:off x="2064193" y="9367230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31" name="TextBox 2130">
            <a:extLst>
              <a:ext uri="{FF2B5EF4-FFF2-40B4-BE49-F238E27FC236}">
                <a16:creationId xmlns:a16="http://schemas.microsoft.com/office/drawing/2014/main" id="{FA2396AF-CC98-11CE-B336-3CEEAF5F436D}"/>
              </a:ext>
            </a:extLst>
          </p:cNvPr>
          <p:cNvSpPr txBox="1"/>
          <p:nvPr/>
        </p:nvSpPr>
        <p:spPr>
          <a:xfrm>
            <a:off x="2993430" y="9367932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32" name="TextBox 2131">
            <a:extLst>
              <a:ext uri="{FF2B5EF4-FFF2-40B4-BE49-F238E27FC236}">
                <a16:creationId xmlns:a16="http://schemas.microsoft.com/office/drawing/2014/main" id="{C416DD37-3B98-3476-8F16-F68F7F0FAD85}"/>
              </a:ext>
            </a:extLst>
          </p:cNvPr>
          <p:cNvSpPr txBox="1"/>
          <p:nvPr/>
        </p:nvSpPr>
        <p:spPr>
          <a:xfrm>
            <a:off x="4432237" y="9361219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1622306F-93C9-93F2-AE11-C0472C5720B3}"/>
              </a:ext>
            </a:extLst>
          </p:cNvPr>
          <p:cNvSpPr txBox="1"/>
          <p:nvPr/>
        </p:nvSpPr>
        <p:spPr>
          <a:xfrm>
            <a:off x="5364015" y="9365196"/>
            <a:ext cx="116125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_____________</a:t>
            </a:r>
          </a:p>
        </p:txBody>
      </p:sp>
      <p:sp>
        <p:nvSpPr>
          <p:cNvPr id="2134" name="TextBox 2133">
            <a:extLst>
              <a:ext uri="{FF2B5EF4-FFF2-40B4-BE49-F238E27FC236}">
                <a16:creationId xmlns:a16="http://schemas.microsoft.com/office/drawing/2014/main" id="{CE402EB5-2ACD-E49E-FEFA-F9F842CC70C6}"/>
              </a:ext>
            </a:extLst>
          </p:cNvPr>
          <p:cNvSpPr txBox="1"/>
          <p:nvPr/>
        </p:nvSpPr>
        <p:spPr>
          <a:xfrm>
            <a:off x="-2479" y="7620249"/>
            <a:ext cx="2063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135" name="TextBox 2134">
            <a:extLst>
              <a:ext uri="{FF2B5EF4-FFF2-40B4-BE49-F238E27FC236}">
                <a16:creationId xmlns:a16="http://schemas.microsoft.com/office/drawing/2014/main" id="{96C599AE-8B5B-CF08-8E90-8F9046949F11}"/>
              </a:ext>
            </a:extLst>
          </p:cNvPr>
          <p:cNvSpPr txBox="1"/>
          <p:nvPr/>
        </p:nvSpPr>
        <p:spPr>
          <a:xfrm>
            <a:off x="2085310" y="7629383"/>
            <a:ext cx="2063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GB" sz="1013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136" name="TextBox 2135">
            <a:extLst>
              <a:ext uri="{FF2B5EF4-FFF2-40B4-BE49-F238E27FC236}">
                <a16:creationId xmlns:a16="http://schemas.microsoft.com/office/drawing/2014/main" id="{1572E421-A59F-EEE7-FE1A-A256151A01C0}"/>
              </a:ext>
            </a:extLst>
          </p:cNvPr>
          <p:cNvSpPr txBox="1"/>
          <p:nvPr/>
        </p:nvSpPr>
        <p:spPr>
          <a:xfrm>
            <a:off x="1082994" y="7009998"/>
            <a:ext cx="5912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Match each chick to an egg. Write the English translations below.</a:t>
            </a:r>
          </a:p>
        </p:txBody>
      </p:sp>
      <p:grpSp>
        <p:nvGrpSpPr>
          <p:cNvPr id="2137" name="Group 2136">
            <a:extLst>
              <a:ext uri="{FF2B5EF4-FFF2-40B4-BE49-F238E27FC236}">
                <a16:creationId xmlns:a16="http://schemas.microsoft.com/office/drawing/2014/main" id="{7A3AECF3-57AD-ABE2-A689-F2548226C3DA}"/>
              </a:ext>
            </a:extLst>
          </p:cNvPr>
          <p:cNvGrpSpPr/>
          <p:nvPr/>
        </p:nvGrpSpPr>
        <p:grpSpPr>
          <a:xfrm>
            <a:off x="97103" y="6855119"/>
            <a:ext cx="1072125" cy="541432"/>
            <a:chOff x="85157" y="674113"/>
            <a:chExt cx="1072125" cy="541432"/>
          </a:xfrm>
        </p:grpSpPr>
        <p:sp>
          <p:nvSpPr>
            <p:cNvPr id="2138" name="Google Shape;206;p9">
              <a:extLst>
                <a:ext uri="{FF2B5EF4-FFF2-40B4-BE49-F238E27FC236}">
                  <a16:creationId xmlns:a16="http://schemas.microsoft.com/office/drawing/2014/main" id="{8A90530C-9EE7-F971-E492-BF96825517F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39" name="Picture 2138">
              <a:extLst>
                <a:ext uri="{FF2B5EF4-FFF2-40B4-BE49-F238E27FC236}">
                  <a16:creationId xmlns:a16="http://schemas.microsoft.com/office/drawing/2014/main" id="{76CECC45-3CF9-8D88-8BE5-E3021B39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C979E8DD-2645-668A-6D2A-3E80F358AE1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10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A3188C-2AC9-6F95-7AA0-D007CAA82B57}"/>
              </a:ext>
            </a:extLst>
          </p:cNvPr>
          <p:cNvSpPr/>
          <p:nvPr/>
        </p:nvSpPr>
        <p:spPr>
          <a:xfrm>
            <a:off x="500185" y="122376"/>
            <a:ext cx="1904760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078" name="Picture 18" descr="Free speech balloons chat comic illustration">
            <a:extLst>
              <a:ext uri="{FF2B5EF4-FFF2-40B4-BE49-F238E27FC236}">
                <a16:creationId xmlns:a16="http://schemas.microsoft.com/office/drawing/2014/main" id="{011897A0-E82E-E269-AC06-0B02FA36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r="48053" b="51167"/>
          <a:stretch/>
        </p:blipFill>
        <p:spPr bwMode="auto">
          <a:xfrm flipH="1">
            <a:off x="5003325" y="2105177"/>
            <a:ext cx="946642" cy="6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30" y="559730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275017"/>
              </p:ext>
            </p:extLst>
          </p:nvPr>
        </p:nvGraphicFramePr>
        <p:xfrm>
          <a:off x="287741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3" name="Table 107">
            <a:extLst>
              <a:ext uri="{FF2B5EF4-FFF2-40B4-BE49-F238E27FC236}">
                <a16:creationId xmlns:a16="http://schemas.microsoft.com/office/drawing/2014/main" id="{2265EAC0-DC06-49A0-80DC-23B50E9D2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96915"/>
              </p:ext>
            </p:extLst>
          </p:nvPr>
        </p:nvGraphicFramePr>
        <p:xfrm>
          <a:off x="1925127" y="1106116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29060C-1FCA-40CC-8529-4C1382370FD3}"/>
              </a:ext>
            </a:extLst>
          </p:cNvPr>
          <p:cNvSpPr txBox="1"/>
          <p:nvPr/>
        </p:nvSpPr>
        <p:spPr>
          <a:xfrm>
            <a:off x="2009698" y="2599883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FAC95-9B82-48F5-0FB7-72F12BDBB0E9}"/>
              </a:ext>
            </a:extLst>
          </p:cNvPr>
          <p:cNvSpPr txBox="1"/>
          <p:nvPr/>
        </p:nvSpPr>
        <p:spPr>
          <a:xfrm>
            <a:off x="380494" y="2589535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6" name="Picture 2" descr="Mouth, Yell, Open, Shouting, Expression">
            <a:extLst>
              <a:ext uri="{FF2B5EF4-FFF2-40B4-BE49-F238E27FC236}">
                <a16:creationId xmlns:a16="http://schemas.microsoft.com/office/drawing/2014/main" id="{4D8A6085-ED8C-C837-ABA9-E0A26D32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255" y="2535782"/>
            <a:ext cx="607455" cy="6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F356F4BF-DA39-2445-313C-D0910FD8CF84}"/>
              </a:ext>
            </a:extLst>
          </p:cNvPr>
          <p:cNvGrpSpPr/>
          <p:nvPr/>
        </p:nvGrpSpPr>
        <p:grpSpPr>
          <a:xfrm>
            <a:off x="3622433" y="6864567"/>
            <a:ext cx="1500888" cy="1211338"/>
            <a:chOff x="272857" y="7566375"/>
            <a:chExt cx="1250971" cy="600204"/>
          </a:xfrm>
        </p:grpSpPr>
        <p:sp>
          <p:nvSpPr>
            <p:cNvPr id="2055" name="Rectangle: Folded Corner 2054">
              <a:extLst>
                <a:ext uri="{FF2B5EF4-FFF2-40B4-BE49-F238E27FC236}">
                  <a16:creationId xmlns:a16="http://schemas.microsoft.com/office/drawing/2014/main" id="{1E293F44-9650-77BC-FEBD-A2D4DD50D537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7" name="TextBox 2056">
              <a:extLst>
                <a:ext uri="{FF2B5EF4-FFF2-40B4-BE49-F238E27FC236}">
                  <a16:creationId xmlns:a16="http://schemas.microsoft.com/office/drawing/2014/main" id="{4F67E134-05D4-75A9-0AF2-E90FE91DF311}"/>
                </a:ext>
              </a:extLst>
            </p:cNvPr>
            <p:cNvSpPr txBox="1"/>
            <p:nvPr/>
          </p:nvSpPr>
          <p:spPr>
            <a:xfrm>
              <a:off x="272857" y="7622193"/>
              <a:ext cx="1250971" cy="388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dirty="0">
                  <a:solidFill>
                    <a:srgbClr val="404040"/>
                  </a:solidFill>
                  <a:latin typeface="Century Gothic" panose="020B0502020202020204" pitchFamily="34" charset="0"/>
                </a:rPr>
                <a:t>These 3 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sound like [</a:t>
              </a:r>
              <a:r>
                <a:rPr lang="en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k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pic>
        <p:nvPicPr>
          <p:cNvPr id="2060" name="Picture 12" descr="Free Arrow Upwards vector and picture">
            <a:extLst>
              <a:ext uri="{FF2B5EF4-FFF2-40B4-BE49-F238E27FC236}">
                <a16:creationId xmlns:a16="http://schemas.microsoft.com/office/drawing/2014/main" id="{39D0F8DD-20EA-842B-57D6-B28D99A1D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2443">
            <a:off x="3568596" y="7948839"/>
            <a:ext cx="433522" cy="7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2F47BF51-582F-D533-9F8B-BC47FA1D6F9F}"/>
              </a:ext>
            </a:extLst>
          </p:cNvPr>
          <p:cNvGrpSpPr/>
          <p:nvPr/>
        </p:nvGrpSpPr>
        <p:grpSpPr>
          <a:xfrm>
            <a:off x="4435797" y="718170"/>
            <a:ext cx="1405956" cy="1211339"/>
            <a:chOff x="299230" y="7566375"/>
            <a:chExt cx="1171846" cy="600204"/>
          </a:xfrm>
        </p:grpSpPr>
        <p:sp>
          <p:nvSpPr>
            <p:cNvPr id="2072" name="Rectangle: Folded Corner 2071">
              <a:extLst>
                <a:ext uri="{FF2B5EF4-FFF2-40B4-BE49-F238E27FC236}">
                  <a16:creationId xmlns:a16="http://schemas.microsoft.com/office/drawing/2014/main" id="{716CC7A1-10C7-0F86-270E-09E127E63839}"/>
                </a:ext>
              </a:extLst>
            </p:cNvPr>
            <p:cNvSpPr/>
            <p:nvPr/>
          </p:nvSpPr>
          <p:spPr>
            <a:xfrm>
              <a:off x="307002" y="7566375"/>
              <a:ext cx="1156303" cy="600204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0E7312B6-9543-D88F-0F12-473DE8216BF8}"/>
                </a:ext>
              </a:extLst>
            </p:cNvPr>
            <p:cNvSpPr txBox="1"/>
            <p:nvPr/>
          </p:nvSpPr>
          <p:spPr>
            <a:xfrm>
              <a:off x="299230" y="7612073"/>
              <a:ext cx="1171846" cy="53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Spanish </a:t>
              </a:r>
              <a:r>
                <a:rPr lang="es-GB" sz="1600" b="1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vowels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are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usually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short</a:t>
              </a:r>
              <a:r>
                <a:rPr lang="en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and</a:t>
              </a:r>
              <a:r>
                <a:rPr lang="es-GB" sz="1600" dirty="0">
                  <a:solidFill>
                    <a:srgbClr val="3B3838"/>
                  </a:solidFill>
                  <a:latin typeface="Century Gothic" panose="020B0502020202020204" pitchFamily="34" charset="0"/>
                </a:rPr>
                <a:t> open!</a:t>
              </a:r>
              <a:endParaRPr lang="en-GB" sz="1600" dirty="0">
                <a:solidFill>
                  <a:srgbClr val="3B3838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076" name="Picture 16" descr="Free bulb idea sketch illustration">
            <a:extLst>
              <a:ext uri="{FF2B5EF4-FFF2-40B4-BE49-F238E27FC236}">
                <a16:creationId xmlns:a16="http://schemas.microsoft.com/office/drawing/2014/main" id="{AF961CBB-43ED-E66F-E463-5B01887AD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6" b="21460"/>
          <a:stretch/>
        </p:blipFill>
        <p:spPr bwMode="auto">
          <a:xfrm>
            <a:off x="4361617" y="723720"/>
            <a:ext cx="508276" cy="3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107">
            <a:extLst>
              <a:ext uri="{FF2B5EF4-FFF2-40B4-BE49-F238E27FC236}">
                <a16:creationId xmlns:a16="http://schemas.microsoft.com/office/drawing/2014/main" id="{EB378A51-0D01-92F8-020A-D15C3F2C2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7413"/>
              </p:ext>
            </p:extLst>
          </p:nvPr>
        </p:nvGraphicFramePr>
        <p:xfrm>
          <a:off x="242647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2" name="Table 107">
            <a:extLst>
              <a:ext uri="{FF2B5EF4-FFF2-40B4-BE49-F238E27FC236}">
                <a16:creationId xmlns:a16="http://schemas.microsoft.com/office/drawing/2014/main" id="{7C1AF66B-A4E5-1C6D-41B6-C0DFD8068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34202"/>
              </p:ext>
            </p:extLst>
          </p:nvPr>
        </p:nvGraphicFramePr>
        <p:xfrm>
          <a:off x="1871851" y="3849362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7" name="Table 107">
            <a:extLst>
              <a:ext uri="{FF2B5EF4-FFF2-40B4-BE49-F238E27FC236}">
                <a16:creationId xmlns:a16="http://schemas.microsoft.com/office/drawing/2014/main" id="{F251C42F-49CA-2083-C9DF-A6FD93C50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600050"/>
              </p:ext>
            </p:extLst>
          </p:nvPr>
        </p:nvGraphicFramePr>
        <p:xfrm>
          <a:off x="3510303" y="384877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436F0C8-CFA6-A892-623E-473D6C00A4C7}"/>
              </a:ext>
            </a:extLst>
          </p:cNvPr>
          <p:cNvSpPr txBox="1"/>
          <p:nvPr/>
        </p:nvSpPr>
        <p:spPr>
          <a:xfrm>
            <a:off x="347003" y="5358616"/>
            <a:ext cx="11563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22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32042A-5F9A-295D-99D7-4B601683A45A}"/>
              </a:ext>
            </a:extLst>
          </p:cNvPr>
          <p:cNvSpPr txBox="1"/>
          <p:nvPr/>
        </p:nvSpPr>
        <p:spPr>
          <a:xfrm>
            <a:off x="1817211" y="5373282"/>
            <a:ext cx="15157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225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225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801406-7B05-C724-54C1-E2438A217B3C}"/>
              </a:ext>
            </a:extLst>
          </p:cNvPr>
          <p:cNvSpPr txBox="1"/>
          <p:nvPr/>
        </p:nvSpPr>
        <p:spPr>
          <a:xfrm>
            <a:off x="3413987" y="5320553"/>
            <a:ext cx="158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4EED9A47-9053-ADD0-AAB7-0AB68124A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67363"/>
              </p:ext>
            </p:extLst>
          </p:nvPr>
        </p:nvGraphicFramePr>
        <p:xfrm>
          <a:off x="277117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7" name="Table 107">
            <a:extLst>
              <a:ext uri="{FF2B5EF4-FFF2-40B4-BE49-F238E27FC236}">
                <a16:creationId xmlns:a16="http://schemas.microsoft.com/office/drawing/2014/main" id="{E736A209-55B7-8035-FC6C-8B6AA1366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84850"/>
              </p:ext>
            </p:extLst>
          </p:nvPr>
        </p:nvGraphicFramePr>
        <p:xfrm>
          <a:off x="1914503" y="6923164"/>
          <a:ext cx="1405956" cy="1906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906442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16EB591C-BACF-F205-1B65-FB002AD1A5F1}"/>
              </a:ext>
            </a:extLst>
          </p:cNvPr>
          <p:cNvSpPr txBox="1"/>
          <p:nvPr/>
        </p:nvSpPr>
        <p:spPr>
          <a:xfrm>
            <a:off x="1999074" y="8416931"/>
            <a:ext cx="117374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5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22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50070C-E0F7-5F79-522B-C917FF9B153D}"/>
              </a:ext>
            </a:extLst>
          </p:cNvPr>
          <p:cNvSpPr txBox="1"/>
          <p:nvPr/>
        </p:nvSpPr>
        <p:spPr>
          <a:xfrm>
            <a:off x="313999" y="8392515"/>
            <a:ext cx="138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2" descr="Libro, Leyendo, Verbos, Libro Azul, Los Libros Azules">
            <a:extLst>
              <a:ext uri="{FF2B5EF4-FFF2-40B4-BE49-F238E27FC236}">
                <a16:creationId xmlns:a16="http://schemas.microsoft.com/office/drawing/2014/main" id="{69CEF62A-6AE0-7B66-0934-7AF5CB958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5" y="1760868"/>
            <a:ext cx="849989" cy="66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E8F703-59BC-A64B-EAC1-E0C17ECB1B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489" y="1635014"/>
            <a:ext cx="838700" cy="838700"/>
          </a:xfrm>
          <a:prstGeom prst="roundRect">
            <a:avLst/>
          </a:prstGeom>
        </p:spPr>
      </p:pic>
      <p:pic>
        <p:nvPicPr>
          <p:cNvPr id="43" name="Picture 6" descr="Lombriz, Gusano, Icono, Dibujos Animados, Dibujo">
            <a:extLst>
              <a:ext uri="{FF2B5EF4-FFF2-40B4-BE49-F238E27FC236}">
                <a16:creationId xmlns:a16="http://schemas.microsoft.com/office/drawing/2014/main" id="{A06228CE-3B8D-6FC4-BAF9-0F2AA2A4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149" y="4441893"/>
            <a:ext cx="866496" cy="8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Trofeo, Ganador, La Copa, Campeón, Oro">
            <a:extLst>
              <a:ext uri="{FF2B5EF4-FFF2-40B4-BE49-F238E27FC236}">
                <a16:creationId xmlns:a16="http://schemas.microsoft.com/office/drawing/2014/main" id="{71FB82F7-A3BA-441A-A9D0-7162178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4" y="4517983"/>
            <a:ext cx="663110" cy="8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Łódź, Lago, Articulación, Agua, Playa, Velero, Globo">
            <a:extLst>
              <a:ext uri="{FF2B5EF4-FFF2-40B4-BE49-F238E27FC236}">
                <a16:creationId xmlns:a16="http://schemas.microsoft.com/office/drawing/2014/main" id="{285CED68-7563-3071-458E-C59957EE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85" y="4569848"/>
            <a:ext cx="961663" cy="68017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2" descr="Terreno, Paquete, Embalaje, Caja">
            <a:extLst>
              <a:ext uri="{FF2B5EF4-FFF2-40B4-BE49-F238E27FC236}">
                <a16:creationId xmlns:a16="http://schemas.microsoft.com/office/drawing/2014/main" id="{B632ECB2-3B00-AA7D-3651-01E39C90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5" y="7617696"/>
            <a:ext cx="935709" cy="65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Número, Quince, Rectángulo, Redondeado">
            <a:extLst>
              <a:ext uri="{FF2B5EF4-FFF2-40B4-BE49-F238E27FC236}">
                <a16:creationId xmlns:a16="http://schemas.microsoft.com/office/drawing/2014/main" id="{1757BB7D-1B9E-ECBA-05D9-5CAE49F7B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7672590"/>
            <a:ext cx="761090" cy="58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343E2726-C518-07CF-BDA3-008555565152}"/>
              </a:ext>
            </a:extLst>
          </p:cNvPr>
          <p:cNvGrpSpPr/>
          <p:nvPr/>
        </p:nvGrpSpPr>
        <p:grpSpPr>
          <a:xfrm>
            <a:off x="4926736" y="8032542"/>
            <a:ext cx="1508589" cy="976067"/>
            <a:chOff x="3438000" y="8802399"/>
            <a:chExt cx="1508589" cy="97606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DF22BFF-150F-A6D5-FFE9-C6536D895620}"/>
                </a:ext>
              </a:extLst>
            </p:cNvPr>
            <p:cNvGrpSpPr/>
            <p:nvPr/>
          </p:nvGrpSpPr>
          <p:grpSpPr>
            <a:xfrm>
              <a:off x="3488820" y="8802399"/>
              <a:ext cx="1457769" cy="976067"/>
              <a:chOff x="333483" y="8656008"/>
              <a:chExt cx="1288358" cy="813973"/>
            </a:xfrm>
          </p:grpSpPr>
          <p:sp>
            <p:nvSpPr>
              <p:cNvPr id="57" name="Rectangle: Folded Corner 56">
                <a:extLst>
                  <a:ext uri="{FF2B5EF4-FFF2-40B4-BE49-F238E27FC236}">
                    <a16:creationId xmlns:a16="http://schemas.microsoft.com/office/drawing/2014/main" id="{998CA61C-D375-EDEA-BCC7-3BB25CEE3E02}"/>
                  </a:ext>
                </a:extLst>
              </p:cNvPr>
              <p:cNvSpPr/>
              <p:nvPr/>
            </p:nvSpPr>
            <p:spPr>
              <a:xfrm>
                <a:off x="333483" y="8659808"/>
                <a:ext cx="1110017" cy="810173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8" name="Picture 6" descr="Free Icon Light illustration and picture">
                <a:extLst>
                  <a:ext uri="{FF2B5EF4-FFF2-40B4-BE49-F238E27FC236}">
                    <a16:creationId xmlns:a16="http://schemas.microsoft.com/office/drawing/2014/main" id="{5561C954-40FD-F0F3-56A3-2D5377FFF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25198">
                <a:off x="345970" y="8662718"/>
                <a:ext cx="258051" cy="244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586DAA1-4E8A-4778-EA9B-A87CB7CB3E98}"/>
                  </a:ext>
                </a:extLst>
              </p:cNvPr>
              <p:cNvSpPr txBox="1"/>
              <p:nvPr/>
            </p:nvSpPr>
            <p:spPr>
              <a:xfrm>
                <a:off x="532067" y="8682006"/>
                <a:ext cx="1089774" cy="179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You know the SSC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0DA194-9E89-3FB4-DB9A-BAB19C4679B5}"/>
                </a:ext>
              </a:extLst>
            </p:cNvPr>
            <p:cNvSpPr txBox="1"/>
            <p:nvPr/>
          </p:nvSpPr>
          <p:spPr>
            <a:xfrm>
              <a:off x="3530851" y="8966077"/>
              <a:ext cx="135062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a],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o],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u].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1EC7F9-8E43-AFBD-0930-8BEACFB18639}"/>
                </a:ext>
              </a:extLst>
            </p:cNvPr>
            <p:cNvSpPr txBox="1"/>
            <p:nvPr/>
          </p:nvSpPr>
          <p:spPr>
            <a:xfrm>
              <a:off x="3438000" y="9108399"/>
              <a:ext cx="13234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The same /k/ sound in front of ‘e’ and ‘i’. E.g. 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bi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cleta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&amp; 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ce</a:t>
              </a:r>
              <a:r>
                <a:rPr lang="en-GB" sz="9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lebrar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1DD402B-0F1A-6501-EF52-FB0812CB9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4031427" y="1611812"/>
            <a:ext cx="346036" cy="1070033"/>
          </a:xfrm>
          <a:prstGeom prst="rect">
            <a:avLst/>
          </a:prstGeom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0369" y="5520302"/>
            <a:ext cx="6539774" cy="277671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146244" y="793729"/>
            <a:ext cx="2209702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graphicFrame>
        <p:nvGraphicFramePr>
          <p:cNvPr id="21" name="Table 107">
            <a:extLst>
              <a:ext uri="{FF2B5EF4-FFF2-40B4-BE49-F238E27FC236}">
                <a16:creationId xmlns:a16="http://schemas.microsoft.com/office/drawing/2014/main" id="{94747E8E-EE76-EFEC-4D38-073DEC27B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548512"/>
              </p:ext>
            </p:extLst>
          </p:nvPr>
        </p:nvGraphicFramePr>
        <p:xfrm>
          <a:off x="651310" y="1611204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FEC77BF-CD93-1705-56F2-7B29A26D568D}"/>
              </a:ext>
            </a:extLst>
          </p:cNvPr>
          <p:cNvSpPr txBox="1"/>
          <p:nvPr/>
        </p:nvSpPr>
        <p:spPr>
          <a:xfrm>
            <a:off x="715149" y="235136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83191"/>
              </p:ext>
            </p:extLst>
          </p:nvPr>
        </p:nvGraphicFramePr>
        <p:xfrm>
          <a:off x="141142" y="3477785"/>
          <a:ext cx="6539773" cy="18900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8781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4008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97693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usar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03633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crear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presentar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país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importante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divertido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371616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interesante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487179"/>
                  </a:ext>
                </a:extLst>
              </a:tr>
            </a:tbl>
          </a:graphicData>
        </a:graphic>
      </p:graphicFrame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603185" y="953424"/>
            <a:ext cx="1801949" cy="409714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997734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65839" y="5611001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Infinitives: -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verbs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47453" y="5562475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164722" y="6208878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often describes the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general meaning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the verb.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74368" y="9018916"/>
            <a:ext cx="6399373" cy="29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8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Crear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580" dirty="0" err="1">
                <a:latin typeface="Century Gothic"/>
                <a:ea typeface="Century Gothic"/>
                <a:cs typeface="Century Gothic"/>
                <a:sym typeface="Century Gothic"/>
              </a:rPr>
              <a:t>interesante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8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8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178;p8">
            <a:extLst>
              <a:ext uri="{FF2B5EF4-FFF2-40B4-BE49-F238E27FC236}">
                <a16:creationId xmlns:a16="http://schemas.microsoft.com/office/drawing/2014/main" id="{0D593A26-D515-58CC-CF1D-F665E1E296FF}"/>
              </a:ext>
            </a:extLst>
          </p:cNvPr>
          <p:cNvSpPr txBox="1"/>
          <p:nvPr/>
        </p:nvSpPr>
        <p:spPr>
          <a:xfrm>
            <a:off x="574368" y="9392732"/>
            <a:ext cx="572785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GB" sz="1600" dirty="0" err="1">
                <a:latin typeface="Century Gothic"/>
                <a:ea typeface="Century Gothic"/>
                <a:cs typeface="Century Gothic"/>
                <a:sym typeface="Century Gothic"/>
              </a:rPr>
              <a:t>interesante</a:t>
            </a:r>
            <a:r>
              <a:rPr lang="en-GB" sz="1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crear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6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______________________________.</a:t>
            </a:r>
            <a:endParaRPr lang="en-GB" sz="1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721" y="8917981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184;p8">
            <a:extLst>
              <a:ext uri="{FF2B5EF4-FFF2-40B4-BE49-F238E27FC236}">
                <a16:creationId xmlns:a16="http://schemas.microsoft.com/office/drawing/2014/main" id="{9417E705-D389-73E7-60FD-98727A069A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855" y="9333674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14" y="8427346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1199958" y="8600834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104265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22690" cy="1484306"/>
            <a:chOff x="4876029" y="582476"/>
            <a:chExt cx="1822690" cy="14843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84306"/>
              <a:chOff x="4310576" y="875609"/>
              <a:chExt cx="2558030" cy="200888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5"/>
                <a:ext cx="2539805" cy="19310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Century Gothic" panose="020B0502020202020204" pitchFamily="34" charset="0"/>
                </a:rPr>
                <a:t>Understanding and talking about activities at Spanish club</a:t>
              </a:r>
              <a:endParaRPr lang="en-GB" sz="12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D66BFE-4714-5E15-82D9-A4843B37830B}"/>
                </a:ext>
              </a:extLst>
            </p:cNvPr>
            <p:cNvSpPr/>
            <p:nvPr/>
          </p:nvSpPr>
          <p:spPr>
            <a:xfrm>
              <a:off x="4961913" y="1819817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36" y="2866949"/>
            <a:ext cx="707513" cy="538005"/>
          </a:xfrm>
          <a:prstGeom prst="rect">
            <a:avLst/>
          </a:prstGeom>
        </p:spPr>
      </p:pic>
      <p:pic>
        <p:nvPicPr>
          <p:cNvPr id="14" name="Picture 2" descr="Libro, Leyendo, Verbos, Libro Azul, Los Libros Azules">
            <a:extLst>
              <a:ext uri="{FF2B5EF4-FFF2-40B4-BE49-F238E27FC236}">
                <a16:creationId xmlns:a16="http://schemas.microsoft.com/office/drawing/2014/main" id="{1E94E614-D69D-9D85-56E0-746DD19B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7" y="1871797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F757B3C-E195-9290-D813-DFEDA5BA69FA}"/>
              </a:ext>
            </a:extLst>
          </p:cNvPr>
          <p:cNvSpPr txBox="1"/>
          <p:nvPr/>
        </p:nvSpPr>
        <p:spPr>
          <a:xfrm>
            <a:off x="148387" y="5852764"/>
            <a:ext cx="998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[to ____]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20218094-FFD8-751F-D8B6-25B0ECC361DA}"/>
              </a:ext>
            </a:extLst>
          </p:cNvPr>
          <p:cNvSpPr txBox="1"/>
          <p:nvPr/>
        </p:nvSpPr>
        <p:spPr>
          <a:xfrm>
            <a:off x="211330" y="6513647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English, this is often written ‘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+ verb’: 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871337C-B761-BF30-6EA1-DCCDC151A198}"/>
              </a:ext>
            </a:extLst>
          </p:cNvPr>
          <p:cNvSpPr/>
          <p:nvPr/>
        </p:nvSpPr>
        <p:spPr>
          <a:xfrm>
            <a:off x="4260392" y="6513780"/>
            <a:ext cx="2135403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It’s important </a:t>
            </a:r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to listen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Google Shape;171;p8">
            <a:extLst>
              <a:ext uri="{FF2B5EF4-FFF2-40B4-BE49-F238E27FC236}">
                <a16:creationId xmlns:a16="http://schemas.microsoft.com/office/drawing/2014/main" id="{A9DEDAB2-2B12-B4CD-F9CA-D65EDCBA7B5F}"/>
              </a:ext>
            </a:extLst>
          </p:cNvPr>
          <p:cNvSpPr txBox="1"/>
          <p:nvPr/>
        </p:nvSpPr>
        <p:spPr>
          <a:xfrm>
            <a:off x="188920" y="6825211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many infinitives end in –</a:t>
            </a:r>
            <a:r>
              <a:rPr lang="en-GB" sz="16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94EC07-B99E-12D7-C667-9E800E323619}"/>
              </a:ext>
            </a:extLst>
          </p:cNvPr>
          <p:cNvSpPr/>
          <p:nvPr/>
        </p:nvSpPr>
        <p:spPr>
          <a:xfrm>
            <a:off x="250147" y="7152204"/>
            <a:ext cx="2378752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 </a:t>
            </a:r>
            <a:r>
              <a:rPr lang="en-GB" sz="1400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0B05D582-2578-39F3-29E4-E8F2F17A8545}"/>
              </a:ext>
            </a:extLst>
          </p:cNvPr>
          <p:cNvSpPr txBox="1"/>
          <p:nvPr/>
        </p:nvSpPr>
        <p:spPr>
          <a:xfrm>
            <a:off x="161559" y="7480778"/>
            <a:ext cx="6797521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2800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can also begin a Spanish sentence with the infinitive: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2B33C34-C22D-8A5B-3A92-5DFF848C6F82}"/>
              </a:ext>
            </a:extLst>
          </p:cNvPr>
          <p:cNvSpPr/>
          <p:nvPr/>
        </p:nvSpPr>
        <p:spPr>
          <a:xfrm>
            <a:off x="250147" y="7865869"/>
            <a:ext cx="2378752" cy="298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Escuchar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es </a:t>
            </a:r>
            <a:r>
              <a:rPr lang="en-GB" sz="1400" i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784A805-BEDA-7636-2AE7-ADE2C857C5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5734" y="7831621"/>
            <a:ext cx="374342" cy="36372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DD9BC49-B68B-B415-222B-34DB0C09EEF2}"/>
              </a:ext>
            </a:extLst>
          </p:cNvPr>
          <p:cNvSpPr/>
          <p:nvPr/>
        </p:nvSpPr>
        <p:spPr>
          <a:xfrm>
            <a:off x="3246484" y="7865869"/>
            <a:ext cx="2378752" cy="298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Listening</a:t>
            </a:r>
            <a:r>
              <a:rPr lang="en-GB" sz="14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is important.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8AEFA1-8366-BF60-37E2-187B36AFCCFB}"/>
              </a:ext>
            </a:extLst>
          </p:cNvPr>
          <p:cNvGrpSpPr/>
          <p:nvPr/>
        </p:nvGrpSpPr>
        <p:grpSpPr>
          <a:xfrm>
            <a:off x="5691110" y="7854029"/>
            <a:ext cx="1135089" cy="971510"/>
            <a:chOff x="333483" y="8659808"/>
            <a:chExt cx="1003178" cy="810173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2945E0FB-E119-3530-B35A-65A8EFE37466}"/>
                </a:ext>
              </a:extLst>
            </p:cNvPr>
            <p:cNvSpPr/>
            <p:nvPr/>
          </p:nvSpPr>
          <p:spPr>
            <a:xfrm>
              <a:off x="333483" y="8659808"/>
              <a:ext cx="885717" cy="810173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6" name="Picture 6" descr="Free Icon Light illustration and picture">
              <a:extLst>
                <a:ext uri="{FF2B5EF4-FFF2-40B4-BE49-F238E27FC236}">
                  <a16:creationId xmlns:a16="http://schemas.microsoft.com/office/drawing/2014/main" id="{1FE8BCDB-E6AD-512B-4057-53C0510C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64" y="8685961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7EE189-E186-EC85-DA52-4149C96068CE}"/>
                </a:ext>
              </a:extLst>
            </p:cNvPr>
            <p:cNvSpPr txBox="1"/>
            <p:nvPr/>
          </p:nvSpPr>
          <p:spPr>
            <a:xfrm>
              <a:off x="540927" y="8742677"/>
              <a:ext cx="7957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Here we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259D026B-8B23-C86F-946F-770376EB41CE}"/>
              </a:ext>
            </a:extLst>
          </p:cNvPr>
          <p:cNvSpPr txBox="1"/>
          <p:nvPr/>
        </p:nvSpPr>
        <p:spPr>
          <a:xfrm>
            <a:off x="5640290" y="8076013"/>
            <a:ext cx="1083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translate the Spanish infinitive with the 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8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8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9A284-BA32-C276-A388-5FBA5D307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8709" y="667596"/>
            <a:ext cx="2059682" cy="859552"/>
          </a:xfrm>
          <a:prstGeom prst="rect">
            <a:avLst/>
          </a:prstGeom>
        </p:spPr>
      </p:pic>
      <p:pic>
        <p:nvPicPr>
          <p:cNvPr id="13" name="Picture 2" descr="Free classroom blackboard class illustration">
            <a:extLst>
              <a:ext uri="{FF2B5EF4-FFF2-40B4-BE49-F238E27FC236}">
                <a16:creationId xmlns:a16="http://schemas.microsoft.com/office/drawing/2014/main" id="{F1F0CBC4-DFEC-9655-71F1-591BB467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65" y="1558087"/>
            <a:ext cx="1790504" cy="14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C8CC4-8EC0-4E5C-C759-814534A309DE}"/>
              </a:ext>
            </a:extLst>
          </p:cNvPr>
          <p:cNvSpPr txBox="1"/>
          <p:nvPr/>
        </p:nvSpPr>
        <p:spPr>
          <a:xfrm rot="183511">
            <a:off x="4356023" y="221370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bg2">
                      <a:lumMod val="9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Luis</a:t>
            </a:r>
          </a:p>
        </p:txBody>
      </p:sp>
      <p:pic>
        <p:nvPicPr>
          <p:cNvPr id="25" name="Picture 14" descr="Free passport open picture illustration">
            <a:extLst>
              <a:ext uri="{FF2B5EF4-FFF2-40B4-BE49-F238E27FC236}">
                <a16:creationId xmlns:a16="http://schemas.microsoft.com/office/drawing/2014/main" id="{04068FBE-2712-ABB2-71C9-A922BB9B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83" y="1876509"/>
            <a:ext cx="283327" cy="37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2283691-F88D-E9AA-B6F1-1208572442E0}"/>
              </a:ext>
            </a:extLst>
          </p:cNvPr>
          <p:cNvSpPr txBox="1"/>
          <p:nvPr/>
        </p:nvSpPr>
        <p:spPr>
          <a:xfrm>
            <a:off x="2683963" y="1617957"/>
            <a:ext cx="97222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GB" sz="1200" b="1" spc="50" dirty="0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El club de </a:t>
            </a:r>
            <a:r>
              <a:rPr lang="en-GB" sz="1200" b="1" spc="50" dirty="0" err="1">
                <a:ln w="0" cap="sq" cmpd="dbl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round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español</a:t>
            </a:r>
            <a:endParaRPr lang="en-GB" sz="1200" b="1" spc="50" dirty="0">
              <a:ln w="0" cap="sq" cmpd="dbl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arrington" panose="04040505050A02020702" pitchFamily="8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FE0136-E7A6-A00A-3F92-421B5DB38E0E}"/>
              </a:ext>
            </a:extLst>
          </p:cNvPr>
          <p:cNvSpPr txBox="1"/>
          <p:nvPr/>
        </p:nvSpPr>
        <p:spPr>
          <a:xfrm>
            <a:off x="5094234" y="1776881"/>
            <a:ext cx="1757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Century Gothic" panose="020B0502020202020204" pitchFamily="34" charset="0"/>
              </a:rPr>
              <a:t>Describing activities</a:t>
            </a:r>
            <a:endParaRPr lang="en-GB" sz="12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18AD0A-CCCA-94A1-2412-A1D061241D5A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50" name="Picture 4" descr="Free Watercolor Brushstroke illustration and picture">
            <a:extLst>
              <a:ext uri="{FF2B5EF4-FFF2-40B4-BE49-F238E27FC236}">
                <a16:creationId xmlns:a16="http://schemas.microsoft.com/office/drawing/2014/main" id="{B9EB7D83-8F37-E840-A46C-45B3E8D9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53D2CC5-9F50-346C-B763-BE3D45C60D7E}"/>
              </a:ext>
            </a:extLst>
          </p:cNvPr>
          <p:cNvSpPr txBox="1"/>
          <p:nvPr/>
        </p:nvSpPr>
        <p:spPr>
          <a:xfrm>
            <a:off x="6401289" y="9548675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pic>
        <p:nvPicPr>
          <p:cNvPr id="54" name="Picture 2" descr="España, País, Europa, Bandera, Fronteras">
            <a:extLst>
              <a:ext uri="{FF2B5EF4-FFF2-40B4-BE49-F238E27FC236}">
                <a16:creationId xmlns:a16="http://schemas.microsoft.com/office/drawing/2014/main" id="{AFC31B53-F685-1D26-376C-FBF4C686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97" y="1899306"/>
            <a:ext cx="296478" cy="2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8995628-61C3-AB13-E267-9F10FB822861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0A8732-1642-7DC9-322E-76B7AC110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20" y="2642874"/>
            <a:ext cx="287830" cy="710253"/>
          </a:xfrm>
          <a:prstGeom prst="rect">
            <a:avLst/>
          </a:prstGeom>
        </p:spPr>
      </p:pic>
      <p:pic>
        <p:nvPicPr>
          <p:cNvPr id="9" name="Picture 2" descr="Free classroom blackboard class illustration">
            <a:extLst>
              <a:ext uri="{FF2B5EF4-FFF2-40B4-BE49-F238E27FC236}">
                <a16:creationId xmlns:a16="http://schemas.microsoft.com/office/drawing/2014/main" id="{38287767-A5E3-5E67-D41D-EC24CC31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88" y="2728880"/>
            <a:ext cx="945562" cy="7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graphicFrame>
        <p:nvGraphicFramePr>
          <p:cNvPr id="2126" name="Table 2125">
            <a:extLst>
              <a:ext uri="{FF2B5EF4-FFF2-40B4-BE49-F238E27FC236}">
                <a16:creationId xmlns:a16="http://schemas.microsoft.com/office/drawing/2014/main" id="{71BA64E7-CE0C-4B94-3EA3-180D37EC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669477"/>
              </p:ext>
            </p:extLst>
          </p:nvPr>
        </p:nvGraphicFramePr>
        <p:xfrm>
          <a:off x="180103" y="1561297"/>
          <a:ext cx="2657526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9243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1141354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046929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beginning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end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graphicFrame>
        <p:nvGraphicFramePr>
          <p:cNvPr id="2128" name="Table 2127">
            <a:extLst>
              <a:ext uri="{FF2B5EF4-FFF2-40B4-BE49-F238E27FC236}">
                <a16:creationId xmlns:a16="http://schemas.microsoft.com/office/drawing/2014/main" id="{31E466C2-92AA-CB4D-CFDB-601242D54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49887"/>
              </p:ext>
            </p:extLst>
          </p:nvPr>
        </p:nvGraphicFramePr>
        <p:xfrm>
          <a:off x="3000190" y="1569999"/>
          <a:ext cx="2808542" cy="22395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4271">
                  <a:extLst>
                    <a:ext uri="{9D8B030D-6E8A-4147-A177-3AD203B41FA5}">
                      <a16:colId xmlns:a16="http://schemas.microsoft.com/office/drawing/2014/main" val="363088479"/>
                    </a:ext>
                  </a:extLst>
                </a:gridCol>
                <a:gridCol w="1404271">
                  <a:extLst>
                    <a:ext uri="{9D8B030D-6E8A-4147-A177-3AD203B41FA5}">
                      <a16:colId xmlns:a16="http://schemas.microsoft.com/office/drawing/2014/main" val="2846844232"/>
                    </a:ext>
                  </a:extLst>
                </a:gridCol>
              </a:tblGrid>
              <a:tr h="3815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infinitivo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español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00204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22985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733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66845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340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226237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18621"/>
                  </a:ext>
                </a:extLst>
              </a:tr>
            </a:tbl>
          </a:graphicData>
        </a:graphic>
      </p:graphicFrame>
      <p:sp>
        <p:nvSpPr>
          <p:cNvPr id="2129" name="Google Shape;402;p19">
            <a:extLst>
              <a:ext uri="{FF2B5EF4-FFF2-40B4-BE49-F238E27FC236}">
                <a16:creationId xmlns:a16="http://schemas.microsoft.com/office/drawing/2014/main" id="{C44DF758-468B-4A80-E059-C7F1C1BC78F5}"/>
              </a:ext>
            </a:extLst>
          </p:cNvPr>
          <p:cNvSpPr txBox="1"/>
          <p:nvPr/>
        </p:nvSpPr>
        <p:spPr>
          <a:xfrm>
            <a:off x="1594625" y="820480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Valero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1" name="Picture 2130" descr="Logo&#10;&#10;Description automatically generated">
            <a:extLst>
              <a:ext uri="{FF2B5EF4-FFF2-40B4-BE49-F238E27FC236}">
                <a16:creationId xmlns:a16="http://schemas.microsoft.com/office/drawing/2014/main" id="{CB2B3886-D5F6-5027-5105-63E2D0BA2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887" y="1804747"/>
            <a:ext cx="232076" cy="137795"/>
          </a:xfrm>
          <a:prstGeom prst="rect">
            <a:avLst/>
          </a:prstGeom>
        </p:spPr>
      </p:pic>
      <p:grpSp>
        <p:nvGrpSpPr>
          <p:cNvPr id="2138" name="Group 2137">
            <a:extLst>
              <a:ext uri="{FF2B5EF4-FFF2-40B4-BE49-F238E27FC236}">
                <a16:creationId xmlns:a16="http://schemas.microsoft.com/office/drawing/2014/main" id="{8F0E2968-C7C6-E6AF-77F6-63FA2564AC7D}"/>
              </a:ext>
            </a:extLst>
          </p:cNvPr>
          <p:cNvGrpSpPr/>
          <p:nvPr/>
        </p:nvGrpSpPr>
        <p:grpSpPr>
          <a:xfrm>
            <a:off x="5854078" y="1206799"/>
            <a:ext cx="986972" cy="696685"/>
            <a:chOff x="8512627" y="4194628"/>
            <a:chExt cx="986972" cy="696685"/>
          </a:xfrm>
        </p:grpSpPr>
        <p:sp>
          <p:nvSpPr>
            <p:cNvPr id="2139" name="Rectangle: Folded Corner 2138">
              <a:extLst>
                <a:ext uri="{FF2B5EF4-FFF2-40B4-BE49-F238E27FC236}">
                  <a16:creationId xmlns:a16="http://schemas.microsoft.com/office/drawing/2014/main" id="{3FCB1216-0B15-716A-E828-54E1E474BA1F}"/>
                </a:ext>
              </a:extLst>
            </p:cNvPr>
            <p:cNvSpPr/>
            <p:nvPr/>
          </p:nvSpPr>
          <p:spPr>
            <a:xfrm>
              <a:off x="8635999" y="4194628"/>
              <a:ext cx="740229" cy="696685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E9D179FB-90FA-483E-AF0A-CDA7F4322FC6}"/>
                </a:ext>
              </a:extLst>
            </p:cNvPr>
            <p:cNvSpPr txBox="1"/>
            <p:nvPr/>
          </p:nvSpPr>
          <p:spPr>
            <a:xfrm>
              <a:off x="8512627" y="4265971"/>
              <a:ext cx="98697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GB" sz="10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señor</a:t>
              </a:r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Valero = </a:t>
              </a:r>
            </a:p>
            <a:p>
              <a:pPr algn="ctr"/>
              <a:r>
                <a:rPr lang="en-GB" sz="10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Mr Valero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8AA754-9E19-C8C3-DDDE-BC27246EC24F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0" name="Google Shape;222;p10">
              <a:extLst>
                <a:ext uri="{FF2B5EF4-FFF2-40B4-BE49-F238E27FC236}">
                  <a16:creationId xmlns:a16="http://schemas.microsoft.com/office/drawing/2014/main" id="{229CE1EB-56F8-CA9A-4A3B-48A1A229023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88C8AA-2266-4DB6-322D-7D32FF67D4B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CACCC8-EEE3-F86F-9643-DC7E2B9F8A81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EF0A1C-24DD-EBC6-4137-38034A06386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4" name="Picture 53" descr="Free speaker sound loud vector">
              <a:extLst>
                <a:ext uri="{FF2B5EF4-FFF2-40B4-BE49-F238E27FC236}">
                  <a16:creationId xmlns:a16="http://schemas.microsoft.com/office/drawing/2014/main" id="{7EBBC42B-C288-8C97-B640-DA1006FCB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756F8355-7B1A-BCED-ECEA-35E77A7BB049}"/>
              </a:ext>
            </a:extLst>
          </p:cNvPr>
          <p:cNvSpPr txBox="1"/>
          <p:nvPr/>
        </p:nvSpPr>
        <p:spPr>
          <a:xfrm>
            <a:off x="136752" y="1235122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56;p20">
            <a:extLst>
              <a:ext uri="{FF2B5EF4-FFF2-40B4-BE49-F238E27FC236}">
                <a16:creationId xmlns:a16="http://schemas.microsoft.com/office/drawing/2014/main" id="{D9FBA5C7-B4C4-4C54-7B29-843D9A85E06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2703" y="1277598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Bandera, España, Español">
            <a:extLst>
              <a:ext uri="{FF2B5EF4-FFF2-40B4-BE49-F238E27FC236}">
                <a16:creationId xmlns:a16="http://schemas.microsoft.com/office/drawing/2014/main" id="{AFBD5ECD-D486-2B20-3112-8520A02CA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01" y="1795224"/>
            <a:ext cx="230076" cy="147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56;p20">
            <a:extLst>
              <a:ext uri="{FF2B5EF4-FFF2-40B4-BE49-F238E27FC236}">
                <a16:creationId xmlns:a16="http://schemas.microsoft.com/office/drawing/2014/main" id="{86E72D91-0888-56BA-0D73-A938D9E5EC8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27566" y="202202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E96A5B-A7D2-E900-5BBB-350E954BF342}"/>
              </a:ext>
            </a:extLst>
          </p:cNvPr>
          <p:cNvSpPr txBox="1"/>
          <p:nvPr/>
        </p:nvSpPr>
        <p:spPr>
          <a:xfrm>
            <a:off x="3097798" y="199898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u _ _ _</a:t>
            </a:r>
          </a:p>
        </p:txBody>
      </p: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FD49C7B9-23BA-8587-D036-20CA13E985D5}"/>
              </a:ext>
            </a:extLst>
          </p:cNvPr>
          <p:cNvSpPr txBox="1"/>
          <p:nvPr/>
        </p:nvSpPr>
        <p:spPr>
          <a:xfrm>
            <a:off x="1079937" y="3984127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a term in his school, Quique writes what he’s learned.</a:t>
            </a:r>
            <a:endParaRPr lang="en-GB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1AFFD0-A7C2-93D1-D651-03211E661261}"/>
              </a:ext>
            </a:extLst>
          </p:cNvPr>
          <p:cNvGrpSpPr/>
          <p:nvPr/>
        </p:nvGrpSpPr>
        <p:grpSpPr>
          <a:xfrm>
            <a:off x="50083" y="3828506"/>
            <a:ext cx="1072125" cy="541432"/>
            <a:chOff x="85157" y="674113"/>
            <a:chExt cx="1072125" cy="541432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BA325F63-EDF6-2BEE-B8A8-2C7AB6E54BB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EF7D26-47B4-76F1-23F6-98AB92E6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DFAD9-D3B9-E171-7685-CB6B9E89C5B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BFF5014-BB7C-007A-3400-EF595B806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409432"/>
              </p:ext>
            </p:extLst>
          </p:nvPr>
        </p:nvGraphicFramePr>
        <p:xfrm>
          <a:off x="3378730" y="473315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23B30C8-43D6-ED58-84C0-9B217DDC2E36}"/>
              </a:ext>
            </a:extLst>
          </p:cNvPr>
          <p:cNvSpPr txBox="1"/>
          <p:nvPr/>
        </p:nvSpPr>
        <p:spPr>
          <a:xfrm>
            <a:off x="3680004" y="4670314"/>
            <a:ext cx="2952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is interesting  ____   _________ information about Spain.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C60B3FFA-75E4-7DB4-E8A0-8B646628C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83272"/>
              </p:ext>
            </p:extLst>
          </p:nvPr>
        </p:nvGraphicFramePr>
        <p:xfrm>
          <a:off x="3376019" y="5224725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7CBA391-0619-7DFC-93BA-5CE5BBCFDA70}"/>
              </a:ext>
            </a:extLst>
          </p:cNvPr>
          <p:cNvSpPr txBox="1"/>
          <p:nvPr/>
        </p:nvSpPr>
        <p:spPr>
          <a:xfrm>
            <a:off x="3677293" y="5225382"/>
            <a:ext cx="2964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 a drawing is fun.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C471A84-24AF-ED49-5421-E5D106A98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11296"/>
              </p:ext>
            </p:extLst>
          </p:nvPr>
        </p:nvGraphicFramePr>
        <p:xfrm>
          <a:off x="3376019" y="5643721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6AA25E68-2B94-49DD-F3D9-08301A1808CF}"/>
              </a:ext>
            </a:extLst>
          </p:cNvPr>
          <p:cNvSpPr txBox="1"/>
          <p:nvPr/>
        </p:nvSpPr>
        <p:spPr>
          <a:xfrm>
            <a:off x="3677292" y="5644378"/>
            <a:ext cx="3180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is important  ____   _____  Spanish.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FD74FCA-EE98-9D90-5C1E-AF5785A26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91354"/>
              </p:ext>
            </p:extLst>
          </p:nvPr>
        </p:nvGraphicFramePr>
        <p:xfrm>
          <a:off x="3376019" y="6120737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F317982-FED9-1541-5688-F3C90FDDDE3F}"/>
              </a:ext>
            </a:extLst>
          </p:cNvPr>
          <p:cNvSpPr txBox="1"/>
          <p:nvPr/>
        </p:nvSpPr>
        <p:spPr>
          <a:xfrm>
            <a:off x="3677292" y="6057894"/>
            <a:ext cx="310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 information in class is _____________.</a:t>
            </a:r>
          </a:p>
        </p:txBody>
      </p:sp>
      <p:sp>
        <p:nvSpPr>
          <p:cNvPr id="35" name="Google Shape;325;p7">
            <a:extLst>
              <a:ext uri="{FF2B5EF4-FFF2-40B4-BE49-F238E27FC236}">
                <a16:creationId xmlns:a16="http://schemas.microsoft.com/office/drawing/2014/main" id="{BFA47DA2-5F32-4B9D-C1AA-2183C6EAF5EA}"/>
              </a:ext>
            </a:extLst>
          </p:cNvPr>
          <p:cNvSpPr txBox="1"/>
          <p:nvPr/>
        </p:nvSpPr>
        <p:spPr>
          <a:xfrm>
            <a:off x="4955566" y="4655002"/>
            <a:ext cx="10520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to</a:t>
            </a:r>
          </a:p>
        </p:txBody>
      </p:sp>
      <p:sp>
        <p:nvSpPr>
          <p:cNvPr id="38" name="Google Shape;402;p19">
            <a:extLst>
              <a:ext uri="{FF2B5EF4-FFF2-40B4-BE49-F238E27FC236}">
                <a16:creationId xmlns:a16="http://schemas.microsoft.com/office/drawing/2014/main" id="{54CB483C-7EC5-0864-A666-A49FA31DD4CC}"/>
              </a:ext>
            </a:extLst>
          </p:cNvPr>
          <p:cNvSpPr txBox="1"/>
          <p:nvPr/>
        </p:nvSpPr>
        <p:spPr>
          <a:xfrm>
            <a:off x="424449" y="4318134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escribe. Lee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7EF6B47-01B6-3387-B148-06C8F5B80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1222"/>
              </p:ext>
            </p:extLst>
          </p:nvPr>
        </p:nvGraphicFramePr>
        <p:xfrm>
          <a:off x="3373309" y="662807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DA12E9FF-3910-D058-0C72-3E300EE77DA8}"/>
              </a:ext>
            </a:extLst>
          </p:cNvPr>
          <p:cNvSpPr txBox="1"/>
          <p:nvPr/>
        </p:nvSpPr>
        <p:spPr>
          <a:xfrm>
            <a:off x="3674582" y="6565236"/>
            <a:ext cx="291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     a word is important.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87B4AA7-8527-30AA-8330-F01EF4C8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61411"/>
              </p:ext>
            </p:extLst>
          </p:nvPr>
        </p:nvGraphicFramePr>
        <p:xfrm>
          <a:off x="3378731" y="7129732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5B16FC3-24DA-1046-98BE-7499E34490F7}"/>
              </a:ext>
            </a:extLst>
          </p:cNvPr>
          <p:cNvSpPr txBox="1"/>
          <p:nvPr/>
        </p:nvSpPr>
        <p:spPr>
          <a:xfrm>
            <a:off x="3680004" y="7066889"/>
            <a:ext cx="29096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It is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_____________ to present a Spanish animal.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B83474-7AEA-C600-FF14-35B0D7A2941F}"/>
              </a:ext>
            </a:extLst>
          </p:cNvPr>
          <p:cNvGrpSpPr/>
          <p:nvPr/>
        </p:nvGrpSpPr>
        <p:grpSpPr>
          <a:xfrm>
            <a:off x="417430" y="768399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F7B83AC7-42EB-1E04-F9B8-4494748D423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EE98F2-5D55-979B-E898-0CADC958014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24CBF2-16D9-8200-034C-7A1B06778C79}"/>
              </a:ext>
            </a:extLst>
          </p:cNvPr>
          <p:cNvGrpSpPr/>
          <p:nvPr/>
        </p:nvGrpSpPr>
        <p:grpSpPr>
          <a:xfrm>
            <a:off x="85229" y="751903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02E4A5C-4E4D-A359-7C7B-A19FD1A478D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3" name="Picture 22" descr="Free speaker sound loud vector">
              <a:extLst>
                <a:ext uri="{FF2B5EF4-FFF2-40B4-BE49-F238E27FC236}">
                  <a16:creationId xmlns:a16="http://schemas.microsoft.com/office/drawing/2014/main" id="{61EB41F6-F840-3A3B-8690-BBC2E5D83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75C629A-94E6-9B33-81D6-621446205DD8}"/>
              </a:ext>
            </a:extLst>
          </p:cNvPr>
          <p:cNvSpPr txBox="1"/>
          <p:nvPr/>
        </p:nvSpPr>
        <p:spPr>
          <a:xfrm>
            <a:off x="1557409" y="7689125"/>
            <a:ext cx="44501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Escucha. Escribe A-F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orden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(1-6).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A6BA30A-4D5A-3229-B28A-80E4BABCC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654910"/>
              </p:ext>
            </p:extLst>
          </p:nvPr>
        </p:nvGraphicFramePr>
        <p:xfrm>
          <a:off x="77708" y="8167966"/>
          <a:ext cx="2235875" cy="998224"/>
        </p:xfrm>
        <a:graphic>
          <a:graphicData uri="http://schemas.openxmlformats.org/drawingml/2006/table">
            <a:tbl>
              <a:tblPr firstRow="1" bandRow="1"/>
              <a:tblGrid>
                <a:gridCol w="362307">
                  <a:extLst>
                    <a:ext uri="{9D8B030D-6E8A-4147-A177-3AD203B41FA5}">
                      <a16:colId xmlns:a16="http://schemas.microsoft.com/office/drawing/2014/main" val="2157564859"/>
                    </a:ext>
                  </a:extLst>
                </a:gridCol>
                <a:gridCol w="1873568">
                  <a:extLst>
                    <a:ext uri="{9D8B030D-6E8A-4147-A177-3AD203B41FA5}">
                      <a16:colId xmlns:a16="http://schemas.microsoft.com/office/drawing/2014/main" val="3937543135"/>
                    </a:ext>
                  </a:extLst>
                </a:gridCol>
              </a:tblGrid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[A]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1300" b="1" dirty="0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obo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ibérico</a:t>
                      </a:r>
                      <a:endParaRPr lang="en-GB" sz="13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544824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[B]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sa</a:t>
                      </a:r>
                      <a:r>
                        <a:rPr lang="en-GB" sz="1300" b="1" dirty="0" err="1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amandra</a:t>
                      </a:r>
                      <a:endParaRPr lang="en-GB" sz="13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023034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[C]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dirty="0" err="1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ibé</a:t>
                      </a:r>
                      <a:r>
                        <a:rPr lang="en-GB" sz="1300" b="1" dirty="0" err="1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1300" b="1" dirty="0" err="1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GB" sz="13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8209499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[D]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angosta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852330"/>
                  </a:ext>
                </a:extLst>
              </a:tr>
            </a:tbl>
          </a:graphicData>
        </a:graphic>
      </p:graphicFrame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A7E7DBF2-BE5E-9C15-71E2-F1944933F17A}"/>
              </a:ext>
            </a:extLst>
          </p:cNvPr>
          <p:cNvSpPr/>
          <p:nvPr/>
        </p:nvSpPr>
        <p:spPr>
          <a:xfrm>
            <a:off x="2487412" y="9329215"/>
            <a:ext cx="2057007" cy="485357"/>
          </a:xfrm>
          <a:prstGeom prst="wedgeRoundRectCallout">
            <a:avLst>
              <a:gd name="adj1" fmla="val 34339"/>
              <a:gd name="adj2" fmla="val 263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El 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lobo 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ibérico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peligro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extinción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89C23D6-ED0B-14A3-F005-75EDC08F9B0E}"/>
              </a:ext>
            </a:extLst>
          </p:cNvPr>
          <p:cNvGrpSpPr/>
          <p:nvPr/>
        </p:nvGrpSpPr>
        <p:grpSpPr>
          <a:xfrm>
            <a:off x="2455137" y="9138054"/>
            <a:ext cx="410468" cy="421372"/>
            <a:chOff x="6210543" y="3764108"/>
            <a:chExt cx="801046" cy="77526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821E860-B569-3B62-BEED-B39025AF9BED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42C694D-EA12-CABD-0D93-EEC925DE5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8" name="Picture 5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9234999-DFA4-5949-42C3-CE426C61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A2E2D0F7-EEA9-0088-E892-21C6F3CA5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09154"/>
              </p:ext>
            </p:extLst>
          </p:nvPr>
        </p:nvGraphicFramePr>
        <p:xfrm>
          <a:off x="2380448" y="8168625"/>
          <a:ext cx="1858203" cy="499112"/>
        </p:xfrm>
        <a:graphic>
          <a:graphicData uri="http://schemas.openxmlformats.org/drawingml/2006/table">
            <a:tbl>
              <a:tblPr firstRow="1" bandRow="1"/>
              <a:tblGrid>
                <a:gridCol w="408119">
                  <a:extLst>
                    <a:ext uri="{9D8B030D-6E8A-4147-A177-3AD203B41FA5}">
                      <a16:colId xmlns:a16="http://schemas.microsoft.com/office/drawing/2014/main" val="3851567382"/>
                    </a:ext>
                  </a:extLst>
                </a:gridCol>
                <a:gridCol w="1450084">
                  <a:extLst>
                    <a:ext uri="{9D8B030D-6E8A-4147-A177-3AD203B41FA5}">
                      <a16:colId xmlns:a16="http://schemas.microsoft.com/office/drawing/2014/main" val="1545002227"/>
                    </a:ext>
                  </a:extLst>
                </a:gridCol>
              </a:tblGrid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[E] 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300" b="1" dirty="0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oro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566240"/>
                  </a:ext>
                </a:extLst>
              </a:tr>
              <a:tr h="85466">
                <a:tc>
                  <a:txBody>
                    <a:bodyPr/>
                    <a:lstStyle/>
                    <a:p>
                      <a:pPr algn="ctr"/>
                      <a:endParaRPr lang="en-GB" sz="13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3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[F]</a:t>
                      </a:r>
                      <a:r>
                        <a:rPr lang="en-GB" sz="13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300" b="1" dirty="0" err="1">
                          <a:solidFill>
                            <a:srgbClr val="FF4BA5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300" b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ápago</a:t>
                      </a:r>
                      <a:endParaRPr lang="en-GB" sz="13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553399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0C75642-831D-6DFA-0F92-9D71B589E38D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CE38C50-7E7E-58F4-D30F-E03BA7A42D1F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C0C5E59-6DF9-4F3D-4F8E-73B2F042C966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9D06C8FC-9038-EC21-DF21-0D0DA33DAAB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pic>
        <p:nvPicPr>
          <p:cNvPr id="13" name="Picture 4" descr="Free Watercolor Brushstroke illustration and picture">
            <a:extLst>
              <a:ext uri="{FF2B5EF4-FFF2-40B4-BE49-F238E27FC236}">
                <a16:creationId xmlns:a16="http://schemas.microsoft.com/office/drawing/2014/main" id="{EEE2475D-9742-0E12-774D-D127F5459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11C09-A0E4-C04A-F817-53AAE34E4208}"/>
              </a:ext>
            </a:extLst>
          </p:cNvPr>
          <p:cNvSpPr txBox="1"/>
          <p:nvPr/>
        </p:nvSpPr>
        <p:spPr>
          <a:xfrm>
            <a:off x="6401289" y="954867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pic>
        <p:nvPicPr>
          <p:cNvPr id="19" name="Picture 2" descr="Traducción, Días Festivos, Visitar, En El Extranjero">
            <a:extLst>
              <a:ext uri="{FF2B5EF4-FFF2-40B4-BE49-F238E27FC236}">
                <a16:creationId xmlns:a16="http://schemas.microsoft.com/office/drawing/2014/main" id="{499FEB3F-86BF-5068-7FB8-7E43D465E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7" r="21828"/>
          <a:stretch/>
        </p:blipFill>
        <p:spPr bwMode="auto">
          <a:xfrm flipH="1">
            <a:off x="5909348" y="2388198"/>
            <a:ext cx="666997" cy="2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D61F6A-0FDB-F02F-E7E9-8118A7039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25" y="4559660"/>
            <a:ext cx="3291146" cy="2871686"/>
          </a:xfrm>
          <a:prstGeom prst="rect">
            <a:avLst/>
          </a:prstGeom>
        </p:spPr>
      </p:pic>
      <p:pic>
        <p:nvPicPr>
          <p:cNvPr id="36" name="Picture 2" descr="Pensando, Pensamiento, Burbujas, Burbujas De Discurso">
            <a:extLst>
              <a:ext uri="{FF2B5EF4-FFF2-40B4-BE49-F238E27FC236}">
                <a16:creationId xmlns:a16="http://schemas.microsoft.com/office/drawing/2014/main" id="{E9070DA7-FA37-07E1-1A68-E75B2124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20" y="4024768"/>
            <a:ext cx="493770" cy="51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7289131-9C64-4AA1-FDE0-F890EF6231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8019" y="4045225"/>
            <a:ext cx="436127" cy="70870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7AEA09E-1BC2-2709-88C5-42C41F7C23AE}"/>
              </a:ext>
            </a:extLst>
          </p:cNvPr>
          <p:cNvSpPr txBox="1"/>
          <p:nvPr/>
        </p:nvSpPr>
        <p:spPr>
          <a:xfrm>
            <a:off x="97929" y="9418473"/>
            <a:ext cx="2320619" cy="369332"/>
          </a:xfrm>
          <a:prstGeom prst="rect">
            <a:avLst/>
          </a:prstGeom>
          <a:solidFill>
            <a:srgbClr val="D8EEC0"/>
          </a:solidFill>
        </p:spPr>
        <p:txBody>
          <a:bodyPr wrap="square">
            <a:spAutoFit/>
          </a:bodyPr>
          <a:lstStyle/>
          <a:p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= </a:t>
            </a:r>
            <a:r>
              <a:rPr lang="es-AR" sz="9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(m) / </a:t>
            </a:r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9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(f)</a:t>
            </a:r>
          </a:p>
          <a:p>
            <a:r>
              <a:rPr lang="es-AR" sz="9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peligro de extinción </a:t>
            </a:r>
            <a:r>
              <a:rPr lang="es-AR" sz="9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900" kern="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endangered</a:t>
            </a:r>
            <a:endParaRPr lang="es-AR" sz="900" kern="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F5A28B-7684-47F0-BE85-BEBE9CB5866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03577" y="8012885"/>
            <a:ext cx="2510670" cy="1647291"/>
          </a:xfrm>
          <a:prstGeom prst="rect">
            <a:avLst/>
          </a:prstGeom>
        </p:spPr>
      </p:pic>
      <p:pic>
        <p:nvPicPr>
          <p:cNvPr id="60" name="Picture 59" descr="Lobo, El Lobo Ibérico, Subespecie, Animales">
            <a:extLst>
              <a:ext uri="{FF2B5EF4-FFF2-40B4-BE49-F238E27FC236}">
                <a16:creationId xmlns:a16="http://schemas.microsoft.com/office/drawing/2014/main" id="{A5A3E2C1-5569-E3DD-2C05-49F3DC75E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r="15851"/>
          <a:stretch/>
        </p:blipFill>
        <p:spPr bwMode="auto">
          <a:xfrm>
            <a:off x="3675620" y="8793445"/>
            <a:ext cx="584204" cy="479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A49A5AEB-622E-2B45-29E2-6D9C4F95FE89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5" name="Table 2104">
            <a:extLst>
              <a:ext uri="{FF2B5EF4-FFF2-40B4-BE49-F238E27FC236}">
                <a16:creationId xmlns:a16="http://schemas.microsoft.com/office/drawing/2014/main" id="{C80F9B18-ACBD-C9DC-E6F1-15223359C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73398"/>
              </p:ext>
            </p:extLst>
          </p:nvPr>
        </p:nvGraphicFramePr>
        <p:xfrm>
          <a:off x="3733800" y="4456434"/>
          <a:ext cx="3021608" cy="29868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55402">
                  <a:extLst>
                    <a:ext uri="{9D8B030D-6E8A-4147-A177-3AD203B41FA5}">
                      <a16:colId xmlns:a16="http://schemas.microsoft.com/office/drawing/2014/main" val="2290117488"/>
                    </a:ext>
                  </a:extLst>
                </a:gridCol>
                <a:gridCol w="755402">
                  <a:extLst>
                    <a:ext uri="{9D8B030D-6E8A-4147-A177-3AD203B41FA5}">
                      <a16:colId xmlns:a16="http://schemas.microsoft.com/office/drawing/2014/main" val="797969530"/>
                    </a:ext>
                  </a:extLst>
                </a:gridCol>
                <a:gridCol w="755402">
                  <a:extLst>
                    <a:ext uri="{9D8B030D-6E8A-4147-A177-3AD203B41FA5}">
                      <a16:colId xmlns:a16="http://schemas.microsoft.com/office/drawing/2014/main" val="4287959781"/>
                    </a:ext>
                  </a:extLst>
                </a:gridCol>
                <a:gridCol w="755402">
                  <a:extLst>
                    <a:ext uri="{9D8B030D-6E8A-4147-A177-3AD203B41FA5}">
                      <a16:colId xmlns:a16="http://schemas.microsoft.com/office/drawing/2014/main" val="1045660714"/>
                    </a:ext>
                  </a:extLst>
                </a:gridCol>
              </a:tblGrid>
              <a:tr h="347603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verbo en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inglés</a:t>
                      </a: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542579"/>
                  </a:ext>
                </a:extLst>
              </a:tr>
              <a:tr h="423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use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look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looking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165145"/>
                  </a:ext>
                </a:extLst>
              </a:tr>
              <a:tr h="412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present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presenting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create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creating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292867"/>
                  </a:ext>
                </a:extLst>
              </a:tr>
              <a:tr h="4124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presenting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present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look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looking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558415"/>
                  </a:ext>
                </a:extLst>
              </a:tr>
              <a:tr h="4659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look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looking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use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317099"/>
                  </a:ext>
                </a:extLst>
              </a:tr>
              <a:tr h="4664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create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creating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look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looking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471622"/>
                  </a:ext>
                </a:extLst>
              </a:tr>
              <a:tr h="423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using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use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looking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to look for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689527"/>
                  </a:ext>
                </a:extLst>
              </a:tr>
            </a:tbl>
          </a:graphicData>
        </a:graphic>
      </p:graphicFrame>
      <p:pic>
        <p:nvPicPr>
          <p:cNvPr id="46" name="Picture 4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A72C2E-F6D1-D6BB-A6B7-47391F7C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15" y="818532"/>
            <a:ext cx="577516" cy="783688"/>
          </a:xfrm>
          <a:prstGeom prst="rect">
            <a:avLst/>
          </a:prstGeom>
        </p:spPr>
      </p:pic>
      <p:pic>
        <p:nvPicPr>
          <p:cNvPr id="2054" name="Picture 2053">
            <a:extLst>
              <a:ext uri="{FF2B5EF4-FFF2-40B4-BE49-F238E27FC236}">
                <a16:creationId xmlns:a16="http://schemas.microsoft.com/office/drawing/2014/main" id="{6F2D6973-4BAD-E42E-FB8B-349CCF3329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217417" y="619189"/>
            <a:ext cx="454425" cy="140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graphicFrame>
        <p:nvGraphicFramePr>
          <p:cNvPr id="2126" name="Table 2125">
            <a:extLst>
              <a:ext uri="{FF2B5EF4-FFF2-40B4-BE49-F238E27FC236}">
                <a16:creationId xmlns:a16="http://schemas.microsoft.com/office/drawing/2014/main" id="{71BA64E7-CE0C-4B94-3EA3-180D37ECA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124948"/>
              </p:ext>
            </p:extLst>
          </p:nvPr>
        </p:nvGraphicFramePr>
        <p:xfrm>
          <a:off x="180102" y="1624797"/>
          <a:ext cx="4053453" cy="21888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451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919347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  <a:gridCol w="1363355">
                  <a:extLst>
                    <a:ext uri="{9D8B030D-6E8A-4147-A177-3AD203B41FA5}">
                      <a16:colId xmlns:a16="http://schemas.microsoft.com/office/drawing/2014/main" val="2895053574"/>
                    </a:ext>
                  </a:extLst>
                </a:gridCol>
              </a:tblGrid>
              <a:tr h="379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extra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693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sp>
        <p:nvSpPr>
          <p:cNvPr id="2129" name="Google Shape;402;p19">
            <a:extLst>
              <a:ext uri="{FF2B5EF4-FFF2-40B4-BE49-F238E27FC236}">
                <a16:creationId xmlns:a16="http://schemas.microsoft.com/office/drawing/2014/main" id="{C44DF758-468B-4A80-E059-C7F1C1BC78F5}"/>
              </a:ext>
            </a:extLst>
          </p:cNvPr>
          <p:cNvSpPr txBox="1"/>
          <p:nvPr/>
        </p:nvSpPr>
        <p:spPr>
          <a:xfrm>
            <a:off x="1574239" y="792044"/>
            <a:ext cx="51700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primo Luis.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31" name="Picture 2130" descr="Logo&#10;&#10;Description automatically generated">
            <a:extLst>
              <a:ext uri="{FF2B5EF4-FFF2-40B4-BE49-F238E27FC236}">
                <a16:creationId xmlns:a16="http://schemas.microsoft.com/office/drawing/2014/main" id="{CB2B3886-D5F6-5027-5105-63E2D0BA2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947" y="1791666"/>
            <a:ext cx="232076" cy="137795"/>
          </a:xfrm>
          <a:prstGeom prst="round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78AA754-9E19-C8C3-DDDE-BC27246EC24F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0" name="Google Shape;222;p10">
              <a:extLst>
                <a:ext uri="{FF2B5EF4-FFF2-40B4-BE49-F238E27FC236}">
                  <a16:creationId xmlns:a16="http://schemas.microsoft.com/office/drawing/2014/main" id="{229CE1EB-56F8-CA9A-4A3B-48A1A2290231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88C8AA-2266-4DB6-322D-7D32FF67D4B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CACCC8-EEE3-F86F-9643-DC7E2B9F8A81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EEF0A1C-24DD-EBC6-4137-38034A06386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4" name="Picture 53" descr="Free speaker sound loud vector">
              <a:extLst>
                <a:ext uri="{FF2B5EF4-FFF2-40B4-BE49-F238E27FC236}">
                  <a16:creationId xmlns:a16="http://schemas.microsoft.com/office/drawing/2014/main" id="{7EBBC42B-C288-8C97-B640-DA1006FCB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756F8355-7B1A-BCED-ECEA-35E77A7BB049}"/>
              </a:ext>
            </a:extLst>
          </p:cNvPr>
          <p:cNvSpPr txBox="1"/>
          <p:nvPr/>
        </p:nvSpPr>
        <p:spPr>
          <a:xfrm>
            <a:off x="155579" y="1334862"/>
            <a:ext cx="4377843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letra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(A-D)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FD49C7B9-23BA-8587-D036-20CA13E985D5}"/>
              </a:ext>
            </a:extLst>
          </p:cNvPr>
          <p:cNvSpPr txBox="1"/>
          <p:nvPr/>
        </p:nvSpPr>
        <p:spPr>
          <a:xfrm>
            <a:off x="1079937" y="4034927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[A] Lee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la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opción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1AFFD0-A7C2-93D1-D651-03211E661261}"/>
              </a:ext>
            </a:extLst>
          </p:cNvPr>
          <p:cNvGrpSpPr/>
          <p:nvPr/>
        </p:nvGrpSpPr>
        <p:grpSpPr>
          <a:xfrm>
            <a:off x="50083" y="3879306"/>
            <a:ext cx="1072125" cy="541432"/>
            <a:chOff x="85157" y="674113"/>
            <a:chExt cx="1072125" cy="541432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BA325F63-EDF6-2BEE-B8A8-2C7AB6E54BB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EF7D26-47B4-76F1-23F6-98AB92E6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9DFAD9-D3B9-E171-7685-CB6B9E89C5B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sp>
        <p:nvSpPr>
          <p:cNvPr id="2050" name="TextBox 2049">
            <a:extLst>
              <a:ext uri="{FF2B5EF4-FFF2-40B4-BE49-F238E27FC236}">
                <a16:creationId xmlns:a16="http://schemas.microsoft.com/office/drawing/2014/main" id="{D35FFA3C-BB58-5608-BD6B-9F0209A532CE}"/>
              </a:ext>
            </a:extLst>
          </p:cNvPr>
          <p:cNvSpPr txBox="1"/>
          <p:nvPr/>
        </p:nvSpPr>
        <p:spPr>
          <a:xfrm>
            <a:off x="1656880" y="2034400"/>
            <a:ext cx="6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fan…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60CAC54-16A6-5EC8-F6B0-D162D2B358CA}"/>
              </a:ext>
            </a:extLst>
          </p:cNvPr>
          <p:cNvSpPr txBox="1"/>
          <p:nvPr/>
        </p:nvSpPr>
        <p:spPr>
          <a:xfrm>
            <a:off x="864107" y="202935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2052" name="Picture 2" descr="Cup, Icons, Medal, Win, Game, The Competition, Award">
            <a:extLst>
              <a:ext uri="{FF2B5EF4-FFF2-40B4-BE49-F238E27FC236}">
                <a16:creationId xmlns:a16="http://schemas.microsoft.com/office/drawing/2014/main" id="{4BEF832E-6682-1CAC-F994-FA001B9D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951" y="1508064"/>
            <a:ext cx="286636" cy="2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92110EBB-0968-3104-FB9C-07A23EF506E1}"/>
              </a:ext>
            </a:extLst>
          </p:cNvPr>
          <p:cNvSpPr txBox="1"/>
          <p:nvPr/>
        </p:nvSpPr>
        <p:spPr>
          <a:xfrm>
            <a:off x="4355240" y="3469534"/>
            <a:ext cx="2279132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10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s-AR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his/her  |    </a:t>
            </a:r>
            <a:r>
              <a:rPr lang="es-AR" sz="10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con</a:t>
            </a:r>
            <a:r>
              <a:rPr lang="es-AR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= with</a:t>
            </a:r>
          </a:p>
          <a:p>
            <a:r>
              <a:rPr lang="es-AR" sz="10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primo </a:t>
            </a:r>
            <a:r>
              <a:rPr lang="es-AR" sz="1000" kern="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= male cousin</a:t>
            </a:r>
            <a:endParaRPr lang="en-GB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6" name="Google Shape;156;p20">
            <a:extLst>
              <a:ext uri="{FF2B5EF4-FFF2-40B4-BE49-F238E27FC236}">
                <a16:creationId xmlns:a16="http://schemas.microsoft.com/office/drawing/2014/main" id="{6BB7A0F7-3FFA-C8CA-951C-193FC252DDF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09799" y="4057061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94" name="Table 2093">
            <a:extLst>
              <a:ext uri="{FF2B5EF4-FFF2-40B4-BE49-F238E27FC236}">
                <a16:creationId xmlns:a16="http://schemas.microsoft.com/office/drawing/2014/main" id="{61B3C8C4-B6E4-3E99-9CEC-CBC5A3A23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86123"/>
              </p:ext>
            </p:extLst>
          </p:nvPr>
        </p:nvGraphicFramePr>
        <p:xfrm>
          <a:off x="140575" y="4457567"/>
          <a:ext cx="3561706" cy="29659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07125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3054581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</a:tblGrid>
              <a:tr h="3299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Frase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en español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importante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usar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vocabulario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nuevo.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Presentar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información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en español es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increíble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3709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divertido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buscar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una palabra. 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Buscar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una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respuesta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es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interesante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Crear en clase es importante. 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Es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divertido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buscar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información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de un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país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. </a:t>
                      </a:r>
                      <a:endParaRPr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2102" name="Picture 2" descr="Bandera, España, Español">
            <a:extLst>
              <a:ext uri="{FF2B5EF4-FFF2-40B4-BE49-F238E27FC236}">
                <a16:creationId xmlns:a16="http://schemas.microsoft.com/office/drawing/2014/main" id="{E59311D7-0B38-1173-FBA0-2FC16BD75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31" y="4543813"/>
            <a:ext cx="353438" cy="226307"/>
          </a:xfrm>
          <a:prstGeom prst="round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Google Shape;357;p8">
            <a:extLst>
              <a:ext uri="{FF2B5EF4-FFF2-40B4-BE49-F238E27FC236}">
                <a16:creationId xmlns:a16="http://schemas.microsoft.com/office/drawing/2014/main" id="{0D9E6D62-4C61-79C0-1C39-77C50922CAD5}"/>
              </a:ext>
            </a:extLst>
          </p:cNvPr>
          <p:cNvSpPr/>
          <p:nvPr/>
        </p:nvSpPr>
        <p:spPr>
          <a:xfrm>
            <a:off x="3752850" y="4807776"/>
            <a:ext cx="714029" cy="412526"/>
          </a:xfrm>
          <a:prstGeom prst="roundRect">
            <a:avLst>
              <a:gd name="adj" fmla="val 16667"/>
            </a:avLst>
          </a:prstGeom>
          <a:solidFill>
            <a:srgbClr val="D8EEC0">
              <a:alpha val="60000"/>
            </a:srgbClr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402;p19">
            <a:extLst>
              <a:ext uri="{FF2B5EF4-FFF2-40B4-BE49-F238E27FC236}">
                <a16:creationId xmlns:a16="http://schemas.microsoft.com/office/drawing/2014/main" id="{2DF1E05E-D1C3-208A-ABB9-849459C270C1}"/>
              </a:ext>
            </a:extLst>
          </p:cNvPr>
          <p:cNvSpPr txBox="1"/>
          <p:nvPr/>
        </p:nvSpPr>
        <p:spPr>
          <a:xfrm>
            <a:off x="115808" y="7517270"/>
            <a:ext cx="5221046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 Escribe 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.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08" name="Picture 16" descr="United, Flag, Kingdom, British, Great, Britain">
            <a:extLst>
              <a:ext uri="{FF2B5EF4-FFF2-40B4-BE49-F238E27FC236}">
                <a16:creationId xmlns:a16="http://schemas.microsoft.com/office/drawing/2014/main" id="{1F488688-6C00-281F-5A75-DB228E76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975233" y="4582002"/>
            <a:ext cx="191541" cy="149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16" descr="United, Flag, Kingdom, British, Great, Britain">
            <a:extLst>
              <a:ext uri="{FF2B5EF4-FFF2-40B4-BE49-F238E27FC236}">
                <a16:creationId xmlns:a16="http://schemas.microsoft.com/office/drawing/2014/main" id="{CBC9581B-A76C-F559-7F3E-EF9BD0EA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767023" y="7571273"/>
            <a:ext cx="191541" cy="149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10" name="Table 2109">
            <a:extLst>
              <a:ext uri="{FF2B5EF4-FFF2-40B4-BE49-F238E27FC236}">
                <a16:creationId xmlns:a16="http://schemas.microsoft.com/office/drawing/2014/main" id="{49867840-E381-8361-6F07-148662F7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5291"/>
              </p:ext>
            </p:extLst>
          </p:nvPr>
        </p:nvGraphicFramePr>
        <p:xfrm>
          <a:off x="169149" y="7871600"/>
          <a:ext cx="5979298" cy="197963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2550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5326748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30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It’s ______________ to use new _________________.</a:t>
                      </a: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652398"/>
                  </a:ext>
                </a:extLst>
              </a:tr>
              <a:tr h="30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30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3398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3398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33985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  <p:pic>
        <p:nvPicPr>
          <p:cNvPr id="44" name="Picture 43">
            <a:extLst>
              <a:ext uri="{FF2B5EF4-FFF2-40B4-BE49-F238E27FC236}">
                <a16:creationId xmlns:a16="http://schemas.microsoft.com/office/drawing/2014/main" id="{24F05FFA-141B-CE36-DE96-DDA95BA0B0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8699" y="1550682"/>
            <a:ext cx="1812668" cy="1871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Google Shape;156;p20">
            <a:extLst>
              <a:ext uri="{FF2B5EF4-FFF2-40B4-BE49-F238E27FC236}">
                <a16:creationId xmlns:a16="http://schemas.microsoft.com/office/drawing/2014/main" id="{66C8088E-2C2C-773A-CE3E-B25C3594B8BF}"/>
              </a:ext>
            </a:extLst>
          </p:cNvPr>
          <p:cNvPicPr preferRelativeResize="0"/>
          <p:nvPr/>
        </p:nvPicPr>
        <p:blipFill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06" b="96471" l="9877" r="95062">
                        <a14:foregroundMark x1="11111" y1="78824" x2="11111" y2="78824"/>
                        <a14:foregroundMark x1="88889" y1="10588" x2="88889" y2="10588"/>
                        <a14:foregroundMark x1="16049" y1="96471" x2="16049" y2="96471"/>
                        <a14:foregroundMark x1="95062" y1="4706" x2="95062" y2="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47" y="4777706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" descr="Free Watercolor Brushstroke illustration and picture">
            <a:extLst>
              <a:ext uri="{FF2B5EF4-FFF2-40B4-BE49-F238E27FC236}">
                <a16:creationId xmlns:a16="http://schemas.microsoft.com/office/drawing/2014/main" id="{E3C34632-2F25-A77E-3531-D4D98ECDC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30E6E3C-4904-F7E4-2192-AE921ED73EE3}"/>
              </a:ext>
            </a:extLst>
          </p:cNvPr>
          <p:cNvSpPr txBox="1"/>
          <p:nvPr/>
        </p:nvSpPr>
        <p:spPr>
          <a:xfrm>
            <a:off x="6401289" y="954867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D94F5F-A125-2B7A-2B7C-CBD138BFA36B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1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Rojo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074678" y="224776"/>
            <a:ext cx="397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Amarillo term 2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659D931-9CE6-6501-BC2D-451DD1A6ACCB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F7C903"/>
          </a:solidFill>
          <a:ln>
            <a:solidFill>
              <a:srgbClr val="F7C9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9F4D88-77BC-ECB9-652C-837D0AD80B8A}"/>
              </a:ext>
            </a:extLst>
          </p:cNvPr>
          <p:cNvGrpSpPr/>
          <p:nvPr/>
        </p:nvGrpSpPr>
        <p:grpSpPr>
          <a:xfrm>
            <a:off x="4436689" y="167503"/>
            <a:ext cx="616995" cy="461665"/>
            <a:chOff x="3814354" y="2197255"/>
            <a:chExt cx="616995" cy="46166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174063D-EE0A-BF97-BE76-835605EA25A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17C137-76BE-9341-74DA-CBC748B5D17D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7C903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F7C903"/>
                </a:solidFill>
              </a:endParaRPr>
            </a:p>
          </p:txBody>
        </p:sp>
      </p:grpSp>
      <p:graphicFrame>
        <p:nvGraphicFramePr>
          <p:cNvPr id="2110" name="Table 2109">
            <a:extLst>
              <a:ext uri="{FF2B5EF4-FFF2-40B4-BE49-F238E27FC236}">
                <a16:creationId xmlns:a16="http://schemas.microsoft.com/office/drawing/2014/main" id="{49867840-E381-8361-6F07-148662F79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01105"/>
              </p:ext>
            </p:extLst>
          </p:nvPr>
        </p:nvGraphicFramePr>
        <p:xfrm>
          <a:off x="1245904" y="7467238"/>
          <a:ext cx="5098157" cy="215449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6387">
                  <a:extLst>
                    <a:ext uri="{9D8B030D-6E8A-4147-A177-3AD203B41FA5}">
                      <a16:colId xmlns:a16="http://schemas.microsoft.com/office/drawing/2014/main" val="2017258856"/>
                    </a:ext>
                  </a:extLst>
                </a:gridCol>
                <a:gridCol w="4541770">
                  <a:extLst>
                    <a:ext uri="{9D8B030D-6E8A-4147-A177-3AD203B41FA5}">
                      <a16:colId xmlns:a16="http://schemas.microsoft.com/office/drawing/2014/main" val="2101855964"/>
                    </a:ext>
                  </a:extLst>
                </a:gridCol>
              </a:tblGrid>
              <a:tr h="4018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57169"/>
                  </a:ext>
                </a:extLst>
              </a:tr>
              <a:tr h="4018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810025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845392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73902"/>
                  </a:ext>
                </a:extLst>
              </a:tr>
              <a:tr h="4502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endParaRPr sz="13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59909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9FDC06-4FE9-FBD0-E655-DE4AAEFB6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138012"/>
              </p:ext>
            </p:extLst>
          </p:nvPr>
        </p:nvGraphicFramePr>
        <p:xfrm>
          <a:off x="184553" y="1339709"/>
          <a:ext cx="6332362" cy="3040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9407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68402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876335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65302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pesado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ahora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positivo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7743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mesa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profesora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77432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divertido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usar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7743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buscar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crear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presentar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B2992BE-87C5-6595-8FC2-EB04A9F8C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17" y="2823307"/>
            <a:ext cx="631934" cy="58121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FF57936-0208-CA90-B3C4-24E238372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7" y="1774094"/>
            <a:ext cx="667164" cy="667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AB8298-88F6-A933-CA00-38E6EAF12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01" y="3721594"/>
            <a:ext cx="653860" cy="6194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759B03-A7AA-F95C-4855-98E67B3AEC93}"/>
              </a:ext>
            </a:extLst>
          </p:cNvPr>
          <p:cNvSpPr txBox="1"/>
          <p:nvPr/>
        </p:nvSpPr>
        <p:spPr>
          <a:xfrm>
            <a:off x="902680" y="22236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D1F0D2-FB0B-473C-7EA5-C3C960F84330}"/>
              </a:ext>
            </a:extLst>
          </p:cNvPr>
          <p:cNvSpPr txBox="1"/>
          <p:nvPr/>
        </p:nvSpPr>
        <p:spPr>
          <a:xfrm>
            <a:off x="872837" y="31780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DC343-41E1-93A5-246B-507198BCAE7F}"/>
              </a:ext>
            </a:extLst>
          </p:cNvPr>
          <p:cNvSpPr txBox="1"/>
          <p:nvPr/>
        </p:nvSpPr>
        <p:spPr>
          <a:xfrm>
            <a:off x="886141" y="411455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6FD798-4D0D-6999-3A0C-8882B7B11C21}"/>
              </a:ext>
            </a:extLst>
          </p:cNvPr>
          <p:cNvSpPr txBox="1"/>
          <p:nvPr/>
        </p:nvSpPr>
        <p:spPr>
          <a:xfrm>
            <a:off x="1498756" y="460979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5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100" baseline="0" dirty="0"/>
              <a:t> 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AD43E6-51A9-3571-5D15-F39D5AF5C597}"/>
              </a:ext>
            </a:extLst>
          </p:cNvPr>
          <p:cNvGrpSpPr/>
          <p:nvPr/>
        </p:nvGrpSpPr>
        <p:grpSpPr>
          <a:xfrm>
            <a:off x="518511" y="4602034"/>
            <a:ext cx="962296" cy="307777"/>
            <a:chOff x="537508" y="810975"/>
            <a:chExt cx="505091" cy="307777"/>
          </a:xfrm>
        </p:grpSpPr>
        <p:sp>
          <p:nvSpPr>
            <p:cNvPr id="26" name="Google Shape;206;p9">
              <a:extLst>
                <a:ext uri="{FF2B5EF4-FFF2-40B4-BE49-F238E27FC236}">
                  <a16:creationId xmlns:a16="http://schemas.microsoft.com/office/drawing/2014/main" id="{A216F295-9183-4D0F-B2FD-B66D1C91BAB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2604549-8098-889A-FA5B-624A0A8FEFB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8" name="Picture 2" descr="Pen, Write, Pencil, Writing Tool, Work, Message, Blue">
            <a:extLst>
              <a:ext uri="{FF2B5EF4-FFF2-40B4-BE49-F238E27FC236}">
                <a16:creationId xmlns:a16="http://schemas.microsoft.com/office/drawing/2014/main" id="{32FFA9CE-7F06-6107-1D83-DB46EC86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" y="4470882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40C7778-CFF8-AFB4-BF2D-4C8514DE23B8}"/>
              </a:ext>
            </a:extLst>
          </p:cNvPr>
          <p:cNvGrpSpPr/>
          <p:nvPr/>
        </p:nvGrpSpPr>
        <p:grpSpPr>
          <a:xfrm>
            <a:off x="68969" y="7257615"/>
            <a:ext cx="1062663" cy="1043653"/>
            <a:chOff x="6257572" y="4615942"/>
            <a:chExt cx="1062663" cy="895685"/>
          </a:xfrm>
        </p:grpSpPr>
        <p:sp>
          <p:nvSpPr>
            <p:cNvPr id="38" name="Rectangle: Folded Corner 37">
              <a:extLst>
                <a:ext uri="{FF2B5EF4-FFF2-40B4-BE49-F238E27FC236}">
                  <a16:creationId xmlns:a16="http://schemas.microsoft.com/office/drawing/2014/main" id="{9C1B4365-65E6-18F7-876E-7715DDAFE35F}"/>
                </a:ext>
              </a:extLst>
            </p:cNvPr>
            <p:cNvSpPr/>
            <p:nvPr/>
          </p:nvSpPr>
          <p:spPr>
            <a:xfrm>
              <a:off x="6316680" y="4628615"/>
              <a:ext cx="990856" cy="883012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E68B68-DCF8-D0DD-05B2-B0A620995667}"/>
                </a:ext>
              </a:extLst>
            </p:cNvPr>
            <p:cNvSpPr txBox="1"/>
            <p:nvPr/>
          </p:nvSpPr>
          <p:spPr>
            <a:xfrm>
              <a:off x="6257572" y="4615942"/>
              <a:ext cx="1062663" cy="18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latin typeface="Century Gothic" panose="020B0502020202020204" pitchFamily="34" charset="0"/>
                </a:rPr>
                <a:t>Not </a:t>
              </a:r>
              <a:r>
                <a:rPr lang="en-GB" sz="800" baseline="0" dirty="0">
                  <a:latin typeface="Century Gothic" panose="020B0502020202020204" pitchFamily="34" charset="0"/>
                </a:rPr>
                <a:t>all</a:t>
              </a:r>
              <a:endParaRPr lang="en-GB" sz="8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1" name="Picture 6" descr="Free Icon Light illustration and picture">
            <a:extLst>
              <a:ext uri="{FF2B5EF4-FFF2-40B4-BE49-F238E27FC236}">
                <a16:creationId xmlns:a16="http://schemas.microsoft.com/office/drawing/2014/main" id="{F0496C74-3AC4-D188-EC7B-888BE53F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3" y="7282986"/>
            <a:ext cx="258654" cy="23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54D3D93-094C-DEDE-E2B8-9730D19791B7}"/>
              </a:ext>
            </a:extLst>
          </p:cNvPr>
          <p:cNvSpPr txBox="1"/>
          <p:nvPr/>
        </p:nvSpPr>
        <p:spPr>
          <a:xfrm>
            <a:off x="136239" y="7376278"/>
            <a:ext cx="1053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combinations </a:t>
            </a:r>
            <a:endParaRPr lang="en-GB" sz="800" dirty="0">
              <a:latin typeface="Century Gothic" panose="020B0502020202020204" pitchFamily="34" charset="0"/>
            </a:endParaRP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are possible so translate your sentences into English to ensure they make </a:t>
            </a:r>
          </a:p>
          <a:p>
            <a:pPr algn="ctr"/>
            <a:r>
              <a:rPr lang="en-GB" sz="800" baseline="0" dirty="0">
                <a:latin typeface="Century Gothic" panose="020B0502020202020204" pitchFamily="34" charset="0"/>
              </a:rPr>
              <a:t>sense!</a:t>
            </a:r>
            <a:endParaRPr lang="en-GB" sz="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FA628-025E-E7D0-6F48-C3F39FB68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90" y="1218353"/>
            <a:ext cx="572382" cy="435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9E9A60-ACB5-7A55-E014-63277CF9B184}"/>
              </a:ext>
            </a:extLst>
          </p:cNvPr>
          <p:cNvSpPr txBox="1"/>
          <p:nvPr/>
        </p:nvSpPr>
        <p:spPr>
          <a:xfrm>
            <a:off x="1093687" y="85208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inglés.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05C561-5228-2D41-65F9-955721EDBBFB}"/>
              </a:ext>
            </a:extLst>
          </p:cNvPr>
          <p:cNvGrpSpPr/>
          <p:nvPr/>
        </p:nvGrpSpPr>
        <p:grpSpPr>
          <a:xfrm>
            <a:off x="97788" y="710769"/>
            <a:ext cx="1072125" cy="541432"/>
            <a:chOff x="85157" y="674113"/>
            <a:chExt cx="1072125" cy="541432"/>
          </a:xfrm>
        </p:grpSpPr>
        <p:sp>
          <p:nvSpPr>
            <p:cNvPr id="14" name="Google Shape;206;p9">
              <a:extLst>
                <a:ext uri="{FF2B5EF4-FFF2-40B4-BE49-F238E27FC236}">
                  <a16:creationId xmlns:a16="http://schemas.microsoft.com/office/drawing/2014/main" id="{919A6078-467D-DB16-D305-7AC8134B1E0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4904F8-693F-06B9-1E7B-47E7649CF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01F3E6-2355-1D98-5E54-921199D2482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C41A46B-7BB8-9C35-2DD1-E717177A8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176" y="4925795"/>
            <a:ext cx="5270313" cy="2462044"/>
          </a:xfrm>
          <a:prstGeom prst="rect">
            <a:avLst/>
          </a:prstGeom>
        </p:spPr>
      </p:pic>
      <p:pic>
        <p:nvPicPr>
          <p:cNvPr id="19" name="Picture 4" descr="Free Watercolor Brushstroke illustration and picture">
            <a:extLst>
              <a:ext uri="{FF2B5EF4-FFF2-40B4-BE49-F238E27FC236}">
                <a16:creationId xmlns:a16="http://schemas.microsoft.com/office/drawing/2014/main" id="{B1734655-B17D-00B4-C22F-4624EF7A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artisticPaintStrokes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10AA4C-9A23-08E4-41BF-EE52D1838A61}"/>
              </a:ext>
            </a:extLst>
          </p:cNvPr>
          <p:cNvSpPr txBox="1"/>
          <p:nvPr/>
        </p:nvSpPr>
        <p:spPr>
          <a:xfrm>
            <a:off x="6413989" y="9548675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694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7423</TotalTime>
  <Words>8442</Words>
  <Application>Microsoft Office PowerPoint</Application>
  <PresentationFormat>A4 Paper (210x297 mm)</PresentationFormat>
  <Paragraphs>2266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Century Gothic</vt:lpstr>
      <vt:lpstr>Cooper Black</vt:lpstr>
      <vt:lpstr>Dreaming Outloud Pro</vt:lpstr>
      <vt:lpstr>Dreaming Outloud Script Pro</vt:lpstr>
      <vt:lpstr>Harrington</vt:lpstr>
      <vt:lpstr>Jokerman</vt:lpstr>
      <vt:lpstr>Jumble</vt:lpstr>
      <vt:lpstr>Modern Love</vt:lpstr>
      <vt:lpstr>Segoe Print</vt:lpstr>
      <vt:lpstr>Tw Cen MT</vt:lpstr>
      <vt:lpstr>Office Theme</vt:lpstr>
      <vt:lpstr>español - cover</vt:lpstr>
      <vt:lpstr>Characters</vt:lpstr>
      <vt:lpstr>Contents</vt:lpstr>
      <vt:lpstr>Term overview</vt:lpstr>
      <vt:lpstr>Phonics</vt:lpstr>
      <vt:lpstr>Rojo term 2 week 1</vt:lpstr>
      <vt:lpstr>Rojo term 2 week 1</vt:lpstr>
      <vt:lpstr>Rojo term 2 week 1</vt:lpstr>
      <vt:lpstr>Rojo term 2 week 1</vt:lpstr>
      <vt:lpstr>Rojo term 2 week 2</vt:lpstr>
      <vt:lpstr>Rojo term 2 week 2</vt:lpstr>
      <vt:lpstr>Rojo term 2 week 2</vt:lpstr>
      <vt:lpstr>Rojo term 2 week 2</vt:lpstr>
      <vt:lpstr>Rojo term 2 week 3</vt:lpstr>
      <vt:lpstr>Rojo term 2 week 3</vt:lpstr>
      <vt:lpstr>Rojo term 2 week 3</vt:lpstr>
      <vt:lpstr>Rojo term 2 week 3</vt:lpstr>
      <vt:lpstr>Rojo term 2 week 3</vt:lpstr>
      <vt:lpstr>Rojo term 2 week 4</vt:lpstr>
      <vt:lpstr>Rojo term 2 week 4</vt:lpstr>
      <vt:lpstr>Rojo term 2 week 4</vt:lpstr>
      <vt:lpstr>Rojo term 2 week 4</vt:lpstr>
      <vt:lpstr>Rojo term 2 week 4</vt:lpstr>
      <vt:lpstr>Rojo term 2 week 5</vt:lpstr>
      <vt:lpstr>Rojo term 2 week 5</vt:lpstr>
      <vt:lpstr>Rojo term 2 week 5</vt:lpstr>
      <vt:lpstr>Rojo term 2 week 5</vt:lpstr>
      <vt:lpstr>Rojo term 2 week 5</vt:lpstr>
      <vt:lpstr>Rojo term 2 week 5</vt:lpstr>
      <vt:lpstr>Rojo term 2 week 6</vt:lpstr>
      <vt:lpstr>Rojo term 1 week 6</vt:lpstr>
      <vt:lpstr>Rojo term 2 week 6</vt:lpstr>
      <vt:lpstr>Rojo term 2 week 6</vt:lpstr>
      <vt:lpstr>Rojo term 2 week 7</vt:lpstr>
      <vt:lpstr>Rojo term 2 week 7</vt:lpstr>
      <vt:lpstr>Rojo term 2 week 7</vt:lpstr>
      <vt:lpstr>Rojo term 2 week 7</vt:lpstr>
      <vt:lpstr>Rojo term 2 week 7</vt:lpstr>
      <vt:lpstr>Rojo term 2 week 7</vt:lpstr>
      <vt:lpstr>Rojo term 2 week 8</vt:lpstr>
      <vt:lpstr>Rojo term 2 week 8</vt:lpstr>
      <vt:lpstr>Rojo term 2 week 8</vt:lpstr>
      <vt:lpstr>Rojo term 2 week 8</vt:lpstr>
      <vt:lpstr>Rojo term 2 week 8</vt:lpstr>
      <vt:lpstr>Rojo term 2 week 9</vt:lpstr>
      <vt:lpstr>Rojo term 2 week 9</vt:lpstr>
      <vt:lpstr>Rojo term 2 week 9</vt:lpstr>
      <vt:lpstr>Rojo term 2 week 9</vt:lpstr>
      <vt:lpstr>Rojo term 2 week 11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33</cp:revision>
  <cp:lastPrinted>2023-06-16T13:44:33Z</cp:lastPrinted>
  <dcterms:created xsi:type="dcterms:W3CDTF">2023-06-09T11:16:33Z</dcterms:created>
  <dcterms:modified xsi:type="dcterms:W3CDTF">2024-05-24T03:14:33Z</dcterms:modified>
</cp:coreProperties>
</file>