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7.wav" ContentType="audio/wav"/>
  <Override PartName="/ppt/media/audio28.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62" r:id="rId3"/>
    <p:sldId id="257" r:id="rId4"/>
    <p:sldId id="259" r:id="rId5"/>
    <p:sldId id="258" r:id="rId6"/>
    <p:sldId id="260" r:id="rId7"/>
    <p:sldId id="261"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631" autoAdjust="0"/>
  </p:normalViewPr>
  <p:slideViewPr>
    <p:cSldViewPr snapToGrid="0">
      <p:cViewPr>
        <p:scale>
          <a:sx n="100" d="100"/>
          <a:sy n="100" d="100"/>
        </p:scale>
        <p:origin x="1392"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E99E-4319-4C60-AA1B-283846BB9264}" type="datetimeFigureOut">
              <a:rPr lang="en-GB" smtClean="0"/>
              <a:t>05/04/2016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58617-2A9B-4420-B2AB-59DCDCBBA536}" type="slidenum">
              <a:rPr lang="en-GB" smtClean="0"/>
              <a:t>‹#›</a:t>
            </a:fld>
            <a:endParaRPr lang="en-GB"/>
          </a:p>
        </p:txBody>
      </p:sp>
    </p:spTree>
    <p:extLst>
      <p:ext uri="{BB962C8B-B14F-4D97-AF65-F5344CB8AC3E}">
        <p14:creationId xmlns:p14="http://schemas.microsoft.com/office/powerpoint/2010/main" val="39664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Two questions to set the scene for the lesson.</a:t>
            </a:r>
          </a:p>
          <a:p>
            <a:r>
              <a:rPr lang="en-GB" dirty="0" smtClean="0"/>
              <a:t>Click on the text to hear the audio.</a:t>
            </a:r>
            <a:endParaRPr lang="en-GB" dirty="0"/>
          </a:p>
        </p:txBody>
      </p:sp>
      <p:sp>
        <p:nvSpPr>
          <p:cNvPr id="4" name="Slide Number Placeholder 3"/>
          <p:cNvSpPr>
            <a:spLocks noGrp="1"/>
          </p:cNvSpPr>
          <p:nvPr>
            <p:ph type="sldNum" sz="quarter" idx="10"/>
          </p:nvPr>
        </p:nvSpPr>
        <p:spPr/>
        <p:txBody>
          <a:bodyPr/>
          <a:lstStyle/>
          <a:p>
            <a:fld id="{B0958617-2A9B-4420-B2AB-59DCDCBBA536}" type="slidenum">
              <a:rPr lang="en-GB" smtClean="0"/>
              <a:t>1</a:t>
            </a:fld>
            <a:endParaRPr lang="en-GB"/>
          </a:p>
        </p:txBody>
      </p:sp>
    </p:spTree>
    <p:extLst>
      <p:ext uri="{BB962C8B-B14F-4D97-AF65-F5344CB8AC3E}">
        <p14:creationId xmlns:p14="http://schemas.microsoft.com/office/powerpoint/2010/main" val="3132598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Puntos</a:t>
            </a:r>
            <a:r>
              <a:rPr lang="en-GB" dirty="0" smtClean="0"/>
              <a:t/>
            </a:r>
            <a:br>
              <a:rPr lang="en-GB" dirty="0" smtClean="0"/>
            </a:br>
            <a:r>
              <a:rPr lang="en-GB" dirty="0" smtClean="0"/>
              <a:t>This</a:t>
            </a:r>
            <a:r>
              <a:rPr lang="en-GB" baseline="0" dirty="0" smtClean="0"/>
              <a:t> is a variation on treasure hunt.  Pupils volunteer a sentence, producing co-ordinates e.g. Me </a:t>
            </a:r>
            <a:r>
              <a:rPr lang="en-GB" baseline="0" dirty="0" err="1" smtClean="0"/>
              <a:t>encanta</a:t>
            </a:r>
            <a:r>
              <a:rPr lang="en-GB" baseline="0" dirty="0" smtClean="0"/>
              <a:t> la </a:t>
            </a:r>
            <a:r>
              <a:rPr lang="en-GB" baseline="0" dirty="0" err="1" smtClean="0"/>
              <a:t>música</a:t>
            </a:r>
            <a:r>
              <a:rPr lang="en-GB" baseline="0" dirty="0" smtClean="0"/>
              <a:t> </a:t>
            </a:r>
            <a:r>
              <a:rPr lang="en-GB" baseline="0" dirty="0" err="1" smtClean="0"/>
              <a:t>clásica</a:t>
            </a:r>
            <a:r>
              <a:rPr lang="en-GB" baseline="0" dirty="0" smtClean="0"/>
              <a:t> is the first square.  Click on the blue square and it reveals the number of points that square is worth to the team.  Keep playing, taking turns, until all the squares are revealed.  There is a point scored behind each one, but it is not the same each time, so the suspense is there till the end.</a:t>
            </a:r>
          </a:p>
          <a:p>
            <a:r>
              <a:rPr lang="en-GB" baseline="0" dirty="0" smtClean="0"/>
              <a:t>Have two volunteers at the front, one to keep score for each team.</a:t>
            </a:r>
            <a:endParaRPr lang="en-GB" dirty="0"/>
          </a:p>
        </p:txBody>
      </p:sp>
      <p:sp>
        <p:nvSpPr>
          <p:cNvPr id="4" name="Slide Number Placeholder 3"/>
          <p:cNvSpPr>
            <a:spLocks noGrp="1"/>
          </p:cNvSpPr>
          <p:nvPr>
            <p:ph type="sldNum" sz="quarter" idx="10"/>
          </p:nvPr>
        </p:nvSpPr>
        <p:spPr/>
        <p:txBody>
          <a:bodyPr/>
          <a:lstStyle/>
          <a:p>
            <a:fld id="{B0958617-2A9B-4420-B2AB-59DCDCBBA536}" type="slidenum">
              <a:rPr lang="en-GB" smtClean="0"/>
              <a:t>2</a:t>
            </a:fld>
            <a:endParaRPr lang="en-GB"/>
          </a:p>
        </p:txBody>
      </p:sp>
    </p:spTree>
    <p:extLst>
      <p:ext uri="{BB962C8B-B14F-4D97-AF65-F5344CB8AC3E}">
        <p14:creationId xmlns:p14="http://schemas.microsoft.com/office/powerpoint/2010/main" val="108252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B79522-1C33-4F3C-AF21-6793EBFA90D8}" type="slidenum">
              <a:rPr lang="en-GB" altLang="en-US">
                <a:solidFill>
                  <a:srgbClr val="000000"/>
                </a:solidFill>
              </a:rPr>
              <a:pPr eaLnBrk="1" hangingPunct="1"/>
              <a:t>3</a:t>
            </a:fld>
            <a:endParaRPr lang="en-GB" altLang="en-US">
              <a:solidFill>
                <a:srgbClr val="000000"/>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GB" altLang="en-US" b="1" dirty="0" smtClean="0"/>
              <a:t>¿Te gusta la música </a:t>
            </a:r>
            <a:r>
              <a:rPr lang="en-GB" altLang="en-US" b="1" dirty="0" err="1" smtClean="0"/>
              <a:t>española</a:t>
            </a:r>
            <a:r>
              <a:rPr lang="en-GB" altLang="en-US" b="1" dirty="0" smtClean="0"/>
              <a:t>? </a:t>
            </a:r>
            <a:r>
              <a:rPr lang="en-GB" altLang="en-US" dirty="0" smtClean="0"/>
              <a:t>= Do you like Spanish music? Pupils are invited to give their opinions about each musical extract to allow them to practise the language they are learning. </a:t>
            </a:r>
            <a:br>
              <a:rPr lang="en-GB" altLang="en-US" dirty="0" smtClean="0"/>
            </a:br>
            <a:r>
              <a:rPr lang="en-GB" altLang="en-US" dirty="0" smtClean="0"/>
              <a:t>Elicit the two opinion phrases first. Then click on the pink sound file icons to hear the audio. </a:t>
            </a:r>
          </a:p>
          <a:p>
            <a:pPr eaLnBrk="1" hangingPunct="1">
              <a:spcBef>
                <a:spcPct val="50000"/>
              </a:spcBef>
            </a:pPr>
            <a:r>
              <a:rPr lang="en-GB" altLang="en-US" dirty="0" smtClean="0"/>
              <a:t>Do some whole</a:t>
            </a:r>
            <a:r>
              <a:rPr lang="en-GB" altLang="en-US" baseline="0" dirty="0" smtClean="0"/>
              <a:t> class question and answer – Te gusta </a:t>
            </a:r>
            <a:r>
              <a:rPr lang="en-GB" altLang="en-US" baseline="0" dirty="0" err="1" smtClean="0"/>
              <a:t>número</a:t>
            </a:r>
            <a:r>
              <a:rPr lang="en-GB" altLang="en-US" baseline="0" dirty="0" smtClean="0"/>
              <a:t> </a:t>
            </a:r>
            <a:r>
              <a:rPr lang="en-GB" altLang="en-US" baseline="0" dirty="0" err="1" smtClean="0"/>
              <a:t>uno</a:t>
            </a:r>
            <a:r>
              <a:rPr lang="en-GB" altLang="en-US" baseline="0" dirty="0" smtClean="0"/>
              <a:t>?  </a:t>
            </a:r>
            <a:r>
              <a:rPr lang="en-GB" altLang="en-US" baseline="0" dirty="0" err="1" smtClean="0"/>
              <a:t>etc</a:t>
            </a:r>
            <a:r>
              <a:rPr lang="en-GB" altLang="en-US" baseline="0" dirty="0" smtClean="0"/>
              <a:t>…</a:t>
            </a:r>
            <a:r>
              <a:rPr lang="en-GB" altLang="en-US" dirty="0" smtClean="0"/>
              <a:t/>
            </a:r>
            <a:br>
              <a:rPr lang="en-GB" altLang="en-US" dirty="0" smtClean="0"/>
            </a:br>
            <a:r>
              <a:rPr lang="en-GB" altLang="en-US" dirty="0" smtClean="0"/>
              <a:t>Introduce the</a:t>
            </a:r>
            <a:r>
              <a:rPr lang="en-GB" altLang="en-US" baseline="0" dirty="0" smtClean="0"/>
              <a:t> question – what number do you prefer?</a:t>
            </a:r>
            <a:r>
              <a:rPr lang="en-GB" altLang="en-US" dirty="0" smtClean="0"/>
              <a:t/>
            </a:r>
            <a:br>
              <a:rPr lang="en-GB" altLang="en-US" dirty="0" smtClean="0"/>
            </a:br>
            <a:r>
              <a:rPr lang="en-GB" altLang="en-US" dirty="0" smtClean="0"/>
              <a:t> </a:t>
            </a:r>
            <a:r>
              <a:rPr lang="en-GB" altLang="en-US" b="1" dirty="0" smtClean="0"/>
              <a:t>¿</a:t>
            </a:r>
            <a:r>
              <a:rPr lang="en-GB" altLang="en-US" b="1" dirty="0" err="1" smtClean="0"/>
              <a:t>Qué</a:t>
            </a:r>
            <a:r>
              <a:rPr lang="en-GB" altLang="en-US" b="1" dirty="0" smtClean="0"/>
              <a:t> </a:t>
            </a:r>
            <a:r>
              <a:rPr lang="en-GB" altLang="en-US" b="1" dirty="0" err="1" smtClean="0"/>
              <a:t>número</a:t>
            </a:r>
            <a:r>
              <a:rPr lang="en-GB" altLang="en-US" b="1" dirty="0" smtClean="0"/>
              <a:t> </a:t>
            </a:r>
            <a:r>
              <a:rPr lang="en-GB" altLang="en-US" b="1" dirty="0" err="1" smtClean="0"/>
              <a:t>prefieres</a:t>
            </a:r>
            <a:r>
              <a:rPr lang="en-GB" altLang="en-US" b="1" dirty="0" smtClean="0"/>
              <a:t>?</a:t>
            </a:r>
            <a:r>
              <a:rPr lang="en-GB" altLang="en-US" dirty="0" smtClean="0"/>
              <a:t> = What number do you prefer? </a:t>
            </a:r>
            <a:r>
              <a:rPr lang="en-GB" altLang="en-US" b="1" dirty="0" err="1" smtClean="0"/>
              <a:t>Prefiero</a:t>
            </a:r>
            <a:r>
              <a:rPr lang="en-GB" altLang="en-US" b="1" dirty="0" smtClean="0"/>
              <a:t> </a:t>
            </a:r>
            <a:r>
              <a:rPr lang="en-GB" altLang="en-US" b="1" dirty="0" err="1" smtClean="0"/>
              <a:t>número</a:t>
            </a:r>
            <a:r>
              <a:rPr lang="en-GB" altLang="en-US" b="1" dirty="0" smtClean="0"/>
              <a:t> … = </a:t>
            </a:r>
            <a:r>
              <a:rPr lang="en-GB" altLang="en-US" dirty="0" smtClean="0"/>
              <a:t>I prefer number … </a:t>
            </a:r>
            <a:br>
              <a:rPr lang="en-GB" altLang="en-US" dirty="0" smtClean="0"/>
            </a:br>
            <a:r>
              <a:rPr lang="en-GB" altLang="en-US" dirty="0" smtClean="0"/>
              <a:t>Click again to see the second question about preference and how to begin the answer. </a:t>
            </a:r>
          </a:p>
          <a:p>
            <a:pPr eaLnBrk="1" hangingPunct="1"/>
            <a:endParaRPr lang="en-GB" altLang="en-US" dirty="0" smtClean="0"/>
          </a:p>
        </p:txBody>
      </p:sp>
    </p:spTree>
    <p:extLst>
      <p:ext uri="{BB962C8B-B14F-4D97-AF65-F5344CB8AC3E}">
        <p14:creationId xmlns:p14="http://schemas.microsoft.com/office/powerpoint/2010/main" val="358875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a:t>
            </a:r>
            <a:r>
              <a:rPr lang="en-GB" baseline="0" dirty="0" smtClean="0"/>
              <a:t> asking pupils to give reasons, bring back the most useful adjectives for describing music preferences from the those learnt in the previous lesson.  </a:t>
            </a:r>
            <a:br>
              <a:rPr lang="en-GB" baseline="0" dirty="0" smtClean="0"/>
            </a:br>
            <a:r>
              <a:rPr lang="en-GB" baseline="0" dirty="0" smtClean="0"/>
              <a:t>Bring them up one by one and then elicit the meanings ‘Como se dice </a:t>
            </a:r>
            <a:r>
              <a:rPr lang="en-GB" baseline="0" dirty="0" err="1" smtClean="0"/>
              <a:t>en</a:t>
            </a:r>
            <a:r>
              <a:rPr lang="en-GB" baseline="0" dirty="0" smtClean="0"/>
              <a:t> </a:t>
            </a:r>
            <a:r>
              <a:rPr lang="en-GB" baseline="0" dirty="0" err="1" smtClean="0"/>
              <a:t>inglés</a:t>
            </a:r>
            <a:r>
              <a:rPr lang="en-GB" baseline="0" dirty="0" smtClean="0"/>
              <a:t>?’ using the pictures if necessary to support.</a:t>
            </a:r>
            <a:endParaRPr lang="en-GB" dirty="0"/>
          </a:p>
        </p:txBody>
      </p:sp>
      <p:sp>
        <p:nvSpPr>
          <p:cNvPr id="4" name="Slide Number Placeholder 3"/>
          <p:cNvSpPr>
            <a:spLocks noGrp="1"/>
          </p:cNvSpPr>
          <p:nvPr>
            <p:ph type="sldNum" sz="quarter" idx="10"/>
          </p:nvPr>
        </p:nvSpPr>
        <p:spPr/>
        <p:txBody>
          <a:bodyPr/>
          <a:lstStyle/>
          <a:p>
            <a:fld id="{B0958617-2A9B-4420-B2AB-59DCDCBBA536}" type="slidenum">
              <a:rPr lang="en-GB" smtClean="0"/>
              <a:t>4</a:t>
            </a:fld>
            <a:endParaRPr lang="en-GB"/>
          </a:p>
        </p:txBody>
      </p:sp>
    </p:spTree>
    <p:extLst>
      <p:ext uri="{BB962C8B-B14F-4D97-AF65-F5344CB8AC3E}">
        <p14:creationId xmlns:p14="http://schemas.microsoft.com/office/powerpoint/2010/main" val="2501659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EBE4F8-7B1E-45C4-B652-68876915849B}" type="slidenum">
              <a:rPr lang="en-GB" altLang="en-US"/>
              <a:pPr eaLnBrk="1" hangingPunct="1"/>
              <a:t>5</a:t>
            </a:fld>
            <a:endParaRPr lang="en-GB"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GB" altLang="en-US" b="1" dirty="0" smtClean="0">
                <a:latin typeface="Arial" panose="020B0604020202020204" pitchFamily="34" charset="0"/>
              </a:rPr>
              <a:t>¿Te gusta la música </a:t>
            </a:r>
            <a:r>
              <a:rPr lang="en-GB" altLang="en-US" b="1" dirty="0" err="1" smtClean="0">
                <a:latin typeface="Arial" panose="020B0604020202020204" pitchFamily="34" charset="0"/>
              </a:rPr>
              <a:t>española</a:t>
            </a:r>
            <a:r>
              <a:rPr lang="en-GB" altLang="en-US" b="1" dirty="0" smtClean="0">
                <a:latin typeface="Arial" panose="020B0604020202020204" pitchFamily="34" charset="0"/>
              </a:rPr>
              <a:t>? </a:t>
            </a:r>
            <a:r>
              <a:rPr lang="en-GB" altLang="en-US" dirty="0" smtClean="0">
                <a:latin typeface="Arial" panose="020B0604020202020204" pitchFamily="34" charset="0"/>
              </a:rPr>
              <a:t>= Do you like Spanish music? </a:t>
            </a:r>
            <a:br>
              <a:rPr lang="en-GB" altLang="en-US" dirty="0" smtClean="0">
                <a:latin typeface="Arial" panose="020B0604020202020204" pitchFamily="34" charset="0"/>
              </a:rPr>
            </a:br>
            <a:r>
              <a:rPr lang="en-GB" altLang="en-US" dirty="0" smtClean="0">
                <a:latin typeface="Arial" panose="020B0604020202020204" pitchFamily="34" charset="0"/>
              </a:rPr>
              <a:t>Pupils have</a:t>
            </a:r>
            <a:r>
              <a:rPr lang="en-GB" altLang="en-US" baseline="0" dirty="0" smtClean="0">
                <a:latin typeface="Arial" panose="020B0604020202020204" pitchFamily="34" charset="0"/>
              </a:rPr>
              <a:t> just practised the feminine form of the adjectives, in anticipation of describing ‘la </a:t>
            </a:r>
            <a:r>
              <a:rPr lang="en-GB" altLang="en-US" baseline="0" dirty="0" err="1" smtClean="0">
                <a:latin typeface="Arial" panose="020B0604020202020204" pitchFamily="34" charset="0"/>
              </a:rPr>
              <a:t>musica</a:t>
            </a:r>
            <a:r>
              <a:rPr lang="en-GB" altLang="en-US" baseline="0" dirty="0" smtClean="0">
                <a:latin typeface="Arial" panose="020B0604020202020204" pitchFamily="34" charset="0"/>
              </a:rPr>
              <a:t> </a:t>
            </a:r>
            <a:r>
              <a:rPr lang="en-GB" altLang="en-US" baseline="0" dirty="0" err="1" smtClean="0">
                <a:latin typeface="Arial" panose="020B0604020202020204" pitchFamily="34" charset="0"/>
              </a:rPr>
              <a:t>espanola</a:t>
            </a:r>
            <a:r>
              <a:rPr lang="en-GB" altLang="en-US" baseline="0" dirty="0" smtClean="0">
                <a:latin typeface="Arial" panose="020B0604020202020204" pitchFamily="34" charset="0"/>
              </a:rPr>
              <a:t>’.</a:t>
            </a: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 </a:t>
            </a:r>
            <a:r>
              <a:rPr lang="en-GB" altLang="en-US" b="1" dirty="0" smtClean="0">
                <a:latin typeface="Arial" panose="020B0604020202020204" pitchFamily="34" charset="0"/>
              </a:rPr>
              <a:t>¿</a:t>
            </a:r>
            <a:r>
              <a:rPr lang="en-GB" altLang="en-US" b="1" dirty="0" err="1" smtClean="0">
                <a:latin typeface="Arial" panose="020B0604020202020204" pitchFamily="34" charset="0"/>
              </a:rPr>
              <a:t>Qué</a:t>
            </a:r>
            <a:r>
              <a:rPr lang="en-GB" altLang="en-US" b="1" dirty="0" smtClean="0">
                <a:latin typeface="Arial" panose="020B0604020202020204" pitchFamily="34" charset="0"/>
              </a:rPr>
              <a:t> </a:t>
            </a:r>
            <a:r>
              <a:rPr lang="en-GB" altLang="en-US" b="1" dirty="0" err="1" smtClean="0">
                <a:latin typeface="Arial" panose="020B0604020202020204" pitchFamily="34" charset="0"/>
              </a:rPr>
              <a:t>número</a:t>
            </a:r>
            <a:r>
              <a:rPr lang="en-GB" altLang="en-US" b="1" dirty="0" smtClean="0">
                <a:latin typeface="Arial" panose="020B0604020202020204" pitchFamily="34" charset="0"/>
              </a:rPr>
              <a:t> </a:t>
            </a:r>
            <a:r>
              <a:rPr lang="en-GB" altLang="en-US" b="1" dirty="0" err="1" smtClean="0">
                <a:latin typeface="Arial" panose="020B0604020202020204" pitchFamily="34" charset="0"/>
              </a:rPr>
              <a:t>te</a:t>
            </a:r>
            <a:r>
              <a:rPr lang="en-GB" altLang="en-US" b="1" dirty="0" smtClean="0">
                <a:latin typeface="Arial" panose="020B0604020202020204" pitchFamily="34" charset="0"/>
              </a:rPr>
              <a:t> gusta?</a:t>
            </a:r>
            <a:r>
              <a:rPr lang="en-GB" altLang="en-US" dirty="0" smtClean="0">
                <a:latin typeface="Arial" panose="020B0604020202020204" pitchFamily="34" charset="0"/>
              </a:rPr>
              <a:t> = What number do you like? </a:t>
            </a:r>
            <a:r>
              <a:rPr lang="en-GB" altLang="en-US" b="1" dirty="0" smtClean="0">
                <a:latin typeface="Arial" panose="020B0604020202020204" pitchFamily="34" charset="0"/>
              </a:rPr>
              <a:t>¿</a:t>
            </a:r>
            <a:r>
              <a:rPr lang="en-GB" altLang="en-US" b="1" dirty="0" err="1" smtClean="0">
                <a:latin typeface="Arial" panose="020B0604020202020204" pitchFamily="34" charset="0"/>
              </a:rPr>
              <a:t>Por</a:t>
            </a:r>
            <a:r>
              <a:rPr lang="en-GB" altLang="en-US" b="1" dirty="0" smtClean="0">
                <a:latin typeface="Arial" panose="020B0604020202020204" pitchFamily="34" charset="0"/>
              </a:rPr>
              <a:t> </a:t>
            </a:r>
            <a:r>
              <a:rPr lang="en-GB" altLang="en-US" b="1" dirty="0" err="1" smtClean="0">
                <a:latin typeface="Arial" panose="020B0604020202020204" pitchFamily="34" charset="0"/>
              </a:rPr>
              <a:t>qué</a:t>
            </a:r>
            <a:r>
              <a:rPr lang="en-GB" altLang="en-US" b="1" dirty="0" smtClean="0">
                <a:latin typeface="Arial" panose="020B0604020202020204" pitchFamily="34" charset="0"/>
              </a:rPr>
              <a:t>? </a:t>
            </a:r>
            <a:r>
              <a:rPr lang="en-GB" altLang="en-US" dirty="0" smtClean="0">
                <a:latin typeface="Arial" panose="020B0604020202020204" pitchFamily="34" charset="0"/>
              </a:rPr>
              <a:t>= Why?</a:t>
            </a:r>
            <a:br>
              <a:rPr lang="en-GB" altLang="en-US" dirty="0" smtClean="0">
                <a:latin typeface="Arial" panose="020B0604020202020204" pitchFamily="34" charset="0"/>
              </a:rPr>
            </a:b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Before doing</a:t>
            </a:r>
            <a:r>
              <a:rPr lang="en-GB" altLang="en-US" baseline="0" dirty="0" smtClean="0">
                <a:latin typeface="Arial" panose="020B0604020202020204" pitchFamily="34" charset="0"/>
              </a:rPr>
              <a:t> questions 2 and 3, which need the masculine form of the adjective, go to Slide 5 to elicit these, before returning to this slide to give reasons using masculine forms of the adjectives.</a:t>
            </a:r>
            <a:r>
              <a:rPr lang="en-GB" altLang="en-US" dirty="0" smtClean="0">
                <a:latin typeface="Arial" panose="020B0604020202020204" pitchFamily="34" charset="0"/>
              </a:rPr>
              <a:t/>
            </a:r>
            <a:br>
              <a:rPr lang="en-GB" altLang="en-US" dirty="0" smtClean="0">
                <a:latin typeface="Arial" panose="020B0604020202020204" pitchFamily="34" charset="0"/>
              </a:rPr>
            </a:br>
            <a:endParaRPr lang="en-GB" altLang="en-US" dirty="0" smtClean="0">
              <a:latin typeface="Arial" panose="020B0604020202020204" pitchFamily="34" charset="0"/>
            </a:endParaRPr>
          </a:p>
          <a:p>
            <a:pPr eaLnBrk="1" hangingPunct="1">
              <a:spcBef>
                <a:spcPct val="50000"/>
              </a:spcBef>
            </a:pPr>
            <a:r>
              <a:rPr lang="en-GB" altLang="en-US" b="1" dirty="0" smtClean="0">
                <a:latin typeface="Arial" panose="020B0604020202020204" pitchFamily="34" charset="0"/>
              </a:rPr>
              <a:t>Me gusta </a:t>
            </a:r>
            <a:r>
              <a:rPr lang="en-GB" altLang="en-US" b="1" dirty="0" err="1" smtClean="0">
                <a:latin typeface="Arial" panose="020B0604020202020204" pitchFamily="34" charset="0"/>
              </a:rPr>
              <a:t>número</a:t>
            </a:r>
            <a:r>
              <a:rPr lang="en-GB" altLang="en-US" b="1" dirty="0" smtClean="0">
                <a:latin typeface="Arial" panose="020B0604020202020204" pitchFamily="34" charset="0"/>
              </a:rPr>
              <a:t> … </a:t>
            </a:r>
            <a:r>
              <a:rPr lang="en-GB" altLang="en-US" b="1" dirty="0" err="1" smtClean="0">
                <a:latin typeface="Arial" panose="020B0604020202020204" pitchFamily="34" charset="0"/>
              </a:rPr>
              <a:t>porque</a:t>
            </a:r>
            <a:r>
              <a:rPr lang="en-GB" altLang="en-US" b="1" dirty="0" smtClean="0">
                <a:latin typeface="Arial" panose="020B0604020202020204" pitchFamily="34" charset="0"/>
              </a:rPr>
              <a:t> </a:t>
            </a:r>
            <a:r>
              <a:rPr lang="en-GB" altLang="en-US" b="1" dirty="0" err="1" smtClean="0">
                <a:latin typeface="Arial" panose="020B0604020202020204" pitchFamily="34" charset="0"/>
              </a:rPr>
              <a:t>creo</a:t>
            </a:r>
            <a:r>
              <a:rPr lang="en-GB" altLang="en-US" b="1" dirty="0" smtClean="0">
                <a:latin typeface="Arial" panose="020B0604020202020204" pitchFamily="34" charset="0"/>
              </a:rPr>
              <a:t> que </a:t>
            </a:r>
            <a:r>
              <a:rPr lang="en-GB" altLang="en-US" b="1" dirty="0" err="1" smtClean="0">
                <a:latin typeface="Arial" panose="020B0604020202020204" pitchFamily="34" charset="0"/>
              </a:rPr>
              <a:t>es</a:t>
            </a:r>
            <a:r>
              <a:rPr lang="en-GB" altLang="en-US" b="1" dirty="0" smtClean="0">
                <a:latin typeface="Arial" panose="020B0604020202020204" pitchFamily="34" charset="0"/>
              </a:rPr>
              <a:t> … = </a:t>
            </a:r>
            <a:r>
              <a:rPr lang="en-GB" altLang="en-US" dirty="0" smtClean="0">
                <a:latin typeface="Arial" panose="020B0604020202020204" pitchFamily="34" charset="0"/>
              </a:rPr>
              <a:t>I like number … because it seems … to me.</a:t>
            </a:r>
            <a:br>
              <a:rPr lang="en-GB" altLang="en-US" dirty="0" smtClean="0">
                <a:latin typeface="Arial" panose="020B0604020202020204" pitchFamily="34" charset="0"/>
              </a:rPr>
            </a:br>
            <a:r>
              <a:rPr lang="en-GB" altLang="en-US" dirty="0" smtClean="0">
                <a:solidFill>
                  <a:srgbClr val="FF0000"/>
                </a:solidFill>
                <a:latin typeface="Arial" panose="020B0604020202020204" pitchFamily="34" charset="0"/>
              </a:rPr>
              <a:t>(The adjective pupils choose to use must be in the masculine form as it is describing a blue/masculine noun [</a:t>
            </a:r>
            <a:r>
              <a:rPr lang="en-GB" altLang="en-US" dirty="0" err="1" smtClean="0">
                <a:solidFill>
                  <a:srgbClr val="FF0000"/>
                </a:solidFill>
                <a:latin typeface="Arial" panose="020B0604020202020204" pitchFamily="34" charset="0"/>
              </a:rPr>
              <a:t>n</a:t>
            </a:r>
            <a:r>
              <a:rPr lang="en-GB" altLang="en-US" dirty="0" err="1" smtClean="0">
                <a:solidFill>
                  <a:srgbClr val="FF0000"/>
                </a:solidFill>
                <a:latin typeface="Arial" panose="020B0604020202020204" pitchFamily="34" charset="0"/>
                <a:cs typeface="Arial" panose="020B0604020202020204" pitchFamily="34" charset="0"/>
              </a:rPr>
              <a:t>úmero</a:t>
            </a:r>
            <a:r>
              <a:rPr lang="en-GB" altLang="en-US" dirty="0" smtClean="0">
                <a:solidFill>
                  <a:srgbClr val="FF0000"/>
                </a:solidFill>
                <a:latin typeface="Arial" panose="020B0604020202020204" pitchFamily="34" charset="0"/>
                <a:cs typeface="Arial" panose="020B0604020202020204" pitchFamily="34" charset="0"/>
              </a:rPr>
              <a:t>]</a:t>
            </a:r>
            <a:r>
              <a:rPr lang="en-GB" altLang="en-US" dirty="0" smtClean="0">
                <a:solidFill>
                  <a:srgbClr val="FF0000"/>
                </a:solidFill>
                <a:latin typeface="Arial" panose="020B0604020202020204" pitchFamily="34" charset="0"/>
              </a:rPr>
              <a:t>).</a:t>
            </a: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Click again to see the second</a:t>
            </a:r>
            <a:r>
              <a:rPr lang="en-GB" altLang="en-US" baseline="0" dirty="0" smtClean="0">
                <a:latin typeface="Arial" panose="020B0604020202020204" pitchFamily="34" charset="0"/>
              </a:rPr>
              <a:t> and </a:t>
            </a:r>
            <a:r>
              <a:rPr lang="en-GB" altLang="en-US" dirty="0" smtClean="0">
                <a:latin typeface="Arial" panose="020B0604020202020204" pitchFamily="34" charset="0"/>
              </a:rPr>
              <a:t>third question. Pupils should give a reason using ‘me </a:t>
            </a:r>
            <a:r>
              <a:rPr lang="en-GB" altLang="en-US" dirty="0" err="1" smtClean="0">
                <a:latin typeface="Arial" panose="020B0604020202020204" pitchFamily="34" charset="0"/>
              </a:rPr>
              <a:t>parece</a:t>
            </a:r>
            <a:r>
              <a:rPr lang="en-GB" altLang="en-US" dirty="0" smtClean="0">
                <a:latin typeface="Arial" panose="020B0604020202020204" pitchFamily="34" charset="0"/>
              </a:rPr>
              <a:t> …’ (plus adjective) or ‘</a:t>
            </a:r>
            <a:r>
              <a:rPr lang="en-GB" altLang="en-US" dirty="0" err="1" smtClean="0">
                <a:latin typeface="Arial" panose="020B0604020202020204" pitchFamily="34" charset="0"/>
              </a:rPr>
              <a:t>creo</a:t>
            </a:r>
            <a:r>
              <a:rPr lang="en-GB" altLang="en-US" dirty="0" smtClean="0">
                <a:latin typeface="Arial" panose="020B0604020202020204" pitchFamily="34" charset="0"/>
              </a:rPr>
              <a:t> que </a:t>
            </a:r>
            <a:r>
              <a:rPr lang="en-GB" altLang="en-US" dirty="0" err="1" smtClean="0">
                <a:latin typeface="Arial" panose="020B0604020202020204" pitchFamily="34" charset="0"/>
              </a:rPr>
              <a:t>es</a:t>
            </a:r>
            <a:r>
              <a:rPr lang="en-GB" altLang="en-US" dirty="0" smtClean="0">
                <a:latin typeface="Arial" panose="020B0604020202020204" pitchFamily="34" charset="0"/>
              </a:rPr>
              <a:t> …’ (plus adjective). </a:t>
            </a:r>
          </a:p>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174046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a:t>
            </a:r>
            <a:r>
              <a:rPr lang="en-GB" baseline="0" dirty="0" smtClean="0"/>
              <a:t> the masculine forms of the adjectives for each of the feminine forms.</a:t>
            </a:r>
          </a:p>
          <a:p>
            <a:r>
              <a:rPr lang="en-GB" baseline="0" dirty="0" smtClean="0"/>
              <a:t>Drill these.</a:t>
            </a:r>
            <a:endParaRPr lang="en-GB" dirty="0"/>
          </a:p>
        </p:txBody>
      </p:sp>
      <p:sp>
        <p:nvSpPr>
          <p:cNvPr id="4" name="Slide Number Placeholder 3"/>
          <p:cNvSpPr>
            <a:spLocks noGrp="1"/>
          </p:cNvSpPr>
          <p:nvPr>
            <p:ph type="sldNum" sz="quarter" idx="10"/>
          </p:nvPr>
        </p:nvSpPr>
        <p:spPr/>
        <p:txBody>
          <a:bodyPr/>
          <a:lstStyle/>
          <a:p>
            <a:fld id="{B0958617-2A9B-4420-B2AB-59DCDCBBA536}" type="slidenum">
              <a:rPr lang="en-GB" smtClean="0"/>
              <a:t>6</a:t>
            </a:fld>
            <a:endParaRPr lang="en-GB"/>
          </a:p>
        </p:txBody>
      </p:sp>
    </p:spTree>
    <p:extLst>
      <p:ext uri="{BB962C8B-B14F-4D97-AF65-F5344CB8AC3E}">
        <p14:creationId xmlns:p14="http://schemas.microsoft.com/office/powerpoint/2010/main" val="317459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Try to elicit with the whole class the</a:t>
            </a:r>
            <a:r>
              <a:rPr lang="en-GB" baseline="0" dirty="0" smtClean="0"/>
              <a:t> Spanish for the first two sentences, picture by picture.  Then reveal the sentences.</a:t>
            </a:r>
            <a:br>
              <a:rPr lang="en-GB" baseline="0" dirty="0" smtClean="0"/>
            </a:br>
            <a:r>
              <a:rPr lang="en-GB" baseline="0" dirty="0" smtClean="0"/>
              <a:t>Then ask them to try to translate the next two sentences from Spanish into English, and take their answers.</a:t>
            </a:r>
          </a:p>
          <a:p>
            <a:endParaRPr lang="en-GB" baseline="0" smtClean="0"/>
          </a:p>
          <a:p>
            <a:endParaRPr lang="en-GB"/>
          </a:p>
        </p:txBody>
      </p:sp>
      <p:sp>
        <p:nvSpPr>
          <p:cNvPr id="4" name="Slide Number Placeholder 3"/>
          <p:cNvSpPr>
            <a:spLocks noGrp="1"/>
          </p:cNvSpPr>
          <p:nvPr>
            <p:ph type="sldNum" sz="quarter" idx="10"/>
          </p:nvPr>
        </p:nvSpPr>
        <p:spPr/>
        <p:txBody>
          <a:bodyPr/>
          <a:lstStyle/>
          <a:p>
            <a:fld id="{B0958617-2A9B-4420-B2AB-59DCDCBBA536}" type="slidenum">
              <a:rPr lang="en-GB" smtClean="0"/>
              <a:t>7</a:t>
            </a:fld>
            <a:endParaRPr lang="en-GB"/>
          </a:p>
        </p:txBody>
      </p:sp>
    </p:spTree>
    <p:extLst>
      <p:ext uri="{BB962C8B-B14F-4D97-AF65-F5344CB8AC3E}">
        <p14:creationId xmlns:p14="http://schemas.microsoft.com/office/powerpoint/2010/main" val="125166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7FF290-2878-47A7-B430-7577C98D9C2F}" type="datetimeFigureOut">
              <a:rPr lang="en-GB" smtClean="0"/>
              <a:t>05/04/2016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2924674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7FF290-2878-47A7-B430-7577C98D9C2F}" type="datetimeFigureOut">
              <a:rPr lang="en-GB" smtClean="0"/>
              <a:t>05/04/2016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313611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7FF290-2878-47A7-B430-7577C98D9C2F}" type="datetimeFigureOut">
              <a:rPr lang="en-GB" smtClean="0"/>
              <a:t>05/04/2016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2798636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7FF290-2878-47A7-B430-7577C98D9C2F}" type="datetimeFigureOut">
              <a:rPr lang="en-GB" smtClean="0"/>
              <a:t>05/04/2016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3437277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7FF290-2878-47A7-B430-7577C98D9C2F}" type="datetimeFigureOut">
              <a:rPr lang="en-GB" smtClean="0"/>
              <a:t>05/04/2016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290650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7FF290-2878-47A7-B430-7577C98D9C2F}" type="datetimeFigureOut">
              <a:rPr lang="en-GB" smtClean="0"/>
              <a:t>05/04/2016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1091574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7FF290-2878-47A7-B430-7577C98D9C2F}" type="datetimeFigureOut">
              <a:rPr lang="en-GB" smtClean="0"/>
              <a:t>05/04/2016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2915128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7FF290-2878-47A7-B430-7577C98D9C2F}" type="datetimeFigureOut">
              <a:rPr lang="en-GB" smtClean="0"/>
              <a:t>05/04/2016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261091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7FF290-2878-47A7-B430-7577C98D9C2F}" type="datetimeFigureOut">
              <a:rPr lang="en-GB" smtClean="0"/>
              <a:t>05/04/2016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278175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7FF290-2878-47A7-B430-7577C98D9C2F}" type="datetimeFigureOut">
              <a:rPr lang="en-GB" smtClean="0"/>
              <a:t>05/04/2016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1679494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7FF290-2878-47A7-B430-7577C98D9C2F}" type="datetimeFigureOut">
              <a:rPr lang="en-GB" smtClean="0"/>
              <a:t>05/04/2016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E4F3C0-70B7-475B-B7BE-98B75311F0D8}" type="slidenum">
              <a:rPr lang="en-GB" smtClean="0"/>
              <a:t>‹#›</a:t>
            </a:fld>
            <a:endParaRPr lang="en-GB"/>
          </a:p>
        </p:txBody>
      </p:sp>
    </p:spTree>
    <p:extLst>
      <p:ext uri="{BB962C8B-B14F-4D97-AF65-F5344CB8AC3E}">
        <p14:creationId xmlns:p14="http://schemas.microsoft.com/office/powerpoint/2010/main" val="1383561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FF290-2878-47A7-B430-7577C98D9C2F}" type="datetimeFigureOut">
              <a:rPr lang="en-GB" smtClean="0"/>
              <a:t>05/04/2016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4F3C0-70B7-475B-B7BE-98B75311F0D8}" type="slidenum">
              <a:rPr lang="en-GB" smtClean="0"/>
              <a:t>‹#›</a:t>
            </a:fld>
            <a:endParaRPr lang="en-GB"/>
          </a:p>
        </p:txBody>
      </p:sp>
    </p:spTree>
    <p:extLst>
      <p:ext uri="{BB962C8B-B14F-4D97-AF65-F5344CB8AC3E}">
        <p14:creationId xmlns:p14="http://schemas.microsoft.com/office/powerpoint/2010/main" val="2810089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hyperlink" Target="http://www.google.co.uk/url?sa=i&amp;rct=j&amp;q=&amp;esrc=s&amp;frm=1&amp;source=images&amp;cd=&amp;cad=rja&amp;uact=8&amp;ved=0CAcQjRw&amp;url=http://funny-pictures.picphotos.net/sad-face-text-symbol-pictures/s5.favim.com*orig*53*dinosaurs-drawing-funny-text-Favim.com-503182.jpg/&amp;ei=KS2kVMP2J5HPaPawgbgL&amp;bvm=bv.82001339,d.d2s&amp;psig=AFQjCNEayYZpotVIXbmEKTGXJJQx3sVK6Q&amp;ust=1420131987644333" TargetMode="External"/><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jpg"/><Relationship Id="rId9" Type="http://schemas.openxmlformats.org/officeDocument/2006/relationships/hyperlink" Target="http://www.google.co.uk/url?sa=i&amp;rct=j&amp;q=&amp;esrc=s&amp;frm=1&amp;source=images&amp;cd=&amp;cad=rja&amp;uact=8&amp;ved=0CAcQjRw&amp;url=http://www.clker.com/clipart-smiley-face-4.html&amp;ei=4CykVMuIL5DcaPTpgYgO&amp;bvm=bv.82001339,d.d2s&amp;psig=AFQjCNFI6OcdBpSYa_RVScLYbwoo8x-j8g&amp;ust=1420131754141554" TargetMode="Externa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ved=0CAcQjRw&amp;url=http://www.clker.com/clipart-smiley-face-4.html&amp;ei=4CykVMuIL5DcaPTpgYgO&amp;bvm=bv.82001339,d.d2s&amp;psig=AFQjCNFI6OcdBpSYa_RVScLYbwoo8x-j8g&amp;ust=1420131754141554" TargetMode="External"/><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9.gif"/><Relationship Id="rId5" Type="http://schemas.openxmlformats.org/officeDocument/2006/relationships/audio" Target="../media/audio5.wav"/><Relationship Id="rId10" Type="http://schemas.openxmlformats.org/officeDocument/2006/relationships/hyperlink" Target="http://www.google.co.uk/url?sa=i&amp;rct=j&amp;q=&amp;esrc=s&amp;frm=1&amp;source=images&amp;cd=&amp;cad=rja&amp;uact=8&amp;ved=0CAcQjRw&amp;url=http://funny-pictures.picphotos.net/sad-face-text-symbol-pictures/s5.favim.com*orig*53*dinosaurs-drawing-funny-text-Favim.com-503182.jpg/&amp;ei=KS2kVMP2J5HPaPawgbgL&amp;bvm=bv.82001339,d.d2s&amp;psig=AFQjCNEayYZpotVIXbmEKTGXJJQx3sVK6Q&amp;ust=1420131987644333" TargetMode="External"/><Relationship Id="rId4" Type="http://schemas.openxmlformats.org/officeDocument/2006/relationships/audio" Target="../media/audio4.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image" Target="../media/image12.jpeg"/><Relationship Id="rId1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17.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audio" Target="../media/audio16.wav"/><Relationship Id="rId17" Type="http://schemas.openxmlformats.org/officeDocument/2006/relationships/audio" Target="../media/audio21.wav"/><Relationship Id="rId2" Type="http://schemas.openxmlformats.org/officeDocument/2006/relationships/notesSlide" Target="../notesSlides/notesSlide5.xml"/><Relationship Id="rId16" Type="http://schemas.openxmlformats.org/officeDocument/2006/relationships/audio" Target="../media/audio20.wav"/><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audio" Target="../media/audio2.wav"/><Relationship Id="rId5" Type="http://schemas.openxmlformats.org/officeDocument/2006/relationships/audio" Target="../media/audio5.wav"/><Relationship Id="rId15" Type="http://schemas.openxmlformats.org/officeDocument/2006/relationships/audio" Target="../media/audio19.wav"/><Relationship Id="rId10" Type="http://schemas.openxmlformats.org/officeDocument/2006/relationships/audio" Target="../media/audio15.wav"/><Relationship Id="rId4" Type="http://schemas.openxmlformats.org/officeDocument/2006/relationships/audio" Target="../media/audio4.wav"/><Relationship Id="rId9" Type="http://schemas.openxmlformats.org/officeDocument/2006/relationships/audio" Target="../media/audio14.wav"/><Relationship Id="rId14" Type="http://schemas.openxmlformats.org/officeDocument/2006/relationships/audio" Target="../media/audio18.wav"/></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26.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25.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1.wav"/><Relationship Id="rId11" Type="http://schemas.openxmlformats.org/officeDocument/2006/relationships/audio" Target="../media/audio24.wav"/><Relationship Id="rId5" Type="http://schemas.openxmlformats.org/officeDocument/2006/relationships/audio" Target="../media/audio10.wav"/><Relationship Id="rId10" Type="http://schemas.openxmlformats.org/officeDocument/2006/relationships/audio" Target="../media/audio23.wav"/><Relationship Id="rId4" Type="http://schemas.openxmlformats.org/officeDocument/2006/relationships/audio" Target="../media/audio9.wav"/><Relationship Id="rId9"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7.wav"/><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audio" Target="../media/audio28.wav"/><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accent1">
                <a:shade val="45000"/>
                <a:satMod val="135000"/>
              </a:schemeClr>
              <a:prstClr val="white"/>
            </a:duotone>
          </a:blip>
          <a:stretch>
            <a:fillRect/>
          </a:stretch>
        </p:blipFill>
        <p:spPr>
          <a:xfrm>
            <a:off x="528437" y="541867"/>
            <a:ext cx="8192230" cy="5966674"/>
          </a:xfrm>
          <a:prstGeom prst="rect">
            <a:avLst/>
          </a:prstGeom>
        </p:spPr>
      </p:pic>
      <p:sp>
        <p:nvSpPr>
          <p:cNvPr id="4" name="Text Box 12">
            <a:hlinkClick r:id="" action="ppaction://noaction">
              <a:snd r:embed="rId4" name="mus_esp.wav"/>
            </a:hlinkClick>
          </p:cNvPr>
          <p:cNvSpPr txBox="1">
            <a:spLocks noChangeArrowheads="1"/>
          </p:cNvSpPr>
          <p:nvPr/>
        </p:nvSpPr>
        <p:spPr bwMode="auto">
          <a:xfrm>
            <a:off x="1592164" y="1065956"/>
            <a:ext cx="427566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5400" b="1" dirty="0">
                <a:latin typeface="Arial Black" panose="020B0A04020102020204" pitchFamily="34" charset="0"/>
                <a:cs typeface="Arial" panose="020B0604020202020204" pitchFamily="34" charset="0"/>
              </a:rPr>
              <a:t>¿Te gusta </a:t>
            </a:r>
            <a:r>
              <a:rPr lang="en-GB" altLang="en-US" sz="5400" b="1" dirty="0" smtClean="0">
                <a:latin typeface="Arial Black" panose="020B0A04020102020204" pitchFamily="34" charset="0"/>
                <a:cs typeface="Arial" panose="020B0604020202020204" pitchFamily="34" charset="0"/>
              </a:rPr>
              <a:t/>
            </a:r>
            <a:br>
              <a:rPr lang="en-GB" altLang="en-US" sz="5400" b="1" dirty="0" smtClean="0">
                <a:latin typeface="Arial Black" panose="020B0A04020102020204" pitchFamily="34" charset="0"/>
                <a:cs typeface="Arial" panose="020B0604020202020204" pitchFamily="34" charset="0"/>
              </a:rPr>
            </a:br>
            <a:r>
              <a:rPr lang="en-GB" altLang="en-US" sz="5400" b="1" dirty="0" smtClean="0">
                <a:solidFill>
                  <a:srgbClr val="FF0000"/>
                </a:solidFill>
                <a:latin typeface="Arial Black" panose="020B0A04020102020204" pitchFamily="34" charset="0"/>
                <a:cs typeface="Arial" panose="020B0604020202020204" pitchFamily="34" charset="0"/>
              </a:rPr>
              <a:t>la </a:t>
            </a:r>
            <a:r>
              <a:rPr lang="en-GB" altLang="en-US" sz="5400" b="1" dirty="0">
                <a:solidFill>
                  <a:srgbClr val="FF0000"/>
                </a:solidFill>
                <a:latin typeface="Arial Black" panose="020B0A04020102020204" pitchFamily="34" charset="0"/>
                <a:cs typeface="Arial" panose="020B0604020202020204" pitchFamily="34" charset="0"/>
              </a:rPr>
              <a:t>música </a:t>
            </a:r>
            <a:r>
              <a:rPr lang="en-GB" altLang="en-US" sz="5400" b="1" dirty="0" err="1">
                <a:solidFill>
                  <a:srgbClr val="FF0000"/>
                </a:solidFill>
                <a:latin typeface="Arial Black" panose="020B0A04020102020204" pitchFamily="34" charset="0"/>
                <a:cs typeface="Arial" panose="020B0604020202020204" pitchFamily="34" charset="0"/>
              </a:rPr>
              <a:t>española</a:t>
            </a:r>
            <a:r>
              <a:rPr lang="en-GB" altLang="en-US" sz="5400" b="1" dirty="0">
                <a:latin typeface="Arial Black" panose="020B0A04020102020204" pitchFamily="34" charset="0"/>
                <a:cs typeface="Arial" panose="020B0604020202020204" pitchFamily="34" charset="0"/>
              </a:rPr>
              <a:t>?</a:t>
            </a:r>
          </a:p>
        </p:txBody>
      </p:sp>
      <p:sp>
        <p:nvSpPr>
          <p:cNvPr id="5" name="Text Box 15">
            <a:hlinkClick r:id="" action="ppaction://noaction">
              <a:snd r:embed="rId5" name="porque.wav"/>
            </a:hlinkClick>
          </p:cNvPr>
          <p:cNvSpPr txBox="1">
            <a:spLocks noChangeArrowheads="1"/>
          </p:cNvSpPr>
          <p:nvPr/>
        </p:nvSpPr>
        <p:spPr bwMode="auto">
          <a:xfrm>
            <a:off x="1346630" y="3467482"/>
            <a:ext cx="47667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dirty="0">
                <a:latin typeface="Arial Black" panose="020B0A04020102020204" pitchFamily="34" charset="0"/>
                <a:cs typeface="Arial" panose="020B0604020202020204" pitchFamily="34" charset="0"/>
              </a:rPr>
              <a:t>¿</a:t>
            </a:r>
            <a:r>
              <a:rPr lang="en-GB" altLang="en-US" sz="4000" b="1" dirty="0" err="1">
                <a:latin typeface="Arial Black" panose="020B0A04020102020204" pitchFamily="34" charset="0"/>
                <a:cs typeface="Arial" panose="020B0604020202020204" pitchFamily="34" charset="0"/>
              </a:rPr>
              <a:t>Por</a:t>
            </a:r>
            <a:r>
              <a:rPr lang="en-GB" altLang="en-US" sz="4000" b="1" dirty="0">
                <a:latin typeface="Arial Black" panose="020B0A04020102020204" pitchFamily="34" charset="0"/>
                <a:cs typeface="Arial" panose="020B0604020202020204" pitchFamily="34" charset="0"/>
              </a:rPr>
              <a:t> </a:t>
            </a:r>
            <a:r>
              <a:rPr lang="en-GB" altLang="en-US" sz="4000" b="1" dirty="0" err="1">
                <a:latin typeface="Arial Black" panose="020B0A04020102020204" pitchFamily="34" charset="0"/>
                <a:cs typeface="Arial" panose="020B0604020202020204" pitchFamily="34" charset="0"/>
              </a:rPr>
              <a:t>qué</a:t>
            </a:r>
            <a:r>
              <a:rPr lang="en-GB" altLang="en-US" sz="4000" b="1" dirty="0">
                <a:latin typeface="Arial Black" panose="020B0A04020102020204" pitchFamily="34" charset="0"/>
                <a:cs typeface="Arial" panose="020B0604020202020204" pitchFamily="34" charset="0"/>
              </a:rPr>
              <a:t> (no)?</a:t>
            </a:r>
          </a:p>
        </p:txBody>
      </p:sp>
    </p:spTree>
    <p:extLst>
      <p:ext uri="{BB962C8B-B14F-4D97-AF65-F5344CB8AC3E}">
        <p14:creationId xmlns:p14="http://schemas.microsoft.com/office/powerpoint/2010/main" val="9286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DA2"/>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9697429"/>
              </p:ext>
            </p:extLst>
          </p:nvPr>
        </p:nvGraphicFramePr>
        <p:xfrm>
          <a:off x="747129" y="747131"/>
          <a:ext cx="7738948" cy="5218771"/>
        </p:xfrm>
        <a:graphic>
          <a:graphicData uri="http://schemas.openxmlformats.org/drawingml/2006/table">
            <a:tbl>
              <a:tblPr firstRow="1" bandRow="1">
                <a:effectLst>
                  <a:outerShdw blurRad="50800" dist="38100" dir="8100000" algn="tr" rotWithShape="0">
                    <a:prstClr val="black">
                      <a:alpha val="40000"/>
                    </a:prstClr>
                  </a:outerShdw>
                </a:effectLst>
                <a:tableStyleId>{5940675A-B579-460E-94D1-54222C63F5DA}</a:tableStyleId>
              </a:tblPr>
              <a:tblGrid>
                <a:gridCol w="1105564"/>
                <a:gridCol w="1105564"/>
                <a:gridCol w="1105564"/>
                <a:gridCol w="1105564"/>
                <a:gridCol w="1105564"/>
                <a:gridCol w="1105564"/>
                <a:gridCol w="1105564"/>
              </a:tblGrid>
              <a:tr h="1037311">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4941" y="754901"/>
            <a:ext cx="935744" cy="86244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4134" y="900286"/>
            <a:ext cx="881200" cy="571675"/>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6768" y="816339"/>
            <a:ext cx="792480" cy="914400"/>
          </a:xfrm>
          <a:prstGeom prst="rect">
            <a:avLst/>
          </a:prstGeom>
        </p:spPr>
      </p:pic>
      <p:pic>
        <p:nvPicPr>
          <p:cNvPr id="8" name="Pictur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1292">
            <a:off x="7504558" y="902820"/>
            <a:ext cx="968470" cy="893972"/>
          </a:xfrm>
          <a:prstGeom prst="rect">
            <a:avLst/>
          </a:prstGeom>
        </p:spPr>
      </p:pic>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6358" y="857332"/>
            <a:ext cx="1070629" cy="83241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3188" y="900286"/>
            <a:ext cx="791438" cy="789460"/>
          </a:xfrm>
          <a:prstGeom prst="rect">
            <a:avLst/>
          </a:prstGeom>
        </p:spPr>
      </p:pic>
      <p:pic>
        <p:nvPicPr>
          <p:cNvPr id="11" name="Picture 2" descr="http://www.clker.com/cliparts/7/d/9/B/f/R/smiley-face-md.png">
            <a:hlinkClick r:id="rId9"/>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712" y="3027343"/>
            <a:ext cx="658345" cy="6583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decodeunicode.org/en/u%25252B2639/data/glyph/196x196/2639.gif">
            <a:hlinkClick r:id="rId11"/>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579" y="3875161"/>
            <a:ext cx="1014609" cy="10146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727016" y="4889771"/>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723214" y="1768900"/>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p:nvCxnSpPr>
        <p:spPr>
          <a:xfrm flipV="1">
            <a:off x="968718" y="5187762"/>
            <a:ext cx="678112" cy="58633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6759" y="5126027"/>
            <a:ext cx="672039" cy="66639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9965" y="2016780"/>
            <a:ext cx="705369" cy="534370"/>
          </a:xfrm>
          <a:prstGeom prst="rect">
            <a:avLst/>
          </a:prstGeom>
        </p:spPr>
      </p:pic>
      <p:sp>
        <p:nvSpPr>
          <p:cNvPr id="19" name="Rectangle 18"/>
          <p:cNvSpPr/>
          <p:nvPr/>
        </p:nvSpPr>
        <p:spPr>
          <a:xfrm>
            <a:off x="2165620" y="2028210"/>
            <a:ext cx="423513"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latin typeface="Arial Black" panose="020B0A04020102020204" pitchFamily="34" charset="0"/>
              </a:rPr>
              <a:t>2</a:t>
            </a:r>
            <a:endParaRPr lang="en-US" sz="2800" b="0" cap="none" spc="0" dirty="0">
              <a:ln w="0"/>
              <a:solidFill>
                <a:schemeClr val="tx1"/>
              </a:solidFill>
              <a:latin typeface="Arial Black" panose="020B0A04020102020204" pitchFamily="34" charset="0"/>
            </a:endParaRPr>
          </a:p>
        </p:txBody>
      </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76736" y="2016780"/>
            <a:ext cx="705369" cy="534370"/>
          </a:xfrm>
          <a:prstGeom prst="rect">
            <a:avLst/>
          </a:prstGeom>
        </p:spPr>
      </p:pic>
      <p:sp>
        <p:nvSpPr>
          <p:cNvPr id="21" name="Rectangle 20"/>
          <p:cNvSpPr/>
          <p:nvPr/>
        </p:nvSpPr>
        <p:spPr>
          <a:xfrm>
            <a:off x="4322390" y="2028210"/>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6</a:t>
            </a:r>
            <a:endParaRPr lang="en-US" sz="2800" b="0" cap="none" spc="0" dirty="0">
              <a:ln w="0"/>
              <a:solidFill>
                <a:schemeClr val="tx1"/>
              </a:solidFill>
              <a:latin typeface="Arial Black" panose="020B0A04020102020204" pitchFamily="34"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17085" y="2016780"/>
            <a:ext cx="705369" cy="534370"/>
          </a:xfrm>
          <a:prstGeom prst="rect">
            <a:avLst/>
          </a:prstGeom>
        </p:spPr>
      </p:pic>
      <p:sp>
        <p:nvSpPr>
          <p:cNvPr id="23" name="Rectangle 22"/>
          <p:cNvSpPr/>
          <p:nvPr/>
        </p:nvSpPr>
        <p:spPr>
          <a:xfrm>
            <a:off x="6562739" y="2028210"/>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4</a:t>
            </a:r>
            <a:endParaRPr lang="en-US" sz="2800" b="0" cap="none" spc="0" dirty="0">
              <a:ln w="0"/>
              <a:solidFill>
                <a:schemeClr val="tx1"/>
              </a:solidFill>
              <a:latin typeface="Arial Black" panose="020B0A04020102020204" pitchFamily="34" charset="0"/>
            </a:endParaRPr>
          </a:p>
        </p:txBody>
      </p:sp>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6775" y="3093888"/>
            <a:ext cx="705369" cy="534370"/>
          </a:xfrm>
          <a:prstGeom prst="rect">
            <a:avLst/>
          </a:prstGeom>
        </p:spPr>
      </p:pic>
      <p:sp>
        <p:nvSpPr>
          <p:cNvPr id="25" name="Rectangle 24"/>
          <p:cNvSpPr/>
          <p:nvPr/>
        </p:nvSpPr>
        <p:spPr>
          <a:xfrm>
            <a:off x="3312429" y="3105318"/>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7</a:t>
            </a:r>
            <a:endParaRPr lang="en-US" sz="2800" b="0" cap="none" spc="0" dirty="0">
              <a:ln w="0"/>
              <a:solidFill>
                <a:schemeClr val="tx1"/>
              </a:solidFill>
              <a:latin typeface="Arial Black" panose="020B0A04020102020204" pitchFamily="34" charset="0"/>
            </a:endParaRP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6914" y="3082458"/>
            <a:ext cx="705369" cy="534370"/>
          </a:xfrm>
          <a:prstGeom prst="rect">
            <a:avLst/>
          </a:prstGeom>
        </p:spPr>
      </p:pic>
      <p:sp>
        <p:nvSpPr>
          <p:cNvPr id="27" name="Rectangle 26"/>
          <p:cNvSpPr/>
          <p:nvPr/>
        </p:nvSpPr>
        <p:spPr>
          <a:xfrm>
            <a:off x="4362568" y="3093888"/>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3</a:t>
            </a:r>
            <a:endParaRPr lang="en-US" sz="2800" b="0" cap="none" spc="0" dirty="0">
              <a:ln w="0"/>
              <a:solidFill>
                <a:schemeClr val="tx1"/>
              </a:solidFill>
              <a:latin typeface="Arial Black" panose="020B0A04020102020204" pitchFamily="34" charset="0"/>
            </a:endParaRPr>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9965" y="4123710"/>
            <a:ext cx="705369" cy="534370"/>
          </a:xfrm>
          <a:prstGeom prst="rect">
            <a:avLst/>
          </a:prstGeom>
        </p:spPr>
      </p:pic>
      <p:sp>
        <p:nvSpPr>
          <p:cNvPr id="29" name="Rectangle 28"/>
          <p:cNvSpPr/>
          <p:nvPr/>
        </p:nvSpPr>
        <p:spPr>
          <a:xfrm>
            <a:off x="2165619" y="4135140"/>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6</a:t>
            </a:r>
            <a:endParaRPr lang="en-US" sz="2800" b="0" cap="none" spc="0" dirty="0">
              <a:ln w="0"/>
              <a:solidFill>
                <a:schemeClr val="tx1"/>
              </a:solidFill>
              <a:latin typeface="Arial Black" panose="020B0A04020102020204" pitchFamily="34" charset="0"/>
            </a:endParaRPr>
          </a:p>
        </p:txBody>
      </p:sp>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6775" y="5126027"/>
            <a:ext cx="705369" cy="534370"/>
          </a:xfrm>
          <a:prstGeom prst="rect">
            <a:avLst/>
          </a:prstGeom>
        </p:spPr>
      </p:pic>
      <p:sp>
        <p:nvSpPr>
          <p:cNvPr id="31" name="Rectangle 30"/>
          <p:cNvSpPr/>
          <p:nvPr/>
        </p:nvSpPr>
        <p:spPr>
          <a:xfrm>
            <a:off x="3312429" y="5137457"/>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1</a:t>
            </a:r>
            <a:endParaRPr lang="en-US" sz="2800" b="0" cap="none" spc="0" dirty="0">
              <a:ln w="0"/>
              <a:solidFill>
                <a:schemeClr val="tx1"/>
              </a:solidFill>
              <a:latin typeface="Arial Black" panose="020B0A04020102020204" pitchFamily="34" charset="0"/>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6775" y="4109677"/>
            <a:ext cx="705369" cy="534370"/>
          </a:xfrm>
          <a:prstGeom prst="rect">
            <a:avLst/>
          </a:prstGeom>
        </p:spPr>
      </p:pic>
      <p:sp>
        <p:nvSpPr>
          <p:cNvPr id="33" name="Rectangle 32"/>
          <p:cNvSpPr/>
          <p:nvPr/>
        </p:nvSpPr>
        <p:spPr>
          <a:xfrm>
            <a:off x="3312429" y="4121107"/>
            <a:ext cx="423514"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latin typeface="Arial Black" panose="020B0A04020102020204" pitchFamily="34" charset="0"/>
              </a:rPr>
              <a:t>4</a:t>
            </a:r>
            <a:endParaRPr lang="en-US" sz="2800" b="0" cap="none" spc="0" dirty="0">
              <a:ln w="0"/>
              <a:solidFill>
                <a:schemeClr val="tx1"/>
              </a:solidFill>
              <a:latin typeface="Arial Black" panose="020B0A04020102020204" pitchFamily="34" charset="0"/>
            </a:endParaRPr>
          </a:p>
        </p:txBody>
      </p:sp>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0334" y="5114597"/>
            <a:ext cx="705369" cy="534370"/>
          </a:xfrm>
          <a:prstGeom prst="rect">
            <a:avLst/>
          </a:prstGeom>
        </p:spPr>
      </p:pic>
      <p:sp>
        <p:nvSpPr>
          <p:cNvPr id="35" name="Rectangle 34"/>
          <p:cNvSpPr/>
          <p:nvPr/>
        </p:nvSpPr>
        <p:spPr>
          <a:xfrm>
            <a:off x="2155988" y="5126027"/>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7</a:t>
            </a:r>
            <a:endParaRPr lang="en-US" sz="2800" b="0" cap="none" spc="0" dirty="0">
              <a:ln w="0"/>
              <a:solidFill>
                <a:schemeClr val="tx1"/>
              </a:solidFill>
              <a:latin typeface="Arial Black" panose="020B0A04020102020204" pitchFamily="34" charset="0"/>
            </a:endParaRPr>
          </a:p>
        </p:txBody>
      </p:sp>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65775" y="4147856"/>
            <a:ext cx="705369" cy="534370"/>
          </a:xfrm>
          <a:prstGeom prst="rect">
            <a:avLst/>
          </a:prstGeom>
        </p:spPr>
      </p:pic>
      <p:sp>
        <p:nvSpPr>
          <p:cNvPr id="37" name="Rectangle 36"/>
          <p:cNvSpPr/>
          <p:nvPr/>
        </p:nvSpPr>
        <p:spPr>
          <a:xfrm>
            <a:off x="4411430" y="4159286"/>
            <a:ext cx="423513"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latin typeface="Arial Black" panose="020B0A04020102020204" pitchFamily="34" charset="0"/>
              </a:rPr>
              <a:t>2</a:t>
            </a:r>
            <a:endParaRPr lang="en-US" sz="2800" b="0" cap="none" spc="0" dirty="0">
              <a:ln w="0"/>
              <a:solidFill>
                <a:schemeClr val="tx1"/>
              </a:solidFill>
              <a:latin typeface="Arial Black" panose="020B0A04020102020204" pitchFamily="34" charset="0"/>
            </a:endParaRPr>
          </a:p>
        </p:txBody>
      </p:sp>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67300" y="5126027"/>
            <a:ext cx="705369" cy="534370"/>
          </a:xfrm>
          <a:prstGeom prst="rect">
            <a:avLst/>
          </a:prstGeom>
        </p:spPr>
      </p:pic>
      <p:sp>
        <p:nvSpPr>
          <p:cNvPr id="39" name="Rectangle 38"/>
          <p:cNvSpPr/>
          <p:nvPr/>
        </p:nvSpPr>
        <p:spPr>
          <a:xfrm>
            <a:off x="4412954" y="5137457"/>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9</a:t>
            </a:r>
            <a:endParaRPr lang="en-US" sz="2800" b="0" cap="none" spc="0" dirty="0">
              <a:ln w="0"/>
              <a:solidFill>
                <a:schemeClr val="tx1"/>
              </a:solidFill>
              <a:latin typeface="Arial Black" panose="020B0A04020102020204" pitchFamily="34" charset="0"/>
            </a:endParaRPr>
          </a:p>
        </p:txBody>
      </p:sp>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67806" y="4135140"/>
            <a:ext cx="705369" cy="534370"/>
          </a:xfrm>
          <a:prstGeom prst="rect">
            <a:avLst/>
          </a:prstGeom>
        </p:spPr>
      </p:pic>
      <p:sp>
        <p:nvSpPr>
          <p:cNvPr id="41" name="Rectangle 40"/>
          <p:cNvSpPr/>
          <p:nvPr/>
        </p:nvSpPr>
        <p:spPr>
          <a:xfrm>
            <a:off x="7713460" y="4146570"/>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3</a:t>
            </a:r>
            <a:endParaRPr lang="en-US" sz="2800" b="0" cap="none" spc="0" dirty="0">
              <a:ln w="0"/>
              <a:solidFill>
                <a:schemeClr val="tx1"/>
              </a:solidFill>
              <a:latin typeface="Arial Black" panose="020B0A04020102020204" pitchFamily="34" charset="0"/>
            </a:endParaRPr>
          </a:p>
        </p:txBody>
      </p:sp>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06459" y="5174014"/>
            <a:ext cx="705369" cy="534370"/>
          </a:xfrm>
          <a:prstGeom prst="rect">
            <a:avLst/>
          </a:prstGeom>
        </p:spPr>
      </p:pic>
      <p:sp>
        <p:nvSpPr>
          <p:cNvPr id="43" name="Rectangle 42"/>
          <p:cNvSpPr/>
          <p:nvPr/>
        </p:nvSpPr>
        <p:spPr>
          <a:xfrm>
            <a:off x="7752113" y="5185444"/>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9</a:t>
            </a:r>
            <a:endParaRPr lang="en-US" sz="2800" b="0" cap="none" spc="0" dirty="0">
              <a:ln w="0"/>
              <a:solidFill>
                <a:schemeClr val="tx1"/>
              </a:solidFill>
              <a:latin typeface="Arial Black" panose="020B0A04020102020204" pitchFamily="34" charset="0"/>
            </a:endParaRPr>
          </a:p>
        </p:txBody>
      </p:sp>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67844" y="4159286"/>
            <a:ext cx="705369" cy="534370"/>
          </a:xfrm>
          <a:prstGeom prst="rect">
            <a:avLst/>
          </a:prstGeom>
        </p:spPr>
      </p:pic>
      <p:sp>
        <p:nvSpPr>
          <p:cNvPr id="45" name="Rectangle 44"/>
          <p:cNvSpPr/>
          <p:nvPr/>
        </p:nvSpPr>
        <p:spPr>
          <a:xfrm>
            <a:off x="6613498" y="4170716"/>
            <a:ext cx="423514" cy="523220"/>
          </a:xfrm>
          <a:prstGeom prst="rect">
            <a:avLst/>
          </a:prstGeom>
          <a:noFill/>
        </p:spPr>
        <p:txBody>
          <a:bodyPr wrap="none" lIns="91440" tIns="45720" rIns="91440" bIns="45720">
            <a:spAutoFit/>
          </a:bodyPr>
          <a:lstStyle/>
          <a:p>
            <a:pPr algn="ctr"/>
            <a:r>
              <a:rPr lang="en-US" sz="2800" dirty="0" smtClean="0">
                <a:ln w="0"/>
                <a:latin typeface="Arial Black" panose="020B0A04020102020204" pitchFamily="34" charset="0"/>
              </a:rPr>
              <a:t>1</a:t>
            </a:r>
            <a:endParaRPr lang="en-US" sz="2800" b="0" cap="none" spc="0" dirty="0">
              <a:ln w="0"/>
              <a:solidFill>
                <a:schemeClr val="tx1"/>
              </a:solidFill>
              <a:latin typeface="Arial Black" panose="020B0A04020102020204" pitchFamily="34" charset="0"/>
            </a:endParaRPr>
          </a:p>
        </p:txBody>
      </p: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84684" y="5187762"/>
            <a:ext cx="705369" cy="534370"/>
          </a:xfrm>
          <a:prstGeom prst="rect">
            <a:avLst/>
          </a:prstGeom>
        </p:spPr>
      </p:pic>
      <p:sp>
        <p:nvSpPr>
          <p:cNvPr id="47" name="Rectangle 46"/>
          <p:cNvSpPr/>
          <p:nvPr/>
        </p:nvSpPr>
        <p:spPr>
          <a:xfrm>
            <a:off x="6630338" y="5199192"/>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5</a:t>
            </a:r>
            <a:endParaRPr lang="en-US" sz="2800" b="0" cap="none" spc="0" dirty="0">
              <a:ln w="0"/>
              <a:solidFill>
                <a:schemeClr val="tx1"/>
              </a:solidFill>
              <a:latin typeface="Arial Black" panose="020B0A04020102020204" pitchFamily="34" charset="0"/>
            </a:endParaRPr>
          </a:p>
        </p:txBody>
      </p:sp>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53620" y="3082458"/>
            <a:ext cx="705369" cy="534370"/>
          </a:xfrm>
          <a:prstGeom prst="rect">
            <a:avLst/>
          </a:prstGeom>
        </p:spPr>
      </p:pic>
      <p:sp>
        <p:nvSpPr>
          <p:cNvPr id="49" name="Rectangle 48"/>
          <p:cNvSpPr/>
          <p:nvPr/>
        </p:nvSpPr>
        <p:spPr>
          <a:xfrm>
            <a:off x="5499274" y="3093888"/>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1</a:t>
            </a:r>
            <a:endParaRPr lang="en-US" sz="2800" b="0" cap="none" spc="0" dirty="0">
              <a:ln w="0"/>
              <a:solidFill>
                <a:schemeClr val="tx1"/>
              </a:solidFill>
              <a:latin typeface="Arial Black" panose="020B0A04020102020204" pitchFamily="34" charset="0"/>
            </a:endParaRPr>
          </a:p>
        </p:txBody>
      </p:sp>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7655" y="5164067"/>
            <a:ext cx="705369" cy="534370"/>
          </a:xfrm>
          <a:prstGeom prst="rect">
            <a:avLst/>
          </a:prstGeom>
        </p:spPr>
      </p:pic>
      <p:sp>
        <p:nvSpPr>
          <p:cNvPr id="53" name="Rectangle 52"/>
          <p:cNvSpPr/>
          <p:nvPr/>
        </p:nvSpPr>
        <p:spPr>
          <a:xfrm>
            <a:off x="5493310" y="5175497"/>
            <a:ext cx="423513"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latin typeface="Arial Black" panose="020B0A04020102020204" pitchFamily="34" charset="0"/>
              </a:rPr>
              <a:t>2</a:t>
            </a:r>
            <a:endParaRPr lang="en-US" sz="2800" b="0" cap="none" spc="0" dirty="0">
              <a:ln w="0"/>
              <a:solidFill>
                <a:schemeClr val="tx1"/>
              </a:solidFill>
              <a:latin typeface="Arial Black" panose="020B0A04020102020204" pitchFamily="34" charset="0"/>
            </a:endParaRPr>
          </a:p>
        </p:txBody>
      </p:sp>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2784" y="3044241"/>
            <a:ext cx="705369" cy="534370"/>
          </a:xfrm>
          <a:prstGeom prst="rect">
            <a:avLst/>
          </a:prstGeom>
        </p:spPr>
      </p:pic>
      <p:sp>
        <p:nvSpPr>
          <p:cNvPr id="55" name="Rectangle 54"/>
          <p:cNvSpPr/>
          <p:nvPr/>
        </p:nvSpPr>
        <p:spPr>
          <a:xfrm>
            <a:off x="2158438" y="3055671"/>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1</a:t>
            </a:r>
            <a:endParaRPr lang="en-US" sz="2800" b="0" cap="none" spc="0" dirty="0">
              <a:ln w="0"/>
              <a:solidFill>
                <a:schemeClr val="tx1"/>
              </a:solidFill>
              <a:latin typeface="Arial Black" panose="020B0A04020102020204" pitchFamily="34" charset="0"/>
            </a:endParaRPr>
          </a:p>
        </p:txBody>
      </p:sp>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33958" y="2005350"/>
            <a:ext cx="705369" cy="534370"/>
          </a:xfrm>
          <a:prstGeom prst="rect">
            <a:avLst/>
          </a:prstGeom>
        </p:spPr>
      </p:pic>
      <p:sp>
        <p:nvSpPr>
          <p:cNvPr id="57" name="Rectangle 56"/>
          <p:cNvSpPr/>
          <p:nvPr/>
        </p:nvSpPr>
        <p:spPr>
          <a:xfrm>
            <a:off x="3279612" y="2016780"/>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3</a:t>
            </a:r>
            <a:endParaRPr lang="en-US" sz="2800" b="0" cap="none" spc="0" dirty="0">
              <a:ln w="0"/>
              <a:solidFill>
                <a:schemeClr val="tx1"/>
              </a:solidFill>
              <a:latin typeface="Arial Black" panose="020B0A04020102020204" pitchFamily="34" charset="0"/>
            </a:endParaRPr>
          </a:p>
        </p:txBody>
      </p:sp>
      <p:pic>
        <p:nvPicPr>
          <p:cNvPr id="58" name="Picture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4129" y="2052944"/>
            <a:ext cx="705369" cy="534370"/>
          </a:xfrm>
          <a:prstGeom prst="rect">
            <a:avLst/>
          </a:prstGeom>
        </p:spPr>
      </p:pic>
      <p:sp>
        <p:nvSpPr>
          <p:cNvPr id="59" name="Rectangle 58"/>
          <p:cNvSpPr/>
          <p:nvPr/>
        </p:nvSpPr>
        <p:spPr>
          <a:xfrm>
            <a:off x="5519784" y="2064374"/>
            <a:ext cx="423513"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latin typeface="Arial Black" panose="020B0A04020102020204" pitchFamily="34" charset="0"/>
              </a:rPr>
              <a:t>2</a:t>
            </a:r>
            <a:endParaRPr lang="en-US" sz="2800" b="0" cap="none" spc="0" dirty="0">
              <a:ln w="0"/>
              <a:solidFill>
                <a:schemeClr val="tx1"/>
              </a:solidFill>
              <a:latin typeface="Arial Black" panose="020B0A04020102020204" pitchFamily="34" charset="0"/>
            </a:endParaRPr>
          </a:p>
        </p:txBody>
      </p:sp>
      <p:pic>
        <p:nvPicPr>
          <p:cNvPr id="60" name="Picture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80480" y="2005350"/>
            <a:ext cx="705369" cy="534370"/>
          </a:xfrm>
          <a:prstGeom prst="rect">
            <a:avLst/>
          </a:prstGeom>
        </p:spPr>
      </p:pic>
      <p:sp>
        <p:nvSpPr>
          <p:cNvPr id="61" name="Rectangle 60"/>
          <p:cNvSpPr/>
          <p:nvPr/>
        </p:nvSpPr>
        <p:spPr>
          <a:xfrm>
            <a:off x="7726135" y="2016780"/>
            <a:ext cx="423513"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latin typeface="Arial Black" panose="020B0A04020102020204" pitchFamily="34" charset="0"/>
              </a:rPr>
              <a:t>2</a:t>
            </a:r>
            <a:endParaRPr lang="en-US" sz="2800" b="0" cap="none" spc="0" dirty="0">
              <a:ln w="0"/>
              <a:solidFill>
                <a:schemeClr val="tx1"/>
              </a:solidFill>
              <a:latin typeface="Arial Black" panose="020B0A04020102020204" pitchFamily="34" charset="0"/>
            </a:endParaRPr>
          </a:p>
        </p:txBody>
      </p:sp>
      <p:pic>
        <p:nvPicPr>
          <p:cNvPr id="62" name="Picture 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61457" y="3082458"/>
            <a:ext cx="705369" cy="534370"/>
          </a:xfrm>
          <a:prstGeom prst="rect">
            <a:avLst/>
          </a:prstGeom>
        </p:spPr>
      </p:pic>
      <p:sp>
        <p:nvSpPr>
          <p:cNvPr id="63" name="Rectangle 62"/>
          <p:cNvSpPr/>
          <p:nvPr/>
        </p:nvSpPr>
        <p:spPr>
          <a:xfrm>
            <a:off x="6607111" y="3093888"/>
            <a:ext cx="423514" cy="523220"/>
          </a:xfrm>
          <a:prstGeom prst="rect">
            <a:avLst/>
          </a:prstGeom>
          <a:noFill/>
        </p:spPr>
        <p:txBody>
          <a:bodyPr wrap="none" lIns="91440" tIns="45720" rIns="91440" bIns="45720">
            <a:spAutoFit/>
          </a:bodyPr>
          <a:lstStyle/>
          <a:p>
            <a:pPr algn="ctr"/>
            <a:r>
              <a:rPr lang="en-US" sz="2800" dirty="0" smtClean="0">
                <a:ln w="0"/>
                <a:latin typeface="Arial Black" panose="020B0A04020102020204" pitchFamily="34" charset="0"/>
              </a:rPr>
              <a:t>2</a:t>
            </a:r>
            <a:endParaRPr lang="en-US" sz="2800" b="0" cap="none" spc="0" dirty="0">
              <a:ln w="0"/>
              <a:solidFill>
                <a:schemeClr val="tx1"/>
              </a:solidFill>
              <a:latin typeface="Arial Black" panose="020B0A04020102020204" pitchFamily="34" charset="0"/>
            </a:endParaRPr>
          </a:p>
        </p:txBody>
      </p:sp>
      <p:pic>
        <p:nvPicPr>
          <p:cNvPr id="64" name="Picture 6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2901" y="4159286"/>
            <a:ext cx="705369" cy="534370"/>
          </a:xfrm>
          <a:prstGeom prst="rect">
            <a:avLst/>
          </a:prstGeom>
        </p:spPr>
      </p:pic>
      <p:sp>
        <p:nvSpPr>
          <p:cNvPr id="65" name="Rectangle 64"/>
          <p:cNvSpPr/>
          <p:nvPr/>
        </p:nvSpPr>
        <p:spPr>
          <a:xfrm>
            <a:off x="5518555" y="4170716"/>
            <a:ext cx="423514"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latin typeface="Arial Black" panose="020B0A04020102020204" pitchFamily="34" charset="0"/>
              </a:rPr>
              <a:t>3</a:t>
            </a:r>
            <a:endParaRPr lang="en-US" sz="2800" b="0" cap="none" spc="0" dirty="0">
              <a:ln w="0"/>
              <a:solidFill>
                <a:schemeClr val="tx1"/>
              </a:solidFill>
              <a:latin typeface="Arial Black" panose="020B0A04020102020204" pitchFamily="34" charset="0"/>
            </a:endParaRPr>
          </a:p>
        </p:txBody>
      </p:sp>
      <p:pic>
        <p:nvPicPr>
          <p:cNvPr id="66" name="Picture 6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03210" y="3055671"/>
            <a:ext cx="705369" cy="534370"/>
          </a:xfrm>
          <a:prstGeom prst="rect">
            <a:avLst/>
          </a:prstGeom>
        </p:spPr>
      </p:pic>
      <p:sp>
        <p:nvSpPr>
          <p:cNvPr id="67" name="Rectangle 66"/>
          <p:cNvSpPr/>
          <p:nvPr/>
        </p:nvSpPr>
        <p:spPr>
          <a:xfrm>
            <a:off x="7748864" y="3067101"/>
            <a:ext cx="423514" cy="523220"/>
          </a:xfrm>
          <a:prstGeom prst="rect">
            <a:avLst/>
          </a:prstGeom>
          <a:noFill/>
        </p:spPr>
        <p:txBody>
          <a:bodyPr wrap="none" lIns="91440" tIns="45720" rIns="91440" bIns="45720">
            <a:spAutoFit/>
          </a:bodyPr>
          <a:lstStyle/>
          <a:p>
            <a:pPr algn="ctr"/>
            <a:r>
              <a:rPr lang="en-US" sz="2800" dirty="0">
                <a:ln w="0"/>
                <a:latin typeface="Arial Black" panose="020B0A04020102020204" pitchFamily="34" charset="0"/>
              </a:rPr>
              <a:t>1</a:t>
            </a:r>
            <a:endParaRPr lang="en-US" sz="2800" b="0" cap="none" spc="0" dirty="0">
              <a:ln w="0"/>
              <a:solidFill>
                <a:schemeClr val="tx1"/>
              </a:solidFill>
              <a:latin typeface="Arial Black" panose="020B0A04020102020204" pitchFamily="34" charset="0"/>
            </a:endParaRPr>
          </a:p>
        </p:txBody>
      </p:sp>
      <p:sp>
        <p:nvSpPr>
          <p:cNvPr id="17" name="Rectangle 16"/>
          <p:cNvSpPr/>
          <p:nvPr/>
        </p:nvSpPr>
        <p:spPr>
          <a:xfrm>
            <a:off x="1862838" y="4922217"/>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2966054" y="4923052"/>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4076452" y="4932743"/>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5179668" y="4933578"/>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6288120" y="4921382"/>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7391336" y="4922217"/>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1861339" y="3868640"/>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2964555" y="3869475"/>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4074953" y="3879166"/>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5178169" y="3880001"/>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6286621" y="3867805"/>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7389837" y="3868640"/>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1861339" y="2840899"/>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2964555" y="2841734"/>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4074953" y="2841900"/>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5178169" y="2842735"/>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6286621" y="2840064"/>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7389837" y="2840899"/>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1861339" y="1781131"/>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2964555" y="1781966"/>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4074953" y="1791657"/>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5178169" y="1792492"/>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6286621" y="1780296"/>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7389837" y="1781131"/>
            <a:ext cx="1083667" cy="1040929"/>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74087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68"/>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1000"/>
                                        <p:tgtEl>
                                          <p:spTgt spid="68"/>
                                        </p:tgtEl>
                                      </p:cBhvr>
                                    </p:animEffect>
                                    <p:set>
                                      <p:cBhvr>
                                        <p:cTn id="13"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 restart="whenNotActive" fill="hold" evtFilter="cancelBubble" nodeType="interactiveSeq">
                <p:stCondLst>
                  <p:cond evt="onClick" delay="0">
                    <p:tgtEl>
                      <p:spTgt spid="69"/>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1000"/>
                                        <p:tgtEl>
                                          <p:spTgt spid="69"/>
                                        </p:tgtEl>
                                      </p:cBhvr>
                                    </p:animEffect>
                                    <p:set>
                                      <p:cBhvr>
                                        <p:cTn id="19"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0" restart="whenNotActive" fill="hold" evtFilter="cancelBubble" nodeType="interactiveSeq">
                <p:stCondLst>
                  <p:cond evt="onClick" delay="0">
                    <p:tgtEl>
                      <p:spTgt spid="70"/>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1000"/>
                                        <p:tgtEl>
                                          <p:spTgt spid="70"/>
                                        </p:tgtEl>
                                      </p:cBhvr>
                                    </p:animEffect>
                                    <p:set>
                                      <p:cBhvr>
                                        <p:cTn id="25"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6" restart="whenNotActive" fill="hold" evtFilter="cancelBubble" nodeType="interactiveSeq">
                <p:stCondLst>
                  <p:cond evt="onClick" delay="0">
                    <p:tgtEl>
                      <p:spTgt spid="71"/>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1000"/>
                                        <p:tgtEl>
                                          <p:spTgt spid="71"/>
                                        </p:tgtEl>
                                      </p:cBhvr>
                                    </p:animEffect>
                                    <p:set>
                                      <p:cBhvr>
                                        <p:cTn id="31"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32" restart="whenNotActive" fill="hold" evtFilter="cancelBubble" nodeType="interactiveSeq">
                <p:stCondLst>
                  <p:cond evt="onClick" delay="0">
                    <p:tgtEl>
                      <p:spTgt spid="72"/>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1000"/>
                                        <p:tgtEl>
                                          <p:spTgt spid="72"/>
                                        </p:tgtEl>
                                      </p:cBhvr>
                                    </p:animEffect>
                                    <p:set>
                                      <p:cBhvr>
                                        <p:cTn id="37"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8" restart="whenNotActive" fill="hold" evtFilter="cancelBubble" nodeType="interactiveSeq">
                <p:stCondLst>
                  <p:cond evt="onClick" delay="0">
                    <p:tgtEl>
                      <p:spTgt spid="73"/>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1000"/>
                                        <p:tgtEl>
                                          <p:spTgt spid="73"/>
                                        </p:tgtEl>
                                      </p:cBhvr>
                                    </p:animEffect>
                                    <p:set>
                                      <p:cBhvr>
                                        <p:cTn id="43"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grpId="0" nodeType="clickEffect">
                                  <p:stCondLst>
                                    <p:cond delay="0"/>
                                  </p:stCondLst>
                                  <p:childTnLst>
                                    <p:animEffect transition="out" filter="circle(out)">
                                      <p:cBhvr>
                                        <p:cTn id="48" dur="1000"/>
                                        <p:tgtEl>
                                          <p:spTgt spid="74"/>
                                        </p:tgtEl>
                                      </p:cBhvr>
                                    </p:animEffect>
                                    <p:set>
                                      <p:cBhvr>
                                        <p:cTn id="49"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grpId="0" nodeType="clickEffect">
                                  <p:stCondLst>
                                    <p:cond delay="0"/>
                                  </p:stCondLst>
                                  <p:childTnLst>
                                    <p:animEffect transition="out" filter="circle(out)">
                                      <p:cBhvr>
                                        <p:cTn id="54" dur="1000"/>
                                        <p:tgtEl>
                                          <p:spTgt spid="75"/>
                                        </p:tgtEl>
                                      </p:cBhvr>
                                    </p:animEffect>
                                    <p:set>
                                      <p:cBhvr>
                                        <p:cTn id="55"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56" restart="whenNotActive" fill="hold" evtFilter="cancelBubble" nodeType="interactiveSeq">
                <p:stCondLst>
                  <p:cond evt="onClick" delay="0">
                    <p:tgtEl>
                      <p:spTgt spid="76"/>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grpId="0" nodeType="clickEffect">
                                  <p:stCondLst>
                                    <p:cond delay="0"/>
                                  </p:stCondLst>
                                  <p:childTnLst>
                                    <p:animEffect transition="out" filter="circle(out)">
                                      <p:cBhvr>
                                        <p:cTn id="60" dur="1000"/>
                                        <p:tgtEl>
                                          <p:spTgt spid="76"/>
                                        </p:tgtEl>
                                      </p:cBhvr>
                                    </p:animEffect>
                                    <p:set>
                                      <p:cBhvr>
                                        <p:cTn id="61"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grpId="0" nodeType="clickEffect">
                                  <p:stCondLst>
                                    <p:cond delay="0"/>
                                  </p:stCondLst>
                                  <p:childTnLst>
                                    <p:animEffect transition="out" filter="circle(out)">
                                      <p:cBhvr>
                                        <p:cTn id="66" dur="1000"/>
                                        <p:tgtEl>
                                          <p:spTgt spid="77"/>
                                        </p:tgtEl>
                                      </p:cBhvr>
                                    </p:animEffect>
                                    <p:set>
                                      <p:cBhvr>
                                        <p:cTn id="67"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68" restart="whenNotActive" fill="hold" evtFilter="cancelBubble" nodeType="interactiveSeq">
                <p:stCondLst>
                  <p:cond evt="onClick" delay="0">
                    <p:tgtEl>
                      <p:spTgt spid="78"/>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grpId="0" nodeType="clickEffect">
                                  <p:stCondLst>
                                    <p:cond delay="0"/>
                                  </p:stCondLst>
                                  <p:childTnLst>
                                    <p:animEffect transition="out" filter="circle(out)">
                                      <p:cBhvr>
                                        <p:cTn id="72" dur="1000"/>
                                        <p:tgtEl>
                                          <p:spTgt spid="78"/>
                                        </p:tgtEl>
                                      </p:cBhvr>
                                    </p:animEffect>
                                    <p:set>
                                      <p:cBhvr>
                                        <p:cTn id="73"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74" restart="whenNotActive" fill="hold" evtFilter="cancelBubble" nodeType="interactiveSeq">
                <p:stCondLst>
                  <p:cond evt="onClick" delay="0">
                    <p:tgtEl>
                      <p:spTgt spid="79"/>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grpId="0" nodeType="clickEffect">
                                  <p:stCondLst>
                                    <p:cond delay="0"/>
                                  </p:stCondLst>
                                  <p:childTnLst>
                                    <p:animEffect transition="out" filter="circle(out)">
                                      <p:cBhvr>
                                        <p:cTn id="78" dur="1000"/>
                                        <p:tgtEl>
                                          <p:spTgt spid="79"/>
                                        </p:tgtEl>
                                      </p:cBhvr>
                                    </p:animEffect>
                                    <p:set>
                                      <p:cBhvr>
                                        <p:cTn id="79"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0" restart="whenNotActive" fill="hold" evtFilter="cancelBubble" nodeType="interactiveSeq">
                <p:stCondLst>
                  <p:cond evt="onClick" delay="0">
                    <p:tgtEl>
                      <p:spTgt spid="80"/>
                    </p:tgtEl>
                  </p:cond>
                </p:stCondLst>
                <p:endSync evt="end" delay="0">
                  <p:rtn val="all"/>
                </p:endSync>
                <p:childTnLst>
                  <p:par>
                    <p:cTn id="81" fill="hold">
                      <p:stCondLst>
                        <p:cond delay="0"/>
                      </p:stCondLst>
                      <p:childTnLst>
                        <p:par>
                          <p:cTn id="82" fill="hold">
                            <p:stCondLst>
                              <p:cond delay="0"/>
                            </p:stCondLst>
                            <p:childTnLst>
                              <p:par>
                                <p:cTn id="83" presetID="6" presetClass="exit" presetSubtype="32" fill="hold" grpId="0" nodeType="clickEffect">
                                  <p:stCondLst>
                                    <p:cond delay="0"/>
                                  </p:stCondLst>
                                  <p:childTnLst>
                                    <p:animEffect transition="out" filter="circle(out)">
                                      <p:cBhvr>
                                        <p:cTn id="84" dur="1000"/>
                                        <p:tgtEl>
                                          <p:spTgt spid="80"/>
                                        </p:tgtEl>
                                      </p:cBhvr>
                                    </p:animEffect>
                                    <p:set>
                                      <p:cBhvr>
                                        <p:cTn id="85"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86" restart="whenNotActive" fill="hold" evtFilter="cancelBubble" nodeType="interactiveSeq">
                <p:stCondLst>
                  <p:cond evt="onClick" delay="0">
                    <p:tgtEl>
                      <p:spTgt spid="81"/>
                    </p:tgtEl>
                  </p:cond>
                </p:stCondLst>
                <p:endSync evt="end" delay="0">
                  <p:rtn val="all"/>
                </p:endSync>
                <p:childTnLst>
                  <p:par>
                    <p:cTn id="87" fill="hold">
                      <p:stCondLst>
                        <p:cond delay="0"/>
                      </p:stCondLst>
                      <p:childTnLst>
                        <p:par>
                          <p:cTn id="88" fill="hold">
                            <p:stCondLst>
                              <p:cond delay="0"/>
                            </p:stCondLst>
                            <p:childTnLst>
                              <p:par>
                                <p:cTn id="89" presetID="6" presetClass="exit" presetSubtype="32" fill="hold" grpId="0" nodeType="clickEffect">
                                  <p:stCondLst>
                                    <p:cond delay="0"/>
                                  </p:stCondLst>
                                  <p:childTnLst>
                                    <p:animEffect transition="out" filter="circle(out)">
                                      <p:cBhvr>
                                        <p:cTn id="90" dur="1000"/>
                                        <p:tgtEl>
                                          <p:spTgt spid="81"/>
                                        </p:tgtEl>
                                      </p:cBhvr>
                                    </p:animEffect>
                                    <p:set>
                                      <p:cBhvr>
                                        <p:cTn id="91"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92" restart="whenNotActive" fill="hold" evtFilter="cancelBubble" nodeType="interactiveSeq">
                <p:stCondLst>
                  <p:cond evt="onClick" delay="0">
                    <p:tgtEl>
                      <p:spTgt spid="82"/>
                    </p:tgtEl>
                  </p:cond>
                </p:stCondLst>
                <p:endSync evt="end" delay="0">
                  <p:rtn val="all"/>
                </p:endSync>
                <p:childTnLst>
                  <p:par>
                    <p:cTn id="93" fill="hold">
                      <p:stCondLst>
                        <p:cond delay="0"/>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1000"/>
                                        <p:tgtEl>
                                          <p:spTgt spid="82"/>
                                        </p:tgtEl>
                                      </p:cBhvr>
                                    </p:animEffect>
                                    <p:set>
                                      <p:cBhvr>
                                        <p:cTn id="97"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98" restart="whenNotActive" fill="hold" evtFilter="cancelBubble" nodeType="interactiveSeq">
                <p:stCondLst>
                  <p:cond evt="onClick" delay="0">
                    <p:tgtEl>
                      <p:spTgt spid="83"/>
                    </p:tgtEl>
                  </p:cond>
                </p:stCondLst>
                <p:endSync evt="end" delay="0">
                  <p:rtn val="all"/>
                </p:endSync>
                <p:childTnLst>
                  <p:par>
                    <p:cTn id="99" fill="hold">
                      <p:stCondLst>
                        <p:cond delay="0"/>
                      </p:stCondLst>
                      <p:childTnLst>
                        <p:par>
                          <p:cTn id="100" fill="hold">
                            <p:stCondLst>
                              <p:cond delay="0"/>
                            </p:stCondLst>
                            <p:childTnLst>
                              <p:par>
                                <p:cTn id="101" presetID="6" presetClass="exit" presetSubtype="32" fill="hold" grpId="0" nodeType="clickEffect">
                                  <p:stCondLst>
                                    <p:cond delay="0"/>
                                  </p:stCondLst>
                                  <p:childTnLst>
                                    <p:animEffect transition="out" filter="circle(out)">
                                      <p:cBhvr>
                                        <p:cTn id="102" dur="1000"/>
                                        <p:tgtEl>
                                          <p:spTgt spid="83"/>
                                        </p:tgtEl>
                                      </p:cBhvr>
                                    </p:animEffect>
                                    <p:set>
                                      <p:cBhvr>
                                        <p:cTn id="103"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84"/>
                    </p:tgtEl>
                  </p:cond>
                </p:stCondLst>
                <p:endSync evt="end" delay="0">
                  <p:rtn val="all"/>
                </p:endSync>
                <p:childTnLst>
                  <p:par>
                    <p:cTn id="105" fill="hold">
                      <p:stCondLst>
                        <p:cond delay="0"/>
                      </p:stCondLst>
                      <p:childTnLst>
                        <p:par>
                          <p:cTn id="106" fill="hold">
                            <p:stCondLst>
                              <p:cond delay="0"/>
                            </p:stCondLst>
                            <p:childTnLst>
                              <p:par>
                                <p:cTn id="107" presetID="6" presetClass="exit" presetSubtype="32" fill="hold" grpId="0" nodeType="clickEffect">
                                  <p:stCondLst>
                                    <p:cond delay="0"/>
                                  </p:stCondLst>
                                  <p:childTnLst>
                                    <p:animEffect transition="out" filter="circle(out)">
                                      <p:cBhvr>
                                        <p:cTn id="108" dur="1000"/>
                                        <p:tgtEl>
                                          <p:spTgt spid="84"/>
                                        </p:tgtEl>
                                      </p:cBhvr>
                                    </p:animEffect>
                                    <p:set>
                                      <p:cBhvr>
                                        <p:cTn id="109"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10" restart="whenNotActive" fill="hold" evtFilter="cancelBubble" nodeType="interactiveSeq">
                <p:stCondLst>
                  <p:cond evt="onClick" delay="0">
                    <p:tgtEl>
                      <p:spTgt spid="85"/>
                    </p:tgtEl>
                  </p:cond>
                </p:stCondLst>
                <p:endSync evt="end" delay="0">
                  <p:rtn val="all"/>
                </p:endSync>
                <p:childTnLst>
                  <p:par>
                    <p:cTn id="111" fill="hold">
                      <p:stCondLst>
                        <p:cond delay="0"/>
                      </p:stCondLst>
                      <p:childTnLst>
                        <p:par>
                          <p:cTn id="112" fill="hold">
                            <p:stCondLst>
                              <p:cond delay="0"/>
                            </p:stCondLst>
                            <p:childTnLst>
                              <p:par>
                                <p:cTn id="113" presetID="6" presetClass="exit" presetSubtype="32" fill="hold" grpId="0" nodeType="clickEffect">
                                  <p:stCondLst>
                                    <p:cond delay="0"/>
                                  </p:stCondLst>
                                  <p:childTnLst>
                                    <p:animEffect transition="out" filter="circle(out)">
                                      <p:cBhvr>
                                        <p:cTn id="114" dur="1000"/>
                                        <p:tgtEl>
                                          <p:spTgt spid="85"/>
                                        </p:tgtEl>
                                      </p:cBhvr>
                                    </p:animEffect>
                                    <p:set>
                                      <p:cBhvr>
                                        <p:cTn id="115" dur="1" fill="hold">
                                          <p:stCondLst>
                                            <p:cond delay="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16" restart="whenNotActive" fill="hold" evtFilter="cancelBubble" nodeType="interactiveSeq">
                <p:stCondLst>
                  <p:cond evt="onClick" delay="0">
                    <p:tgtEl>
                      <p:spTgt spid="86"/>
                    </p:tgtEl>
                  </p:cond>
                </p:stCondLst>
                <p:endSync evt="end" delay="0">
                  <p:rtn val="all"/>
                </p:endSync>
                <p:childTnLst>
                  <p:par>
                    <p:cTn id="117" fill="hold">
                      <p:stCondLst>
                        <p:cond delay="0"/>
                      </p:stCondLst>
                      <p:childTnLst>
                        <p:par>
                          <p:cTn id="118" fill="hold">
                            <p:stCondLst>
                              <p:cond delay="0"/>
                            </p:stCondLst>
                            <p:childTnLst>
                              <p:par>
                                <p:cTn id="119" presetID="6" presetClass="exit" presetSubtype="32" fill="hold" grpId="0" nodeType="clickEffect">
                                  <p:stCondLst>
                                    <p:cond delay="0"/>
                                  </p:stCondLst>
                                  <p:childTnLst>
                                    <p:animEffect transition="out" filter="circle(out)">
                                      <p:cBhvr>
                                        <p:cTn id="120" dur="1000"/>
                                        <p:tgtEl>
                                          <p:spTgt spid="86"/>
                                        </p:tgtEl>
                                      </p:cBhvr>
                                    </p:animEffect>
                                    <p:set>
                                      <p:cBhvr>
                                        <p:cTn id="121" dur="1" fill="hold">
                                          <p:stCondLst>
                                            <p:cond delay="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22" restart="whenNotActive" fill="hold" evtFilter="cancelBubble" nodeType="interactiveSeq">
                <p:stCondLst>
                  <p:cond evt="onClick" delay="0">
                    <p:tgtEl>
                      <p:spTgt spid="87"/>
                    </p:tgtEl>
                  </p:cond>
                </p:stCondLst>
                <p:endSync evt="end" delay="0">
                  <p:rtn val="all"/>
                </p:endSync>
                <p:childTnLst>
                  <p:par>
                    <p:cTn id="123" fill="hold">
                      <p:stCondLst>
                        <p:cond delay="0"/>
                      </p:stCondLst>
                      <p:childTnLst>
                        <p:par>
                          <p:cTn id="124" fill="hold">
                            <p:stCondLst>
                              <p:cond delay="0"/>
                            </p:stCondLst>
                            <p:childTnLst>
                              <p:par>
                                <p:cTn id="125" presetID="6" presetClass="exit" presetSubtype="32" fill="hold" grpId="0" nodeType="clickEffect">
                                  <p:stCondLst>
                                    <p:cond delay="0"/>
                                  </p:stCondLst>
                                  <p:childTnLst>
                                    <p:animEffect transition="out" filter="circle(out)">
                                      <p:cBhvr>
                                        <p:cTn id="126" dur="1000"/>
                                        <p:tgtEl>
                                          <p:spTgt spid="87"/>
                                        </p:tgtEl>
                                      </p:cBhvr>
                                    </p:animEffect>
                                    <p:set>
                                      <p:cBhvr>
                                        <p:cTn id="127" dur="1" fill="hold">
                                          <p:stCondLst>
                                            <p:cond delay="9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28" restart="whenNotActive" fill="hold" evtFilter="cancelBubble" nodeType="interactiveSeq">
                <p:stCondLst>
                  <p:cond evt="onClick" delay="0">
                    <p:tgtEl>
                      <p:spTgt spid="88"/>
                    </p:tgtEl>
                  </p:cond>
                </p:stCondLst>
                <p:endSync evt="end" delay="0">
                  <p:rtn val="all"/>
                </p:endSync>
                <p:childTnLst>
                  <p:par>
                    <p:cTn id="129" fill="hold">
                      <p:stCondLst>
                        <p:cond delay="0"/>
                      </p:stCondLst>
                      <p:childTnLst>
                        <p:par>
                          <p:cTn id="130" fill="hold">
                            <p:stCondLst>
                              <p:cond delay="0"/>
                            </p:stCondLst>
                            <p:childTnLst>
                              <p:par>
                                <p:cTn id="131" presetID="6" presetClass="exit" presetSubtype="32" fill="hold" grpId="0" nodeType="clickEffect">
                                  <p:stCondLst>
                                    <p:cond delay="0"/>
                                  </p:stCondLst>
                                  <p:childTnLst>
                                    <p:animEffect transition="out" filter="circle(out)">
                                      <p:cBhvr>
                                        <p:cTn id="132" dur="1000"/>
                                        <p:tgtEl>
                                          <p:spTgt spid="88"/>
                                        </p:tgtEl>
                                      </p:cBhvr>
                                    </p:animEffect>
                                    <p:set>
                                      <p:cBhvr>
                                        <p:cTn id="133" dur="1" fill="hold">
                                          <p:stCondLst>
                                            <p:cond delay="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34" restart="whenNotActive" fill="hold" evtFilter="cancelBubble" nodeType="interactiveSeq">
                <p:stCondLst>
                  <p:cond evt="onClick" delay="0">
                    <p:tgtEl>
                      <p:spTgt spid="89"/>
                    </p:tgtEl>
                  </p:cond>
                </p:stCondLst>
                <p:endSync evt="end" delay="0">
                  <p:rtn val="all"/>
                </p:endSync>
                <p:childTnLst>
                  <p:par>
                    <p:cTn id="135" fill="hold">
                      <p:stCondLst>
                        <p:cond delay="0"/>
                      </p:stCondLst>
                      <p:childTnLst>
                        <p:par>
                          <p:cTn id="136" fill="hold">
                            <p:stCondLst>
                              <p:cond delay="0"/>
                            </p:stCondLst>
                            <p:childTnLst>
                              <p:par>
                                <p:cTn id="137" presetID="6" presetClass="exit" presetSubtype="32" fill="hold" grpId="0" nodeType="clickEffect">
                                  <p:stCondLst>
                                    <p:cond delay="0"/>
                                  </p:stCondLst>
                                  <p:childTnLst>
                                    <p:animEffect transition="out" filter="circle(out)">
                                      <p:cBhvr>
                                        <p:cTn id="138" dur="1000"/>
                                        <p:tgtEl>
                                          <p:spTgt spid="89"/>
                                        </p:tgtEl>
                                      </p:cBhvr>
                                    </p:animEffect>
                                    <p:set>
                                      <p:cBhvr>
                                        <p:cTn id="139" dur="1" fill="hold">
                                          <p:stCondLst>
                                            <p:cond delay="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40" restart="whenNotActive" fill="hold" evtFilter="cancelBubble" nodeType="interactiveSeq">
                <p:stCondLst>
                  <p:cond evt="onClick" delay="0">
                    <p:tgtEl>
                      <p:spTgt spid="90"/>
                    </p:tgtEl>
                  </p:cond>
                </p:stCondLst>
                <p:endSync evt="end" delay="0">
                  <p:rtn val="all"/>
                </p:endSync>
                <p:childTnLst>
                  <p:par>
                    <p:cTn id="141" fill="hold">
                      <p:stCondLst>
                        <p:cond delay="0"/>
                      </p:stCondLst>
                      <p:childTnLst>
                        <p:par>
                          <p:cTn id="142" fill="hold">
                            <p:stCondLst>
                              <p:cond delay="0"/>
                            </p:stCondLst>
                            <p:childTnLst>
                              <p:par>
                                <p:cTn id="143" presetID="6" presetClass="exit" presetSubtype="32" fill="hold" grpId="0" nodeType="clickEffect">
                                  <p:stCondLst>
                                    <p:cond delay="0"/>
                                  </p:stCondLst>
                                  <p:childTnLst>
                                    <p:animEffect transition="out" filter="circle(out)">
                                      <p:cBhvr>
                                        <p:cTn id="144" dur="1000"/>
                                        <p:tgtEl>
                                          <p:spTgt spid="90"/>
                                        </p:tgtEl>
                                      </p:cBhvr>
                                    </p:animEffect>
                                    <p:set>
                                      <p:cBhvr>
                                        <p:cTn id="145" dur="1" fill="hold">
                                          <p:stCondLst>
                                            <p:cond delay="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childTnLst>
        </p:cTn>
      </p:par>
    </p:tnLst>
    <p:bldLst>
      <p:bldP spid="1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hlinkClick r:id="" action="ppaction://noaction" highlightClick="1">
              <a:snd r:embed="rId3" name="cucaracha.WAV"/>
            </a:hlinkClick>
          </p:cNvPr>
          <p:cNvSpPr>
            <a:spLocks noChangeArrowheads="1"/>
          </p:cNvSpPr>
          <p:nvPr/>
        </p:nvSpPr>
        <p:spPr bwMode="auto">
          <a:xfrm>
            <a:off x="915794" y="1240613"/>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0243" name="AutoShape 3">
            <a:hlinkClick r:id="" action="ppaction://noaction" highlightClick="1">
              <a:snd r:embed="rId4" name="adioslepido.WAV"/>
            </a:hlinkClick>
          </p:cNvPr>
          <p:cNvSpPr>
            <a:spLocks noChangeArrowheads="1"/>
          </p:cNvSpPr>
          <p:nvPr/>
        </p:nvSpPr>
        <p:spPr bwMode="auto">
          <a:xfrm>
            <a:off x="915794" y="2358213"/>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0244" name="AutoShape 4">
            <a:hlinkClick r:id="" action="ppaction://noaction" highlightClick="1">
              <a:snd r:embed="rId5" name="baila_la_tierra.WAV"/>
            </a:hlinkClick>
          </p:cNvPr>
          <p:cNvSpPr>
            <a:spLocks noChangeArrowheads="1"/>
          </p:cNvSpPr>
          <p:nvPr/>
        </p:nvSpPr>
        <p:spPr bwMode="auto">
          <a:xfrm>
            <a:off x="915794" y="3472638"/>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0245" name="AutoShape 5">
            <a:hlinkClick r:id="" action="ppaction://noaction" highlightClick="1">
              <a:snd r:embed="rId6" name="hsm.WAV"/>
            </a:hlinkClick>
          </p:cNvPr>
          <p:cNvSpPr>
            <a:spLocks noChangeArrowheads="1"/>
          </p:cNvSpPr>
          <p:nvPr/>
        </p:nvSpPr>
        <p:spPr bwMode="auto">
          <a:xfrm>
            <a:off x="915794" y="4590238"/>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0246" name="AutoShape 6">
            <a:hlinkClick r:id="" action="ppaction://noaction" highlightClick="1">
              <a:snd r:embed="rId7" name="cantodeloco.WAV"/>
            </a:hlinkClick>
          </p:cNvPr>
          <p:cNvSpPr>
            <a:spLocks noChangeArrowheads="1"/>
          </p:cNvSpPr>
          <p:nvPr/>
        </p:nvSpPr>
        <p:spPr bwMode="auto">
          <a:xfrm>
            <a:off x="915794" y="5704663"/>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0247" name="WordArt 7"/>
          <p:cNvSpPr>
            <a:spLocks noChangeArrowheads="1" noChangeShapeType="1" noTextEdit="1"/>
          </p:cNvSpPr>
          <p:nvPr/>
        </p:nvSpPr>
        <p:spPr bwMode="auto">
          <a:xfrm>
            <a:off x="268094" y="138507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1</a:t>
            </a:r>
          </a:p>
        </p:txBody>
      </p:sp>
      <p:sp>
        <p:nvSpPr>
          <p:cNvPr id="10248" name="WordArt 8"/>
          <p:cNvSpPr>
            <a:spLocks noChangeArrowheads="1" noChangeShapeType="1" noTextEdit="1"/>
          </p:cNvSpPr>
          <p:nvPr/>
        </p:nvSpPr>
        <p:spPr bwMode="auto">
          <a:xfrm>
            <a:off x="323657" y="2537600"/>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2</a:t>
            </a:r>
          </a:p>
        </p:txBody>
      </p:sp>
      <p:sp>
        <p:nvSpPr>
          <p:cNvPr id="10249" name="WordArt 9"/>
          <p:cNvSpPr>
            <a:spLocks noChangeArrowheads="1" noChangeShapeType="1" noTextEdit="1"/>
          </p:cNvSpPr>
          <p:nvPr/>
        </p:nvSpPr>
        <p:spPr bwMode="auto">
          <a:xfrm>
            <a:off x="339532" y="3688538"/>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3</a:t>
            </a:r>
          </a:p>
        </p:txBody>
      </p:sp>
      <p:sp>
        <p:nvSpPr>
          <p:cNvPr id="10250" name="WordArt 10"/>
          <p:cNvSpPr>
            <a:spLocks noChangeArrowheads="1" noChangeShapeType="1" noTextEdit="1"/>
          </p:cNvSpPr>
          <p:nvPr/>
        </p:nvSpPr>
        <p:spPr bwMode="auto">
          <a:xfrm>
            <a:off x="339532" y="476962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4</a:t>
            </a:r>
          </a:p>
        </p:txBody>
      </p:sp>
      <p:sp>
        <p:nvSpPr>
          <p:cNvPr id="10251" name="WordArt 11"/>
          <p:cNvSpPr>
            <a:spLocks noChangeArrowheads="1" noChangeShapeType="1" noTextEdit="1"/>
          </p:cNvSpPr>
          <p:nvPr/>
        </p:nvSpPr>
        <p:spPr bwMode="auto">
          <a:xfrm>
            <a:off x="339532" y="584912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5</a:t>
            </a:r>
          </a:p>
        </p:txBody>
      </p:sp>
      <p:sp>
        <p:nvSpPr>
          <p:cNvPr id="10252" name="Text Box 12"/>
          <p:cNvSpPr txBox="1">
            <a:spLocks noChangeArrowheads="1"/>
          </p:cNvSpPr>
          <p:nvPr/>
        </p:nvSpPr>
        <p:spPr bwMode="auto">
          <a:xfrm>
            <a:off x="-36513" y="247650"/>
            <a:ext cx="5040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altLang="en-US" sz="2400" b="1" dirty="0">
                <a:solidFill>
                  <a:srgbClr val="000000"/>
                </a:solidFill>
                <a:cs typeface="Arial" panose="020B0604020202020204" pitchFamily="34" charset="0"/>
              </a:rPr>
              <a:t>¿Te gusta la música </a:t>
            </a:r>
            <a:r>
              <a:rPr lang="en-GB" altLang="en-US" sz="2400" b="1" dirty="0" err="1">
                <a:solidFill>
                  <a:srgbClr val="000000"/>
                </a:solidFill>
                <a:cs typeface="Arial" panose="020B0604020202020204" pitchFamily="34" charset="0"/>
              </a:rPr>
              <a:t>española</a:t>
            </a:r>
            <a:r>
              <a:rPr lang="en-GB" altLang="en-US" sz="2400" b="1" dirty="0">
                <a:solidFill>
                  <a:srgbClr val="000000"/>
                </a:solidFill>
                <a:cs typeface="Arial" panose="020B0604020202020204" pitchFamily="34" charset="0"/>
              </a:rPr>
              <a:t>?</a:t>
            </a:r>
          </a:p>
        </p:txBody>
      </p:sp>
      <p:sp>
        <p:nvSpPr>
          <p:cNvPr id="16397" name="Text Box 13"/>
          <p:cNvSpPr txBox="1">
            <a:spLocks noChangeArrowheads="1"/>
          </p:cNvSpPr>
          <p:nvPr/>
        </p:nvSpPr>
        <p:spPr bwMode="auto">
          <a:xfrm>
            <a:off x="5003800" y="183356"/>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altLang="en-US" sz="2400" b="1" dirty="0">
                <a:solidFill>
                  <a:srgbClr val="000000"/>
                </a:solidFill>
                <a:cs typeface="Arial" panose="020B0604020202020204" pitchFamily="34" charset="0"/>
              </a:rPr>
              <a:t>¿</a:t>
            </a:r>
            <a:r>
              <a:rPr lang="en-GB" altLang="en-US" sz="2400" b="1" dirty="0" err="1">
                <a:solidFill>
                  <a:srgbClr val="000000"/>
                </a:solidFill>
                <a:cs typeface="Arial" panose="020B0604020202020204" pitchFamily="34" charset="0"/>
              </a:rPr>
              <a:t>Qué</a:t>
            </a:r>
            <a:r>
              <a:rPr lang="en-GB" altLang="en-US" sz="2400" b="1" dirty="0">
                <a:solidFill>
                  <a:srgbClr val="000000"/>
                </a:solidFill>
                <a:cs typeface="Arial" panose="020B0604020202020204" pitchFamily="34" charset="0"/>
              </a:rPr>
              <a:t> </a:t>
            </a:r>
            <a:r>
              <a:rPr lang="en-GB" altLang="en-US" sz="2400" b="1" dirty="0" err="1">
                <a:solidFill>
                  <a:srgbClr val="000000"/>
                </a:solidFill>
                <a:cs typeface="Arial" panose="020B0604020202020204" pitchFamily="34" charset="0"/>
              </a:rPr>
              <a:t>número</a:t>
            </a:r>
            <a:r>
              <a:rPr lang="en-GB" altLang="en-US" sz="2400" b="1" dirty="0">
                <a:solidFill>
                  <a:srgbClr val="000000"/>
                </a:solidFill>
                <a:cs typeface="Arial" panose="020B0604020202020204" pitchFamily="34" charset="0"/>
              </a:rPr>
              <a:t> </a:t>
            </a:r>
            <a:r>
              <a:rPr lang="en-GB" altLang="en-US" sz="2400" b="1" dirty="0" err="1">
                <a:solidFill>
                  <a:srgbClr val="000000"/>
                </a:solidFill>
                <a:cs typeface="Arial" panose="020B0604020202020204" pitchFamily="34" charset="0"/>
              </a:rPr>
              <a:t>prefieres</a:t>
            </a:r>
            <a:r>
              <a:rPr lang="en-GB" altLang="en-US" sz="2400" b="1" dirty="0">
                <a:solidFill>
                  <a:srgbClr val="000000"/>
                </a:solidFill>
                <a:cs typeface="Arial" panose="020B0604020202020204" pitchFamily="34" charset="0"/>
              </a:rPr>
              <a:t>?</a:t>
            </a:r>
          </a:p>
        </p:txBody>
      </p:sp>
      <p:sp>
        <p:nvSpPr>
          <p:cNvPr id="16398" name="Text Box 14"/>
          <p:cNvSpPr txBox="1">
            <a:spLocks noChangeArrowheads="1"/>
          </p:cNvSpPr>
          <p:nvPr/>
        </p:nvSpPr>
        <p:spPr bwMode="auto">
          <a:xfrm>
            <a:off x="5186285" y="559885"/>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altLang="en-US" sz="2400" b="1" dirty="0" err="1">
                <a:solidFill>
                  <a:srgbClr val="000000"/>
                </a:solidFill>
                <a:cs typeface="Arial" panose="020B0604020202020204" pitchFamily="34" charset="0"/>
              </a:rPr>
              <a:t>Prefiero</a:t>
            </a:r>
            <a:r>
              <a:rPr lang="en-GB" altLang="en-US" sz="2400" b="1" dirty="0">
                <a:solidFill>
                  <a:srgbClr val="000000"/>
                </a:solidFill>
                <a:cs typeface="Arial" panose="020B0604020202020204" pitchFamily="34" charset="0"/>
              </a:rPr>
              <a:t> </a:t>
            </a:r>
            <a:r>
              <a:rPr lang="en-GB" altLang="en-US" sz="2400" b="1" dirty="0" err="1">
                <a:solidFill>
                  <a:srgbClr val="000000"/>
                </a:solidFill>
                <a:cs typeface="Arial" panose="020B0604020202020204" pitchFamily="34" charset="0"/>
              </a:rPr>
              <a:t>número</a:t>
            </a:r>
            <a:r>
              <a:rPr lang="en-GB" altLang="en-US" sz="2400" b="1" dirty="0">
                <a:solidFill>
                  <a:srgbClr val="000000"/>
                </a:solidFill>
                <a:cs typeface="Arial" panose="020B0604020202020204" pitchFamily="34" charset="0"/>
              </a:rPr>
              <a:t> …</a:t>
            </a:r>
          </a:p>
        </p:txBody>
      </p:sp>
      <p:graphicFrame>
        <p:nvGraphicFramePr>
          <p:cNvPr id="3" name="Table 2"/>
          <p:cNvGraphicFramePr>
            <a:graphicFrameLocks noGrp="1"/>
          </p:cNvGraphicFramePr>
          <p:nvPr>
            <p:extLst>
              <p:ext uri="{D42A27DB-BD31-4B8C-83A1-F6EECF244321}">
                <p14:modId xmlns:p14="http://schemas.microsoft.com/office/powerpoint/2010/main" val="4123651555"/>
              </p:ext>
            </p:extLst>
          </p:nvPr>
        </p:nvGraphicFramePr>
        <p:xfrm>
          <a:off x="2246119" y="1240615"/>
          <a:ext cx="6096000" cy="5416665"/>
        </p:xfrm>
        <a:graphic>
          <a:graphicData uri="http://schemas.openxmlformats.org/drawingml/2006/table">
            <a:tbl>
              <a:tblPr firstRow="1" bandRow="1">
                <a:tableStyleId>{5940675A-B579-460E-94D1-54222C63F5DA}</a:tableStyleId>
              </a:tblPr>
              <a:tblGrid>
                <a:gridCol w="1524000"/>
                <a:gridCol w="1524000"/>
                <a:gridCol w="1524000"/>
                <a:gridCol w="1524000"/>
              </a:tblGrid>
              <a:tr h="1083333">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108333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108333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108333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108333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pic>
        <p:nvPicPr>
          <p:cNvPr id="17" name="Picture 2" descr="http://www.clker.com/cliparts/7/d/9/B/f/R/smiley-face-md.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8310" y="1439728"/>
            <a:ext cx="658345" cy="6583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514" y="1295001"/>
            <a:ext cx="1012297" cy="10122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7051129" y="1209990"/>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2452550" y="1193860"/>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Connector 20"/>
          <p:cNvCxnSpPr/>
          <p:nvPr/>
        </p:nvCxnSpPr>
        <p:spPr>
          <a:xfrm flipV="1">
            <a:off x="7292831" y="1507981"/>
            <a:ext cx="678112" cy="58633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40872" y="1446246"/>
            <a:ext cx="672039" cy="66639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 descr="http://www.clker.com/cliparts/7/d/9/B/f/R/smiley-face-md.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8310" y="2506412"/>
            <a:ext cx="658345" cy="6583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514" y="2361685"/>
            <a:ext cx="1012297" cy="10122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7051129" y="2276674"/>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2452550" y="2260544"/>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Connector 26"/>
          <p:cNvCxnSpPr/>
          <p:nvPr/>
        </p:nvCxnSpPr>
        <p:spPr>
          <a:xfrm flipV="1">
            <a:off x="7292831" y="2574665"/>
            <a:ext cx="678112" cy="58633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40872" y="2512930"/>
            <a:ext cx="672039" cy="66639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 descr="http://www.clker.com/cliparts/7/d/9/B/f/R/smiley-face-md.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8310" y="3607058"/>
            <a:ext cx="658345" cy="6583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514" y="3462331"/>
            <a:ext cx="1012297" cy="10122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7051129" y="3377320"/>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2452550" y="3361190"/>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Connector 32"/>
          <p:cNvCxnSpPr/>
          <p:nvPr/>
        </p:nvCxnSpPr>
        <p:spPr>
          <a:xfrm flipV="1">
            <a:off x="7292831" y="3675311"/>
            <a:ext cx="678112" cy="58633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40872" y="3613576"/>
            <a:ext cx="672039" cy="66639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2" descr="http://www.clker.com/cliparts/7/d/9/B/f/R/smiley-face-md.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8310" y="4673742"/>
            <a:ext cx="658345" cy="65834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514" y="4529015"/>
            <a:ext cx="1012297" cy="10122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7051129" y="4444004"/>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2452550" y="4427874"/>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Straight Connector 38"/>
          <p:cNvCxnSpPr/>
          <p:nvPr/>
        </p:nvCxnSpPr>
        <p:spPr>
          <a:xfrm flipV="1">
            <a:off x="7292831" y="4741995"/>
            <a:ext cx="678112" cy="58633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40872" y="4680260"/>
            <a:ext cx="672039" cy="66639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Picture 2" descr="http://www.clker.com/cliparts/7/d/9/B/f/R/smiley-face-md.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8310" y="5774388"/>
            <a:ext cx="658345" cy="6583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www.decodeunicode.org/en/u%25252B2639/data/glyph/196x196/2639.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9514" y="5629661"/>
            <a:ext cx="1012297" cy="101229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7051129" y="5544650"/>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11"/>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p:blipFill>
        <p:spPr bwMode="auto">
          <a:xfrm>
            <a:off x="2452550" y="5528520"/>
            <a:ext cx="1159343" cy="103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5" name="Straight Connector 44"/>
          <p:cNvCxnSpPr/>
          <p:nvPr/>
        </p:nvCxnSpPr>
        <p:spPr>
          <a:xfrm flipV="1">
            <a:off x="7292831" y="5842641"/>
            <a:ext cx="678112" cy="58633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40872" y="5780906"/>
            <a:ext cx="672039" cy="66639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896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7" grpId="0"/>
      <p:bldP spid="163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70558938"/>
              </p:ext>
            </p:extLst>
          </p:nvPr>
        </p:nvGraphicFramePr>
        <p:xfrm>
          <a:off x="0" y="-3"/>
          <a:ext cx="9144000" cy="6858002"/>
        </p:xfrm>
        <a:graphic>
          <a:graphicData uri="http://schemas.openxmlformats.org/drawingml/2006/table">
            <a:tbl>
              <a:tblPr firstRow="1" bandRow="1">
                <a:tableStyleId>{5940675A-B579-460E-94D1-54222C63F5DA}</a:tableStyleId>
              </a:tblPr>
              <a:tblGrid>
                <a:gridCol w="3048000"/>
                <a:gridCol w="3048000"/>
                <a:gridCol w="3048000"/>
              </a:tblGrid>
              <a:tr h="3429001">
                <a:tc>
                  <a:txBody>
                    <a:bodyPr/>
                    <a:lstStyle/>
                    <a:p>
                      <a:endParaRPr lang="en-GB" dirty="0"/>
                    </a:p>
                  </a:txBody>
                  <a:tcPr/>
                </a:tc>
                <a:tc>
                  <a:txBody>
                    <a:bodyPr/>
                    <a:lstStyle/>
                    <a:p>
                      <a:endParaRPr lang="en-GB"/>
                    </a:p>
                  </a:txBody>
                  <a:tcPr/>
                </a:tc>
                <a:tc>
                  <a:txBody>
                    <a:bodyPr/>
                    <a:lstStyle/>
                    <a:p>
                      <a:endParaRPr lang="en-GB"/>
                    </a:p>
                  </a:txBody>
                  <a:tcPr/>
                </a:tc>
              </a:tr>
              <a:tr h="3429001">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
        <p:nvSpPr>
          <p:cNvPr id="3" name="Rectangle 15">
            <a:hlinkClick r:id="" action="ppaction://noaction">
              <a:snd r:embed="rId3" name="aburrida.wav"/>
            </a:hlinkClick>
          </p:cNvPr>
          <p:cNvSpPr>
            <a:spLocks noChangeArrowheads="1"/>
          </p:cNvSpPr>
          <p:nvPr/>
        </p:nvSpPr>
        <p:spPr bwMode="auto">
          <a:xfrm>
            <a:off x="592147" y="3547907"/>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aburrida</a:t>
            </a:r>
          </a:p>
        </p:txBody>
      </p:sp>
      <p:sp>
        <p:nvSpPr>
          <p:cNvPr id="4" name="Rectangle 17">
            <a:hlinkClick r:id="" action="ppaction://noaction">
              <a:snd r:embed="rId4" name="tranquila.wav"/>
            </a:hlinkClick>
          </p:cNvPr>
          <p:cNvSpPr>
            <a:spLocks noChangeArrowheads="1"/>
          </p:cNvSpPr>
          <p:nvPr/>
        </p:nvSpPr>
        <p:spPr bwMode="auto">
          <a:xfrm>
            <a:off x="6611743" y="3563915"/>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tranquila</a:t>
            </a:r>
          </a:p>
        </p:txBody>
      </p:sp>
      <p:sp>
        <p:nvSpPr>
          <p:cNvPr id="5" name="Rectangle 18">
            <a:hlinkClick r:id="" action="ppaction://noaction">
              <a:snd r:embed="rId5" name="ruidosa.wav"/>
            </a:hlinkClick>
          </p:cNvPr>
          <p:cNvSpPr>
            <a:spLocks noChangeArrowheads="1"/>
          </p:cNvSpPr>
          <p:nvPr/>
        </p:nvSpPr>
        <p:spPr bwMode="auto">
          <a:xfrm>
            <a:off x="6611743" y="129398"/>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ruidosa</a:t>
            </a:r>
          </a:p>
        </p:txBody>
      </p:sp>
      <p:sp>
        <p:nvSpPr>
          <p:cNvPr id="6" name="Rectangle 10">
            <a:hlinkClick r:id="" action="ppaction://noaction">
              <a:snd r:embed="rId6" name="tradicional.wav"/>
            </a:hlinkClick>
          </p:cNvPr>
          <p:cNvSpPr>
            <a:spLocks noChangeArrowheads="1"/>
          </p:cNvSpPr>
          <p:nvPr/>
        </p:nvSpPr>
        <p:spPr bwMode="auto">
          <a:xfrm>
            <a:off x="3491706" y="142754"/>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tradicional</a:t>
            </a:r>
          </a:p>
        </p:txBody>
      </p:sp>
      <p:sp>
        <p:nvSpPr>
          <p:cNvPr id="7" name="Rectangle 11">
            <a:hlinkClick r:id="" action="ppaction://noaction">
              <a:snd r:embed="rId7" name="moderna.wav"/>
            </a:hlinkClick>
          </p:cNvPr>
          <p:cNvSpPr>
            <a:spLocks noChangeArrowheads="1"/>
          </p:cNvSpPr>
          <p:nvPr/>
        </p:nvSpPr>
        <p:spPr bwMode="auto">
          <a:xfrm>
            <a:off x="3491707" y="3547906"/>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moderna</a:t>
            </a:r>
          </a:p>
        </p:txBody>
      </p:sp>
      <p:sp>
        <p:nvSpPr>
          <p:cNvPr id="8" name="Rectangle 14">
            <a:hlinkClick r:id="" action="ppaction://noaction">
              <a:snd r:embed="rId8" name="divertida.wav"/>
            </a:hlinkClick>
          </p:cNvPr>
          <p:cNvSpPr>
            <a:spLocks noChangeArrowheads="1"/>
          </p:cNvSpPr>
          <p:nvPr/>
        </p:nvSpPr>
        <p:spPr bwMode="auto">
          <a:xfrm>
            <a:off x="546369" y="129399"/>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divertida</a:t>
            </a:r>
          </a:p>
        </p:txBody>
      </p:sp>
      <p:pic>
        <p:nvPicPr>
          <p:cNvPr id="9" name="Picture 11" descr="p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5169" y="1403853"/>
            <a:ext cx="2594235" cy="13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sh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9997" y="4529583"/>
            <a:ext cx="1362491" cy="21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boring_new_year_party_clipart_haha.gif image by pauljorg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147" y="4529583"/>
            <a:ext cx="2215940" cy="22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FC%20Clip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166" y="1387574"/>
            <a:ext cx="2526994" cy="148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100022ducd_10_l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5397" y="1240219"/>
            <a:ext cx="1829100" cy="197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soliloquy-eco-yacht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10024" y="4529583"/>
            <a:ext cx="1614473" cy="202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89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a:hlinkClick r:id="" action="ppaction://noaction" highlightClick="1">
              <a:snd r:embed="rId3" name="cucaracha.WAV"/>
            </a:hlinkClick>
          </p:cNvPr>
          <p:cNvSpPr>
            <a:spLocks noChangeArrowheads="1"/>
          </p:cNvSpPr>
          <p:nvPr/>
        </p:nvSpPr>
        <p:spPr bwMode="auto">
          <a:xfrm>
            <a:off x="971550" y="1017588"/>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51" name="AutoShape 3">
            <a:hlinkClick r:id="" action="ppaction://noaction" highlightClick="1">
              <a:snd r:embed="rId4" name="adioslepido.WAV"/>
            </a:hlinkClick>
          </p:cNvPr>
          <p:cNvSpPr>
            <a:spLocks noChangeArrowheads="1"/>
          </p:cNvSpPr>
          <p:nvPr/>
        </p:nvSpPr>
        <p:spPr bwMode="auto">
          <a:xfrm>
            <a:off x="971550" y="2135188"/>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52" name="AutoShape 4">
            <a:hlinkClick r:id="" action="ppaction://noaction" highlightClick="1">
              <a:snd r:embed="rId5" name="baila_la_tierra.WAV"/>
            </a:hlinkClick>
          </p:cNvPr>
          <p:cNvSpPr>
            <a:spLocks noChangeArrowheads="1"/>
          </p:cNvSpPr>
          <p:nvPr/>
        </p:nvSpPr>
        <p:spPr bwMode="auto">
          <a:xfrm>
            <a:off x="971550" y="3249613"/>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53" name="AutoShape 5">
            <a:hlinkClick r:id="" action="ppaction://noaction" highlightClick="1">
              <a:snd r:embed="rId6" name="hsm.WAV"/>
            </a:hlinkClick>
          </p:cNvPr>
          <p:cNvSpPr>
            <a:spLocks noChangeArrowheads="1"/>
          </p:cNvSpPr>
          <p:nvPr/>
        </p:nvSpPr>
        <p:spPr bwMode="auto">
          <a:xfrm>
            <a:off x="971550" y="4367213"/>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54" name="AutoShape 6">
            <a:hlinkClick r:id="" action="ppaction://noaction" highlightClick="1">
              <a:snd r:embed="rId7" name="cantodeloco.WAV"/>
            </a:hlinkClick>
          </p:cNvPr>
          <p:cNvSpPr>
            <a:spLocks noChangeArrowheads="1"/>
          </p:cNvSpPr>
          <p:nvPr/>
        </p:nvSpPr>
        <p:spPr bwMode="auto">
          <a:xfrm>
            <a:off x="971550" y="5481638"/>
            <a:ext cx="1042988" cy="1042987"/>
          </a:xfrm>
          <a:prstGeom prst="actionButtonSound">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55" name="WordArt 7"/>
          <p:cNvSpPr>
            <a:spLocks noChangeArrowheads="1" noChangeShapeType="1" noTextEdit="1"/>
          </p:cNvSpPr>
          <p:nvPr/>
        </p:nvSpPr>
        <p:spPr bwMode="auto">
          <a:xfrm>
            <a:off x="323850" y="11620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1</a:t>
            </a:r>
          </a:p>
        </p:txBody>
      </p:sp>
      <p:sp>
        <p:nvSpPr>
          <p:cNvPr id="2056" name="WordArt 8"/>
          <p:cNvSpPr>
            <a:spLocks noChangeArrowheads="1" noChangeShapeType="1" noTextEdit="1"/>
          </p:cNvSpPr>
          <p:nvPr/>
        </p:nvSpPr>
        <p:spPr bwMode="auto">
          <a:xfrm>
            <a:off x="379413" y="2314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2</a:t>
            </a:r>
          </a:p>
        </p:txBody>
      </p:sp>
      <p:sp>
        <p:nvSpPr>
          <p:cNvPr id="2057" name="WordArt 9"/>
          <p:cNvSpPr>
            <a:spLocks noChangeArrowheads="1" noChangeShapeType="1" noTextEdit="1"/>
          </p:cNvSpPr>
          <p:nvPr/>
        </p:nvSpPr>
        <p:spPr bwMode="auto">
          <a:xfrm>
            <a:off x="395288" y="34655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3</a:t>
            </a:r>
          </a:p>
        </p:txBody>
      </p:sp>
      <p:sp>
        <p:nvSpPr>
          <p:cNvPr id="2058" name="WordArt 10"/>
          <p:cNvSpPr>
            <a:spLocks noChangeArrowheads="1" noChangeShapeType="1" noTextEdit="1"/>
          </p:cNvSpPr>
          <p:nvPr/>
        </p:nvSpPr>
        <p:spPr bwMode="auto">
          <a:xfrm>
            <a:off x="395288" y="45466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4</a:t>
            </a:r>
          </a:p>
        </p:txBody>
      </p:sp>
      <p:sp>
        <p:nvSpPr>
          <p:cNvPr id="2059" name="WordArt 11"/>
          <p:cNvSpPr>
            <a:spLocks noChangeArrowheads="1" noChangeShapeType="1" noTextEdit="1"/>
          </p:cNvSpPr>
          <p:nvPr/>
        </p:nvSpPr>
        <p:spPr bwMode="auto">
          <a:xfrm>
            <a:off x="395288" y="56261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5</a:t>
            </a:r>
          </a:p>
        </p:txBody>
      </p:sp>
      <p:sp>
        <p:nvSpPr>
          <p:cNvPr id="2060" name="Text Box 12">
            <a:hlinkClick r:id="" action="ppaction://noaction">
              <a:snd r:embed="rId8" name="mus_esp.wav"/>
            </a:hlinkClick>
          </p:cNvPr>
          <p:cNvSpPr txBox="1">
            <a:spLocks noChangeArrowheads="1"/>
          </p:cNvSpPr>
          <p:nvPr/>
        </p:nvSpPr>
        <p:spPr bwMode="auto">
          <a:xfrm>
            <a:off x="1187450" y="317500"/>
            <a:ext cx="4679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dirty="0">
                <a:latin typeface="Calibri" panose="020F0502020204030204" pitchFamily="34" charset="0"/>
                <a:cs typeface="Arial" panose="020B0604020202020204" pitchFamily="34" charset="0"/>
              </a:rPr>
              <a:t>¿Te gusta </a:t>
            </a:r>
            <a:r>
              <a:rPr lang="en-GB" altLang="en-US" sz="2800" b="1" dirty="0">
                <a:solidFill>
                  <a:srgbClr val="FF0000"/>
                </a:solidFill>
                <a:latin typeface="Calibri" panose="020F0502020204030204" pitchFamily="34" charset="0"/>
                <a:cs typeface="Arial" panose="020B0604020202020204" pitchFamily="34" charset="0"/>
              </a:rPr>
              <a:t>la música </a:t>
            </a:r>
            <a:r>
              <a:rPr lang="en-GB" altLang="en-US" sz="2800" b="1" dirty="0" err="1">
                <a:solidFill>
                  <a:srgbClr val="FF0000"/>
                </a:solidFill>
                <a:latin typeface="Calibri" panose="020F0502020204030204" pitchFamily="34" charset="0"/>
                <a:cs typeface="Arial" panose="020B0604020202020204" pitchFamily="34" charset="0"/>
              </a:rPr>
              <a:t>española</a:t>
            </a:r>
            <a:r>
              <a:rPr lang="en-GB" altLang="en-US" sz="2800" b="1" dirty="0">
                <a:latin typeface="Calibri" panose="020F0502020204030204" pitchFamily="34" charset="0"/>
                <a:cs typeface="Arial" panose="020B0604020202020204" pitchFamily="34" charset="0"/>
              </a:rPr>
              <a:t>?</a:t>
            </a:r>
          </a:p>
        </p:txBody>
      </p:sp>
      <p:sp>
        <p:nvSpPr>
          <p:cNvPr id="77837" name="Text Box 13">
            <a:hlinkClick r:id="" action="ppaction://noaction">
              <a:snd r:embed="rId9" name="que.wav"/>
            </a:hlinkClick>
          </p:cNvPr>
          <p:cNvSpPr txBox="1">
            <a:spLocks noChangeArrowheads="1"/>
          </p:cNvSpPr>
          <p:nvPr/>
        </p:nvSpPr>
        <p:spPr bwMode="auto">
          <a:xfrm>
            <a:off x="2482850" y="2928938"/>
            <a:ext cx="3671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b="1">
                <a:latin typeface="Calibri" panose="020F0502020204030204" pitchFamily="34" charset="0"/>
                <a:cs typeface="Arial" panose="020B0604020202020204" pitchFamily="34" charset="0"/>
              </a:rPr>
              <a:t>¿Qué número te gusta?</a:t>
            </a:r>
          </a:p>
        </p:txBody>
      </p:sp>
      <p:sp>
        <p:nvSpPr>
          <p:cNvPr id="77838" name="Text Box 14">
            <a:hlinkClick r:id="" action="ppaction://noaction">
              <a:snd r:embed="rId10" name="porque1.wav"/>
            </a:hlinkClick>
          </p:cNvPr>
          <p:cNvSpPr txBox="1">
            <a:spLocks noChangeArrowheads="1"/>
          </p:cNvSpPr>
          <p:nvPr/>
        </p:nvSpPr>
        <p:spPr bwMode="auto">
          <a:xfrm>
            <a:off x="6515100" y="2924175"/>
            <a:ext cx="1944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a:latin typeface="Calibri" panose="020F0502020204030204" pitchFamily="34" charset="0"/>
                <a:cs typeface="Arial" panose="020B0604020202020204" pitchFamily="34" charset="0"/>
              </a:rPr>
              <a:t>¿Por qué?</a:t>
            </a:r>
          </a:p>
        </p:txBody>
      </p:sp>
      <p:sp>
        <p:nvSpPr>
          <p:cNvPr id="2063" name="Text Box 15">
            <a:hlinkClick r:id="" action="ppaction://noaction">
              <a:snd r:embed="rId11" name="porque.wav"/>
            </a:hlinkClick>
          </p:cNvPr>
          <p:cNvSpPr txBox="1">
            <a:spLocks noChangeArrowheads="1"/>
          </p:cNvSpPr>
          <p:nvPr/>
        </p:nvSpPr>
        <p:spPr bwMode="auto">
          <a:xfrm>
            <a:off x="6084888" y="303213"/>
            <a:ext cx="24749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a:latin typeface="Calibri" panose="020F0502020204030204" pitchFamily="34" charset="0"/>
                <a:cs typeface="Arial" panose="020B0604020202020204" pitchFamily="34" charset="0"/>
              </a:rPr>
              <a:t>¿Por qué (no)?</a:t>
            </a:r>
          </a:p>
        </p:txBody>
      </p:sp>
      <p:sp>
        <p:nvSpPr>
          <p:cNvPr id="77840" name="Text Box 16">
            <a:hlinkClick r:id="" action="ppaction://noaction">
              <a:snd r:embed="rId12" name="queno.wav"/>
            </a:hlinkClick>
          </p:cNvPr>
          <p:cNvSpPr txBox="1">
            <a:spLocks noChangeArrowheads="1"/>
          </p:cNvSpPr>
          <p:nvPr/>
        </p:nvSpPr>
        <p:spPr bwMode="auto">
          <a:xfrm>
            <a:off x="2122488" y="4740275"/>
            <a:ext cx="4105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b="1">
                <a:latin typeface="Calibri" panose="020F0502020204030204" pitchFamily="34" charset="0"/>
                <a:cs typeface="Arial" panose="020B0604020202020204" pitchFamily="34" charset="0"/>
              </a:rPr>
              <a:t>¿Qué número no te gusta?</a:t>
            </a:r>
          </a:p>
        </p:txBody>
      </p:sp>
      <p:sp>
        <p:nvSpPr>
          <p:cNvPr id="77841" name="Text Box 17">
            <a:hlinkClick r:id="" action="ppaction://noaction">
              <a:snd r:embed="rId13" name="porqueno.wav"/>
            </a:hlinkClick>
          </p:cNvPr>
          <p:cNvSpPr txBox="1">
            <a:spLocks noChangeArrowheads="1"/>
          </p:cNvSpPr>
          <p:nvPr/>
        </p:nvSpPr>
        <p:spPr bwMode="auto">
          <a:xfrm>
            <a:off x="6588125" y="4724400"/>
            <a:ext cx="2232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a:latin typeface="Calibri" panose="020F0502020204030204" pitchFamily="34" charset="0"/>
                <a:cs typeface="Arial" panose="020B0604020202020204" pitchFamily="34" charset="0"/>
              </a:rPr>
              <a:t>¿Por qué no?</a:t>
            </a:r>
          </a:p>
        </p:txBody>
      </p:sp>
      <p:sp>
        <p:nvSpPr>
          <p:cNvPr id="2066" name="Text Box 18">
            <a:hlinkClick r:id="" action="ppaction://noaction">
              <a:snd r:embed="rId14" name="si.wav"/>
            </a:hlinkClick>
          </p:cNvPr>
          <p:cNvSpPr txBox="1">
            <a:spLocks noChangeArrowheads="1"/>
          </p:cNvSpPr>
          <p:nvPr/>
        </p:nvSpPr>
        <p:spPr bwMode="auto">
          <a:xfrm>
            <a:off x="3133725" y="908050"/>
            <a:ext cx="51831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rPr>
              <a:t>¡S</a:t>
            </a:r>
            <a:r>
              <a:rPr lang="en-GB" altLang="en-US" sz="2800">
                <a:latin typeface="Calibri" panose="020F0502020204030204" pitchFamily="34" charset="0"/>
                <a:cs typeface="Arial" panose="020B0604020202020204" pitchFamily="34" charset="0"/>
              </a:rPr>
              <a:t>í! Me gusta </a:t>
            </a:r>
            <a:r>
              <a:rPr lang="en-GB" altLang="en-US" sz="2800">
                <a:solidFill>
                  <a:srgbClr val="FF0000"/>
                </a:solidFill>
                <a:latin typeface="Calibri" panose="020F0502020204030204" pitchFamily="34" charset="0"/>
                <a:cs typeface="Arial" panose="020B0604020202020204" pitchFamily="34" charset="0"/>
              </a:rPr>
              <a:t>la música española</a:t>
            </a:r>
            <a:r>
              <a:rPr lang="en-GB" altLang="en-US" sz="2800">
                <a:latin typeface="Calibri" panose="020F0502020204030204" pitchFamily="34" charset="0"/>
                <a:cs typeface="Arial" panose="020B0604020202020204" pitchFamily="34" charset="0"/>
              </a:rPr>
              <a:t> </a:t>
            </a:r>
            <a:br>
              <a:rPr lang="en-GB" altLang="en-US" sz="2800">
                <a:latin typeface="Calibri" panose="020F0502020204030204" pitchFamily="34" charset="0"/>
                <a:cs typeface="Arial" panose="020B0604020202020204" pitchFamily="34" charset="0"/>
              </a:rPr>
            </a:br>
            <a:r>
              <a:rPr lang="en-GB" altLang="en-US" sz="2800">
                <a:latin typeface="Calibri" panose="020F0502020204030204" pitchFamily="34" charset="0"/>
                <a:cs typeface="Arial" panose="020B0604020202020204" pitchFamily="34" charset="0"/>
              </a:rPr>
              <a:t>porque </a:t>
            </a:r>
            <a:r>
              <a:rPr lang="en-GB" altLang="en-US" sz="2800" b="1" i="1">
                <a:latin typeface="Calibri" panose="020F0502020204030204" pitchFamily="34" charset="0"/>
                <a:cs typeface="Arial" panose="020B0604020202020204" pitchFamily="34" charset="0"/>
              </a:rPr>
              <a:t>me parece</a:t>
            </a:r>
            <a:r>
              <a:rPr lang="en-GB" altLang="en-US" sz="2800">
                <a:latin typeface="Calibri" panose="020F0502020204030204" pitchFamily="34" charset="0"/>
                <a:cs typeface="Arial" panose="020B0604020202020204" pitchFamily="34" charset="0"/>
              </a:rPr>
              <a:t> </a:t>
            </a:r>
            <a:r>
              <a:rPr lang="en-GB" altLang="en-US" sz="2800">
                <a:solidFill>
                  <a:srgbClr val="FF0000"/>
                </a:solidFill>
                <a:latin typeface="Calibri" panose="020F0502020204030204" pitchFamily="34" charset="0"/>
                <a:cs typeface="Arial" panose="020B0604020202020204" pitchFamily="34" charset="0"/>
              </a:rPr>
              <a:t>__________.</a:t>
            </a:r>
            <a:endParaRPr lang="en-GB" altLang="en-US" sz="2800">
              <a:latin typeface="Calibri" panose="020F0502020204030204" pitchFamily="34" charset="0"/>
              <a:cs typeface="Arial" panose="020B0604020202020204" pitchFamily="34" charset="0"/>
            </a:endParaRPr>
          </a:p>
        </p:txBody>
      </p:sp>
      <p:sp>
        <p:nvSpPr>
          <p:cNvPr id="2067" name="Text Box 19">
            <a:hlinkClick r:id="" action="ppaction://noaction">
              <a:snd r:embed="rId15" name="no.wav"/>
            </a:hlinkClick>
          </p:cNvPr>
          <p:cNvSpPr txBox="1">
            <a:spLocks noChangeArrowheads="1"/>
          </p:cNvSpPr>
          <p:nvPr/>
        </p:nvSpPr>
        <p:spPr bwMode="auto">
          <a:xfrm>
            <a:off x="3132138" y="1906588"/>
            <a:ext cx="55435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rPr>
              <a:t>¡No</a:t>
            </a:r>
            <a:r>
              <a:rPr lang="en-GB" altLang="en-US" sz="2800">
                <a:latin typeface="Calibri" panose="020F0502020204030204" pitchFamily="34" charset="0"/>
                <a:cs typeface="Arial" panose="020B0604020202020204" pitchFamily="34" charset="0"/>
              </a:rPr>
              <a:t>! No me gusta </a:t>
            </a:r>
            <a:r>
              <a:rPr lang="en-GB" altLang="en-US" sz="2800">
                <a:solidFill>
                  <a:srgbClr val="FF0000"/>
                </a:solidFill>
                <a:latin typeface="Calibri" panose="020F0502020204030204" pitchFamily="34" charset="0"/>
                <a:cs typeface="Arial" panose="020B0604020202020204" pitchFamily="34" charset="0"/>
              </a:rPr>
              <a:t>la música española</a:t>
            </a:r>
            <a:r>
              <a:rPr lang="en-GB" altLang="en-US" sz="2800">
                <a:latin typeface="Calibri" panose="020F0502020204030204" pitchFamily="34" charset="0"/>
                <a:cs typeface="Arial" panose="020B0604020202020204" pitchFamily="34" charset="0"/>
              </a:rPr>
              <a:t> </a:t>
            </a:r>
            <a:br>
              <a:rPr lang="en-GB" altLang="en-US" sz="2800">
                <a:latin typeface="Calibri" panose="020F0502020204030204" pitchFamily="34" charset="0"/>
                <a:cs typeface="Arial" panose="020B0604020202020204" pitchFamily="34" charset="0"/>
              </a:rPr>
            </a:br>
            <a:r>
              <a:rPr lang="en-GB" altLang="en-US" sz="2800">
                <a:latin typeface="Calibri" panose="020F0502020204030204" pitchFamily="34" charset="0"/>
                <a:cs typeface="Arial" panose="020B0604020202020204" pitchFamily="34" charset="0"/>
              </a:rPr>
              <a:t>porque </a:t>
            </a:r>
            <a:r>
              <a:rPr lang="en-GB" altLang="en-US" sz="2800" b="1" i="1">
                <a:latin typeface="Calibri" panose="020F0502020204030204" pitchFamily="34" charset="0"/>
                <a:cs typeface="Arial" panose="020B0604020202020204" pitchFamily="34" charset="0"/>
              </a:rPr>
              <a:t>me parece</a:t>
            </a:r>
            <a:r>
              <a:rPr lang="en-GB" altLang="en-US" sz="2800">
                <a:latin typeface="Calibri" panose="020F0502020204030204" pitchFamily="34" charset="0"/>
                <a:cs typeface="Arial" panose="020B0604020202020204" pitchFamily="34" charset="0"/>
              </a:rPr>
              <a:t> </a:t>
            </a:r>
            <a:r>
              <a:rPr lang="en-GB" altLang="en-US" sz="2800">
                <a:solidFill>
                  <a:srgbClr val="FF0000"/>
                </a:solidFill>
                <a:latin typeface="Calibri" panose="020F0502020204030204" pitchFamily="34" charset="0"/>
                <a:cs typeface="Arial" panose="020B0604020202020204" pitchFamily="34" charset="0"/>
              </a:rPr>
              <a:t>__________.</a:t>
            </a:r>
            <a:endParaRPr lang="en-GB" altLang="en-US" sz="2800">
              <a:latin typeface="Calibri" panose="020F0502020204030204" pitchFamily="34" charset="0"/>
              <a:cs typeface="Arial" panose="020B0604020202020204" pitchFamily="34" charset="0"/>
            </a:endParaRPr>
          </a:p>
        </p:txBody>
      </p:sp>
      <p:sp>
        <p:nvSpPr>
          <p:cNvPr id="77844" name="Text Box 20">
            <a:hlinkClick r:id="" action="ppaction://noaction">
              <a:snd r:embed="rId16" name="creo.wav"/>
            </a:hlinkClick>
          </p:cNvPr>
          <p:cNvSpPr txBox="1">
            <a:spLocks noChangeArrowheads="1"/>
          </p:cNvSpPr>
          <p:nvPr/>
        </p:nvSpPr>
        <p:spPr bwMode="auto">
          <a:xfrm>
            <a:off x="3140075" y="3562350"/>
            <a:ext cx="51831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cs typeface="Arial" panose="020B0604020202020204" pitchFamily="34" charset="0"/>
              </a:rPr>
              <a:t>Me gusta </a:t>
            </a:r>
            <a:r>
              <a:rPr lang="en-GB" altLang="en-US" sz="2800">
                <a:solidFill>
                  <a:srgbClr val="0066FF"/>
                </a:solidFill>
                <a:latin typeface="Calibri" panose="020F0502020204030204" pitchFamily="34" charset="0"/>
                <a:cs typeface="Arial" panose="020B0604020202020204" pitchFamily="34" charset="0"/>
              </a:rPr>
              <a:t>número …</a:t>
            </a:r>
            <a:r>
              <a:rPr lang="en-GB" altLang="en-US" sz="2800">
                <a:latin typeface="Calibri" panose="020F0502020204030204" pitchFamily="34" charset="0"/>
                <a:cs typeface="Arial" panose="020B0604020202020204" pitchFamily="34" charset="0"/>
              </a:rPr>
              <a:t> </a:t>
            </a:r>
            <a:br>
              <a:rPr lang="en-GB" altLang="en-US" sz="2800">
                <a:latin typeface="Calibri" panose="020F0502020204030204" pitchFamily="34" charset="0"/>
                <a:cs typeface="Arial" panose="020B0604020202020204" pitchFamily="34" charset="0"/>
              </a:rPr>
            </a:br>
            <a:r>
              <a:rPr lang="en-GB" altLang="en-US" sz="2800">
                <a:latin typeface="Calibri" panose="020F0502020204030204" pitchFamily="34" charset="0"/>
                <a:cs typeface="Arial" panose="020B0604020202020204" pitchFamily="34" charset="0"/>
              </a:rPr>
              <a:t>porque </a:t>
            </a:r>
            <a:r>
              <a:rPr lang="en-GB" altLang="en-US" sz="2800" b="1" i="1">
                <a:latin typeface="Calibri" panose="020F0502020204030204" pitchFamily="34" charset="0"/>
                <a:cs typeface="Arial" panose="020B0604020202020204" pitchFamily="34" charset="0"/>
              </a:rPr>
              <a:t>creo que</a:t>
            </a:r>
            <a:r>
              <a:rPr lang="en-GB" altLang="en-US" sz="2800">
                <a:latin typeface="Calibri" panose="020F0502020204030204" pitchFamily="34" charset="0"/>
                <a:cs typeface="Arial" panose="020B0604020202020204" pitchFamily="34" charset="0"/>
              </a:rPr>
              <a:t> es </a:t>
            </a:r>
            <a:r>
              <a:rPr lang="en-GB" altLang="en-US" sz="2800">
                <a:solidFill>
                  <a:srgbClr val="0066FF"/>
                </a:solidFill>
                <a:latin typeface="Calibri" panose="020F0502020204030204" pitchFamily="34" charset="0"/>
                <a:cs typeface="Arial" panose="020B0604020202020204" pitchFamily="34" charset="0"/>
              </a:rPr>
              <a:t>__________.</a:t>
            </a:r>
          </a:p>
        </p:txBody>
      </p:sp>
      <p:sp>
        <p:nvSpPr>
          <p:cNvPr id="77845" name="Text Box 21">
            <a:hlinkClick r:id="" action="ppaction://noaction">
              <a:snd r:embed="rId17" name="creoque.wav"/>
            </a:hlinkClick>
          </p:cNvPr>
          <p:cNvSpPr txBox="1">
            <a:spLocks noChangeArrowheads="1"/>
          </p:cNvSpPr>
          <p:nvPr/>
        </p:nvSpPr>
        <p:spPr bwMode="auto">
          <a:xfrm>
            <a:off x="3132138" y="5362575"/>
            <a:ext cx="51831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latin typeface="Calibri" panose="020F0502020204030204" pitchFamily="34" charset="0"/>
                <a:cs typeface="Arial" panose="020B0604020202020204" pitchFamily="34" charset="0"/>
              </a:rPr>
              <a:t>No me gusta </a:t>
            </a:r>
            <a:r>
              <a:rPr lang="en-GB" altLang="en-US" sz="2800">
                <a:solidFill>
                  <a:srgbClr val="0066FF"/>
                </a:solidFill>
                <a:latin typeface="Calibri" panose="020F0502020204030204" pitchFamily="34" charset="0"/>
                <a:cs typeface="Arial" panose="020B0604020202020204" pitchFamily="34" charset="0"/>
              </a:rPr>
              <a:t>número …</a:t>
            </a:r>
            <a:r>
              <a:rPr lang="en-GB" altLang="en-US" sz="2800">
                <a:latin typeface="Calibri" panose="020F0502020204030204" pitchFamily="34" charset="0"/>
                <a:cs typeface="Arial" panose="020B0604020202020204" pitchFamily="34" charset="0"/>
              </a:rPr>
              <a:t> </a:t>
            </a:r>
            <a:br>
              <a:rPr lang="en-GB" altLang="en-US" sz="2800">
                <a:latin typeface="Calibri" panose="020F0502020204030204" pitchFamily="34" charset="0"/>
                <a:cs typeface="Arial" panose="020B0604020202020204" pitchFamily="34" charset="0"/>
              </a:rPr>
            </a:br>
            <a:r>
              <a:rPr lang="en-GB" altLang="en-US" sz="2800">
                <a:latin typeface="Calibri" panose="020F0502020204030204" pitchFamily="34" charset="0"/>
                <a:cs typeface="Arial" panose="020B0604020202020204" pitchFamily="34" charset="0"/>
              </a:rPr>
              <a:t>porque </a:t>
            </a:r>
            <a:r>
              <a:rPr lang="en-GB" altLang="en-US" sz="2800" b="1" i="1">
                <a:latin typeface="Calibri" panose="020F0502020204030204" pitchFamily="34" charset="0"/>
                <a:cs typeface="Arial" panose="020B0604020202020204" pitchFamily="34" charset="0"/>
              </a:rPr>
              <a:t>creo que</a:t>
            </a:r>
            <a:r>
              <a:rPr lang="en-GB" altLang="en-US" sz="2800">
                <a:latin typeface="Calibri" panose="020F0502020204030204" pitchFamily="34" charset="0"/>
                <a:cs typeface="Arial" panose="020B0604020202020204" pitchFamily="34" charset="0"/>
              </a:rPr>
              <a:t> es </a:t>
            </a:r>
            <a:r>
              <a:rPr lang="en-GB" altLang="en-US" sz="2800">
                <a:solidFill>
                  <a:srgbClr val="0066FF"/>
                </a:solidFill>
                <a:latin typeface="Calibri" panose="020F0502020204030204" pitchFamily="34" charset="0"/>
                <a:cs typeface="Arial" panose="020B0604020202020204" pitchFamily="34" charset="0"/>
              </a:rPr>
              <a:t>__________.</a:t>
            </a:r>
          </a:p>
        </p:txBody>
      </p:sp>
    </p:spTree>
    <p:extLst>
      <p:ext uri="{BB962C8B-B14F-4D97-AF65-F5344CB8AC3E}">
        <p14:creationId xmlns:p14="http://schemas.microsoft.com/office/powerpoint/2010/main" val="2976581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38"/>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784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784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784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7" grpId="0"/>
      <p:bldP spid="77838" grpId="0"/>
      <p:bldP spid="77840" grpId="0"/>
      <p:bldP spid="77841" grpId="0"/>
      <p:bldP spid="77844" grpId="0"/>
      <p:bldP spid="778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3"/>
          <a:ext cx="9144000" cy="6858002"/>
        </p:xfrm>
        <a:graphic>
          <a:graphicData uri="http://schemas.openxmlformats.org/drawingml/2006/table">
            <a:tbl>
              <a:tblPr firstRow="1" bandRow="1">
                <a:tableStyleId>{5940675A-B579-460E-94D1-54222C63F5DA}</a:tableStyleId>
              </a:tblPr>
              <a:tblGrid>
                <a:gridCol w="3048000"/>
                <a:gridCol w="3048000"/>
                <a:gridCol w="3048000"/>
              </a:tblGrid>
              <a:tr h="3429001">
                <a:tc>
                  <a:txBody>
                    <a:bodyPr/>
                    <a:lstStyle/>
                    <a:p>
                      <a:endParaRPr lang="en-GB" dirty="0"/>
                    </a:p>
                  </a:txBody>
                  <a:tcPr/>
                </a:tc>
                <a:tc>
                  <a:txBody>
                    <a:bodyPr/>
                    <a:lstStyle/>
                    <a:p>
                      <a:endParaRPr lang="en-GB"/>
                    </a:p>
                  </a:txBody>
                  <a:tcPr/>
                </a:tc>
                <a:tc>
                  <a:txBody>
                    <a:bodyPr/>
                    <a:lstStyle/>
                    <a:p>
                      <a:endParaRPr lang="en-GB"/>
                    </a:p>
                  </a:txBody>
                  <a:tcPr/>
                </a:tc>
              </a:tr>
              <a:tr h="3429001">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
        <p:nvSpPr>
          <p:cNvPr id="3" name="Rectangle 15">
            <a:hlinkClick r:id="" action="ppaction://noaction">
              <a:snd r:embed="rId3" name="aburrida.wav"/>
            </a:hlinkClick>
          </p:cNvPr>
          <p:cNvSpPr>
            <a:spLocks noChangeArrowheads="1"/>
          </p:cNvSpPr>
          <p:nvPr/>
        </p:nvSpPr>
        <p:spPr bwMode="auto">
          <a:xfrm>
            <a:off x="492756" y="4203890"/>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aburrida</a:t>
            </a:r>
          </a:p>
        </p:txBody>
      </p:sp>
      <p:sp>
        <p:nvSpPr>
          <p:cNvPr id="4" name="Rectangle 17">
            <a:hlinkClick r:id="" action="ppaction://noaction">
              <a:snd r:embed="rId4" name="tranquila.wav"/>
            </a:hlinkClick>
          </p:cNvPr>
          <p:cNvSpPr>
            <a:spLocks noChangeArrowheads="1"/>
          </p:cNvSpPr>
          <p:nvPr/>
        </p:nvSpPr>
        <p:spPr bwMode="auto">
          <a:xfrm>
            <a:off x="6512352" y="4219898"/>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tranquila</a:t>
            </a:r>
          </a:p>
        </p:txBody>
      </p:sp>
      <p:sp>
        <p:nvSpPr>
          <p:cNvPr id="5" name="Rectangle 18">
            <a:hlinkClick r:id="" action="ppaction://noaction">
              <a:snd r:embed="rId5" name="ruidosa.wav"/>
            </a:hlinkClick>
          </p:cNvPr>
          <p:cNvSpPr>
            <a:spLocks noChangeArrowheads="1"/>
          </p:cNvSpPr>
          <p:nvPr/>
        </p:nvSpPr>
        <p:spPr bwMode="auto">
          <a:xfrm>
            <a:off x="6512352" y="785381"/>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ruidosa</a:t>
            </a:r>
          </a:p>
        </p:txBody>
      </p:sp>
      <p:sp>
        <p:nvSpPr>
          <p:cNvPr id="6" name="Rectangle 10">
            <a:hlinkClick r:id="" action="ppaction://noaction">
              <a:snd r:embed="rId6" name="tradicional.wav"/>
            </a:hlinkClick>
          </p:cNvPr>
          <p:cNvSpPr>
            <a:spLocks noChangeArrowheads="1"/>
          </p:cNvSpPr>
          <p:nvPr/>
        </p:nvSpPr>
        <p:spPr bwMode="auto">
          <a:xfrm>
            <a:off x="3392315" y="798737"/>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tradicional</a:t>
            </a:r>
          </a:p>
        </p:txBody>
      </p:sp>
      <p:sp>
        <p:nvSpPr>
          <p:cNvPr id="7" name="Rectangle 11">
            <a:hlinkClick r:id="" action="ppaction://noaction">
              <a:snd r:embed="rId7" name="moderna.wav"/>
            </a:hlinkClick>
          </p:cNvPr>
          <p:cNvSpPr>
            <a:spLocks noChangeArrowheads="1"/>
          </p:cNvSpPr>
          <p:nvPr/>
        </p:nvSpPr>
        <p:spPr bwMode="auto">
          <a:xfrm>
            <a:off x="3392316" y="4203889"/>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moderna</a:t>
            </a:r>
          </a:p>
        </p:txBody>
      </p:sp>
      <p:sp>
        <p:nvSpPr>
          <p:cNvPr id="8" name="Rectangle 14">
            <a:hlinkClick r:id="" action="ppaction://noaction">
              <a:snd r:embed="rId8" name="divertida.wav"/>
            </a:hlinkClick>
          </p:cNvPr>
          <p:cNvSpPr>
            <a:spLocks noChangeArrowheads="1"/>
          </p:cNvSpPr>
          <p:nvPr/>
        </p:nvSpPr>
        <p:spPr bwMode="auto">
          <a:xfrm>
            <a:off x="446978" y="785382"/>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divertida</a:t>
            </a:r>
          </a:p>
        </p:txBody>
      </p:sp>
      <p:sp>
        <p:nvSpPr>
          <p:cNvPr id="15" name="Rectangle 8">
            <a:hlinkClick r:id="" action="ppaction://noaction">
              <a:snd r:embed="rId6" name="tradicional.wav"/>
            </a:hlinkClick>
          </p:cNvPr>
          <p:cNvSpPr>
            <a:spLocks noChangeArrowheads="1"/>
          </p:cNvSpPr>
          <p:nvPr/>
        </p:nvSpPr>
        <p:spPr bwMode="auto">
          <a:xfrm>
            <a:off x="3392315" y="1766729"/>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tradicional</a:t>
            </a:r>
          </a:p>
        </p:txBody>
      </p:sp>
      <p:sp>
        <p:nvSpPr>
          <p:cNvPr id="16" name="Rectangle 9">
            <a:hlinkClick r:id="" action="ppaction://noaction">
              <a:snd r:embed="rId9" name="moderno.wav"/>
            </a:hlinkClick>
          </p:cNvPr>
          <p:cNvSpPr>
            <a:spLocks noChangeArrowheads="1"/>
          </p:cNvSpPr>
          <p:nvPr/>
        </p:nvSpPr>
        <p:spPr bwMode="auto">
          <a:xfrm>
            <a:off x="3392315" y="5142581"/>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moderno</a:t>
            </a:r>
          </a:p>
        </p:txBody>
      </p:sp>
      <p:sp>
        <p:nvSpPr>
          <p:cNvPr id="17" name="Rectangle 12">
            <a:hlinkClick r:id="" action="ppaction://noaction">
              <a:snd r:embed="rId10" name="divertido.wav"/>
            </a:hlinkClick>
          </p:cNvPr>
          <p:cNvSpPr>
            <a:spLocks noChangeArrowheads="1"/>
          </p:cNvSpPr>
          <p:nvPr/>
        </p:nvSpPr>
        <p:spPr bwMode="auto">
          <a:xfrm>
            <a:off x="446978" y="1740353"/>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dirty="0" err="1">
                <a:solidFill>
                  <a:schemeClr val="bg1"/>
                </a:solidFill>
              </a:rPr>
              <a:t>divertido</a:t>
            </a:r>
            <a:endParaRPr lang="en-GB" altLang="en-US" sz="2400" b="1" dirty="0">
              <a:solidFill>
                <a:schemeClr val="bg1"/>
              </a:solidFill>
            </a:endParaRPr>
          </a:p>
        </p:txBody>
      </p:sp>
      <p:sp>
        <p:nvSpPr>
          <p:cNvPr id="18" name="Rectangle 14">
            <a:hlinkClick r:id="" action="ppaction://noaction">
              <a:snd r:embed="rId11" name="tranquilo.wav"/>
            </a:hlinkClick>
          </p:cNvPr>
          <p:cNvSpPr>
            <a:spLocks noChangeArrowheads="1"/>
          </p:cNvSpPr>
          <p:nvPr/>
        </p:nvSpPr>
        <p:spPr bwMode="auto">
          <a:xfrm>
            <a:off x="6512352" y="5188455"/>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tranquilo</a:t>
            </a:r>
          </a:p>
        </p:txBody>
      </p:sp>
      <p:sp>
        <p:nvSpPr>
          <p:cNvPr id="19" name="Rectangle 16">
            <a:hlinkClick r:id="" action="ppaction://noaction">
              <a:snd r:embed="rId12" name="ruidoso.wav"/>
            </a:hlinkClick>
          </p:cNvPr>
          <p:cNvSpPr>
            <a:spLocks noChangeArrowheads="1"/>
          </p:cNvSpPr>
          <p:nvPr/>
        </p:nvSpPr>
        <p:spPr bwMode="auto">
          <a:xfrm>
            <a:off x="6512352" y="1766729"/>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ruidoso</a:t>
            </a:r>
          </a:p>
        </p:txBody>
      </p:sp>
      <p:sp>
        <p:nvSpPr>
          <p:cNvPr id="20" name="Rectangle 13">
            <a:hlinkClick r:id="" action="ppaction://noaction">
              <a:snd r:embed="rId13" name="aburrido.wav"/>
            </a:hlinkClick>
          </p:cNvPr>
          <p:cNvSpPr>
            <a:spLocks noChangeArrowheads="1"/>
          </p:cNvSpPr>
          <p:nvPr/>
        </p:nvSpPr>
        <p:spPr bwMode="auto">
          <a:xfrm>
            <a:off x="492756" y="5160088"/>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400" b="1">
                <a:solidFill>
                  <a:schemeClr val="bg1"/>
                </a:solidFill>
              </a:rPr>
              <a:t>aburrido</a:t>
            </a:r>
          </a:p>
        </p:txBody>
      </p:sp>
    </p:spTree>
    <p:extLst>
      <p:ext uri="{BB962C8B-B14F-4D97-AF65-F5344CB8AC3E}">
        <p14:creationId xmlns:p14="http://schemas.microsoft.com/office/powerpoint/2010/main" val="38727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391" y="236301"/>
            <a:ext cx="6388116"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a:t>
            </a:r>
            <a:r>
              <a:rPr lang="en-GB" sz="2000" b="1" dirty="0" err="1" smtClean="0">
                <a:latin typeface="Arial" panose="020B0604020202020204" pitchFamily="34" charset="0"/>
                <a:cs typeface="Arial" panose="020B0604020202020204" pitchFamily="34" charset="0"/>
              </a:rPr>
              <a:t>Qué</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tipos</a:t>
            </a:r>
            <a:r>
              <a:rPr lang="en-GB" sz="2000" b="1" dirty="0" smtClean="0">
                <a:latin typeface="Arial" panose="020B0604020202020204" pitchFamily="34" charset="0"/>
                <a:cs typeface="Arial" panose="020B0604020202020204" pitchFamily="34" charset="0"/>
              </a:rPr>
              <a:t> de música </a:t>
            </a:r>
            <a:r>
              <a:rPr lang="en-GB" sz="2000" b="1" dirty="0" err="1" smtClean="0">
                <a:latin typeface="Arial" panose="020B0604020202020204" pitchFamily="34" charset="0"/>
                <a:cs typeface="Arial" panose="020B0604020202020204" pitchFamily="34" charset="0"/>
              </a:rPr>
              <a:t>te</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gustan</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3" name="TextBox 2"/>
          <p:cNvSpPr txBox="1"/>
          <p:nvPr/>
        </p:nvSpPr>
        <p:spPr>
          <a:xfrm>
            <a:off x="130949" y="1846282"/>
            <a:ext cx="6388116"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a:t>
            </a:r>
            <a:r>
              <a:rPr lang="en-GB" sz="2000" b="1" dirty="0" err="1" smtClean="0">
                <a:latin typeface="Arial" panose="020B0604020202020204" pitchFamily="34" charset="0"/>
                <a:cs typeface="Arial" panose="020B0604020202020204" pitchFamily="34" charset="0"/>
              </a:rPr>
              <a:t>Por</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qué</a:t>
            </a:r>
            <a:r>
              <a:rPr lang="en-GB" sz="2000" b="1" dirty="0" smtClean="0">
                <a:latin typeface="Arial" panose="020B0604020202020204" pitchFamily="34" charset="0"/>
                <a:cs typeface="Arial" panose="020B0604020202020204" pitchFamily="34" charset="0"/>
              </a:rPr>
              <a:t>?  </a:t>
            </a:r>
            <a:endParaRPr lang="en-GB" sz="2000" b="1" dirty="0">
              <a:latin typeface="Arial" panose="020B0604020202020204" pitchFamily="34" charset="0"/>
              <a:cs typeface="Arial" panose="020B0604020202020204" pitchFamily="34" charset="0"/>
            </a:endParaRPr>
          </a:p>
        </p:txBody>
      </p:sp>
      <p:sp>
        <p:nvSpPr>
          <p:cNvPr id="4" name="Rounded Rectangle 3"/>
          <p:cNvSpPr/>
          <p:nvPr/>
        </p:nvSpPr>
        <p:spPr>
          <a:xfrm>
            <a:off x="99390" y="684282"/>
            <a:ext cx="8885029" cy="105598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62506" y="2321629"/>
            <a:ext cx="8885029" cy="11120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20778" y="3477386"/>
            <a:ext cx="6388116"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a:t>
            </a:r>
            <a:r>
              <a:rPr lang="en-GB" sz="2000" b="1" dirty="0" err="1" smtClean="0">
                <a:latin typeface="Arial" panose="020B0604020202020204" pitchFamily="34" charset="0"/>
                <a:cs typeface="Arial" panose="020B0604020202020204" pitchFamily="34" charset="0"/>
              </a:rPr>
              <a:t>Qué</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tipos</a:t>
            </a:r>
            <a:r>
              <a:rPr lang="en-GB" sz="2000" b="1" dirty="0" smtClean="0">
                <a:latin typeface="Arial" panose="020B0604020202020204" pitchFamily="34" charset="0"/>
                <a:cs typeface="Arial" panose="020B0604020202020204" pitchFamily="34" charset="0"/>
              </a:rPr>
              <a:t> de música no </a:t>
            </a:r>
            <a:r>
              <a:rPr lang="en-GB" sz="2000" b="1" dirty="0" err="1" smtClean="0">
                <a:latin typeface="Arial" panose="020B0604020202020204" pitchFamily="34" charset="0"/>
                <a:cs typeface="Arial" panose="020B0604020202020204" pitchFamily="34" charset="0"/>
              </a:rPr>
              <a:t>te</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gustan</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8" name="TextBox 7"/>
          <p:cNvSpPr txBox="1"/>
          <p:nvPr/>
        </p:nvSpPr>
        <p:spPr>
          <a:xfrm>
            <a:off x="162507" y="4990385"/>
            <a:ext cx="6388116"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a:t>
            </a:r>
            <a:r>
              <a:rPr lang="en-GB" sz="2000" b="1" dirty="0" err="1" smtClean="0">
                <a:latin typeface="Arial" panose="020B0604020202020204" pitchFamily="34" charset="0"/>
                <a:cs typeface="Arial" panose="020B0604020202020204" pitchFamily="34" charset="0"/>
              </a:rPr>
              <a:t>Por</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qué</a:t>
            </a:r>
            <a:r>
              <a:rPr lang="en-GB" sz="2000" b="1" dirty="0" smtClean="0">
                <a:latin typeface="Arial" panose="020B0604020202020204" pitchFamily="34" charset="0"/>
                <a:cs typeface="Arial" panose="020B0604020202020204" pitchFamily="34" charset="0"/>
              </a:rPr>
              <a:t> no?  </a:t>
            </a:r>
            <a:endParaRPr lang="en-GB" sz="2000" b="1" dirty="0">
              <a:latin typeface="Arial" panose="020B0604020202020204" pitchFamily="34" charset="0"/>
              <a:cs typeface="Arial" panose="020B0604020202020204" pitchFamily="34" charset="0"/>
            </a:endParaRPr>
          </a:p>
        </p:txBody>
      </p:sp>
      <p:sp>
        <p:nvSpPr>
          <p:cNvPr id="9" name="Rounded Rectangle 8"/>
          <p:cNvSpPr/>
          <p:nvPr/>
        </p:nvSpPr>
        <p:spPr>
          <a:xfrm>
            <a:off x="130948" y="3850834"/>
            <a:ext cx="8885029" cy="11017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62506" y="5397519"/>
            <a:ext cx="8885029" cy="102496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utoShape 4">
            <a:hlinkClick r:id="" action="ppaction://noaction">
              <a:snd r:embed="rId3" name="meencanta.wav"/>
            </a:hlinkClick>
          </p:cNvPr>
          <p:cNvSpPr>
            <a:spLocks noChangeArrowheads="1"/>
          </p:cNvSpPr>
          <p:nvPr/>
        </p:nvSpPr>
        <p:spPr bwMode="auto">
          <a:xfrm>
            <a:off x="370131" y="773626"/>
            <a:ext cx="582030" cy="42536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2" name="Picture 2">
            <a:hlinkClick r:id="" action="ppaction://noaction">
              <a:snd r:embed="rId4" name="megusta.wav"/>
            </a:hlinkClick>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72554" y="729506"/>
            <a:ext cx="656806" cy="6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5324" y="712141"/>
            <a:ext cx="600885" cy="599383"/>
          </a:xfrm>
          <a:prstGeom prst="rect">
            <a:avLst/>
          </a:prstGeom>
        </p:spPr>
      </p:pic>
      <p:pic>
        <p:nvPicPr>
          <p:cNvPr id="14" name="Picture 1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4250" y="761234"/>
            <a:ext cx="521433" cy="539108"/>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7915" y="889414"/>
            <a:ext cx="373114" cy="371870"/>
          </a:xfrm>
          <a:prstGeom prst="rect">
            <a:avLst/>
          </a:prstGeom>
        </p:spPr>
      </p:pic>
      <p:sp>
        <p:nvSpPr>
          <p:cNvPr id="16" name="Striped Right Arrow 15"/>
          <p:cNvSpPr/>
          <p:nvPr/>
        </p:nvSpPr>
        <p:spPr>
          <a:xfrm>
            <a:off x="370131" y="2321630"/>
            <a:ext cx="582030" cy="461328"/>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pic>
        <p:nvPicPr>
          <p:cNvPr id="17" name="Picture 11" descr="p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9055" y="2473787"/>
            <a:ext cx="930833" cy="48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KFC%20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62925" y="2363952"/>
            <a:ext cx="907023" cy="53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4249" y="2389522"/>
            <a:ext cx="521433" cy="539108"/>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458" y="2454819"/>
            <a:ext cx="373114" cy="37187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2221" y="2350771"/>
            <a:ext cx="603988" cy="602478"/>
          </a:xfrm>
          <a:prstGeom prst="rect">
            <a:avLst/>
          </a:prstGeom>
        </p:spPr>
      </p:pic>
      <p:sp>
        <p:nvSpPr>
          <p:cNvPr id="22" name="TextBox 21"/>
          <p:cNvSpPr txBox="1"/>
          <p:nvPr/>
        </p:nvSpPr>
        <p:spPr>
          <a:xfrm>
            <a:off x="248451" y="1378966"/>
            <a:ext cx="9147824"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Me </a:t>
            </a:r>
            <a:r>
              <a:rPr lang="en-GB" sz="2000" b="1" dirty="0" err="1" smtClean="0">
                <a:latin typeface="Arial" panose="020B0604020202020204" pitchFamily="34" charset="0"/>
                <a:cs typeface="Arial" panose="020B0604020202020204" pitchFamily="34" charset="0"/>
              </a:rPr>
              <a:t>encanta</a:t>
            </a:r>
            <a:r>
              <a:rPr lang="en-GB" sz="2000" b="1"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el Hip </a:t>
            </a:r>
            <a:r>
              <a:rPr lang="en-GB" sz="2000" b="1" dirty="0" smtClean="0">
                <a:latin typeface="Arial" panose="020B0604020202020204" pitchFamily="34" charset="0"/>
                <a:cs typeface="Arial" panose="020B0604020202020204" pitchFamily="34" charset="0"/>
              </a:rPr>
              <a:t>Hop y me </a:t>
            </a:r>
            <a:r>
              <a:rPr lang="en-GB" sz="2000" b="1" dirty="0" err="1" smtClean="0">
                <a:latin typeface="Arial" panose="020B0604020202020204" pitchFamily="34" charset="0"/>
                <a:cs typeface="Arial" panose="020B0604020202020204" pitchFamily="34" charset="0"/>
              </a:rPr>
              <a:t>gusta</a:t>
            </a:r>
            <a:r>
              <a:rPr lang="en-GB" sz="2000" b="1"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el reggae</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23" name="TextBox 22"/>
          <p:cNvSpPr txBox="1"/>
          <p:nvPr/>
        </p:nvSpPr>
        <p:spPr>
          <a:xfrm>
            <a:off x="248451" y="3021317"/>
            <a:ext cx="8735969" cy="400110"/>
          </a:xfrm>
          <a:prstGeom prst="rect">
            <a:avLst/>
          </a:prstGeom>
          <a:noFill/>
        </p:spPr>
        <p:txBody>
          <a:bodyPr wrap="square" rtlCol="0">
            <a:spAutoFit/>
          </a:bodyPr>
          <a:lstStyle/>
          <a:p>
            <a:r>
              <a:rPr lang="en-GB" sz="2000" b="1" dirty="0" err="1" smtClean="0">
                <a:latin typeface="Arial" panose="020B0604020202020204" pitchFamily="34" charset="0"/>
                <a:cs typeface="Arial" panose="020B0604020202020204" pitchFamily="34" charset="0"/>
              </a:rPr>
              <a:t>porque</a:t>
            </a:r>
            <a:r>
              <a:rPr lang="en-GB" sz="2000" b="1"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el Hip </a:t>
            </a:r>
            <a:r>
              <a:rPr lang="en-GB" sz="2000" b="1" dirty="0" smtClean="0">
                <a:latin typeface="Arial" panose="020B0604020202020204" pitchFamily="34" charset="0"/>
                <a:cs typeface="Arial" panose="020B0604020202020204" pitchFamily="34" charset="0"/>
              </a:rPr>
              <a:t>Hop </a:t>
            </a:r>
            <a:r>
              <a:rPr lang="en-GB" sz="2000" b="1" dirty="0" err="1" smtClean="0">
                <a:latin typeface="Arial" panose="020B0604020202020204" pitchFamily="34" charset="0"/>
                <a:cs typeface="Arial" panose="020B0604020202020204" pitchFamily="34" charset="0"/>
              </a:rPr>
              <a:t>es</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ruidoso</a:t>
            </a:r>
            <a:r>
              <a:rPr lang="en-GB" sz="2000" b="1"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y </a:t>
            </a:r>
            <a:r>
              <a:rPr lang="en-GB" sz="2000" b="1" dirty="0" smtClean="0">
                <a:latin typeface="Arial" panose="020B0604020202020204" pitchFamily="34" charset="0"/>
                <a:cs typeface="Arial" panose="020B0604020202020204" pitchFamily="34" charset="0"/>
              </a:rPr>
              <a:t>el reggae </a:t>
            </a:r>
            <a:r>
              <a:rPr lang="en-GB" sz="2000" b="1" dirty="0" err="1" smtClean="0">
                <a:latin typeface="Arial" panose="020B0604020202020204" pitchFamily="34" charset="0"/>
                <a:cs typeface="Arial" panose="020B0604020202020204" pitchFamily="34" charset="0"/>
              </a:rPr>
              <a:t>es</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divertido</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24" name="TextBox 23"/>
          <p:cNvSpPr txBox="1"/>
          <p:nvPr/>
        </p:nvSpPr>
        <p:spPr>
          <a:xfrm>
            <a:off x="275784" y="4571374"/>
            <a:ext cx="8735969"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No me gusta la música </a:t>
            </a:r>
            <a:r>
              <a:rPr lang="en-GB" sz="2000" b="1" dirty="0" err="1" smtClean="0">
                <a:latin typeface="Arial" panose="020B0604020202020204" pitchFamily="34" charset="0"/>
                <a:cs typeface="Arial" panose="020B0604020202020204" pitchFamily="34" charset="0"/>
              </a:rPr>
              <a:t>folclórica</a:t>
            </a:r>
            <a:r>
              <a:rPr lang="en-GB" sz="2000" b="1" dirty="0" smtClean="0">
                <a:latin typeface="Arial" panose="020B0604020202020204" pitchFamily="34" charset="0"/>
                <a:cs typeface="Arial" panose="020B0604020202020204" pitchFamily="34" charset="0"/>
              </a:rPr>
              <a:t> y </a:t>
            </a:r>
            <a:r>
              <a:rPr lang="en-GB" sz="2000" b="1" dirty="0" err="1" smtClean="0">
                <a:latin typeface="Arial" panose="020B0604020202020204" pitchFamily="34" charset="0"/>
                <a:cs typeface="Arial" panose="020B0604020202020204" pitchFamily="34" charset="0"/>
              </a:rPr>
              <a:t>odio</a:t>
            </a:r>
            <a:r>
              <a:rPr lang="en-GB" sz="2000" b="1"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el jazz.</a:t>
            </a:r>
            <a:endParaRPr lang="en-GB" sz="2000" b="1" dirty="0">
              <a:latin typeface="Arial" panose="020B0604020202020204" pitchFamily="34" charset="0"/>
              <a:cs typeface="Arial" panose="020B0604020202020204" pitchFamily="34" charset="0"/>
            </a:endParaRPr>
          </a:p>
        </p:txBody>
      </p:sp>
      <p:sp>
        <p:nvSpPr>
          <p:cNvPr id="25" name="TextBox 24"/>
          <p:cNvSpPr txBox="1"/>
          <p:nvPr/>
        </p:nvSpPr>
        <p:spPr>
          <a:xfrm>
            <a:off x="335418" y="6029401"/>
            <a:ext cx="8735969" cy="400110"/>
          </a:xfrm>
          <a:prstGeom prst="rect">
            <a:avLst/>
          </a:prstGeom>
          <a:noFill/>
        </p:spPr>
        <p:txBody>
          <a:bodyPr wrap="square" rtlCol="0">
            <a:spAutoFit/>
          </a:bodyPr>
          <a:lstStyle/>
          <a:p>
            <a:r>
              <a:rPr lang="en-GB" sz="2000" b="1" dirty="0" err="1">
                <a:latin typeface="Arial" panose="020B0604020202020204" pitchFamily="34" charset="0"/>
                <a:cs typeface="Arial" panose="020B0604020202020204" pitchFamily="34" charset="0"/>
              </a:rPr>
              <a:t>p</a:t>
            </a:r>
            <a:r>
              <a:rPr lang="en-GB" sz="2000" b="1" dirty="0" err="1" smtClean="0">
                <a:latin typeface="Arial" panose="020B0604020202020204" pitchFamily="34" charset="0"/>
                <a:cs typeface="Arial" panose="020B0604020202020204" pitchFamily="34" charset="0"/>
              </a:rPr>
              <a:t>orque</a:t>
            </a:r>
            <a:r>
              <a:rPr lang="en-GB" sz="2000" b="1" dirty="0" smtClean="0">
                <a:latin typeface="Arial" panose="020B0604020202020204" pitchFamily="34" charset="0"/>
                <a:cs typeface="Arial" panose="020B0604020202020204" pitchFamily="34" charset="0"/>
              </a:rPr>
              <a:t> la música </a:t>
            </a:r>
            <a:r>
              <a:rPr lang="en-GB" sz="2000" b="1" dirty="0" err="1" smtClean="0">
                <a:latin typeface="Arial" panose="020B0604020202020204" pitchFamily="34" charset="0"/>
                <a:cs typeface="Arial" panose="020B0604020202020204" pitchFamily="34" charset="0"/>
              </a:rPr>
              <a:t>folclórica</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es</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tradicional</a:t>
            </a:r>
            <a:r>
              <a:rPr lang="en-GB" sz="2000" b="1" dirty="0" smtClean="0">
                <a:latin typeface="Arial" panose="020B0604020202020204" pitchFamily="34" charset="0"/>
                <a:cs typeface="Arial" panose="020B0604020202020204" pitchFamily="34" charset="0"/>
              </a:rPr>
              <a:t> y </a:t>
            </a:r>
            <a:r>
              <a:rPr lang="en-GB" sz="2000" b="1" dirty="0" smtClean="0">
                <a:latin typeface="Arial" panose="020B0604020202020204" pitchFamily="34" charset="0"/>
                <a:cs typeface="Arial" panose="020B0604020202020204" pitchFamily="34" charset="0"/>
              </a:rPr>
              <a:t>el jazz </a:t>
            </a:r>
            <a:r>
              <a:rPr lang="en-GB" sz="2000" b="1" dirty="0" err="1" smtClean="0">
                <a:latin typeface="Arial" panose="020B0604020202020204" pitchFamily="34" charset="0"/>
                <a:cs typeface="Arial" panose="020B0604020202020204" pitchFamily="34" charset="0"/>
              </a:rPr>
              <a:t>es</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aburrido</a:t>
            </a:r>
            <a:r>
              <a:rPr lang="en-GB"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
        <p:nvSpPr>
          <p:cNvPr id="26" name="TextBox 25"/>
          <p:cNvSpPr txBox="1"/>
          <p:nvPr/>
        </p:nvSpPr>
        <p:spPr>
          <a:xfrm>
            <a:off x="275783" y="4094621"/>
            <a:ext cx="8735969" cy="400110"/>
          </a:xfrm>
          <a:prstGeom prst="rect">
            <a:avLst/>
          </a:prstGeom>
          <a:noFill/>
        </p:spPr>
        <p:txBody>
          <a:bodyPr wrap="square" rtlCol="0">
            <a:spAutoFit/>
          </a:bodyPr>
          <a:lstStyle/>
          <a:p>
            <a:r>
              <a:rPr lang="en-GB" sz="2000" b="1" dirty="0" smtClean="0">
                <a:solidFill>
                  <a:srgbClr val="7030A0"/>
                </a:solidFill>
                <a:latin typeface="Arial" panose="020B0604020202020204" pitchFamily="34" charset="0"/>
                <a:cs typeface="Arial" panose="020B0604020202020204" pitchFamily="34" charset="0"/>
              </a:rPr>
              <a:t>I don’t like folk music and I hate jazz music.</a:t>
            </a:r>
            <a:endParaRPr lang="en-GB" sz="2000" b="1" dirty="0">
              <a:solidFill>
                <a:srgbClr val="7030A0"/>
              </a:solidFill>
              <a:latin typeface="Arial" panose="020B0604020202020204" pitchFamily="34" charset="0"/>
              <a:cs typeface="Arial" panose="020B0604020202020204" pitchFamily="34" charset="0"/>
            </a:endParaRPr>
          </a:p>
        </p:txBody>
      </p:sp>
      <p:sp>
        <p:nvSpPr>
          <p:cNvPr id="27" name="TextBox 26"/>
          <p:cNvSpPr txBox="1"/>
          <p:nvPr/>
        </p:nvSpPr>
        <p:spPr>
          <a:xfrm>
            <a:off x="323492" y="5618357"/>
            <a:ext cx="8735969" cy="400110"/>
          </a:xfrm>
          <a:prstGeom prst="rect">
            <a:avLst/>
          </a:prstGeom>
          <a:noFill/>
        </p:spPr>
        <p:txBody>
          <a:bodyPr wrap="square" rtlCol="0">
            <a:spAutoFit/>
          </a:bodyPr>
          <a:lstStyle/>
          <a:p>
            <a:r>
              <a:rPr lang="en-GB" sz="2000" b="1" dirty="0">
                <a:solidFill>
                  <a:srgbClr val="7030A0"/>
                </a:solidFill>
                <a:latin typeface="Arial" panose="020B0604020202020204" pitchFamily="34" charset="0"/>
                <a:cs typeface="Arial" panose="020B0604020202020204" pitchFamily="34" charset="0"/>
              </a:rPr>
              <a:t>B</a:t>
            </a:r>
            <a:r>
              <a:rPr lang="en-GB" sz="2000" b="1" dirty="0" smtClean="0">
                <a:solidFill>
                  <a:srgbClr val="7030A0"/>
                </a:solidFill>
                <a:latin typeface="Arial" panose="020B0604020202020204" pitchFamily="34" charset="0"/>
                <a:cs typeface="Arial" panose="020B0604020202020204" pitchFamily="34" charset="0"/>
              </a:rPr>
              <a:t>ecause folk music is traditional and jazz music is boring.</a:t>
            </a:r>
            <a:endParaRPr lang="en-GB" sz="20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16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1628</TotalTime>
  <Words>375</Words>
  <Application>Microsoft Office PowerPoint</Application>
  <PresentationFormat>On-screen Show (4:3)</PresentationFormat>
  <Paragraphs>96</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22</cp:revision>
  <dcterms:created xsi:type="dcterms:W3CDTF">2016-04-04T08:23:50Z</dcterms:created>
  <dcterms:modified xsi:type="dcterms:W3CDTF">2016-04-06T09:03:41Z</dcterms:modified>
</cp:coreProperties>
</file>