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04" autoAdjust="0"/>
  </p:normalViewPr>
  <p:slideViewPr>
    <p:cSldViewPr snapToGrid="0">
      <p:cViewPr varScale="1">
        <p:scale>
          <a:sx n="89" d="100"/>
          <a:sy n="89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745B-5039-44E2-A8C5-437CFD5218F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D1A6-3741-4CBB-9ADA-D7DADE333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1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Tune of </a:t>
            </a:r>
            <a:r>
              <a:rPr lang="en-GB" dirty="0" err="1" smtClean="0"/>
              <a:t>Hokey</a:t>
            </a:r>
            <a:r>
              <a:rPr lang="en-GB" dirty="0" smtClean="0"/>
              <a:t> </a:t>
            </a:r>
            <a:r>
              <a:rPr lang="en-GB" dirty="0" err="1" smtClean="0"/>
              <a:t>Cokey</a:t>
            </a:r>
            <a:endParaRPr lang="en-GB" dirty="0" smtClean="0"/>
          </a:p>
          <a:p>
            <a:r>
              <a:rPr lang="en-GB" dirty="0" smtClean="0"/>
              <a:t>I have recorded an acapella</a:t>
            </a:r>
            <a:r>
              <a:rPr lang="en-GB" baseline="0" dirty="0" smtClean="0"/>
              <a:t> version, if you really need it! </a:t>
            </a:r>
            <a:r>
              <a:rPr lang="en-GB" baseline="0" dirty="0" smtClean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D1A2-59AC-4A10-A84F-07B2347623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4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D1A2-59AC-4A10-A84F-07B2347623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5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3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7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E5B-E0A3-497A-920F-BC10A5BDCC51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E067-D94A-4358-8AF5-B4B1DA119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44" y="302359"/>
            <a:ext cx="8407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Estribillo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85" y="302359"/>
            <a:ext cx="2091858" cy="2671123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10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44" y="302359"/>
            <a:ext cx="8407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hey.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Estribillo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allá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 la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vuelta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Bailamos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bugui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aplaudir</a:t>
            </a:r>
            <a:endParaRPr lang="en-GB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2344" y="40749"/>
            <a:ext cx="4245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fr-FR" sz="2800" b="1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fr-FR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2800" b="1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lang="fr-FR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Put your hand here</a:t>
            </a:r>
            <a:endParaRPr lang="en-GB" sz="28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Put your hand there</a:t>
            </a:r>
            <a:endParaRPr lang="en-GB" sz="28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We dance</a:t>
            </a:r>
            <a:endParaRPr lang="en-GB" sz="28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Everyone like this</a:t>
            </a:r>
            <a:endParaRPr lang="en-GB" sz="28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We are going to clap</a:t>
            </a:r>
            <a:endParaRPr lang="en-GB" sz="28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 Whole body </a:t>
            </a:r>
            <a:endParaRPr lang="en-GB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57</Words>
  <Application>Microsoft Office PowerPoint</Application>
  <PresentationFormat>On-screen Show (4:3)</PresentationFormat>
  <Paragraphs>30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2</cp:revision>
  <dcterms:created xsi:type="dcterms:W3CDTF">2014-08-13T12:46:24Z</dcterms:created>
  <dcterms:modified xsi:type="dcterms:W3CDTF">2016-04-06T09:53:16Z</dcterms:modified>
</cp:coreProperties>
</file>