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6" r:id="rId2"/>
    <p:sldId id="257" r:id="rId3"/>
    <p:sldId id="258" r:id="rId4"/>
  </p:sldIdLst>
  <p:sldSz cx="6858000" cy="9144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3060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2143125" y="685800"/>
            <a:ext cx="25717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E9DBF50-485B-405E-98CF-1FD4F21C176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0309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2E72945-ADDF-463A-B2D0-861675DCAAD4}" type="slidenum">
              <a:rPr lang="en-GB"/>
              <a:pPr eaLnBrk="1" hangingPunct="1"/>
              <a:t>1</a:t>
            </a:fld>
            <a:endParaRPr lang="en-GB"/>
          </a:p>
        </p:txBody>
      </p:sp>
      <p:sp>
        <p:nvSpPr>
          <p:cNvPr id="61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smtClean="0">
                <a:latin typeface="Arial" panose="020B0604020202020204" pitchFamily="34" charset="0"/>
              </a:rPr>
              <a:t>A little bit of Christmas cheer for teachers and pupils!</a:t>
            </a:r>
          </a:p>
          <a:p>
            <a:pPr eaLnBrk="1" hangingPunct="1"/>
            <a:r>
              <a:rPr lang="en-GB" smtClean="0">
                <a:latin typeface="Arial" panose="020B0604020202020204" pitchFamily="34" charset="0"/>
              </a:rPr>
              <a:t>This is a Christmas song by our old favourite Miliki. There are 2 audio attachments – the yellow speaker will play the song the whole way through and you have no control over it; the blue menu bar allows you control to pause, start, stop, rewind etc. The lyrics are very similar in each verse. I had to write it out three times because there is a small change in the penultimate line of each verse. </a:t>
            </a:r>
          </a:p>
        </p:txBody>
      </p:sp>
    </p:spTree>
    <p:extLst>
      <p:ext uri="{BB962C8B-B14F-4D97-AF65-F5344CB8AC3E}">
        <p14:creationId xmlns:p14="http://schemas.microsoft.com/office/powerpoint/2010/main" val="1608268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E782EAD-1E48-483B-B8F5-11FB6CFD4CA3}" type="slidenum">
              <a:rPr lang="en-GB"/>
              <a:pPr eaLnBrk="1" hangingPunct="1"/>
              <a:t>2</a:t>
            </a:fld>
            <a:endParaRPr lang="en-GB"/>
          </a:p>
        </p:txBody>
      </p:sp>
      <p:sp>
        <p:nvSpPr>
          <p:cNvPr id="71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smtClean="0">
                <a:latin typeface="Arial" panose="020B0604020202020204" pitchFamily="34" charset="0"/>
              </a:rPr>
              <a:t>Rudolf the Red-nosed Reindeer song. </a:t>
            </a:r>
          </a:p>
        </p:txBody>
      </p:sp>
    </p:spTree>
    <p:extLst>
      <p:ext uri="{BB962C8B-B14F-4D97-AF65-F5344CB8AC3E}">
        <p14:creationId xmlns:p14="http://schemas.microsoft.com/office/powerpoint/2010/main" val="3768517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86AF722-7EFE-4C1B-BC09-5AFCD0548D17}" type="slidenum">
              <a:rPr lang="en-GB"/>
              <a:pPr eaLnBrk="1" hangingPunct="1"/>
              <a:t>3</a:t>
            </a:fld>
            <a:endParaRPr lang="en-GB"/>
          </a:p>
        </p:txBody>
      </p:sp>
      <p:sp>
        <p:nvSpPr>
          <p:cNvPr id="81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smtClean="0">
                <a:latin typeface="Arial" panose="020B0604020202020204" pitchFamily="34" charset="0"/>
              </a:rPr>
              <a:t>Frosty the Snowman song.</a:t>
            </a:r>
          </a:p>
        </p:txBody>
      </p:sp>
    </p:spTree>
    <p:extLst>
      <p:ext uri="{BB962C8B-B14F-4D97-AF65-F5344CB8AC3E}">
        <p14:creationId xmlns:p14="http://schemas.microsoft.com/office/powerpoint/2010/main" val="3464431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BCBC9C-F188-4AE8-991A-06337352600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013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5DFC02-E273-460E-A669-CD862136B75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921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713"/>
            <a:ext cx="1543050" cy="7800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713"/>
            <a:ext cx="4476750" cy="7800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571A67-7B35-425F-B50F-993091F55BC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707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FEC150-A5DB-4AFE-BA8C-B4791D72B36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250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EF9562-7FB0-4018-AAE7-B3C545CD5C2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490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E3D7A5-A15C-4BCF-8659-EC1FD4AA432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320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900363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4563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4563" y="2900363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107FEC-161D-4313-AE5A-B56F6D3D6D8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526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DCE6BF-EAF1-4D15-A25D-2D521AA3B20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805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9402BC-1780-4A00-A2A0-CAC4FFB39B3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309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363538"/>
            <a:ext cx="3833812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2938"/>
            <a:ext cx="225583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D0AAD2-D476-4422-B2DF-5F5177B8EB0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549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613" y="7156450"/>
            <a:ext cx="41148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971752-BC4A-4E42-96B5-7495BF20EDF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554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8326438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26438"/>
            <a:ext cx="21717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26438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11F237D-598A-4E38-A0EC-83021A2E6D7A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4"/>
          <p:cNvSpPr txBox="1">
            <a:spLocks noChangeArrowheads="1"/>
          </p:cNvSpPr>
          <p:nvPr/>
        </p:nvSpPr>
        <p:spPr bwMode="auto">
          <a:xfrm>
            <a:off x="44450" y="-36513"/>
            <a:ext cx="6678613" cy="862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b="1"/>
              <a:t>Navidad Con Paz</a:t>
            </a:r>
            <a:r>
              <a:rPr lang="en-US" sz="2000"/>
              <a:t> (Miliki):</a:t>
            </a:r>
            <a:br>
              <a:rPr lang="en-US" sz="2000"/>
            </a:br>
            <a:r>
              <a:rPr lang="en-US" sz="2000"/>
              <a:t>Llega la navidad con sabor de mazapán </a:t>
            </a:r>
            <a:br>
              <a:rPr lang="en-US" sz="2000"/>
            </a:br>
            <a:r>
              <a:rPr lang="en-US" sz="2000"/>
              <a:t>de turrón, de mieles y de pan.</a:t>
            </a:r>
            <a:br>
              <a:rPr lang="en-US" sz="2000"/>
            </a:br>
            <a:r>
              <a:rPr lang="en-US" sz="2000"/>
              <a:t>Vamos a celebrar la familia en el hogar </a:t>
            </a:r>
            <a:br>
              <a:rPr lang="en-US" sz="2000"/>
            </a:br>
            <a:r>
              <a:rPr lang="en-US" sz="2000"/>
              <a:t>nuestra noche buena una vez más</a:t>
            </a:r>
            <a:br>
              <a:rPr lang="en-US" sz="2000"/>
            </a:br>
            <a:r>
              <a:rPr lang="en-US" sz="2000"/>
              <a:t>con nueces peladillas y un poquito de champán</a:t>
            </a:r>
            <a:br>
              <a:rPr lang="en-US" sz="2000"/>
            </a:br>
            <a:r>
              <a:rPr lang="en-US" sz="2000"/>
              <a:t>cantando una canción que diga con mucha humildad </a:t>
            </a:r>
            <a:br>
              <a:rPr lang="en-US" sz="2000"/>
            </a:br>
            <a:r>
              <a:rPr lang="en-US" sz="2000"/>
              <a:t>que aquí los tres payasos piden a la humanidad </a:t>
            </a:r>
            <a:br>
              <a:rPr lang="en-US" sz="2000"/>
            </a:br>
            <a:r>
              <a:rPr lang="en-US" sz="2000"/>
              <a:t>que reine la paz.</a:t>
            </a:r>
          </a:p>
          <a:p>
            <a:pPr eaLnBrk="1" hangingPunct="1"/>
            <a:r>
              <a:rPr lang="en-US" sz="2000"/>
              <a:t/>
            </a:r>
            <a:br>
              <a:rPr lang="en-US" sz="2000"/>
            </a:br>
            <a:r>
              <a:rPr lang="en-US" sz="2000"/>
              <a:t>Llega la navidad con sabor de mazapán </a:t>
            </a:r>
            <a:br>
              <a:rPr lang="en-US" sz="2000"/>
            </a:br>
            <a:r>
              <a:rPr lang="en-US" sz="2000"/>
              <a:t>de turrón, de mieles y de pan.</a:t>
            </a:r>
            <a:br>
              <a:rPr lang="en-US" sz="2000"/>
            </a:br>
            <a:r>
              <a:rPr lang="en-US" sz="2000"/>
              <a:t>Vamos a celebrar la familia en el hogar </a:t>
            </a:r>
            <a:br>
              <a:rPr lang="en-US" sz="2000"/>
            </a:br>
            <a:r>
              <a:rPr lang="en-US" sz="2000"/>
              <a:t>nuestra noche buena una vez más</a:t>
            </a:r>
            <a:br>
              <a:rPr lang="en-US" sz="2000"/>
            </a:br>
            <a:r>
              <a:rPr lang="en-US" sz="2000"/>
              <a:t>con nueces peladillas y un poquito de champán</a:t>
            </a:r>
            <a:br>
              <a:rPr lang="en-US" sz="2000"/>
            </a:br>
            <a:r>
              <a:rPr lang="en-US" sz="2000"/>
              <a:t>cantando una cancón que diga con mucha humildad </a:t>
            </a:r>
            <a:br>
              <a:rPr lang="en-US" sz="2000"/>
            </a:br>
            <a:r>
              <a:rPr lang="en-US" sz="2000"/>
              <a:t>que aquí un viejo payaso pide a la humanidad </a:t>
            </a:r>
            <a:br>
              <a:rPr lang="en-US" sz="2000"/>
            </a:br>
            <a:r>
              <a:rPr lang="en-US" sz="2000"/>
              <a:t>que reine la paz.</a:t>
            </a:r>
          </a:p>
          <a:p>
            <a:pPr eaLnBrk="1" hangingPunct="1"/>
            <a:r>
              <a:rPr lang="en-US" sz="2000"/>
              <a:t/>
            </a:r>
            <a:br>
              <a:rPr lang="en-US" sz="2000"/>
            </a:br>
            <a:r>
              <a:rPr lang="en-US" sz="2000"/>
              <a:t>Llega la navidad con sabor de mazapán </a:t>
            </a:r>
            <a:br>
              <a:rPr lang="en-US" sz="2000"/>
            </a:br>
            <a:r>
              <a:rPr lang="en-US" sz="2000"/>
              <a:t>de turrón, de mieles y de pan.</a:t>
            </a:r>
            <a:br>
              <a:rPr lang="en-US" sz="2000"/>
            </a:br>
            <a:r>
              <a:rPr lang="en-US" sz="2000"/>
              <a:t>Vamos a celebrar la familia en el hogar</a:t>
            </a:r>
            <a:br>
              <a:rPr lang="en-US" sz="2000"/>
            </a:br>
            <a:r>
              <a:rPr lang="en-US" sz="2000"/>
              <a:t>nuestra noche buena una vez más</a:t>
            </a:r>
            <a:br>
              <a:rPr lang="en-US" sz="2000"/>
            </a:br>
            <a:r>
              <a:rPr lang="en-US" sz="2000"/>
              <a:t>con nueces peladillas y un poquito de champán</a:t>
            </a:r>
            <a:br>
              <a:rPr lang="en-US" sz="2000"/>
            </a:br>
            <a:r>
              <a:rPr lang="en-US" sz="2000"/>
              <a:t>cantando una canción que diga con mucha humildad </a:t>
            </a:r>
            <a:br>
              <a:rPr lang="en-US" sz="2000"/>
            </a:br>
            <a:r>
              <a:rPr lang="en-US" sz="2000"/>
              <a:t>que todos los payasos piden a la humanidad </a:t>
            </a:r>
            <a:br>
              <a:rPr lang="en-US" sz="2000"/>
            </a:br>
            <a:r>
              <a:rPr lang="en-US" sz="2000"/>
              <a:t>que reine la paz.</a:t>
            </a:r>
          </a:p>
          <a:p>
            <a:pPr eaLnBrk="1" hangingPunct="1"/>
            <a:r>
              <a:rPr lang="en-US" sz="2000"/>
              <a:t>x 2</a:t>
            </a:r>
            <a:endParaRPr lang="en-GB" sz="2000"/>
          </a:p>
        </p:txBody>
      </p:sp>
      <p:pic>
        <p:nvPicPr>
          <p:cNvPr id="1029" name="Picture 7" descr="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7867650"/>
            <a:ext cx="1700212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9" descr="Christmas_sce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2484438"/>
            <a:ext cx="1989137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vidad_con_paz_milik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58631" y="3095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260350" y="107950"/>
            <a:ext cx="5111750" cy="629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sz="2400">
                <a:latin typeface="Calibri" panose="020F0502020204030204" pitchFamily="34" charset="0"/>
              </a:rPr>
              <a:t>Era Rodolfo un reno </a:t>
            </a:r>
            <a:br>
              <a:rPr lang="en-GB" sz="2400">
                <a:latin typeface="Calibri" panose="020F0502020204030204" pitchFamily="34" charset="0"/>
              </a:rPr>
            </a:br>
            <a:r>
              <a:rPr lang="en-GB" sz="2400">
                <a:latin typeface="Calibri" panose="020F0502020204030204" pitchFamily="34" charset="0"/>
              </a:rPr>
              <a:t>que tenía la nariz</a:t>
            </a:r>
          </a:p>
          <a:p>
            <a:pPr eaLnBrk="1" hangingPunct="1"/>
            <a:r>
              <a:rPr lang="en-GB" sz="2400">
                <a:latin typeface="Calibri" panose="020F0502020204030204" pitchFamily="34" charset="0"/>
              </a:rPr>
              <a:t>roja como la grana</a:t>
            </a:r>
          </a:p>
          <a:p>
            <a:pPr eaLnBrk="1" hangingPunct="1"/>
            <a:r>
              <a:rPr lang="en-GB" sz="2400">
                <a:latin typeface="Calibri" panose="020F0502020204030204" pitchFamily="34" charset="0"/>
              </a:rPr>
              <a:t>y de un brillo singular</a:t>
            </a:r>
          </a:p>
          <a:p>
            <a:pPr eaLnBrk="1" hangingPunct="1"/>
            <a:r>
              <a:rPr lang="en-GB" sz="2400">
                <a:latin typeface="Calibri" panose="020F0502020204030204" pitchFamily="34" charset="0"/>
              </a:rPr>
              <a:t>Todos sus compañeros </a:t>
            </a:r>
            <a:br>
              <a:rPr lang="en-GB" sz="2400">
                <a:latin typeface="Calibri" panose="020F0502020204030204" pitchFamily="34" charset="0"/>
              </a:rPr>
            </a:br>
            <a:r>
              <a:rPr lang="en-GB" sz="2400">
                <a:latin typeface="Calibri" panose="020F0502020204030204" pitchFamily="34" charset="0"/>
              </a:rPr>
              <a:t>Se reían sin parar</a:t>
            </a:r>
          </a:p>
          <a:p>
            <a:pPr eaLnBrk="1" hangingPunct="1"/>
            <a:r>
              <a:rPr lang="en-GB" sz="2400">
                <a:latin typeface="Calibri" panose="020F0502020204030204" pitchFamily="34" charset="0"/>
              </a:rPr>
              <a:t>y nuestro buen amigo</a:t>
            </a:r>
          </a:p>
          <a:p>
            <a:pPr eaLnBrk="1" hangingPunct="1"/>
            <a:r>
              <a:rPr lang="en-GB" sz="2400">
                <a:latin typeface="Calibri" panose="020F0502020204030204" pitchFamily="34" charset="0"/>
              </a:rPr>
              <a:t>No paraba de llorar</a:t>
            </a:r>
          </a:p>
          <a:p>
            <a:pPr eaLnBrk="1" hangingPunct="1"/>
            <a:r>
              <a:rPr lang="en-GB" sz="2400">
                <a:latin typeface="Calibri" panose="020F0502020204030204" pitchFamily="34" charset="0"/>
              </a:rPr>
              <a:t>Pero Navidad llegó</a:t>
            </a:r>
          </a:p>
          <a:p>
            <a:pPr eaLnBrk="1" hangingPunct="1"/>
            <a:r>
              <a:rPr lang="en-GB" sz="2400">
                <a:latin typeface="Calibri" panose="020F0502020204030204" pitchFamily="34" charset="0"/>
              </a:rPr>
              <a:t>Santa Claus bajó</a:t>
            </a:r>
          </a:p>
          <a:p>
            <a:pPr eaLnBrk="1" hangingPunct="1"/>
            <a:r>
              <a:rPr lang="en-GB" sz="2400">
                <a:latin typeface="Calibri" panose="020F0502020204030204" pitchFamily="34" charset="0"/>
              </a:rPr>
              <a:t>y a Rodolfo lo eligió</a:t>
            </a:r>
          </a:p>
          <a:p>
            <a:pPr eaLnBrk="1" hangingPunct="1"/>
            <a:r>
              <a:rPr lang="en-GB" sz="2400">
                <a:latin typeface="Calibri" panose="020F0502020204030204" pitchFamily="34" charset="0"/>
              </a:rPr>
              <a:t>¡¡¡por su singular nariz!!!</a:t>
            </a:r>
          </a:p>
          <a:p>
            <a:pPr eaLnBrk="1" hangingPunct="1"/>
            <a:r>
              <a:rPr lang="en-GB" sz="2400">
                <a:latin typeface="Calibri" panose="020F0502020204030204" pitchFamily="34" charset="0"/>
              </a:rPr>
              <a:t>Tirando del trineo</a:t>
            </a:r>
          </a:p>
          <a:p>
            <a:pPr eaLnBrk="1" hangingPunct="1"/>
            <a:r>
              <a:rPr lang="en-GB" sz="2400">
                <a:latin typeface="Calibri" panose="020F0502020204030204" pitchFamily="34" charset="0"/>
              </a:rPr>
              <a:t>fue Rodolfo sensaci</a:t>
            </a:r>
            <a:r>
              <a:rPr lang="en-GB" sz="2400">
                <a:latin typeface="Calibri" panose="020F0502020204030204" pitchFamily="34" charset="0"/>
                <a:cs typeface="Arial" panose="020B0604020202020204" pitchFamily="34" charset="0"/>
              </a:rPr>
              <a:t>ón</a:t>
            </a:r>
          </a:p>
          <a:p>
            <a:pPr eaLnBrk="1" hangingPunct="1"/>
            <a:r>
              <a:rPr lang="en-GB" sz="2400">
                <a:latin typeface="Calibri" panose="020F0502020204030204" pitchFamily="34" charset="0"/>
              </a:rPr>
              <a:t>y desde aquel momento</a:t>
            </a:r>
          </a:p>
          <a:p>
            <a:pPr eaLnBrk="1" hangingPunct="1"/>
            <a:r>
              <a:rPr lang="en-GB" sz="2400">
                <a:latin typeface="Calibri" panose="020F0502020204030204" pitchFamily="34" charset="0"/>
              </a:rPr>
              <a:t>toda burla se acabó...</a:t>
            </a:r>
          </a:p>
          <a:p>
            <a:pPr eaLnBrk="1" hangingPunct="1"/>
            <a:r>
              <a:rPr lang="en-GB" sz="2400">
                <a:latin typeface="Calibri" panose="020F0502020204030204" pitchFamily="34" charset="0"/>
              </a:rPr>
              <a:t>x2</a:t>
            </a:r>
          </a:p>
        </p:txBody>
      </p:sp>
      <p:pic>
        <p:nvPicPr>
          <p:cNvPr id="2052" name="Picture 5" descr="Christmas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6086475"/>
            <a:ext cx="40767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22 Rodolfo el Reno de la Nariz Roj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67300" y="39553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5" descr="Snowm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6684963"/>
            <a:ext cx="2711450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79388" y="107950"/>
            <a:ext cx="6481762" cy="710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000"/>
              <a:t>Frosty se llama un amigo singular </a:t>
            </a:r>
            <a:br>
              <a:rPr lang="en-GB" sz="2000"/>
            </a:br>
            <a:r>
              <a:rPr lang="en-GB" sz="2000"/>
              <a:t>pues de nieve est</a:t>
            </a:r>
            <a:r>
              <a:rPr lang="en-GB" sz="2000">
                <a:cs typeface="Arial" panose="020B0604020202020204" pitchFamily="34" charset="0"/>
              </a:rPr>
              <a:t>á</a:t>
            </a:r>
            <a:r>
              <a:rPr lang="en-GB" sz="2000"/>
              <a:t> formado, siempre viene en navidad </a:t>
            </a:r>
          </a:p>
          <a:p>
            <a:pPr eaLnBrk="1" hangingPunct="1">
              <a:spcBef>
                <a:spcPct val="50000"/>
              </a:spcBef>
            </a:pPr>
            <a:r>
              <a:rPr lang="en-GB" sz="2000"/>
              <a:t>Frosty se llama y su mano quiere dar </a:t>
            </a:r>
            <a:br>
              <a:rPr lang="en-GB" sz="2000"/>
            </a:br>
            <a:r>
              <a:rPr lang="en-GB" sz="2000"/>
              <a:t>no me importa que est</a:t>
            </a:r>
            <a:r>
              <a:rPr lang="en-GB" sz="2000">
                <a:cs typeface="Arial" panose="020B0604020202020204" pitchFamily="34" charset="0"/>
              </a:rPr>
              <a:t>é</a:t>
            </a:r>
            <a:r>
              <a:rPr lang="en-GB" sz="2000"/>
              <a:t> helado yo lo quiero saludar </a:t>
            </a:r>
          </a:p>
          <a:p>
            <a:pPr eaLnBrk="1" hangingPunct="1">
              <a:spcBef>
                <a:spcPct val="50000"/>
              </a:spcBef>
            </a:pPr>
            <a:r>
              <a:rPr lang="en-GB" sz="2000"/>
              <a:t>Afuera est</a:t>
            </a:r>
            <a:r>
              <a:rPr lang="en-GB" sz="2000">
                <a:cs typeface="Arial" panose="020B0604020202020204" pitchFamily="34" charset="0"/>
              </a:rPr>
              <a:t>á</a:t>
            </a:r>
            <a:r>
              <a:rPr lang="en-GB" sz="2000"/>
              <a:t> esperando con </a:t>
            </a:r>
            <a:r>
              <a:rPr lang="en-GB" sz="2000">
                <a:cs typeface="Arial" panose="020B0604020202020204" pitchFamily="34" charset="0"/>
              </a:rPr>
              <a:t>é</a:t>
            </a:r>
            <a:r>
              <a:rPr lang="en-GB" sz="2000"/>
              <a:t>l voy a jugar </a:t>
            </a:r>
            <a:br>
              <a:rPr lang="en-GB" sz="2000"/>
            </a:br>
            <a:r>
              <a:rPr lang="en-GB" sz="2000"/>
              <a:t>tiene una gorra y un bastón y bufanda de color </a:t>
            </a:r>
            <a:br>
              <a:rPr lang="en-GB" sz="2000"/>
            </a:br>
            <a:endParaRPr lang="en-GB" sz="2000"/>
          </a:p>
          <a:p>
            <a:pPr eaLnBrk="1" hangingPunct="1"/>
            <a:r>
              <a:rPr lang="en-GB" sz="2000"/>
              <a:t>Frosty se llama y su mano quiere dar </a:t>
            </a:r>
            <a:br>
              <a:rPr lang="en-GB" sz="2000"/>
            </a:br>
            <a:r>
              <a:rPr lang="en-GB" sz="2000"/>
              <a:t>no me importa que esté helado yo lo quiero saludar</a:t>
            </a:r>
          </a:p>
          <a:p>
            <a:pPr eaLnBrk="1" hangingPunct="1"/>
            <a:r>
              <a:rPr lang="en-GB" sz="2000"/>
              <a:t/>
            </a:r>
            <a:br>
              <a:rPr lang="en-GB" sz="2000"/>
            </a:br>
            <a:r>
              <a:rPr lang="en-GB" sz="2000"/>
              <a:t>Frosty se llama un amigo singular </a:t>
            </a:r>
          </a:p>
          <a:p>
            <a:pPr eaLnBrk="1" hangingPunct="1"/>
            <a:r>
              <a:rPr lang="en-GB" sz="2000"/>
              <a:t>pues de nieve está formado, siempre viene en navidad</a:t>
            </a:r>
          </a:p>
          <a:p>
            <a:pPr eaLnBrk="1" hangingPunct="1"/>
            <a:r>
              <a:rPr lang="en-GB" sz="2000"/>
              <a:t/>
            </a:r>
            <a:br>
              <a:rPr lang="en-GB" sz="2000"/>
            </a:br>
            <a:r>
              <a:rPr lang="en-GB" sz="2000"/>
              <a:t>Frosty se llama y su mano quiere dar </a:t>
            </a:r>
            <a:br>
              <a:rPr lang="en-GB" sz="2000"/>
            </a:br>
            <a:r>
              <a:rPr lang="en-GB" sz="2000"/>
              <a:t>no me importa que esté helado yo lo quiero saludar</a:t>
            </a:r>
          </a:p>
          <a:p>
            <a:pPr eaLnBrk="1" hangingPunct="1"/>
            <a:r>
              <a:rPr lang="en-GB" sz="2000"/>
              <a:t/>
            </a:r>
            <a:br>
              <a:rPr lang="en-GB" sz="2000"/>
            </a:br>
            <a:r>
              <a:rPr lang="en-GB" sz="2000"/>
              <a:t>Afuera está esperando con él voy a jugar </a:t>
            </a:r>
          </a:p>
          <a:p>
            <a:pPr eaLnBrk="1" hangingPunct="1"/>
            <a:r>
              <a:rPr lang="en-GB" sz="2000"/>
              <a:t>tiene una gorra y un bastón y bufanda de color</a:t>
            </a:r>
          </a:p>
          <a:p>
            <a:pPr eaLnBrk="1" hangingPunct="1"/>
            <a:r>
              <a:rPr lang="en-GB" sz="2000"/>
              <a:t/>
            </a:r>
            <a:br>
              <a:rPr lang="en-GB" sz="2000"/>
            </a:br>
            <a:r>
              <a:rPr lang="en-GB" sz="2000"/>
              <a:t>Frosty se llama y su mano quiere dar </a:t>
            </a:r>
          </a:p>
          <a:p>
            <a:pPr eaLnBrk="1" hangingPunct="1"/>
            <a:r>
              <a:rPr lang="en-GB" sz="2000"/>
              <a:t>no me importa que esté helado yo lo quiero saludar</a:t>
            </a:r>
          </a:p>
          <a:p>
            <a:pPr eaLnBrk="1" hangingPunct="1"/>
            <a:endParaRPr lang="en-GB" sz="2000"/>
          </a:p>
        </p:txBody>
      </p:sp>
      <p:pic>
        <p:nvPicPr>
          <p:cNvPr id="2" name="23 Frosty el Muñeco de Nieve (Frost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8760" y="738901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125</Words>
  <Application>Microsoft Office PowerPoint</Application>
  <PresentationFormat>On-screen Show (4:3)</PresentationFormat>
  <Paragraphs>37</Paragraphs>
  <Slides>3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Calibri</vt:lpstr>
      <vt:lpstr>Default Design</vt:lpstr>
      <vt:lpstr>PowerPoint Presentation</vt:lpstr>
      <vt:lpstr>PowerPoint Presentation</vt:lpstr>
      <vt:lpstr>PowerPoint Presentation</vt:lpstr>
    </vt:vector>
  </TitlesOfParts>
  <Company>COMBERTON VILLAGE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I.T.SUPPORT</dc:creator>
  <cp:lastModifiedBy>55WD</cp:lastModifiedBy>
  <cp:revision>16</cp:revision>
  <dcterms:created xsi:type="dcterms:W3CDTF">2009-11-18T08:10:19Z</dcterms:created>
  <dcterms:modified xsi:type="dcterms:W3CDTF">2014-08-11T10:48:53Z</dcterms:modified>
</cp:coreProperties>
</file>