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
  </p:notesMasterIdLst>
  <p:sldIdLst>
    <p:sldId id="261" r:id="rId3"/>
    <p:sldId id="258" r:id="rId4"/>
    <p:sldId id="259" r:id="rId5"/>
    <p:sldId id="257"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735" autoAdjust="0"/>
  </p:normalViewPr>
  <p:slideViewPr>
    <p:cSldViewPr snapToGrid="0">
      <p:cViewPr varScale="1">
        <p:scale>
          <a:sx n="78" d="100"/>
          <a:sy n="78" d="100"/>
        </p:scale>
        <p:origin x="9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7A00229-8D6C-4D80-B488-BAE68FFF399D}" type="datetimeFigureOut">
              <a:rPr lang="en-GB"/>
              <a:pPr>
                <a:defRPr/>
              </a:pPr>
              <a:t>22/02/2019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56DA3CD-3E05-483D-8DA0-CE9EAC7BC447}" type="slidenum">
              <a:rPr lang="en-GB" altLang="en-US"/>
              <a:pPr/>
              <a:t>‹#›</a:t>
            </a:fld>
            <a:endParaRPr lang="en-GB" altLang="en-US"/>
          </a:p>
        </p:txBody>
      </p:sp>
    </p:spTree>
    <p:extLst>
      <p:ext uri="{BB962C8B-B14F-4D97-AF65-F5344CB8AC3E}">
        <p14:creationId xmlns:p14="http://schemas.microsoft.com/office/powerpoint/2010/main" val="2995409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A09FA3E-BC6C-4D46-A73C-D3A5A7E6A3ED}" type="slidenum">
              <a:rPr lang="en-GB" altLang="en-US">
                <a:solidFill>
                  <a:srgbClr val="000000"/>
                </a:solidFill>
                <a:latin typeface="Calibri" panose="020F0502020204030204" pitchFamily="34" charset="0"/>
              </a:rPr>
              <a:pPr/>
              <a:t>2</a:t>
            </a:fld>
            <a:endParaRPr lang="en-GB" altLang="en-US">
              <a:solidFill>
                <a:srgbClr val="000000"/>
              </a:solidFill>
              <a:latin typeface="Calibri" panose="020F050202020403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Pictures of the Notting Hill Carnival in London.</a:t>
            </a:r>
          </a:p>
          <a:p>
            <a:pPr>
              <a:spcBef>
                <a:spcPct val="0"/>
              </a:spcBef>
            </a:pPr>
            <a:r>
              <a:rPr lang="en-GB" altLang="en-US" b="1"/>
              <a:t>Held each August Bank Holiday (2 days), the Notting Hill Carnival in London is the largest festival celebration of its kind in Europe. Every year the streets of West London come alive, with music, dancing &amp; food in Europe's biggest street festival. Twenty miles of processions and vibrant colourful costumes. </a:t>
            </a:r>
            <a:endParaRPr lang="en-GB" altLang="en-US"/>
          </a:p>
        </p:txBody>
      </p:sp>
    </p:spTree>
    <p:extLst>
      <p:ext uri="{BB962C8B-B14F-4D97-AF65-F5344CB8AC3E}">
        <p14:creationId xmlns:p14="http://schemas.microsoft.com/office/powerpoint/2010/main" val="147308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7C90457-6208-4EC4-AB43-C7E0FC0423E1}" type="slidenum">
              <a:rPr lang="en-GB" altLang="en-US">
                <a:solidFill>
                  <a:srgbClr val="000000"/>
                </a:solidFill>
                <a:latin typeface="Calibri" panose="020F0502020204030204" pitchFamily="34" charset="0"/>
              </a:rPr>
              <a:pPr/>
              <a:t>3</a:t>
            </a:fld>
            <a:endParaRPr lang="en-GB" altLang="en-US">
              <a:solidFill>
                <a:srgbClr val="000000"/>
              </a:solidFill>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Guy Fawkes</a:t>
            </a:r>
          </a:p>
        </p:txBody>
      </p:sp>
    </p:spTree>
    <p:extLst>
      <p:ext uri="{BB962C8B-B14F-4D97-AF65-F5344CB8AC3E}">
        <p14:creationId xmlns:p14="http://schemas.microsoft.com/office/powerpoint/2010/main" val="333926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8DC346B2-D459-4D8B-A084-48B93EDD541D}" type="slidenum">
              <a:rPr lang="en-GB" altLang="en-US">
                <a:solidFill>
                  <a:srgbClr val="000000"/>
                </a:solidFill>
                <a:latin typeface="Calibri" panose="020F0502020204030204" pitchFamily="34" charset="0"/>
              </a:rPr>
              <a:pPr/>
              <a:t>4</a:t>
            </a:fld>
            <a:endParaRPr lang="en-GB" altLang="en-US">
              <a:solidFill>
                <a:srgbClr val="000000"/>
              </a:solidFill>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50000"/>
              </a:spcBef>
            </a:pPr>
            <a:r>
              <a:rPr lang="en-GB" altLang="en-US" b="1" dirty="0"/>
              <a:t>Pupils can choose any English festival they know about. Some will probably want to do Halloween.  They could do Christmas or New Year or Easter or any other festival that they celebrate.</a:t>
            </a:r>
            <a:r>
              <a:rPr lang="en-GB" altLang="en-US" b="1" baseline="0" dirty="0"/>
              <a:t>  </a:t>
            </a:r>
            <a:endParaRPr lang="en-GB" altLang="en-US" dirty="0"/>
          </a:p>
          <a:p>
            <a:pPr marL="228600" indent="-228600">
              <a:spcBef>
                <a:spcPct val="0"/>
              </a:spcBef>
            </a:pPr>
            <a:endParaRPr lang="en-GB" altLang="en-US" dirty="0"/>
          </a:p>
        </p:txBody>
      </p:sp>
    </p:spTree>
    <p:extLst>
      <p:ext uri="{BB962C8B-B14F-4D97-AF65-F5344CB8AC3E}">
        <p14:creationId xmlns:p14="http://schemas.microsoft.com/office/powerpoint/2010/main" val="77555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3F953A23-931F-4BA8-940F-FA953D46977D}" type="slidenum">
              <a:rPr lang="en-GB" altLang="en-US"/>
              <a:pPr/>
              <a:t>‹#›</a:t>
            </a:fld>
            <a:endParaRPr lang="en-GB" altLang="en-US"/>
          </a:p>
        </p:txBody>
      </p:sp>
    </p:spTree>
    <p:extLst>
      <p:ext uri="{BB962C8B-B14F-4D97-AF65-F5344CB8AC3E}">
        <p14:creationId xmlns:p14="http://schemas.microsoft.com/office/powerpoint/2010/main" val="151146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E567B052-E817-4DAA-A4FE-417A78EFBC5D}" type="slidenum">
              <a:rPr lang="en-GB" altLang="en-US"/>
              <a:pPr/>
              <a:t>‹#›</a:t>
            </a:fld>
            <a:endParaRPr lang="en-GB" altLang="en-US"/>
          </a:p>
        </p:txBody>
      </p:sp>
    </p:spTree>
    <p:extLst>
      <p:ext uri="{BB962C8B-B14F-4D97-AF65-F5344CB8AC3E}">
        <p14:creationId xmlns:p14="http://schemas.microsoft.com/office/powerpoint/2010/main" val="405477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CDF40CAD-8D3C-4D04-B0C8-7BB47F2DF1D2}" type="slidenum">
              <a:rPr lang="en-GB" altLang="en-US"/>
              <a:pPr/>
              <a:t>‹#›</a:t>
            </a:fld>
            <a:endParaRPr lang="en-GB" altLang="en-US"/>
          </a:p>
        </p:txBody>
      </p:sp>
    </p:spTree>
    <p:extLst>
      <p:ext uri="{BB962C8B-B14F-4D97-AF65-F5344CB8AC3E}">
        <p14:creationId xmlns:p14="http://schemas.microsoft.com/office/powerpoint/2010/main" val="133397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B124D29E-D381-4032-8124-7B9FFD7444CA}" type="slidenum">
              <a:rPr lang="en-GB" altLang="en-US"/>
              <a:pPr/>
              <a:t>‹#›</a:t>
            </a:fld>
            <a:endParaRPr lang="en-GB" altLang="en-US"/>
          </a:p>
        </p:txBody>
      </p:sp>
    </p:spTree>
    <p:extLst>
      <p:ext uri="{BB962C8B-B14F-4D97-AF65-F5344CB8AC3E}">
        <p14:creationId xmlns:p14="http://schemas.microsoft.com/office/powerpoint/2010/main" val="344902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51B2F62D-95D4-460D-8A53-FA7155297DE4}" type="slidenum">
              <a:rPr lang="en-GB" altLang="en-US"/>
              <a:pPr/>
              <a:t>‹#›</a:t>
            </a:fld>
            <a:endParaRPr lang="en-GB" altLang="en-US"/>
          </a:p>
        </p:txBody>
      </p:sp>
    </p:spTree>
    <p:extLst>
      <p:ext uri="{BB962C8B-B14F-4D97-AF65-F5344CB8AC3E}">
        <p14:creationId xmlns:p14="http://schemas.microsoft.com/office/powerpoint/2010/main" val="268944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8BD0D300-A83A-4901-AAA6-47E1DAE9BE54}" type="slidenum">
              <a:rPr lang="en-GB" altLang="en-US"/>
              <a:pPr/>
              <a:t>‹#›</a:t>
            </a:fld>
            <a:endParaRPr lang="en-GB" altLang="en-US"/>
          </a:p>
        </p:txBody>
      </p:sp>
    </p:spTree>
    <p:extLst>
      <p:ext uri="{BB962C8B-B14F-4D97-AF65-F5344CB8AC3E}">
        <p14:creationId xmlns:p14="http://schemas.microsoft.com/office/powerpoint/2010/main" val="212059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43961B25-4A53-4D79-849A-90CC446727F5}" type="slidenum">
              <a:rPr lang="en-GB" altLang="en-US"/>
              <a:pPr/>
              <a:t>‹#›</a:t>
            </a:fld>
            <a:endParaRPr lang="en-GB" altLang="en-US"/>
          </a:p>
        </p:txBody>
      </p:sp>
    </p:spTree>
    <p:extLst>
      <p:ext uri="{BB962C8B-B14F-4D97-AF65-F5344CB8AC3E}">
        <p14:creationId xmlns:p14="http://schemas.microsoft.com/office/powerpoint/2010/main" val="3007823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fld id="{6B6CE4FA-55DD-44AA-BB4B-6B2FA41326FB}" type="slidenum">
              <a:rPr lang="en-GB" altLang="en-US"/>
              <a:pPr/>
              <a:t>‹#›</a:t>
            </a:fld>
            <a:endParaRPr lang="en-GB" altLang="en-US"/>
          </a:p>
        </p:txBody>
      </p:sp>
    </p:spTree>
    <p:extLst>
      <p:ext uri="{BB962C8B-B14F-4D97-AF65-F5344CB8AC3E}">
        <p14:creationId xmlns:p14="http://schemas.microsoft.com/office/powerpoint/2010/main" val="266995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fld id="{7B9D9D12-8A99-4C03-AC1D-AE1F65CF7574}" type="slidenum">
              <a:rPr lang="en-GB" altLang="en-US"/>
              <a:pPr/>
              <a:t>‹#›</a:t>
            </a:fld>
            <a:endParaRPr lang="en-GB" altLang="en-US"/>
          </a:p>
        </p:txBody>
      </p:sp>
    </p:spTree>
    <p:extLst>
      <p:ext uri="{BB962C8B-B14F-4D97-AF65-F5344CB8AC3E}">
        <p14:creationId xmlns:p14="http://schemas.microsoft.com/office/powerpoint/2010/main" val="2434914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fld id="{03BAF32F-65C2-47D4-BFBE-4F4CAA4FA860}" type="slidenum">
              <a:rPr lang="en-GB" altLang="en-US"/>
              <a:pPr/>
              <a:t>‹#›</a:t>
            </a:fld>
            <a:endParaRPr lang="en-GB" altLang="en-US"/>
          </a:p>
        </p:txBody>
      </p:sp>
    </p:spTree>
    <p:extLst>
      <p:ext uri="{BB962C8B-B14F-4D97-AF65-F5344CB8AC3E}">
        <p14:creationId xmlns:p14="http://schemas.microsoft.com/office/powerpoint/2010/main" val="206517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62F7F0B2-F835-4B74-B102-15A59F3B5C1C}" type="slidenum">
              <a:rPr lang="en-GB" altLang="en-US"/>
              <a:pPr/>
              <a:t>‹#›</a:t>
            </a:fld>
            <a:endParaRPr lang="en-GB" altLang="en-US"/>
          </a:p>
        </p:txBody>
      </p:sp>
    </p:spTree>
    <p:extLst>
      <p:ext uri="{BB962C8B-B14F-4D97-AF65-F5344CB8AC3E}">
        <p14:creationId xmlns:p14="http://schemas.microsoft.com/office/powerpoint/2010/main" val="252962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335F4F03-897F-4DE9-AF5B-16FEA31B4C75}" type="slidenum">
              <a:rPr lang="en-GB" altLang="en-US"/>
              <a:pPr/>
              <a:t>‹#›</a:t>
            </a:fld>
            <a:endParaRPr lang="en-GB" altLang="en-US"/>
          </a:p>
        </p:txBody>
      </p:sp>
    </p:spTree>
    <p:extLst>
      <p:ext uri="{BB962C8B-B14F-4D97-AF65-F5344CB8AC3E}">
        <p14:creationId xmlns:p14="http://schemas.microsoft.com/office/powerpoint/2010/main" val="30226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1F0F4ADB-6CA9-4A4D-A1CB-89D29B97CB41}" type="slidenum">
              <a:rPr lang="en-GB" altLang="en-US"/>
              <a:pPr/>
              <a:t>‹#›</a:t>
            </a:fld>
            <a:endParaRPr lang="en-GB" altLang="en-US"/>
          </a:p>
        </p:txBody>
      </p:sp>
    </p:spTree>
    <p:extLst>
      <p:ext uri="{BB962C8B-B14F-4D97-AF65-F5344CB8AC3E}">
        <p14:creationId xmlns:p14="http://schemas.microsoft.com/office/powerpoint/2010/main" val="375533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7FC4FA9C-94B7-4851-BB86-7A3C2A4B7433}" type="slidenum">
              <a:rPr lang="en-GB" altLang="en-US"/>
              <a:pPr/>
              <a:t>‹#›</a:t>
            </a:fld>
            <a:endParaRPr lang="en-GB" altLang="en-US"/>
          </a:p>
        </p:txBody>
      </p:sp>
    </p:spTree>
    <p:extLst>
      <p:ext uri="{BB962C8B-B14F-4D97-AF65-F5344CB8AC3E}">
        <p14:creationId xmlns:p14="http://schemas.microsoft.com/office/powerpoint/2010/main" val="324940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29727C5E-8792-420F-B758-F1772B30F7E9}" type="slidenum">
              <a:rPr lang="en-GB" altLang="en-US"/>
              <a:pPr/>
              <a:t>‹#›</a:t>
            </a:fld>
            <a:endParaRPr lang="en-GB" altLang="en-US"/>
          </a:p>
        </p:txBody>
      </p:sp>
    </p:spTree>
    <p:extLst>
      <p:ext uri="{BB962C8B-B14F-4D97-AF65-F5344CB8AC3E}">
        <p14:creationId xmlns:p14="http://schemas.microsoft.com/office/powerpoint/2010/main" val="57461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2FCCA946-7646-4C64-B22E-A11E07138F2C}" type="slidenum">
              <a:rPr lang="en-GB" altLang="en-US"/>
              <a:pPr/>
              <a:t>‹#›</a:t>
            </a:fld>
            <a:endParaRPr lang="en-GB" altLang="en-US"/>
          </a:p>
        </p:txBody>
      </p:sp>
    </p:spTree>
    <p:extLst>
      <p:ext uri="{BB962C8B-B14F-4D97-AF65-F5344CB8AC3E}">
        <p14:creationId xmlns:p14="http://schemas.microsoft.com/office/powerpoint/2010/main" val="248819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F724F744-D4B5-43C7-A37D-7E8287AD2BEF}" type="slidenum">
              <a:rPr lang="en-GB" altLang="en-US"/>
              <a:pPr/>
              <a:t>‹#›</a:t>
            </a:fld>
            <a:endParaRPr lang="en-GB" altLang="en-US"/>
          </a:p>
        </p:txBody>
      </p:sp>
    </p:spTree>
    <p:extLst>
      <p:ext uri="{BB962C8B-B14F-4D97-AF65-F5344CB8AC3E}">
        <p14:creationId xmlns:p14="http://schemas.microsoft.com/office/powerpoint/2010/main" val="287242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9" name="Slide Number Placeholder 8"/>
          <p:cNvSpPr>
            <a:spLocks noGrp="1"/>
          </p:cNvSpPr>
          <p:nvPr>
            <p:ph type="sldNum" sz="quarter" idx="12"/>
          </p:nvPr>
        </p:nvSpPr>
        <p:spPr/>
        <p:txBody>
          <a:bodyPr/>
          <a:lstStyle>
            <a:lvl1pPr>
              <a:defRPr/>
            </a:lvl1pPr>
          </a:lstStyle>
          <a:p>
            <a:fld id="{FA4CE6F2-407D-433E-8AB9-CA059B5EDFEE}" type="slidenum">
              <a:rPr lang="en-GB" altLang="en-US"/>
              <a:pPr/>
              <a:t>‹#›</a:t>
            </a:fld>
            <a:endParaRPr lang="en-GB" altLang="en-US"/>
          </a:p>
        </p:txBody>
      </p:sp>
    </p:spTree>
    <p:extLst>
      <p:ext uri="{BB962C8B-B14F-4D97-AF65-F5344CB8AC3E}">
        <p14:creationId xmlns:p14="http://schemas.microsoft.com/office/powerpoint/2010/main" val="386825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5" name="Slide Number Placeholder 4"/>
          <p:cNvSpPr>
            <a:spLocks noGrp="1"/>
          </p:cNvSpPr>
          <p:nvPr>
            <p:ph type="sldNum" sz="quarter" idx="12"/>
          </p:nvPr>
        </p:nvSpPr>
        <p:spPr/>
        <p:txBody>
          <a:bodyPr/>
          <a:lstStyle>
            <a:lvl1pPr>
              <a:defRPr/>
            </a:lvl1pPr>
          </a:lstStyle>
          <a:p>
            <a:fld id="{BBEE19C8-7A9B-4F8F-8136-ED98DE9A73C0}" type="slidenum">
              <a:rPr lang="en-GB" altLang="en-US"/>
              <a:pPr/>
              <a:t>‹#›</a:t>
            </a:fld>
            <a:endParaRPr lang="en-GB" altLang="en-US"/>
          </a:p>
        </p:txBody>
      </p:sp>
    </p:spTree>
    <p:extLst>
      <p:ext uri="{BB962C8B-B14F-4D97-AF65-F5344CB8AC3E}">
        <p14:creationId xmlns:p14="http://schemas.microsoft.com/office/powerpoint/2010/main" val="252704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4" name="Slide Number Placeholder 3"/>
          <p:cNvSpPr>
            <a:spLocks noGrp="1"/>
          </p:cNvSpPr>
          <p:nvPr>
            <p:ph type="sldNum" sz="quarter" idx="12"/>
          </p:nvPr>
        </p:nvSpPr>
        <p:spPr/>
        <p:txBody>
          <a:bodyPr/>
          <a:lstStyle>
            <a:lvl1pPr>
              <a:defRPr/>
            </a:lvl1pPr>
          </a:lstStyle>
          <a:p>
            <a:fld id="{5B303668-28CC-46B0-9C47-3FFE93FABAF8}" type="slidenum">
              <a:rPr lang="en-GB" altLang="en-US"/>
              <a:pPr/>
              <a:t>‹#›</a:t>
            </a:fld>
            <a:endParaRPr lang="en-GB" altLang="en-US"/>
          </a:p>
        </p:txBody>
      </p:sp>
    </p:spTree>
    <p:extLst>
      <p:ext uri="{BB962C8B-B14F-4D97-AF65-F5344CB8AC3E}">
        <p14:creationId xmlns:p14="http://schemas.microsoft.com/office/powerpoint/2010/main" val="285176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68722E50-70B8-4FC1-AF75-4D4A4FA55E71}" type="slidenum">
              <a:rPr lang="en-GB" altLang="en-US"/>
              <a:pPr/>
              <a:t>‹#›</a:t>
            </a:fld>
            <a:endParaRPr lang="en-GB" altLang="en-US"/>
          </a:p>
        </p:txBody>
      </p:sp>
    </p:spTree>
    <p:extLst>
      <p:ext uri="{BB962C8B-B14F-4D97-AF65-F5344CB8AC3E}">
        <p14:creationId xmlns:p14="http://schemas.microsoft.com/office/powerpoint/2010/main" val="23387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GB" alt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GB" altLang="en-US"/>
          </a:p>
        </p:txBody>
      </p:sp>
      <p:sp>
        <p:nvSpPr>
          <p:cNvPr id="7" name="Slide Number Placeholder 6"/>
          <p:cNvSpPr>
            <a:spLocks noGrp="1"/>
          </p:cNvSpPr>
          <p:nvPr>
            <p:ph type="sldNum" sz="quarter" idx="12"/>
          </p:nvPr>
        </p:nvSpPr>
        <p:spPr/>
        <p:txBody>
          <a:bodyPr/>
          <a:lstStyle>
            <a:lvl1pPr>
              <a:defRPr/>
            </a:lvl1pPr>
          </a:lstStyle>
          <a:p>
            <a:fld id="{D3DFC12E-AAEB-438C-AD73-7B46F9D79421}" type="slidenum">
              <a:rPr lang="en-GB" altLang="en-US"/>
              <a:pPr/>
              <a:t>‹#›</a:t>
            </a:fld>
            <a:endParaRPr lang="en-GB" altLang="en-US"/>
          </a:p>
        </p:txBody>
      </p:sp>
    </p:spTree>
    <p:extLst>
      <p:ext uri="{BB962C8B-B14F-4D97-AF65-F5344CB8AC3E}">
        <p14:creationId xmlns:p14="http://schemas.microsoft.com/office/powerpoint/2010/main" val="278310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520005F-C03A-41E2-A83F-D269E726068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67BB42DC-571E-468B-A24B-726B34CE6F4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eaLnBrk="1" hangingPunct="1">
              <a:buFontTx/>
              <a:buNone/>
              <a:defRPr/>
            </a:pPr>
            <a:endParaRPr lang="en-GB" sz="3600" dirty="0">
              <a:latin typeface="Tw Cen MT" panose="020B0602020104020603" pitchFamily="34" charset="0"/>
            </a:endParaRPr>
          </a:p>
          <a:p>
            <a:pPr eaLnBrk="1" hangingPunct="1">
              <a:defRPr/>
            </a:pPr>
            <a:r>
              <a:rPr lang="en-GB" sz="3600" dirty="0" err="1">
                <a:latin typeface="Tw Cen MT" panose="020B0602020104020603" pitchFamily="34" charset="0"/>
              </a:rPr>
              <a:t>décrire</a:t>
            </a:r>
            <a:r>
              <a:rPr lang="en-GB" sz="3600" dirty="0">
                <a:latin typeface="Tw Cen MT" panose="020B0602020104020603" pitchFamily="34" charset="0"/>
              </a:rPr>
              <a:t> </a:t>
            </a:r>
            <a:r>
              <a:rPr lang="en-GB" sz="3600" dirty="0" err="1">
                <a:latin typeface="Tw Cen MT" panose="020B0602020104020603" pitchFamily="34" charset="0"/>
              </a:rPr>
              <a:t>une</a:t>
            </a:r>
            <a:r>
              <a:rPr lang="en-GB" sz="3600" dirty="0">
                <a:latin typeface="Tw Cen MT" panose="020B0602020104020603" pitchFamily="34" charset="0"/>
              </a:rPr>
              <a:t> fête en </a:t>
            </a:r>
            <a:r>
              <a:rPr lang="en-GB" sz="3600" dirty="0" err="1">
                <a:latin typeface="Tw Cen MT" panose="020B0602020104020603" pitchFamily="34" charset="0"/>
              </a:rPr>
              <a:t>Angleterre</a:t>
            </a:r>
            <a:endParaRPr lang="en-GB" sz="3600" dirty="0">
              <a:latin typeface="Tw Cen MT" panose="020B0602020104020603" pitchFamily="34" charset="0"/>
            </a:endParaRPr>
          </a:p>
          <a:p>
            <a:pPr marL="0" indent="0" eaLnBrk="1" hangingPunct="1">
              <a:buFontTx/>
              <a:buNone/>
              <a:defRPr/>
            </a:pPr>
            <a:endParaRPr lang="en-GB" sz="3600" dirty="0">
              <a:latin typeface="Tw Cen MT" panose="020B0602020104020603" pitchFamily="34" charset="0"/>
            </a:endParaRPr>
          </a:p>
          <a:p>
            <a:pPr eaLnBrk="1" hangingPunct="1">
              <a:defRPr/>
            </a:pPr>
            <a:r>
              <a:rPr lang="en-GB" sz="3600" dirty="0" err="1">
                <a:latin typeface="Tw Cen MT" panose="020B0602020104020603" pitchFamily="34" charset="0"/>
              </a:rPr>
              <a:t>écrire</a:t>
            </a:r>
            <a:r>
              <a:rPr lang="en-GB" sz="3600" dirty="0">
                <a:latin typeface="Tw Cen MT" panose="020B0602020104020603" pitchFamily="34" charset="0"/>
              </a:rPr>
              <a:t> un </a:t>
            </a:r>
            <a:r>
              <a:rPr lang="en-GB" sz="3600" dirty="0" err="1">
                <a:latin typeface="Tw Cen MT" panose="020B0602020104020603" pitchFamily="34" charset="0"/>
              </a:rPr>
              <a:t>texte</a:t>
            </a:r>
            <a:r>
              <a:rPr lang="en-GB" sz="3600" dirty="0">
                <a:latin typeface="Tw Cen MT" panose="020B0602020104020603" pitchFamily="34" charset="0"/>
              </a:rPr>
              <a:t> </a:t>
            </a:r>
            <a:r>
              <a:rPr lang="en-GB" sz="3600" dirty="0" err="1">
                <a:latin typeface="Tw Cen MT" panose="020B0602020104020603" pitchFamily="34" charset="0"/>
              </a:rPr>
              <a:t>sur</a:t>
            </a:r>
            <a:r>
              <a:rPr lang="en-GB" sz="3600" dirty="0">
                <a:latin typeface="Tw Cen MT" panose="020B0602020104020603" pitchFamily="34" charset="0"/>
              </a:rPr>
              <a:t> </a:t>
            </a:r>
            <a:r>
              <a:rPr lang="en-GB" sz="3600" dirty="0" err="1">
                <a:latin typeface="Tw Cen MT" panose="020B0602020104020603" pitchFamily="34" charset="0"/>
              </a:rPr>
              <a:t>une</a:t>
            </a:r>
            <a:r>
              <a:rPr lang="en-GB" sz="3600" dirty="0">
                <a:latin typeface="Tw Cen MT" panose="020B0602020104020603" pitchFamily="34" charset="0"/>
              </a:rPr>
              <a:t> fête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731" y="1275470"/>
            <a:ext cx="1254268" cy="135197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599" y="4504663"/>
            <a:ext cx="3672133" cy="19462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464" y="520903"/>
            <a:ext cx="1254268" cy="13519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197" y="1700458"/>
            <a:ext cx="1254268" cy="135197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5311" y="1167453"/>
            <a:ext cx="1598857" cy="2301736"/>
          </a:xfrm>
          <a:prstGeom prst="rect">
            <a:avLst/>
          </a:prstGeom>
        </p:spPr>
      </p:pic>
      <p:sp>
        <p:nvSpPr>
          <p:cNvPr id="8" name="Rectangle 7"/>
          <p:cNvSpPr/>
          <p:nvPr/>
        </p:nvSpPr>
        <p:spPr>
          <a:xfrm>
            <a:off x="198606" y="484458"/>
            <a:ext cx="6271269" cy="769441"/>
          </a:xfrm>
          <a:prstGeom prst="rect">
            <a:avLst/>
          </a:prstGeom>
        </p:spPr>
        <p:txBody>
          <a:bodyPr wrap="none">
            <a:spAutoFit/>
          </a:bodyPr>
          <a:lstStyle/>
          <a:p>
            <a:r>
              <a:rPr lang="en-GB" altLang="en-US" sz="4400" b="1" dirty="0" err="1">
                <a:latin typeface="Tw Cen MT" panose="020B0602020104020603" pitchFamily="34" charset="0"/>
              </a:rPr>
              <a:t>Maintenant</a:t>
            </a:r>
            <a:r>
              <a:rPr lang="en-GB" altLang="en-US" sz="4400" b="1" dirty="0">
                <a:latin typeface="Tw Cen MT" panose="020B0602020104020603" pitchFamily="34" charset="0"/>
              </a:rPr>
              <a:t> nous </a:t>
            </a:r>
            <a:r>
              <a:rPr lang="en-GB" altLang="en-US" sz="4400" b="1" dirty="0" err="1">
                <a:latin typeface="Tw Cen MT" panose="020B0602020104020603" pitchFamily="34" charset="0"/>
              </a:rPr>
              <a:t>allons</a:t>
            </a:r>
            <a:r>
              <a:rPr lang="en-GB" altLang="en-US" sz="4400" b="1" dirty="0">
                <a:latin typeface="Tw Cen MT" panose="020B0602020104020603" pitchFamily="34" charset="0"/>
              </a:rPr>
              <a:t>…</a:t>
            </a:r>
            <a:endParaRPr lang="en-GB"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26.1.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26.1.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rnivalgirl_500x4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725738"/>
            <a:ext cx="4762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Photo:&lt;!--###IMAGE_BRIEF###--&g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45005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14356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3181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A woman from the Bachanal Mas carnival band tries on part of her costume ahead of the annual Notting Hill carnival on August 15, 2009 in London, England. Volunteers from across the community spend several months in the lead up to the event creating around 350 costumes. A wide range of materials make up the elaborate costumes including; feathers, sequins, fibreglass and steel which are carefully glued, stapled welded and sewn in to place by hand. The band originates from Trinidad, and this years theme is 7 Deadly Sins, 7 Heavenly Virtu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0"/>
            <a:ext cx="50768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0829_B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775" y="3384550"/>
            <a:ext cx="22764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3205163" y="3141663"/>
            <a:ext cx="3671887" cy="61753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3200">
                <a:solidFill>
                  <a:srgbClr val="000000"/>
                </a:solidFill>
                <a:latin typeface="Calibri" panose="020F0502020204030204" pitchFamily="34" charset="0"/>
              </a:rPr>
              <a:t>Notting Hill Carnival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uy-faw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213100"/>
            <a:ext cx="36718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Bonfire_Night_by_beck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450" y="0"/>
            <a:ext cx="3492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1219504644_Fireworks_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3429000"/>
            <a:ext cx="31654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0041C6B3-F304-2B52-7CA8F753C5DA1C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09550"/>
            <a:ext cx="579755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ef023e6cb283b416_AB090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0"/>
            <a:ext cx="2468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Bonfire_Night_is_ff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338" y="3429000"/>
            <a:ext cx="4321176"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p:cNvSpPr txBox="1">
            <a:spLocks noChangeArrowheads="1"/>
          </p:cNvSpPr>
          <p:nvPr/>
        </p:nvSpPr>
        <p:spPr bwMode="auto">
          <a:xfrm>
            <a:off x="3205163" y="3141663"/>
            <a:ext cx="3671887" cy="617537"/>
          </a:xfrm>
          <a:prstGeom prst="rect">
            <a:avLst/>
          </a:prstGeom>
          <a:solidFill>
            <a:schemeClr val="bg1"/>
          </a:solidFill>
          <a:ln w="3810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3200">
                <a:solidFill>
                  <a:srgbClr val="000000"/>
                </a:solidFill>
                <a:latin typeface="Calibri" panose="020F0502020204030204" pitchFamily="34" charset="0"/>
              </a:rPr>
              <a:t>Guy Fawkes Night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hlinkClick r:id="" action="ppaction://noaction">
              <a:snd r:embed="rId3" name="26.4_instructions.wav"/>
            </a:hlinkClick>
          </p:cNvPr>
          <p:cNvSpPr txBox="1">
            <a:spLocks noChangeArrowheads="1"/>
          </p:cNvSpPr>
          <p:nvPr/>
        </p:nvSpPr>
        <p:spPr bwMode="auto">
          <a:xfrm>
            <a:off x="247650" y="269832"/>
            <a:ext cx="59213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3200" dirty="0" err="1">
                <a:solidFill>
                  <a:srgbClr val="000000"/>
                </a:solidFill>
                <a:latin typeface="Tw Cen MT" panose="020B0602020104020603" pitchFamily="34" charset="0"/>
              </a:rPr>
              <a:t>Choisis</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une</a:t>
            </a:r>
            <a:r>
              <a:rPr lang="en-GB" altLang="en-US" sz="3200" dirty="0">
                <a:solidFill>
                  <a:srgbClr val="000000"/>
                </a:solidFill>
                <a:latin typeface="Tw Cen MT" panose="020B0602020104020603" pitchFamily="34" charset="0"/>
              </a:rPr>
              <a:t> fête </a:t>
            </a:r>
            <a:r>
              <a:rPr lang="en-GB" altLang="en-US" sz="3200" dirty="0" err="1">
                <a:solidFill>
                  <a:srgbClr val="000000"/>
                </a:solidFill>
                <a:latin typeface="Tw Cen MT" panose="020B0602020104020603" pitchFamily="34" charset="0"/>
              </a:rPr>
              <a:t>en</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Angleterre</a:t>
            </a:r>
            <a:r>
              <a:rPr lang="en-GB" altLang="en-US" sz="3200" dirty="0">
                <a:solidFill>
                  <a:srgbClr val="000000"/>
                </a:solidFill>
                <a:latin typeface="Tw Cen MT" panose="020B0602020104020603" pitchFamily="34" charset="0"/>
              </a:rPr>
              <a:t>. </a:t>
            </a:r>
            <a:br>
              <a:rPr lang="en-GB" altLang="en-US" sz="3200" dirty="0">
                <a:solidFill>
                  <a:srgbClr val="000000"/>
                </a:solidFill>
                <a:latin typeface="Tw Cen MT" panose="020B0602020104020603" pitchFamily="34" charset="0"/>
              </a:rPr>
            </a:br>
            <a:r>
              <a:rPr lang="en-GB" altLang="en-US" sz="3200" dirty="0" err="1">
                <a:solidFill>
                  <a:srgbClr val="000000"/>
                </a:solidFill>
                <a:latin typeface="Tw Cen MT" panose="020B0602020104020603" pitchFamily="34" charset="0"/>
              </a:rPr>
              <a:t>Réponds</a:t>
            </a:r>
            <a:r>
              <a:rPr lang="en-GB" altLang="en-US" sz="3200" dirty="0">
                <a:solidFill>
                  <a:srgbClr val="000000"/>
                </a:solidFill>
                <a:latin typeface="Tw Cen MT" panose="020B0602020104020603" pitchFamily="34" charset="0"/>
              </a:rPr>
              <a:t> aux questions </a:t>
            </a:r>
            <a:r>
              <a:rPr lang="en-GB" altLang="en-US" sz="3200" dirty="0" err="1">
                <a:solidFill>
                  <a:srgbClr val="000000"/>
                </a:solidFill>
                <a:latin typeface="Tw Cen MT" panose="020B0602020104020603" pitchFamily="34" charset="0"/>
              </a:rPr>
              <a:t>en</a:t>
            </a:r>
            <a:r>
              <a:rPr lang="en-GB" altLang="en-US" sz="3200" dirty="0">
                <a:solidFill>
                  <a:srgbClr val="000000"/>
                </a:solidFill>
                <a:latin typeface="Tw Cen MT" panose="020B0602020104020603" pitchFamily="34" charset="0"/>
              </a:rPr>
              <a:t> </a:t>
            </a:r>
            <a:r>
              <a:rPr lang="en-GB" altLang="en-US" sz="3200" dirty="0" err="1">
                <a:solidFill>
                  <a:srgbClr val="000000"/>
                </a:solidFill>
                <a:latin typeface="Tw Cen MT" panose="020B0602020104020603" pitchFamily="34" charset="0"/>
              </a:rPr>
              <a:t>français</a:t>
            </a:r>
            <a:r>
              <a:rPr lang="en-GB" altLang="en-US" sz="3200" dirty="0">
                <a:solidFill>
                  <a:srgbClr val="000000"/>
                </a:solidFill>
                <a:latin typeface="Tw Cen MT" panose="020B0602020104020603" pitchFamily="34" charset="0"/>
              </a:rPr>
              <a:t>.</a:t>
            </a:r>
          </a:p>
        </p:txBody>
      </p:sp>
      <p:sp>
        <p:nvSpPr>
          <p:cNvPr id="26627" name="Text Box 5">
            <a:hlinkClick r:id="" action="ppaction://noaction">
              <a:snd r:embed="rId4" name="24.6a.wav"/>
            </a:hlinkClick>
          </p:cNvPr>
          <p:cNvSpPr txBox="1">
            <a:spLocks noChangeArrowheads="1"/>
          </p:cNvSpPr>
          <p:nvPr/>
        </p:nvSpPr>
        <p:spPr bwMode="auto">
          <a:xfrm>
            <a:off x="247649" y="1496302"/>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a. </a:t>
            </a:r>
            <a:r>
              <a:rPr lang="en-GB" altLang="en-US" sz="2800" dirty="0" err="1">
                <a:solidFill>
                  <a:srgbClr val="000000"/>
                </a:solidFill>
                <a:latin typeface="Tw Cen MT" panose="020B0602020104020603" pitchFamily="34" charset="0"/>
              </a:rPr>
              <a:t>C’est</a:t>
            </a:r>
            <a:r>
              <a:rPr lang="en-GB" altLang="en-US" sz="2800" dirty="0">
                <a:solidFill>
                  <a:srgbClr val="000000"/>
                </a:solidFill>
                <a:latin typeface="Tw Cen MT" panose="020B0602020104020603" pitchFamily="34" charset="0"/>
              </a:rPr>
              <a:t> </a:t>
            </a:r>
            <a:r>
              <a:rPr lang="en-GB" altLang="en-US" sz="2800" dirty="0" err="1">
                <a:solidFill>
                  <a:srgbClr val="000000"/>
                </a:solidFill>
                <a:latin typeface="Tw Cen MT" panose="020B0602020104020603" pitchFamily="34" charset="0"/>
              </a:rPr>
              <a:t>quand</a:t>
            </a:r>
            <a:r>
              <a:rPr lang="en-GB" altLang="en-US" sz="2800" dirty="0">
                <a:solidFill>
                  <a:srgbClr val="000000"/>
                </a:solidFill>
                <a:latin typeface="Tw Cen MT" panose="020B0602020104020603" pitchFamily="34" charset="0"/>
              </a:rPr>
              <a:t> la fête?</a:t>
            </a:r>
          </a:p>
        </p:txBody>
      </p:sp>
      <p:sp>
        <p:nvSpPr>
          <p:cNvPr id="26631" name="Text Box 9">
            <a:hlinkClick r:id="" action="ppaction://noaction">
              <a:snd r:embed="rId5" name="26.4_que_penses_tu.wav"/>
            </a:hlinkClick>
          </p:cNvPr>
          <p:cNvSpPr txBox="1">
            <a:spLocks noChangeArrowheads="1"/>
          </p:cNvSpPr>
          <p:nvPr/>
        </p:nvSpPr>
        <p:spPr bwMode="auto">
          <a:xfrm>
            <a:off x="247649" y="5283463"/>
            <a:ext cx="6456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f. Que </a:t>
            </a:r>
            <a:r>
              <a:rPr lang="en-GB" altLang="en-US" sz="2800" b="1" dirty="0" err="1">
                <a:solidFill>
                  <a:srgbClr val="000000"/>
                </a:solidFill>
                <a:latin typeface="Tw Cen MT" panose="020B0602020104020603" pitchFamily="34" charset="0"/>
              </a:rPr>
              <a:t>penses</a:t>
            </a:r>
            <a:r>
              <a:rPr lang="en-GB" altLang="en-US" sz="2800" dirty="0" err="1">
                <a:solidFill>
                  <a:srgbClr val="000000"/>
                </a:solidFill>
                <a:latin typeface="Tw Cen MT" panose="020B0602020104020603" pitchFamily="34" charset="0"/>
              </a:rPr>
              <a:t>-</a:t>
            </a:r>
            <a:r>
              <a:rPr lang="en-GB" altLang="en-US" sz="2800" b="1" dirty="0" err="1">
                <a:solidFill>
                  <a:srgbClr val="000000"/>
                </a:solidFill>
                <a:latin typeface="Tw Cen MT" panose="020B0602020104020603" pitchFamily="34" charset="0"/>
              </a:rPr>
              <a:t>tu</a:t>
            </a:r>
            <a:r>
              <a:rPr lang="en-GB" altLang="en-US" sz="2800" dirty="0">
                <a:solidFill>
                  <a:srgbClr val="000000"/>
                </a:solidFill>
                <a:latin typeface="Tw Cen MT" panose="020B0602020104020603" pitchFamily="34" charset="0"/>
              </a:rPr>
              <a:t> de la fête?</a:t>
            </a:r>
          </a:p>
        </p:txBody>
      </p:sp>
      <p:sp>
        <p:nvSpPr>
          <p:cNvPr id="26632" name="Text Box 10">
            <a:hlinkClick r:id="" action="ppaction://noaction">
              <a:snd r:embed="rId6" name="26.4_qu'est-ce_qu'on_fait.wav"/>
            </a:hlinkClick>
          </p:cNvPr>
          <p:cNvSpPr txBox="1">
            <a:spLocks noChangeArrowheads="1"/>
          </p:cNvSpPr>
          <p:nvPr/>
        </p:nvSpPr>
        <p:spPr bwMode="auto">
          <a:xfrm>
            <a:off x="247649" y="4498633"/>
            <a:ext cx="8168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2800" dirty="0">
                <a:solidFill>
                  <a:srgbClr val="000000"/>
                </a:solidFill>
                <a:latin typeface="Tw Cen MT" panose="020B0602020104020603" pitchFamily="34" charset="0"/>
              </a:rPr>
              <a:t>e. </a:t>
            </a:r>
            <a:r>
              <a:rPr lang="en-GB" altLang="en-US" sz="2800" dirty="0" err="1">
                <a:solidFill>
                  <a:srgbClr val="000000"/>
                </a:solidFill>
                <a:latin typeface="Tw Cen MT" panose="020B0602020104020603" pitchFamily="34" charset="0"/>
              </a:rPr>
              <a:t>Qu’est-ce</a:t>
            </a:r>
            <a:r>
              <a:rPr lang="en-GB" altLang="en-US" sz="2800" dirty="0">
                <a:solidFill>
                  <a:srgbClr val="000000"/>
                </a:solidFill>
                <a:latin typeface="Tw Cen MT" panose="020B0602020104020603" pitchFamily="34" charset="0"/>
              </a:rPr>
              <a:t> </a:t>
            </a:r>
            <a:r>
              <a:rPr lang="en-GB" altLang="en-US" sz="2800" dirty="0" err="1">
                <a:solidFill>
                  <a:srgbClr val="000000"/>
                </a:solidFill>
                <a:latin typeface="Tw Cen MT" panose="020B0602020104020603" pitchFamily="34" charset="0"/>
              </a:rPr>
              <a:t>qu’</a:t>
            </a:r>
            <a:r>
              <a:rPr lang="en-GB" altLang="en-US" sz="2800" b="1" dirty="0" err="1">
                <a:solidFill>
                  <a:srgbClr val="000000"/>
                </a:solidFill>
                <a:latin typeface="Tw Cen MT" panose="020B0602020104020603" pitchFamily="34" charset="0"/>
              </a:rPr>
              <a:t>on</a:t>
            </a:r>
            <a:r>
              <a:rPr lang="en-GB" altLang="en-US" sz="2800" dirty="0">
                <a:solidFill>
                  <a:srgbClr val="000000"/>
                </a:solidFill>
                <a:latin typeface="Tw Cen MT" panose="020B0602020104020603" pitchFamily="34" charset="0"/>
              </a:rPr>
              <a:t> </a:t>
            </a:r>
            <a:r>
              <a:rPr lang="en-GB" altLang="en-US" sz="2800" b="1" dirty="0">
                <a:solidFill>
                  <a:srgbClr val="000000"/>
                </a:solidFill>
                <a:latin typeface="Tw Cen MT" panose="020B0602020104020603" pitchFamily="34" charset="0"/>
              </a:rPr>
              <a:t>fait </a:t>
            </a:r>
            <a:r>
              <a:rPr lang="en-GB" altLang="en-US" sz="2800" dirty="0">
                <a:solidFill>
                  <a:srgbClr val="000000"/>
                </a:solidFill>
                <a:latin typeface="Tw Cen MT" panose="020B0602020104020603" pitchFamily="34" charset="0"/>
              </a:rPr>
              <a:t>pendant la fête?</a:t>
            </a:r>
          </a:p>
        </p:txBody>
      </p:sp>
      <p:sp>
        <p:nvSpPr>
          <p:cNvPr id="9" name="Text Box 6">
            <a:hlinkClick r:id="" action="ppaction://noaction">
              <a:snd r:embed="rId7" name="24.6c.wav"/>
            </a:hlinkClick>
          </p:cNvPr>
          <p:cNvSpPr txBox="1">
            <a:spLocks noChangeArrowheads="1"/>
          </p:cNvSpPr>
          <p:nvPr/>
        </p:nvSpPr>
        <p:spPr bwMode="auto">
          <a:xfrm>
            <a:off x="247649" y="2168774"/>
            <a:ext cx="4105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smtClean="0">
                <a:solidFill>
                  <a:prstClr val="black"/>
                </a:solidFill>
                <a:latin typeface="Tw Cen MT" panose="020B0602020104020603" pitchFamily="34" charset="0"/>
              </a:rPr>
              <a:t>b. </a:t>
            </a:r>
            <a:r>
              <a:rPr lang="en-GB" altLang="en-US" sz="2800" dirty="0" err="1">
                <a:solidFill>
                  <a:prstClr val="black"/>
                </a:solidFill>
                <a:latin typeface="Tw Cen MT" panose="020B0602020104020603" pitchFamily="34" charset="0"/>
              </a:rPr>
              <a:t>O</a:t>
            </a:r>
            <a:r>
              <a:rPr lang="en-GB" altLang="en-US" sz="2800" dirty="0" err="1">
                <a:solidFill>
                  <a:prstClr val="black"/>
                </a:solidFill>
                <a:latin typeface="Tw Cen MT" panose="020B0602020104020603" pitchFamily="34" charset="0"/>
                <a:cs typeface="Calibri" panose="020F0502020204030204" pitchFamily="34" charset="0"/>
              </a:rPr>
              <a:t>ù</a:t>
            </a:r>
            <a:r>
              <a:rPr lang="en-GB" altLang="en-US" sz="2800" dirty="0">
                <a:solidFill>
                  <a:prstClr val="black"/>
                </a:solidFill>
                <a:latin typeface="Tw Cen MT" panose="020B0602020104020603" pitchFamily="34" charset="0"/>
                <a:cs typeface="Calibri" panose="020F0502020204030204" pitchFamily="34" charset="0"/>
              </a:rPr>
              <a:t> </a:t>
            </a:r>
            <a:r>
              <a:rPr lang="en-GB" altLang="en-US" sz="2800" dirty="0" err="1">
                <a:solidFill>
                  <a:prstClr val="black"/>
                </a:solidFill>
                <a:latin typeface="Tw Cen MT" panose="020B0602020104020603" pitchFamily="34" charset="0"/>
                <a:cs typeface="Calibri" panose="020F0502020204030204" pitchFamily="34" charset="0"/>
              </a:rPr>
              <a:t>est</a:t>
            </a:r>
            <a:r>
              <a:rPr lang="en-GB" altLang="en-US" sz="2800" dirty="0">
                <a:solidFill>
                  <a:prstClr val="black"/>
                </a:solidFill>
                <a:latin typeface="Tw Cen MT" panose="020B0602020104020603" pitchFamily="34" charset="0"/>
                <a:cs typeface="Calibri" panose="020F0502020204030204" pitchFamily="34" charset="0"/>
              </a:rPr>
              <a:t> la fête </a:t>
            </a:r>
            <a:r>
              <a:rPr lang="en-GB" altLang="en-US" sz="2800" dirty="0">
                <a:solidFill>
                  <a:prstClr val="black"/>
                </a:solidFill>
                <a:latin typeface="Tw Cen MT" panose="020B0602020104020603" pitchFamily="34" charset="0"/>
              </a:rPr>
              <a:t>?</a:t>
            </a:r>
          </a:p>
        </p:txBody>
      </p:sp>
      <p:sp>
        <p:nvSpPr>
          <p:cNvPr id="10" name="Text Box 5">
            <a:hlinkClick r:id="" action="ppaction://noaction">
              <a:snd r:embed="rId8" name="24.6b.wav"/>
            </a:hlinkClick>
          </p:cNvPr>
          <p:cNvSpPr txBox="1">
            <a:spLocks noChangeArrowheads="1"/>
          </p:cNvSpPr>
          <p:nvPr/>
        </p:nvSpPr>
        <p:spPr bwMode="auto">
          <a:xfrm>
            <a:off x="247649" y="2953604"/>
            <a:ext cx="65979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smtClean="0">
                <a:solidFill>
                  <a:prstClr val="black"/>
                </a:solidFill>
                <a:latin typeface="Tw Cen MT" panose="020B0602020104020603" pitchFamily="34" charset="0"/>
              </a:rPr>
              <a:t>c. </a:t>
            </a:r>
            <a:r>
              <a:rPr lang="en-GB" altLang="en-US" sz="2800" dirty="0" err="1">
                <a:solidFill>
                  <a:srgbClr val="000000"/>
                </a:solidFill>
                <a:latin typeface="Tw Cen MT" panose="020B0602020104020603" pitchFamily="34" charset="0"/>
              </a:rPr>
              <a:t>Combien</a:t>
            </a:r>
            <a:r>
              <a:rPr lang="en-GB" altLang="en-US" sz="2800" dirty="0">
                <a:solidFill>
                  <a:srgbClr val="000000"/>
                </a:solidFill>
                <a:latin typeface="Tw Cen MT" panose="020B0602020104020603" pitchFamily="34" charset="0"/>
              </a:rPr>
              <a:t> de temps </a:t>
            </a:r>
            <a:r>
              <a:rPr lang="en-GB" altLang="en-US" sz="2800" dirty="0" err="1">
                <a:solidFill>
                  <a:srgbClr val="000000"/>
                </a:solidFill>
                <a:latin typeface="Tw Cen MT" panose="020B0602020104020603" pitchFamily="34" charset="0"/>
              </a:rPr>
              <a:t>dure</a:t>
            </a:r>
            <a:r>
              <a:rPr lang="en-GB" altLang="en-US" sz="2800" dirty="0">
                <a:solidFill>
                  <a:srgbClr val="000000"/>
                </a:solidFill>
                <a:latin typeface="Tw Cen MT" panose="020B0602020104020603" pitchFamily="34" charset="0"/>
              </a:rPr>
              <a:t> la fête?</a:t>
            </a:r>
            <a:endParaRPr lang="en-GB" altLang="en-US" sz="2800" dirty="0">
              <a:solidFill>
                <a:prstClr val="black"/>
              </a:solidFill>
              <a:latin typeface="Tw Cen MT" panose="020B0602020104020603" pitchFamily="34" charset="0"/>
            </a:endParaRPr>
          </a:p>
        </p:txBody>
      </p:sp>
      <p:sp>
        <p:nvSpPr>
          <p:cNvPr id="11" name="Text Box 7">
            <a:hlinkClick r:id="" action="ppaction://noaction">
              <a:snd r:embed="rId9" name="24.6d.wav"/>
            </a:hlinkClick>
          </p:cNvPr>
          <p:cNvSpPr txBox="1">
            <a:spLocks noChangeArrowheads="1"/>
          </p:cNvSpPr>
          <p:nvPr/>
        </p:nvSpPr>
        <p:spPr bwMode="auto">
          <a:xfrm>
            <a:off x="247649" y="3775358"/>
            <a:ext cx="4384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dirty="0">
                <a:solidFill>
                  <a:prstClr val="black"/>
                </a:solidFill>
                <a:latin typeface="Tw Cen MT" panose="020B0602020104020603" pitchFamily="34" charset="0"/>
              </a:rPr>
              <a:t>d. </a:t>
            </a:r>
            <a:r>
              <a:rPr lang="en-GB" altLang="en-US" sz="2800" dirty="0" err="1">
                <a:solidFill>
                  <a:prstClr val="black"/>
                </a:solidFill>
                <a:latin typeface="Tw Cen MT" panose="020B0602020104020603" pitchFamily="34" charset="0"/>
              </a:rPr>
              <a:t>Qu’est-ce</a:t>
            </a:r>
            <a:r>
              <a:rPr lang="en-GB" altLang="en-US" sz="2800" dirty="0">
                <a:solidFill>
                  <a:prstClr val="black"/>
                </a:solidFill>
                <a:latin typeface="Tw Cen MT" panose="020B0602020104020603" pitchFamily="34" charset="0"/>
              </a:rPr>
              <a:t> </a:t>
            </a:r>
            <a:r>
              <a:rPr lang="en-GB" altLang="en-US" sz="2800" dirty="0" err="1">
                <a:solidFill>
                  <a:prstClr val="black"/>
                </a:solidFill>
                <a:latin typeface="Tw Cen MT" panose="020B0602020104020603" pitchFamily="34" charset="0"/>
              </a:rPr>
              <a:t>qu’on</a:t>
            </a:r>
            <a:r>
              <a:rPr lang="en-GB" altLang="en-US" sz="2800" dirty="0">
                <a:solidFill>
                  <a:prstClr val="black"/>
                </a:solidFill>
                <a:latin typeface="Tw Cen MT" panose="020B0602020104020603" pitchFamily="34" charset="0"/>
              </a:rPr>
              <a:t> </a:t>
            </a:r>
            <a:r>
              <a:rPr lang="en-GB" altLang="en-US" sz="2800" dirty="0" err="1">
                <a:solidFill>
                  <a:prstClr val="black"/>
                </a:solidFill>
                <a:latin typeface="Tw Cen MT" panose="020B0602020104020603" pitchFamily="34" charset="0"/>
              </a:rPr>
              <a:t>porte</a:t>
            </a:r>
            <a:r>
              <a:rPr lang="en-GB" altLang="en-US" sz="2800" dirty="0">
                <a:solidFill>
                  <a:prstClr val="black"/>
                </a:solidFill>
                <a:latin typeface="Tw Cen MT" panose="020B0602020104020603" pitchFamily="34"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179</Words>
  <Application>Microsoft Office PowerPoint</Application>
  <PresentationFormat>On-screen Show (4:3)</PresentationFormat>
  <Paragraphs>21</Paragraphs>
  <Slides>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Tw Cen MT</vt:lpstr>
      <vt:lpstr>Default Design</vt:lpstr>
      <vt:lpstr>1_Default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Hoy vamos a…</dc:title>
  <dc:creator>55WD</dc:creator>
  <cp:lastModifiedBy>Study</cp:lastModifiedBy>
  <cp:revision>9</cp:revision>
  <dcterms:created xsi:type="dcterms:W3CDTF">2014-09-02T06:53:33Z</dcterms:created>
  <dcterms:modified xsi:type="dcterms:W3CDTF">2019-02-22T13:08:21Z</dcterms:modified>
</cp:coreProperties>
</file>