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2" r:id="rId4"/>
    <p:sldId id="260" r:id="rId5"/>
    <p:sldId id="258" r:id="rId6"/>
    <p:sldId id="261" r:id="rId7"/>
    <p:sldId id="272" r:id="rId8"/>
    <p:sldId id="273" r:id="rId9"/>
    <p:sldId id="274" r:id="rId10"/>
    <p:sldId id="276" r:id="rId11"/>
    <p:sldId id="275" r:id="rId12"/>
    <p:sldId id="257" r:id="rId13"/>
    <p:sldId id="263" r:id="rId14"/>
    <p:sldId id="264" r:id="rId15"/>
    <p:sldId id="268" r:id="rId16"/>
    <p:sldId id="269" r:id="rId17"/>
    <p:sldId id="270" r:id="rId18"/>
    <p:sldId id="271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429B0-A588-4507-8F80-A924A28A457E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33CC-4989-41C5-875E-9957D64CA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6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http://www.verbix.com/languages/spanish.shtml</a:t>
            </a: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A874032-02C2-426A-92CC-231781B7C944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Vokis are talking avatars.  Using this free website you can either record and upload the mp3 audio file OR you can copy/paste corrected TL script and choose a voice to say your words.</a:t>
            </a:r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6D99D-33A0-4519-8798-D7CB00A63C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8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65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7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6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7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9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1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9B84-97E2-40D8-B3A9-B1CBCCB5FAEB}" type="datetimeFigureOut">
              <a:rPr lang="en-GB" smtClean="0"/>
              <a:t>16/01/2012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EC50-E7C5-4FD1-8161-2E77541F4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2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text-to-speech.imtranslator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oki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bix.com/" TargetMode="External"/><Relationship Id="rId2" Type="http://schemas.openxmlformats.org/officeDocument/2006/relationships/hyperlink" Target="http://www.wordreferenc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panish.typei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bix.com/languages/spanish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t-to-speech.imtranslator.net/" TargetMode="External"/><Relationship Id="rId2" Type="http://schemas.openxmlformats.org/officeDocument/2006/relationships/hyperlink" Target="http://www.vok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chemeClr val="bg1">
                    <a:lumMod val="95000"/>
                  </a:schemeClr>
                </a:solidFill>
              </a:rPr>
              <a:t>Los </a:t>
            </a:r>
            <a:r>
              <a:rPr lang="en-GB" sz="7200" b="1" dirty="0" err="1" smtClean="0">
                <a:solidFill>
                  <a:schemeClr val="bg1">
                    <a:lumMod val="95000"/>
                  </a:schemeClr>
                </a:solidFill>
              </a:rPr>
              <a:t>pasatiempos</a:t>
            </a:r>
            <a:endParaRPr lang="en-GB" sz="7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Repaso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2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424936" cy="1015663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Me </a:t>
            </a:r>
            <a:r>
              <a:rPr lang="en-GB" sz="2000" dirty="0" err="1" smtClean="0"/>
              <a:t>encanta</a:t>
            </a:r>
            <a:r>
              <a:rPr lang="en-GB" sz="2000" dirty="0" smtClean="0"/>
              <a:t> </a:t>
            </a:r>
            <a:r>
              <a:rPr lang="en-GB" sz="2000" dirty="0" err="1" smtClean="0"/>
              <a:t>jugar</a:t>
            </a:r>
            <a:r>
              <a:rPr lang="en-GB" sz="2000" dirty="0" smtClean="0"/>
              <a:t> al </a:t>
            </a:r>
            <a:r>
              <a:rPr lang="en-GB" sz="2000" dirty="0" err="1" smtClean="0"/>
              <a:t>fútbol</a:t>
            </a:r>
            <a:r>
              <a:rPr lang="en-GB" sz="2000" dirty="0" smtClean="0"/>
              <a:t> o al </a:t>
            </a:r>
            <a:r>
              <a:rPr lang="en-GB" sz="2000" dirty="0" err="1" smtClean="0"/>
              <a:t>tenis</a:t>
            </a:r>
            <a:r>
              <a:rPr lang="en-GB" sz="2000" dirty="0" smtClean="0"/>
              <a:t> con </a:t>
            </a:r>
            <a:r>
              <a:rPr lang="en-GB" sz="2000" dirty="0" err="1" smtClean="0"/>
              <a:t>mis</a:t>
            </a:r>
            <a:r>
              <a:rPr lang="en-GB" sz="2000" dirty="0" smtClean="0"/>
              <a:t> </a:t>
            </a:r>
            <a:r>
              <a:rPr lang="en-GB" sz="2000" dirty="0" err="1" smtClean="0"/>
              <a:t>amigas</a:t>
            </a:r>
            <a:r>
              <a:rPr lang="en-GB" sz="2000" dirty="0" smtClean="0"/>
              <a:t> en el </a:t>
            </a:r>
            <a:r>
              <a:rPr lang="en-GB" sz="2000" dirty="0" err="1" smtClean="0"/>
              <a:t>parque</a:t>
            </a:r>
            <a:r>
              <a:rPr lang="en-GB" sz="2000" dirty="0" smtClean="0"/>
              <a:t> </a:t>
            </a:r>
            <a:r>
              <a:rPr lang="en-GB" sz="2000" dirty="0" err="1" smtClean="0"/>
              <a:t>porque</a:t>
            </a:r>
            <a:r>
              <a:rPr lang="en-GB" sz="2000" dirty="0" smtClean="0"/>
              <a:t> me lo </a:t>
            </a:r>
            <a:r>
              <a:rPr lang="en-GB" sz="2000" dirty="0" err="1" smtClean="0"/>
              <a:t>paso</a:t>
            </a:r>
            <a:r>
              <a:rPr lang="en-GB" sz="2000" dirty="0" smtClean="0"/>
              <a:t> </a:t>
            </a:r>
            <a:r>
              <a:rPr lang="en-GB" sz="2000" dirty="0" err="1" smtClean="0"/>
              <a:t>bomba</a:t>
            </a:r>
            <a:r>
              <a:rPr lang="en-GB" sz="2000" dirty="0" smtClean="0"/>
              <a:t>. </a:t>
            </a:r>
            <a:r>
              <a:rPr lang="en-GB" sz="2000" dirty="0" err="1" smtClean="0"/>
              <a:t>Pero</a:t>
            </a:r>
            <a:r>
              <a:rPr lang="en-GB" sz="2000" dirty="0" smtClean="0"/>
              <a:t> mi </a:t>
            </a:r>
            <a:r>
              <a:rPr lang="en-GB" sz="2000" dirty="0" err="1" smtClean="0"/>
              <a:t>deporte</a:t>
            </a:r>
            <a:r>
              <a:rPr lang="en-GB" sz="2000" dirty="0" smtClean="0"/>
              <a:t> </a:t>
            </a:r>
            <a:r>
              <a:rPr lang="en-GB" sz="2000" dirty="0" err="1" smtClean="0"/>
              <a:t>favorito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montar</a:t>
            </a:r>
            <a:r>
              <a:rPr lang="en-GB" sz="2000" dirty="0" smtClean="0"/>
              <a:t> a </a:t>
            </a:r>
            <a:r>
              <a:rPr lang="en-GB" sz="2000" dirty="0" err="1" smtClean="0"/>
              <a:t>caballo</a:t>
            </a:r>
            <a:r>
              <a:rPr lang="en-GB" sz="2000" dirty="0" smtClean="0"/>
              <a:t> o </a:t>
            </a:r>
            <a:r>
              <a:rPr lang="en-GB" sz="2000" dirty="0" err="1" smtClean="0"/>
              <a:t>bailar</a:t>
            </a:r>
            <a:r>
              <a:rPr lang="en-GB" sz="2000" dirty="0" smtClean="0"/>
              <a:t> en mi casa. (32 </a:t>
            </a:r>
            <a:r>
              <a:rPr lang="en-GB" sz="2000" dirty="0" err="1" smtClean="0"/>
              <a:t>palabras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424936" cy="1015663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La </a:t>
            </a:r>
            <a:r>
              <a:rPr lang="en-GB" sz="2000" dirty="0" err="1" smtClean="0"/>
              <a:t>semana</a:t>
            </a:r>
            <a:r>
              <a:rPr lang="en-GB" sz="2000" dirty="0" smtClean="0"/>
              <a:t> </a:t>
            </a:r>
            <a:r>
              <a:rPr lang="en-GB" sz="2000" dirty="0" err="1" smtClean="0"/>
              <a:t>pasada</a:t>
            </a:r>
            <a:r>
              <a:rPr lang="en-GB" sz="2000" dirty="0" smtClean="0"/>
              <a:t> </a:t>
            </a:r>
            <a:r>
              <a:rPr lang="en-GB" sz="2000" dirty="0" err="1" smtClean="0"/>
              <a:t>fui</a:t>
            </a:r>
            <a:r>
              <a:rPr lang="en-GB" sz="2000" dirty="0" smtClean="0"/>
              <a:t> de </a:t>
            </a:r>
            <a:r>
              <a:rPr lang="en-GB" sz="2000" dirty="0" err="1" smtClean="0"/>
              <a:t>compras</a:t>
            </a:r>
            <a:r>
              <a:rPr lang="en-GB" sz="2000" dirty="0" smtClean="0"/>
              <a:t> con </a:t>
            </a:r>
            <a:r>
              <a:rPr lang="en-GB" sz="2000" dirty="0" err="1" smtClean="0"/>
              <a:t>mis</a:t>
            </a:r>
            <a:r>
              <a:rPr lang="en-GB" sz="2000" dirty="0" smtClean="0"/>
              <a:t> </a:t>
            </a:r>
            <a:r>
              <a:rPr lang="en-GB" sz="2000" dirty="0" err="1" smtClean="0"/>
              <a:t>amigas</a:t>
            </a:r>
            <a:r>
              <a:rPr lang="en-GB" sz="2000" dirty="0" smtClean="0"/>
              <a:t>.  </a:t>
            </a:r>
            <a:r>
              <a:rPr lang="en-GB" sz="2000" dirty="0" err="1" smtClean="0"/>
              <a:t>Luego</a:t>
            </a:r>
            <a:r>
              <a:rPr lang="en-GB" sz="2000" dirty="0" smtClean="0"/>
              <a:t> </a:t>
            </a:r>
            <a:r>
              <a:rPr lang="en-GB" sz="2000" dirty="0" err="1" smtClean="0"/>
              <a:t>fui</a:t>
            </a:r>
            <a:r>
              <a:rPr lang="en-GB" sz="2000" dirty="0" smtClean="0"/>
              <a:t> en </a:t>
            </a:r>
            <a:r>
              <a:rPr lang="en-GB" sz="2000" dirty="0" err="1" smtClean="0"/>
              <a:t>autobus</a:t>
            </a:r>
            <a:r>
              <a:rPr lang="en-GB" sz="2000" dirty="0" smtClean="0"/>
              <a:t> a la casa de mi </a:t>
            </a:r>
            <a:r>
              <a:rPr lang="en-GB" sz="2000" dirty="0" err="1" smtClean="0"/>
              <a:t>amiga</a:t>
            </a:r>
            <a:r>
              <a:rPr lang="en-GB" sz="2000" dirty="0" smtClean="0"/>
              <a:t>.  </a:t>
            </a:r>
            <a:r>
              <a:rPr lang="en-GB" sz="2000" dirty="0" err="1" smtClean="0"/>
              <a:t>Luego</a:t>
            </a:r>
            <a:r>
              <a:rPr lang="en-GB" sz="2000" dirty="0" smtClean="0"/>
              <a:t> </a:t>
            </a:r>
            <a:r>
              <a:rPr lang="en-GB" sz="2000" dirty="0" err="1" smtClean="0"/>
              <a:t>hice</a:t>
            </a:r>
            <a:r>
              <a:rPr lang="en-GB" sz="2000" dirty="0" smtClean="0"/>
              <a:t> un </a:t>
            </a:r>
            <a:r>
              <a:rPr lang="en-GB" sz="2000" dirty="0" err="1" smtClean="0"/>
              <a:t>espectáculo</a:t>
            </a:r>
            <a:r>
              <a:rPr lang="en-GB" sz="2000" dirty="0" smtClean="0"/>
              <a:t> de </a:t>
            </a:r>
            <a:r>
              <a:rPr lang="en-GB" sz="2000" dirty="0" err="1" smtClean="0"/>
              <a:t>baile</a:t>
            </a:r>
            <a:r>
              <a:rPr lang="en-GB" sz="2000" dirty="0" smtClean="0"/>
              <a:t>.  </a:t>
            </a:r>
            <a:r>
              <a:rPr lang="en-GB" sz="2000" dirty="0" err="1" smtClean="0"/>
              <a:t>Fue</a:t>
            </a:r>
            <a:r>
              <a:rPr lang="en-GB" sz="2000" dirty="0" smtClean="0"/>
              <a:t> </a:t>
            </a:r>
            <a:r>
              <a:rPr lang="en-GB" sz="2000" dirty="0" err="1" smtClean="0"/>
              <a:t>muy</a:t>
            </a:r>
            <a:r>
              <a:rPr lang="en-GB" sz="2000" dirty="0" smtClean="0"/>
              <a:t> </a:t>
            </a:r>
            <a:r>
              <a:rPr lang="en-GB" sz="2000" dirty="0" err="1" smtClean="0"/>
              <a:t>divertido</a:t>
            </a:r>
            <a:r>
              <a:rPr lang="en-GB" sz="2000" dirty="0" smtClean="0"/>
              <a:t>. (28 words).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20888"/>
            <a:ext cx="8424936" cy="1631216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Mi</a:t>
            </a:r>
            <a:r>
              <a:rPr lang="en-GB" sz="2000" dirty="0" smtClean="0"/>
              <a:t> </a:t>
            </a:r>
            <a:r>
              <a:rPr lang="en-GB" sz="2000" dirty="0" err="1" smtClean="0"/>
              <a:t>pasatiempo</a:t>
            </a:r>
            <a:r>
              <a:rPr lang="en-GB" sz="2000" dirty="0" smtClean="0"/>
              <a:t> </a:t>
            </a:r>
            <a:r>
              <a:rPr lang="en-GB" sz="2000" dirty="0" err="1" smtClean="0"/>
              <a:t>preferido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ir</a:t>
            </a:r>
            <a:r>
              <a:rPr lang="en-GB" sz="2000" dirty="0" smtClean="0"/>
              <a:t> de </a:t>
            </a:r>
            <a:r>
              <a:rPr lang="en-GB" sz="2000" dirty="0" err="1" smtClean="0"/>
              <a:t>compras</a:t>
            </a:r>
            <a:r>
              <a:rPr lang="en-GB" sz="2000" dirty="0" smtClean="0"/>
              <a:t>.  No obstante, </a:t>
            </a:r>
            <a:r>
              <a:rPr lang="en-GB" sz="2000" dirty="0" err="1" smtClean="0"/>
              <a:t>también</a:t>
            </a:r>
            <a:r>
              <a:rPr lang="en-GB" sz="2000" dirty="0" smtClean="0"/>
              <a:t> </a:t>
            </a:r>
            <a:r>
              <a:rPr lang="en-GB" sz="2000" dirty="0" err="1" smtClean="0"/>
              <a:t>hago</a:t>
            </a:r>
            <a:r>
              <a:rPr lang="en-GB" sz="2000" dirty="0" smtClean="0"/>
              <a:t> la </a:t>
            </a:r>
            <a:r>
              <a:rPr lang="en-GB" sz="2000" dirty="0" err="1" smtClean="0"/>
              <a:t>natación</a:t>
            </a:r>
            <a:r>
              <a:rPr lang="en-GB" sz="2000" dirty="0" smtClean="0"/>
              <a:t> con </a:t>
            </a:r>
            <a:r>
              <a:rPr lang="en-GB" sz="2000" dirty="0" err="1" smtClean="0"/>
              <a:t>mis</a:t>
            </a:r>
            <a:r>
              <a:rPr lang="en-GB" sz="2000" dirty="0" smtClean="0"/>
              <a:t> </a:t>
            </a:r>
            <a:r>
              <a:rPr lang="en-GB" sz="2000" dirty="0" err="1" smtClean="0"/>
              <a:t>amigas</a:t>
            </a:r>
            <a:r>
              <a:rPr lang="en-GB" sz="2000" dirty="0" smtClean="0"/>
              <a:t>.  </a:t>
            </a:r>
            <a:r>
              <a:rPr lang="en-GB" sz="2000" dirty="0" err="1" smtClean="0"/>
              <a:t>Normalmente</a:t>
            </a:r>
            <a:r>
              <a:rPr lang="en-GB" sz="2000" dirty="0" smtClean="0"/>
              <a:t> </a:t>
            </a:r>
            <a:r>
              <a:rPr lang="en-GB" sz="2000" dirty="0" err="1" smtClean="0"/>
              <a:t>voy</a:t>
            </a:r>
            <a:r>
              <a:rPr lang="en-GB" sz="2000" dirty="0" smtClean="0"/>
              <a:t> de </a:t>
            </a:r>
            <a:r>
              <a:rPr lang="en-GB" sz="2000" dirty="0" err="1" smtClean="0"/>
              <a:t>compras</a:t>
            </a:r>
            <a:r>
              <a:rPr lang="en-GB" sz="2000" dirty="0" smtClean="0"/>
              <a:t>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vez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</a:t>
            </a:r>
            <a:r>
              <a:rPr lang="en-GB" sz="2000" dirty="0" err="1" smtClean="0"/>
              <a:t>semana</a:t>
            </a:r>
            <a:r>
              <a:rPr lang="en-GB" sz="2000" dirty="0" smtClean="0"/>
              <a:t> con </a:t>
            </a:r>
            <a:r>
              <a:rPr lang="en-GB" sz="2000" dirty="0" err="1" smtClean="0"/>
              <a:t>mis</a:t>
            </a:r>
            <a:r>
              <a:rPr lang="en-GB" sz="2000" dirty="0" smtClean="0"/>
              <a:t> </a:t>
            </a:r>
            <a:r>
              <a:rPr lang="en-GB" sz="2000" dirty="0" err="1" smtClean="0"/>
              <a:t>amigas</a:t>
            </a:r>
            <a:r>
              <a:rPr lang="en-GB" sz="2000" dirty="0" smtClean="0"/>
              <a:t> y mi </a:t>
            </a:r>
            <a:r>
              <a:rPr lang="en-GB" sz="2000" dirty="0" err="1" smtClean="0"/>
              <a:t>madre</a:t>
            </a:r>
            <a:r>
              <a:rPr lang="en-GB" sz="2000" dirty="0" smtClean="0"/>
              <a:t>.  El fin de </a:t>
            </a:r>
            <a:r>
              <a:rPr lang="en-GB" sz="2000" dirty="0" err="1" smtClean="0"/>
              <a:t>semana</a:t>
            </a:r>
            <a:r>
              <a:rPr lang="en-GB" sz="2000" dirty="0" smtClean="0"/>
              <a:t> </a:t>
            </a:r>
            <a:r>
              <a:rPr lang="en-GB" sz="2000" dirty="0" err="1" smtClean="0"/>
              <a:t>pasado</a:t>
            </a:r>
            <a:r>
              <a:rPr lang="en-GB" sz="2000" dirty="0" smtClean="0"/>
              <a:t> </a:t>
            </a:r>
            <a:r>
              <a:rPr lang="en-GB" sz="2000" dirty="0" err="1" smtClean="0"/>
              <a:t>fui</a:t>
            </a:r>
            <a:r>
              <a:rPr lang="en-GB" sz="2000" dirty="0" smtClean="0"/>
              <a:t> de </a:t>
            </a:r>
            <a:r>
              <a:rPr lang="en-GB" sz="2000" dirty="0" err="1" smtClean="0"/>
              <a:t>compras</a:t>
            </a:r>
            <a:r>
              <a:rPr lang="en-GB" sz="2000" dirty="0" smtClean="0"/>
              <a:t> con mi </a:t>
            </a:r>
            <a:r>
              <a:rPr lang="en-GB" sz="2000" dirty="0" err="1" smtClean="0"/>
              <a:t>madre</a:t>
            </a:r>
            <a:r>
              <a:rPr lang="en-GB" sz="2000" dirty="0" smtClean="0"/>
              <a:t>.  </a:t>
            </a:r>
            <a:r>
              <a:rPr lang="en-GB" sz="2000" dirty="0" err="1" smtClean="0"/>
              <a:t>Fui</a:t>
            </a:r>
            <a:r>
              <a:rPr lang="en-GB" sz="2000" dirty="0" smtClean="0"/>
              <a:t> de </a:t>
            </a:r>
            <a:r>
              <a:rPr lang="en-GB" sz="2000" dirty="0" err="1" smtClean="0"/>
              <a:t>compras</a:t>
            </a:r>
            <a:r>
              <a:rPr lang="en-GB" sz="2000" dirty="0" smtClean="0"/>
              <a:t> en Cambridge en </a:t>
            </a:r>
            <a:r>
              <a:rPr lang="en-GB" sz="2000" dirty="0" err="1" smtClean="0"/>
              <a:t>coche</a:t>
            </a:r>
            <a:r>
              <a:rPr lang="en-GB" sz="2000" dirty="0" smtClean="0"/>
              <a:t>.  </a:t>
            </a:r>
            <a:r>
              <a:rPr lang="en-GB" sz="2000" dirty="0" err="1" smtClean="0"/>
              <a:t>También</a:t>
            </a:r>
            <a:r>
              <a:rPr lang="en-GB" sz="2000" dirty="0" smtClean="0"/>
              <a:t> </a:t>
            </a:r>
            <a:r>
              <a:rPr lang="en-GB" sz="2000" dirty="0" err="1" smtClean="0"/>
              <a:t>usé</a:t>
            </a:r>
            <a:r>
              <a:rPr lang="en-GB" sz="2000" dirty="0" smtClean="0"/>
              <a:t> Facebook y vi videos </a:t>
            </a:r>
            <a:r>
              <a:rPr lang="en-GB" sz="2000" dirty="0" err="1" smtClean="0"/>
              <a:t>porque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emocionante</a:t>
            </a:r>
            <a:r>
              <a:rPr lang="en-GB" sz="2000" dirty="0" smtClean="0"/>
              <a:t>. (57).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5779" y="4193793"/>
            <a:ext cx="8424936" cy="1323439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Mi</a:t>
            </a:r>
            <a:r>
              <a:rPr lang="en-GB" sz="2000" dirty="0" smtClean="0"/>
              <a:t> </a:t>
            </a:r>
            <a:r>
              <a:rPr lang="en-GB" sz="2000" dirty="0" err="1" smtClean="0"/>
              <a:t>actividad</a:t>
            </a:r>
            <a:r>
              <a:rPr lang="en-GB" sz="2000" dirty="0" smtClean="0"/>
              <a:t> </a:t>
            </a:r>
            <a:r>
              <a:rPr lang="en-GB" sz="2000" dirty="0" err="1" smtClean="0"/>
              <a:t>favorita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montar</a:t>
            </a:r>
            <a:r>
              <a:rPr lang="en-GB" sz="2000" dirty="0" smtClean="0"/>
              <a:t> en </a:t>
            </a:r>
            <a:r>
              <a:rPr lang="en-GB" sz="2000" dirty="0" err="1" smtClean="0"/>
              <a:t>monopatín</a:t>
            </a:r>
            <a:r>
              <a:rPr lang="en-GB" sz="2000" dirty="0" smtClean="0"/>
              <a:t> y </a:t>
            </a:r>
            <a:r>
              <a:rPr lang="en-GB" sz="2000" dirty="0" err="1" smtClean="0"/>
              <a:t>hacer</a:t>
            </a:r>
            <a:r>
              <a:rPr lang="en-GB" sz="2000" dirty="0" smtClean="0"/>
              <a:t> el </a:t>
            </a:r>
            <a:r>
              <a:rPr lang="en-GB" sz="2000" dirty="0" err="1" smtClean="0"/>
              <a:t>alpinismo</a:t>
            </a:r>
            <a:r>
              <a:rPr lang="en-GB" sz="2000" dirty="0" smtClean="0"/>
              <a:t>.  A mi </a:t>
            </a:r>
            <a:r>
              <a:rPr lang="en-GB" sz="2000" dirty="0" err="1" smtClean="0"/>
              <a:t>hermano</a:t>
            </a:r>
            <a:r>
              <a:rPr lang="en-GB" sz="2000" dirty="0" smtClean="0"/>
              <a:t> </a:t>
            </a:r>
            <a:r>
              <a:rPr lang="en-GB" sz="2000" dirty="0" err="1" smtClean="0"/>
              <a:t>también</a:t>
            </a:r>
            <a:r>
              <a:rPr lang="en-GB" sz="2000" dirty="0" smtClean="0"/>
              <a:t> le </a:t>
            </a:r>
            <a:r>
              <a:rPr lang="en-GB" sz="2000" dirty="0" err="1" smtClean="0"/>
              <a:t>encanta</a:t>
            </a:r>
            <a:r>
              <a:rPr lang="en-GB" sz="2000" dirty="0" smtClean="0"/>
              <a:t> </a:t>
            </a:r>
            <a:r>
              <a:rPr lang="en-GB" sz="2000" dirty="0" err="1" smtClean="0"/>
              <a:t>montar</a:t>
            </a:r>
            <a:r>
              <a:rPr lang="en-GB" sz="2000" dirty="0" smtClean="0"/>
              <a:t> en </a:t>
            </a:r>
            <a:r>
              <a:rPr lang="en-GB" sz="2000" dirty="0" err="1" smtClean="0"/>
              <a:t>monopatín</a:t>
            </a:r>
            <a:r>
              <a:rPr lang="en-GB" sz="2000" dirty="0" smtClean="0"/>
              <a:t> </a:t>
            </a:r>
            <a:r>
              <a:rPr lang="en-GB" sz="2000" dirty="0" err="1" smtClean="0"/>
              <a:t>porque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muy</a:t>
            </a:r>
            <a:r>
              <a:rPr lang="en-GB" sz="2000" dirty="0" smtClean="0"/>
              <a:t> </a:t>
            </a:r>
            <a:r>
              <a:rPr lang="en-GB" sz="2000" dirty="0" err="1" smtClean="0"/>
              <a:t>peligroso</a:t>
            </a:r>
            <a:r>
              <a:rPr lang="en-GB" sz="2000" dirty="0" smtClean="0"/>
              <a:t> y </a:t>
            </a:r>
            <a:r>
              <a:rPr lang="en-GB" sz="2000" dirty="0" err="1" smtClean="0"/>
              <a:t>divertido</a:t>
            </a:r>
            <a:r>
              <a:rPr lang="en-GB" sz="2000" dirty="0" smtClean="0"/>
              <a:t>.  </a:t>
            </a:r>
            <a:r>
              <a:rPr lang="en-GB" sz="2000" dirty="0" err="1" smtClean="0"/>
              <a:t>También</a:t>
            </a:r>
            <a:r>
              <a:rPr lang="en-GB" sz="2000" dirty="0" smtClean="0"/>
              <a:t> me </a:t>
            </a:r>
            <a:r>
              <a:rPr lang="en-GB" sz="2000" dirty="0" err="1" smtClean="0"/>
              <a:t>gusta</a:t>
            </a:r>
            <a:r>
              <a:rPr lang="en-GB" sz="2000" dirty="0" smtClean="0"/>
              <a:t> </a:t>
            </a:r>
            <a:r>
              <a:rPr lang="en-GB" sz="2000" dirty="0" err="1" smtClean="0"/>
              <a:t>hacer</a:t>
            </a:r>
            <a:r>
              <a:rPr lang="en-GB" sz="2000" dirty="0" smtClean="0"/>
              <a:t> el </a:t>
            </a:r>
            <a:r>
              <a:rPr lang="en-GB" sz="2000" dirty="0" err="1" smtClean="0"/>
              <a:t>esquí</a:t>
            </a:r>
            <a:r>
              <a:rPr lang="en-GB" sz="2000" dirty="0" smtClean="0"/>
              <a:t> y </a:t>
            </a:r>
            <a:r>
              <a:rPr lang="en-GB" sz="2000" dirty="0" err="1" smtClean="0"/>
              <a:t>jugar</a:t>
            </a:r>
            <a:r>
              <a:rPr lang="en-GB" sz="2000" dirty="0" smtClean="0"/>
              <a:t> con los </a:t>
            </a:r>
            <a:r>
              <a:rPr lang="en-GB" sz="2000" dirty="0" err="1" smtClean="0"/>
              <a:t>videojuegos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se </a:t>
            </a:r>
            <a:r>
              <a:rPr lang="en-GB" sz="2000" dirty="0" err="1" smtClean="0"/>
              <a:t>llaman</a:t>
            </a:r>
            <a:r>
              <a:rPr lang="en-GB" sz="2000" dirty="0" smtClean="0"/>
              <a:t> Call of duty y Assassins </a:t>
            </a:r>
            <a:r>
              <a:rPr lang="en-GB" sz="2000" dirty="0"/>
              <a:t>c</a:t>
            </a:r>
            <a:r>
              <a:rPr lang="en-GB" sz="2000" dirty="0" smtClean="0"/>
              <a:t>reed revolutions. (47)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653697"/>
            <a:ext cx="8424936" cy="1015663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En el </a:t>
            </a:r>
            <a:r>
              <a:rPr lang="en-GB" sz="2000" dirty="0" err="1" smtClean="0"/>
              <a:t>futuro</a:t>
            </a:r>
            <a:r>
              <a:rPr lang="en-GB" sz="2000" dirty="0" smtClean="0"/>
              <a:t> me </a:t>
            </a:r>
            <a:r>
              <a:rPr lang="en-GB" sz="2000" dirty="0" err="1" smtClean="0"/>
              <a:t>gustaría</a:t>
            </a:r>
            <a:r>
              <a:rPr lang="en-GB" sz="2000" dirty="0" smtClean="0"/>
              <a:t> </a:t>
            </a:r>
            <a:r>
              <a:rPr lang="en-GB" sz="2000" dirty="0" err="1" smtClean="0"/>
              <a:t>jugar</a:t>
            </a:r>
            <a:r>
              <a:rPr lang="en-GB" sz="2000" dirty="0" smtClean="0"/>
              <a:t> al golf </a:t>
            </a:r>
            <a:r>
              <a:rPr lang="en-GB" sz="2000" dirty="0" err="1" smtClean="0"/>
              <a:t>porque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muy</a:t>
            </a:r>
            <a:r>
              <a:rPr lang="en-GB" sz="2000" dirty="0" smtClean="0"/>
              <a:t> </a:t>
            </a:r>
            <a:r>
              <a:rPr lang="en-GB" sz="2000" dirty="0" err="1" smtClean="0"/>
              <a:t>interesante</a:t>
            </a:r>
            <a:r>
              <a:rPr lang="en-GB" sz="2000" dirty="0" smtClean="0"/>
              <a:t>.  </a:t>
            </a:r>
            <a:r>
              <a:rPr lang="en-GB" sz="2000" dirty="0" err="1" smtClean="0"/>
              <a:t>También</a:t>
            </a:r>
            <a:r>
              <a:rPr lang="en-GB" sz="2000" dirty="0" smtClean="0"/>
              <a:t> </a:t>
            </a:r>
            <a:r>
              <a:rPr lang="en-GB" sz="2000" dirty="0" err="1" smtClean="0"/>
              <a:t>tengo</a:t>
            </a:r>
            <a:r>
              <a:rPr lang="en-GB" sz="2000" dirty="0" smtClean="0"/>
              <a:t> la </a:t>
            </a:r>
            <a:r>
              <a:rPr lang="en-GB" sz="2000" dirty="0" err="1" smtClean="0"/>
              <a:t>intención</a:t>
            </a:r>
            <a:r>
              <a:rPr lang="en-GB" sz="2000" dirty="0" smtClean="0"/>
              <a:t> de </a:t>
            </a:r>
            <a:r>
              <a:rPr lang="en-GB" sz="2000" dirty="0" err="1" smtClean="0"/>
              <a:t>jugar</a:t>
            </a:r>
            <a:r>
              <a:rPr lang="en-GB" sz="2000" dirty="0" smtClean="0"/>
              <a:t> al </a:t>
            </a:r>
            <a:r>
              <a:rPr lang="en-GB" sz="2000" dirty="0" err="1" smtClean="0"/>
              <a:t>tenis</a:t>
            </a:r>
            <a:r>
              <a:rPr lang="en-GB" sz="2000" dirty="0" smtClean="0"/>
              <a:t> de mesa </a:t>
            </a:r>
            <a:r>
              <a:rPr lang="en-GB" sz="2000" dirty="0" err="1" smtClean="0"/>
              <a:t>porque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muy</a:t>
            </a:r>
            <a:r>
              <a:rPr lang="en-GB" sz="2000" dirty="0" smtClean="0"/>
              <a:t> </a:t>
            </a:r>
            <a:r>
              <a:rPr lang="en-GB" sz="2000" dirty="0" err="1" smtClean="0"/>
              <a:t>rápido</a:t>
            </a:r>
            <a:r>
              <a:rPr lang="en-GB" sz="2000" dirty="0" smtClean="0"/>
              <a:t>.  </a:t>
            </a:r>
            <a:r>
              <a:rPr lang="en-GB" sz="2000" dirty="0" err="1" smtClean="0"/>
              <a:t>Tengo</a:t>
            </a:r>
            <a:r>
              <a:rPr lang="en-GB" sz="2000" dirty="0" smtClean="0"/>
              <a:t> </a:t>
            </a:r>
            <a:r>
              <a:rPr lang="en-GB" sz="2000" dirty="0" err="1" smtClean="0"/>
              <a:t>pensado</a:t>
            </a:r>
            <a:r>
              <a:rPr lang="en-GB" sz="2000" dirty="0" smtClean="0"/>
              <a:t> </a:t>
            </a:r>
            <a:r>
              <a:rPr lang="en-GB" sz="2000" dirty="0" err="1" smtClean="0"/>
              <a:t>ver</a:t>
            </a:r>
            <a:r>
              <a:rPr lang="en-GB" sz="2000" dirty="0" smtClean="0"/>
              <a:t> la </a:t>
            </a:r>
            <a:r>
              <a:rPr lang="en-GB" sz="2000" dirty="0" err="1" smtClean="0"/>
              <a:t>tele</a:t>
            </a:r>
            <a:r>
              <a:rPr lang="en-GB" sz="2000" dirty="0" smtClean="0"/>
              <a:t> el </a:t>
            </a:r>
            <a:r>
              <a:rPr lang="en-GB" sz="2000" dirty="0" err="1" smtClean="0"/>
              <a:t>próximo</a:t>
            </a:r>
            <a:r>
              <a:rPr lang="en-GB" sz="2000" dirty="0" smtClean="0"/>
              <a:t> fin de </a:t>
            </a:r>
            <a:r>
              <a:rPr lang="en-GB" sz="2000" dirty="0" err="1" smtClean="0"/>
              <a:t>semana</a:t>
            </a:r>
            <a:r>
              <a:rPr lang="en-GB" sz="2000" dirty="0" smtClean="0"/>
              <a:t> con mi </a:t>
            </a:r>
            <a:r>
              <a:rPr lang="en-GB" sz="2000" dirty="0" err="1" smtClean="0"/>
              <a:t>hermana</a:t>
            </a:r>
            <a:r>
              <a:rPr lang="en-GB" sz="2000" dirty="0" smtClean="0"/>
              <a:t>. (39).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029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00063"/>
            <a:ext cx="55435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571625"/>
            <a:ext cx="55340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3" descr="RHA_Vok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714750"/>
            <a:ext cx="244951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3071813" y="4786313"/>
            <a:ext cx="5786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>
                <a:latin typeface="Calibri" pitchFamily="34" charset="0"/>
                <a:hlinkClick r:id="rId6"/>
              </a:rPr>
              <a:t>www.voki.com</a:t>
            </a:r>
            <a:r>
              <a:rPr lang="en-GB" dirty="0">
                <a:latin typeface="Calibri" pitchFamily="34" charset="0"/>
              </a:rPr>
              <a:t> </a:t>
            </a:r>
            <a:endParaRPr lang="en-GB" dirty="0" smtClean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hlinkClick r:id="rId7"/>
              </a:rPr>
              <a:t>http://text-to-speech.imtranslator.net/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6654" y="2420888"/>
            <a:ext cx="2520280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2" idx="0"/>
            <a:endCxn id="5" idx="1"/>
          </p:cNvCxnSpPr>
          <p:nvPr/>
        </p:nvCxnSpPr>
        <p:spPr>
          <a:xfrm rot="5400000" flipH="1" flipV="1">
            <a:off x="5012449" y="917121"/>
            <a:ext cx="1008112" cy="1999422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516216" y="404664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6629908" y="548680"/>
            <a:ext cx="360040" cy="3600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Heart 6"/>
          <p:cNvSpPr/>
          <p:nvPr/>
        </p:nvSpPr>
        <p:spPr>
          <a:xfrm>
            <a:off x="7056276" y="512676"/>
            <a:ext cx="426368" cy="4320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516216" y="2708920"/>
            <a:ext cx="237626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>
            <a:stCxn id="2" idx="3"/>
          </p:cNvCxnSpPr>
          <p:nvPr/>
        </p:nvCxnSpPr>
        <p:spPr>
          <a:xfrm flipV="1">
            <a:off x="5776934" y="2924944"/>
            <a:ext cx="739282" cy="144016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2" idx="2"/>
          </p:cNvCxnSpPr>
          <p:nvPr/>
        </p:nvCxnSpPr>
        <p:spPr>
          <a:xfrm rot="16200000" flipH="1">
            <a:off x="4539596" y="3694229"/>
            <a:ext cx="1584176" cy="1629781"/>
          </a:xfrm>
          <a:prstGeom prst="curved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28590" y="5085184"/>
            <a:ext cx="2376264" cy="1451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7544" y="4869160"/>
            <a:ext cx="3816423" cy="1883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Elbow Connector 32"/>
          <p:cNvCxnSpPr>
            <a:stCxn id="2" idx="1"/>
            <a:endCxn id="34" idx="3"/>
          </p:cNvCxnSpPr>
          <p:nvPr/>
        </p:nvCxnSpPr>
        <p:spPr>
          <a:xfrm rot="10800000">
            <a:off x="2375756" y="1295808"/>
            <a:ext cx="880899" cy="1773152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5752" y="287696"/>
            <a:ext cx="2160003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Elbow Connector 42"/>
          <p:cNvCxnSpPr>
            <a:stCxn id="2" idx="2"/>
            <a:endCxn id="30" idx="0"/>
          </p:cNvCxnSpPr>
          <p:nvPr/>
        </p:nvCxnSpPr>
        <p:spPr>
          <a:xfrm rot="5400000">
            <a:off x="2870211" y="3222577"/>
            <a:ext cx="1152128" cy="2141038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68" y="116632"/>
            <a:ext cx="390523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Write a short presentation about one hobby.  Use this one as a model.  </a:t>
            </a:r>
            <a:r>
              <a:rPr lang="en-GB" sz="1400" smtClean="0"/>
              <a:t>REFER TO PREVIOUS WORK!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149755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Cuándo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smtClean="0"/>
              <a:t>¿</a:t>
            </a:r>
            <a:r>
              <a:rPr lang="en-GB" dirty="0" err="1" smtClean="0"/>
              <a:t>Dónde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716016" y="3801814"/>
            <a:ext cx="1744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gusta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16016" y="5487913"/>
            <a:ext cx="1744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Cuándo</a:t>
            </a:r>
            <a:r>
              <a:rPr lang="en-GB" dirty="0" smtClean="0"/>
              <a:t> </a:t>
            </a:r>
            <a:r>
              <a:rPr lang="en-GB" dirty="0" err="1" smtClean="0"/>
              <a:t>empezaste</a:t>
            </a:r>
            <a:r>
              <a:rPr lang="en-GB" dirty="0" smtClean="0"/>
              <a:t>? (</a:t>
            </a:r>
            <a:r>
              <a:rPr lang="en-GB" i="1" dirty="0" smtClean="0"/>
              <a:t>When did you start</a:t>
            </a:r>
            <a:r>
              <a:rPr lang="en-GB" dirty="0" smtClean="0"/>
              <a:t>?)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22276" y="4149192"/>
            <a:ext cx="341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Admiras</a:t>
            </a:r>
            <a:r>
              <a:rPr lang="en-GB" dirty="0" smtClean="0"/>
              <a:t> a </a:t>
            </a:r>
            <a:r>
              <a:rPr lang="en-GB" dirty="0" err="1" smtClean="0"/>
              <a:t>alguien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36356" y="23395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Otra</a:t>
            </a:r>
            <a:r>
              <a:rPr lang="en-GB" dirty="0" smtClean="0"/>
              <a:t> </a:t>
            </a:r>
            <a:r>
              <a:rPr lang="en-GB" dirty="0" err="1" smtClean="0"/>
              <a:t>actividad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2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100"/>
            <a:ext cx="4968552" cy="653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4088" y="404664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your swag bag, your GCSE guide , your Media &amp; Free Time revision booklet and/or your text book to write your own answers to questions 9 – 25.</a:t>
            </a:r>
            <a:br>
              <a:rPr lang="en-GB" dirty="0" smtClean="0"/>
            </a:br>
            <a:r>
              <a:rPr lang="en-GB" dirty="0" smtClean="0"/>
              <a:t>NB: you have answers all of these before.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7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77208" y="3870340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16632"/>
            <a:ext cx="353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Cuánto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dinero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te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dan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tus</a:t>
            </a:r>
            <a:r>
              <a:rPr lang="en-GB" b="0" baseline="0" dirty="0" smtClean="0"/>
              <a:t> padres? </a:t>
            </a: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251520" y="1700808"/>
            <a:ext cx="2590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¿En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gastas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dinero</a:t>
            </a:r>
            <a:r>
              <a:rPr lang="en-GB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501008"/>
            <a:ext cx="2479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Te</a:t>
            </a:r>
            <a:r>
              <a:rPr lang="en-GB" b="0" dirty="0" smtClean="0"/>
              <a:t> </a:t>
            </a:r>
            <a:r>
              <a:rPr lang="en-GB" b="0" dirty="0" err="1" smtClean="0"/>
              <a:t>gusta</a:t>
            </a:r>
            <a:r>
              <a:rPr lang="en-GB" b="0" dirty="0" smtClean="0"/>
              <a:t> </a:t>
            </a:r>
            <a:r>
              <a:rPr lang="en-GB" b="0" dirty="0" err="1" smtClean="0"/>
              <a:t>ir</a:t>
            </a:r>
            <a:r>
              <a:rPr lang="en-GB" b="0" dirty="0" smtClean="0"/>
              <a:t> de </a:t>
            </a:r>
            <a:r>
              <a:rPr lang="en-GB" b="0" dirty="0" err="1" smtClean="0"/>
              <a:t>compras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8" name="Rectangle 7"/>
          <p:cNvSpPr/>
          <p:nvPr/>
        </p:nvSpPr>
        <p:spPr>
          <a:xfrm>
            <a:off x="277208" y="5598532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520" y="5157192"/>
            <a:ext cx="296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¿</a:t>
            </a:r>
            <a:r>
              <a:rPr lang="en-GB" dirty="0" err="1"/>
              <a:t>Tienes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tienda</a:t>
            </a:r>
            <a:r>
              <a:rPr lang="en-GB" dirty="0"/>
              <a:t> </a:t>
            </a:r>
            <a:r>
              <a:rPr lang="en-GB" dirty="0" err="1"/>
              <a:t>preferida</a:t>
            </a:r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2440" y="4462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354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77208" y="3870340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16632"/>
            <a:ext cx="3753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¿Hay </a:t>
            </a:r>
            <a:r>
              <a:rPr lang="en-GB" b="0" dirty="0" err="1" smtClean="0"/>
              <a:t>otras</a:t>
            </a:r>
            <a:r>
              <a:rPr lang="en-GB" b="0" dirty="0" smtClean="0"/>
              <a:t> </a:t>
            </a:r>
            <a:r>
              <a:rPr lang="en-GB" b="0" dirty="0" err="1" smtClean="0"/>
              <a:t>cosas</a:t>
            </a:r>
            <a:r>
              <a:rPr lang="en-GB" b="0" dirty="0" smtClean="0"/>
              <a:t> </a:t>
            </a:r>
            <a:r>
              <a:rPr lang="en-GB" b="0" dirty="0" err="1" smtClean="0"/>
              <a:t>que</a:t>
            </a:r>
            <a:r>
              <a:rPr lang="en-GB" b="0" dirty="0" smtClean="0"/>
              <a:t> </a:t>
            </a:r>
            <a:r>
              <a:rPr lang="en-GB" b="0" dirty="0" err="1" smtClean="0"/>
              <a:t>te</a:t>
            </a:r>
            <a:r>
              <a:rPr lang="en-GB" b="0" dirty="0" smtClean="0"/>
              <a:t> </a:t>
            </a:r>
            <a:r>
              <a:rPr lang="en-GB" b="0" dirty="0" err="1" smtClean="0"/>
              <a:t>gustan</a:t>
            </a:r>
            <a:r>
              <a:rPr lang="en-GB" b="0" dirty="0" smtClean="0"/>
              <a:t> </a:t>
            </a:r>
            <a:r>
              <a:rPr lang="en-GB" b="0" dirty="0" err="1" smtClean="0"/>
              <a:t>hacer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251520" y="1700808"/>
            <a:ext cx="377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Qué</a:t>
            </a:r>
            <a:r>
              <a:rPr lang="en-GB" b="0" dirty="0" smtClean="0"/>
              <a:t> </a:t>
            </a:r>
            <a:r>
              <a:rPr lang="en-GB" b="0" dirty="0" err="1" smtClean="0"/>
              <a:t>hiciste</a:t>
            </a:r>
            <a:r>
              <a:rPr lang="en-GB" b="0" baseline="0" dirty="0" smtClean="0"/>
              <a:t> el fin de </a:t>
            </a:r>
            <a:r>
              <a:rPr lang="en-GB" b="0" baseline="0" dirty="0" err="1" smtClean="0"/>
              <a:t>semana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pasado</a:t>
            </a:r>
            <a:r>
              <a:rPr lang="en-GB" b="0" baseline="0" dirty="0" smtClean="0"/>
              <a:t>?</a:t>
            </a:r>
            <a:endParaRPr lang="en-GB" b="0" dirty="0"/>
          </a:p>
        </p:txBody>
      </p:sp>
      <p:sp>
        <p:nvSpPr>
          <p:cNvPr id="7" name="Rectangle 6"/>
          <p:cNvSpPr/>
          <p:nvPr/>
        </p:nvSpPr>
        <p:spPr>
          <a:xfrm>
            <a:off x="251520" y="3491716"/>
            <a:ext cx="4105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Adónde</a:t>
            </a:r>
            <a:r>
              <a:rPr lang="en-GB" b="0" dirty="0" smtClean="0"/>
              <a:t> </a:t>
            </a:r>
            <a:r>
              <a:rPr lang="en-GB" b="0" dirty="0" err="1" smtClean="0"/>
              <a:t>fuiste</a:t>
            </a:r>
            <a:r>
              <a:rPr lang="en-GB" b="0" dirty="0" smtClean="0"/>
              <a:t> (el fin de </a:t>
            </a:r>
            <a:r>
              <a:rPr lang="en-GB" b="0" dirty="0" err="1" smtClean="0"/>
              <a:t>semana</a:t>
            </a:r>
            <a:r>
              <a:rPr lang="en-GB" b="0" dirty="0" smtClean="0"/>
              <a:t> </a:t>
            </a:r>
            <a:r>
              <a:rPr lang="en-GB" b="0" dirty="0" err="1" smtClean="0"/>
              <a:t>pasado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8" name="Rectangle 7"/>
          <p:cNvSpPr/>
          <p:nvPr/>
        </p:nvSpPr>
        <p:spPr>
          <a:xfrm>
            <a:off x="277208" y="5598532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520" y="5157192"/>
            <a:ext cx="497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Qué</a:t>
            </a:r>
            <a:r>
              <a:rPr lang="en-GB" b="0" dirty="0" smtClean="0"/>
              <a:t> planes </a:t>
            </a:r>
            <a:r>
              <a:rPr lang="en-GB" b="0" dirty="0" err="1" smtClean="0"/>
              <a:t>tienes</a:t>
            </a:r>
            <a:r>
              <a:rPr lang="en-GB" b="0" dirty="0" smtClean="0"/>
              <a:t> </a:t>
            </a:r>
            <a:r>
              <a:rPr lang="en-GB" b="0" dirty="0" err="1" smtClean="0"/>
              <a:t>para</a:t>
            </a:r>
            <a:r>
              <a:rPr lang="en-GB" b="0" dirty="0" smtClean="0"/>
              <a:t> el </a:t>
            </a:r>
            <a:r>
              <a:rPr lang="en-GB" b="0" dirty="0" err="1" smtClean="0"/>
              <a:t>próximo</a:t>
            </a:r>
            <a:r>
              <a:rPr lang="en-GB" b="0" dirty="0" smtClean="0"/>
              <a:t> fin de </a:t>
            </a:r>
            <a:r>
              <a:rPr lang="en-GB" b="0" dirty="0" err="1" smtClean="0"/>
              <a:t>semana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462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56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77208" y="3870340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16632"/>
            <a:ext cx="2128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Te</a:t>
            </a:r>
            <a:r>
              <a:rPr lang="en-GB" b="0" dirty="0" smtClean="0"/>
              <a:t> </a:t>
            </a:r>
            <a:r>
              <a:rPr lang="en-GB" b="0" dirty="0" err="1" smtClean="0"/>
              <a:t>gusta</a:t>
            </a:r>
            <a:r>
              <a:rPr lang="en-GB" b="0" dirty="0" smtClean="0"/>
              <a:t> </a:t>
            </a:r>
            <a:r>
              <a:rPr lang="en-GB" b="0" dirty="0" err="1" smtClean="0"/>
              <a:t>ver</a:t>
            </a:r>
            <a:r>
              <a:rPr lang="en-GB" b="0" dirty="0" smtClean="0"/>
              <a:t> la </a:t>
            </a:r>
            <a:r>
              <a:rPr lang="en-GB" b="0" dirty="0" err="1" smtClean="0"/>
              <a:t>tele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251520" y="1700808"/>
            <a:ext cx="3270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¿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tipo</a:t>
            </a:r>
            <a:r>
              <a:rPr lang="en-GB" dirty="0"/>
              <a:t> de </a:t>
            </a:r>
            <a:r>
              <a:rPr lang="en-GB" dirty="0" err="1"/>
              <a:t>programa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gusta</a:t>
            </a:r>
            <a:r>
              <a:rPr lang="en-GB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491716"/>
            <a:ext cx="3435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¿Hay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que</a:t>
            </a:r>
            <a:r>
              <a:rPr lang="en-GB" baseline="0" dirty="0" smtClean="0"/>
              <a:t> no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gustan</a:t>
            </a:r>
            <a:r>
              <a:rPr lang="en-GB" baseline="0" dirty="0" smtClean="0"/>
              <a:t>?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77208" y="5598532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520" y="5157192"/>
            <a:ext cx="4142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¿ A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familia</a:t>
            </a:r>
            <a:r>
              <a:rPr lang="en-GB" dirty="0" smtClean="0"/>
              <a:t>, ¿</a:t>
            </a:r>
            <a:r>
              <a:rPr lang="en-GB" dirty="0" err="1" smtClean="0"/>
              <a:t>qué</a:t>
            </a:r>
            <a:r>
              <a:rPr lang="en-GB" baseline="0" dirty="0" smtClean="0"/>
              <a:t> le </a:t>
            </a:r>
            <a:r>
              <a:rPr lang="en-GB" baseline="0" dirty="0" err="1" smtClean="0"/>
              <a:t>gusta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</a:t>
            </a:r>
            <a:r>
              <a:rPr lang="en-GB" baseline="0" dirty="0" smtClean="0"/>
              <a:t> en al </a:t>
            </a:r>
            <a:r>
              <a:rPr lang="en-GB" baseline="0" dirty="0" err="1" smtClean="0"/>
              <a:t>tele</a:t>
            </a:r>
            <a:r>
              <a:rPr lang="en-GB" baseline="0" dirty="0" smtClean="0"/>
              <a:t>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462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01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77208" y="3870340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16632"/>
            <a:ext cx="427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Y </a:t>
            </a:r>
            <a:r>
              <a:rPr lang="en-GB" b="0" dirty="0" err="1" smtClean="0"/>
              <a:t>tu</a:t>
            </a:r>
            <a:r>
              <a:rPr lang="en-GB" b="0" dirty="0" smtClean="0"/>
              <a:t> </a:t>
            </a:r>
            <a:r>
              <a:rPr lang="en-GB" b="0" dirty="0" err="1" smtClean="0"/>
              <a:t>programa</a:t>
            </a:r>
            <a:r>
              <a:rPr lang="en-GB" b="0" dirty="0" smtClean="0"/>
              <a:t> </a:t>
            </a:r>
            <a:r>
              <a:rPr lang="en-GB" b="0" dirty="0" err="1" smtClean="0"/>
              <a:t>favorito</a:t>
            </a:r>
            <a:r>
              <a:rPr lang="en-GB" b="0" dirty="0" smtClean="0"/>
              <a:t>, ¿</a:t>
            </a:r>
            <a:r>
              <a:rPr lang="en-GB" b="0" dirty="0" err="1" smtClean="0"/>
              <a:t>dónde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tiene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lugar</a:t>
            </a:r>
            <a:r>
              <a:rPr lang="en-GB" b="0" baseline="0" dirty="0" smtClean="0"/>
              <a:t>?</a:t>
            </a: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251520" y="1700808"/>
            <a:ext cx="1567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¿De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trata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3491716"/>
            <a:ext cx="3112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Te</a:t>
            </a:r>
            <a:r>
              <a:rPr lang="en-GB" b="0" dirty="0" smtClean="0"/>
              <a:t> </a:t>
            </a:r>
            <a:r>
              <a:rPr lang="en-GB" b="0" dirty="0" err="1" smtClean="0"/>
              <a:t>gustan</a:t>
            </a:r>
            <a:r>
              <a:rPr lang="en-GB" b="0" dirty="0" smtClean="0"/>
              <a:t> los </a:t>
            </a:r>
            <a:r>
              <a:rPr lang="en-GB" b="0" dirty="0" err="1" smtClean="0"/>
              <a:t>medios</a:t>
            </a:r>
            <a:r>
              <a:rPr lang="en-GB" b="0" dirty="0" smtClean="0"/>
              <a:t> </a:t>
            </a:r>
            <a:r>
              <a:rPr lang="en-GB" b="0" dirty="0" err="1" smtClean="0"/>
              <a:t>sociales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8" name="Rectangle 7"/>
          <p:cNvSpPr/>
          <p:nvPr/>
        </p:nvSpPr>
        <p:spPr>
          <a:xfrm>
            <a:off x="277208" y="5598532"/>
            <a:ext cx="8640960" cy="1142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520" y="5157192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Usas</a:t>
            </a:r>
            <a:r>
              <a:rPr lang="en-GB" dirty="0" smtClean="0"/>
              <a:t> Facebook?</a:t>
            </a:r>
            <a:r>
              <a:rPr lang="en-GB" baseline="0" dirty="0" smtClean="0"/>
              <a:t>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462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938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77208" y="3870340"/>
            <a:ext cx="8640960" cy="2799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16632"/>
            <a:ext cx="5103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Prefieres</a:t>
            </a:r>
            <a:r>
              <a:rPr lang="en-GB" b="0" baseline="0" dirty="0" smtClean="0"/>
              <a:t> los </a:t>
            </a:r>
            <a:r>
              <a:rPr lang="en-GB" b="0" baseline="0" dirty="0" err="1" smtClean="0"/>
              <a:t>deportes</a:t>
            </a:r>
            <a:r>
              <a:rPr lang="en-GB" b="0" baseline="0" dirty="0" smtClean="0"/>
              <a:t> de </a:t>
            </a:r>
            <a:r>
              <a:rPr lang="en-GB" b="0" baseline="0" dirty="0" err="1" smtClean="0"/>
              <a:t>equipo</a:t>
            </a:r>
            <a:r>
              <a:rPr lang="en-GB" b="0" baseline="0" dirty="0" smtClean="0"/>
              <a:t> o los </a:t>
            </a:r>
            <a:r>
              <a:rPr lang="en-GB" b="0" baseline="0" dirty="0" err="1" smtClean="0"/>
              <a:t>individuales</a:t>
            </a:r>
            <a:r>
              <a:rPr lang="en-GB" b="0" baseline="0" dirty="0" smtClean="0"/>
              <a:t>?</a:t>
            </a: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251520" y="1700808"/>
            <a:ext cx="4310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¿</a:t>
            </a:r>
            <a:r>
              <a:rPr lang="en-GB" b="0" dirty="0" err="1" smtClean="0"/>
              <a:t>Te</a:t>
            </a:r>
            <a:r>
              <a:rPr lang="en-GB" b="0" dirty="0" smtClean="0"/>
              <a:t> </a:t>
            </a:r>
            <a:r>
              <a:rPr lang="en-GB" b="0" dirty="0" err="1" smtClean="0"/>
              <a:t>gustaría</a:t>
            </a:r>
            <a:r>
              <a:rPr lang="en-GB" b="0" dirty="0" smtClean="0"/>
              <a:t> </a:t>
            </a:r>
            <a:r>
              <a:rPr lang="en-GB" b="0" dirty="0" err="1" smtClean="0"/>
              <a:t>probar</a:t>
            </a:r>
            <a:r>
              <a:rPr lang="en-GB" b="0" dirty="0" smtClean="0"/>
              <a:t> </a:t>
            </a:r>
            <a:r>
              <a:rPr lang="en-GB" b="0" dirty="0" err="1" smtClean="0"/>
              <a:t>algún</a:t>
            </a:r>
            <a:r>
              <a:rPr lang="en-GB" b="0" dirty="0" smtClean="0"/>
              <a:t> </a:t>
            </a:r>
            <a:r>
              <a:rPr lang="en-GB" b="0" dirty="0" err="1" smtClean="0"/>
              <a:t>deporte</a:t>
            </a:r>
            <a:r>
              <a:rPr lang="en-GB" b="0" dirty="0" smtClean="0"/>
              <a:t> </a:t>
            </a:r>
            <a:r>
              <a:rPr lang="en-GB" b="0" dirty="0" err="1" smtClean="0"/>
              <a:t>olímpico</a:t>
            </a:r>
            <a:r>
              <a:rPr lang="en-GB" b="0" dirty="0" smtClean="0"/>
              <a:t>?</a:t>
            </a:r>
            <a:endParaRPr lang="en-GB" b="0" dirty="0"/>
          </a:p>
        </p:txBody>
      </p:sp>
      <p:sp>
        <p:nvSpPr>
          <p:cNvPr id="7" name="Rectangle 6"/>
          <p:cNvSpPr/>
          <p:nvPr/>
        </p:nvSpPr>
        <p:spPr>
          <a:xfrm>
            <a:off x="251520" y="3491716"/>
            <a:ext cx="490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Any other useful language to add from your book?</a:t>
            </a:r>
            <a:endParaRPr lang="en-GB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462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631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85477"/>
              </p:ext>
            </p:extLst>
          </p:nvPr>
        </p:nvGraphicFramePr>
        <p:xfrm>
          <a:off x="323528" y="188640"/>
          <a:ext cx="8352928" cy="6592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Starting off a letter</a:t>
                      </a:r>
                      <a:endParaRPr lang="en-GB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Por</a:t>
                      </a:r>
                      <a:r>
                        <a:rPr lang="en-GB" dirty="0" smtClean="0"/>
                        <a:t> la </a:t>
                      </a:r>
                      <a:r>
                        <a:rPr lang="en-GB" dirty="0" err="1" smtClean="0"/>
                        <a:t>tarde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 the evening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Dear…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Querido</a:t>
                      </a:r>
                      <a:r>
                        <a:rPr lang="en-GB" dirty="0" smtClean="0"/>
                        <a:t>/a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Normalmente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usually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I’m going to talk about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Voy</a:t>
                      </a:r>
                      <a:r>
                        <a:rPr lang="en-GB" dirty="0" smtClean="0"/>
                        <a:t> a </a:t>
                      </a:r>
                      <a:r>
                        <a:rPr lang="en-GB" dirty="0" err="1" smtClean="0"/>
                        <a:t>hablar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sobre</a:t>
                      </a:r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In the past (PAST TENSE VERBS!)</a:t>
                      </a:r>
                      <a:endParaRPr lang="en-GB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Linking ideas</a:t>
                      </a:r>
                      <a:endParaRPr lang="en-GB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last weekend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 fin de </a:t>
                      </a:r>
                      <a:r>
                        <a:rPr lang="en-GB" dirty="0" err="1" smtClean="0"/>
                        <a:t>semana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pasado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favourite sport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 </a:t>
                      </a:r>
                      <a:r>
                        <a:rPr lang="en-GB" dirty="0" err="1" smtClean="0"/>
                        <a:t>deporte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favorito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last Saturday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el </a:t>
                      </a:r>
                      <a:r>
                        <a:rPr lang="en-GB" dirty="0" err="1" smtClean="0"/>
                        <a:t>sábado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pasado</a:t>
                      </a:r>
                      <a:endParaRPr lang="en-GB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favourite</a:t>
                      </a:r>
                      <a:r>
                        <a:rPr lang="en-GB" baseline="0" dirty="0" smtClean="0"/>
                        <a:t> hobby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 </a:t>
                      </a:r>
                      <a:r>
                        <a:rPr lang="en-GB" dirty="0" err="1" smtClean="0"/>
                        <a:t>pasatiempo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preferido</a:t>
                      </a:r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Future plans </a:t>
                      </a:r>
                      <a:endParaRPr lang="en-GB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Another activity</a:t>
                      </a:r>
                      <a:r>
                        <a:rPr lang="en-GB" baseline="0" dirty="0" smtClean="0"/>
                        <a:t> I like is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Otra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actividad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 me </a:t>
                      </a:r>
                      <a:r>
                        <a:rPr lang="en-GB" dirty="0" err="1" smtClean="0"/>
                        <a:t>gusta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..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next weekend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 </a:t>
                      </a:r>
                      <a:r>
                        <a:rPr lang="en-GB" dirty="0" err="1" smtClean="0"/>
                        <a:t>próximo</a:t>
                      </a:r>
                      <a:r>
                        <a:rPr lang="en-GB" dirty="0" smtClean="0"/>
                        <a:t> fin</a:t>
                      </a:r>
                      <a:r>
                        <a:rPr lang="en-GB" baseline="0" dirty="0" smtClean="0"/>
                        <a:t> de </a:t>
                      </a:r>
                      <a:r>
                        <a:rPr lang="en-GB" baseline="0" dirty="0" err="1" smtClean="0"/>
                        <a:t>semana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 also like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También</a:t>
                      </a:r>
                      <a:r>
                        <a:rPr lang="en-GB" dirty="0" smtClean="0"/>
                        <a:t> me </a:t>
                      </a:r>
                      <a:r>
                        <a:rPr lang="en-GB" dirty="0" err="1" smtClean="0"/>
                        <a:t>gusta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 am going 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voy</a:t>
                      </a:r>
                      <a:r>
                        <a:rPr lang="en-GB" dirty="0" smtClean="0"/>
                        <a:t> a…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but</a:t>
                      </a:r>
                      <a:r>
                        <a:rPr lang="en-GB" baseline="0" dirty="0" smtClean="0"/>
                        <a:t> I don’t like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pero</a:t>
                      </a:r>
                      <a:r>
                        <a:rPr lang="en-GB" dirty="0" smtClean="0"/>
                        <a:t> no me </a:t>
                      </a:r>
                      <a:r>
                        <a:rPr lang="en-GB" dirty="0" err="1" smtClean="0"/>
                        <a:t>gusta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would like 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gustaría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and I hate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 </a:t>
                      </a:r>
                      <a:r>
                        <a:rPr lang="en-GB" dirty="0" err="1" smtClean="0"/>
                        <a:t>odio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 am thinking</a:t>
                      </a:r>
                      <a:r>
                        <a:rPr lang="en-GB" baseline="0" dirty="0" smtClean="0"/>
                        <a:t> of..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tengo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pensado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 anchor="ctr"/>
                </a:tc>
              </a:tr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Saying what you generally do (PRESENT</a:t>
                      </a:r>
                      <a:r>
                        <a:rPr lang="en-GB" sz="1600" b="1" baseline="0" dirty="0" smtClean="0"/>
                        <a:t> TENSE</a:t>
                      </a:r>
                      <a:r>
                        <a:rPr lang="en-GB" sz="1600" b="1" dirty="0" smtClean="0"/>
                        <a:t>)</a:t>
                      </a:r>
                      <a:endParaRPr lang="en-GB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More links  (see board)</a:t>
                      </a:r>
                      <a:endParaRPr lang="en-GB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At weekends..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los fines de </a:t>
                      </a:r>
                      <a:r>
                        <a:rPr lang="en-GB" dirty="0" err="1" smtClean="0"/>
                        <a:t>semana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although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aunque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-27384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GB" sz="2400" b="1" dirty="0" smtClean="0"/>
              <a:t>En mi </a:t>
            </a:r>
            <a:r>
              <a:rPr lang="en-GB" sz="2400" b="1" dirty="0" err="1" smtClean="0"/>
              <a:t>tiempo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libre</a:t>
            </a:r>
            <a:r>
              <a:rPr lang="en-GB" sz="2400" b="1" dirty="0" smtClean="0"/>
              <a:t> me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	___________	al </a:t>
            </a:r>
            <a:r>
              <a:rPr lang="en-GB" sz="2400" b="1" dirty="0" err="1" smtClean="0"/>
              <a:t>fútbol</a:t>
            </a:r>
            <a:r>
              <a:rPr lang="en-GB" sz="2400" b="1" dirty="0" smtClean="0"/>
              <a:t>.  Lo ________ </a:t>
            </a:r>
            <a:br>
              <a:rPr lang="en-GB" sz="2400" b="1" dirty="0" smtClean="0"/>
            </a:br>
            <a:r>
              <a:rPr lang="en-GB" sz="2400" b="1" dirty="0" err="1" smtClean="0"/>
              <a:t>normalmente</a:t>
            </a:r>
            <a:r>
              <a:rPr lang="en-GB" sz="2400" b="1" dirty="0" smtClean="0"/>
              <a:t> los </a:t>
            </a:r>
            <a:r>
              <a:rPr lang="en-GB" sz="2400" b="1" dirty="0" err="1" smtClean="0"/>
              <a:t>martes</a:t>
            </a:r>
            <a:r>
              <a:rPr lang="en-GB" sz="2400" b="1" dirty="0" smtClean="0"/>
              <a:t> en el </a:t>
            </a:r>
            <a:r>
              <a:rPr lang="en-GB" sz="2400" b="1" dirty="0" err="1" smtClean="0"/>
              <a:t>colegio</a:t>
            </a:r>
            <a:r>
              <a:rPr lang="en-GB" sz="2400" b="1" dirty="0" smtClean="0"/>
              <a:t>.  </a:t>
            </a:r>
            <a:r>
              <a:rPr lang="en-GB" sz="2400" b="1" dirty="0" err="1" smtClean="0"/>
              <a:t>También</a:t>
            </a:r>
            <a:r>
              <a:rPr lang="en-GB" sz="2400" b="1" dirty="0" smtClean="0"/>
              <a:t> _________los fines de </a:t>
            </a:r>
            <a:r>
              <a:rPr lang="en-GB" sz="2400" b="1" dirty="0" err="1" smtClean="0"/>
              <a:t>semana</a:t>
            </a:r>
            <a:r>
              <a:rPr lang="en-GB" sz="2400" b="1" dirty="0" smtClean="0"/>
              <a:t> con </a:t>
            </a:r>
            <a:r>
              <a:rPr lang="en-GB" sz="2400" b="1" dirty="0" err="1" smtClean="0"/>
              <a:t>mis</a:t>
            </a:r>
            <a:r>
              <a:rPr lang="en-GB" sz="2400" b="1" dirty="0" smtClean="0"/>
              <a:t> amigos en el </a:t>
            </a:r>
            <a:r>
              <a:rPr lang="en-GB" sz="2400" b="1" dirty="0" err="1" smtClean="0"/>
              <a:t>parque</a:t>
            </a:r>
            <a:r>
              <a:rPr lang="en-GB" sz="2400" b="1" dirty="0" smtClean="0"/>
              <a:t>.  El fin de </a:t>
            </a:r>
            <a:r>
              <a:rPr lang="en-GB" sz="2400" b="1" dirty="0" err="1" smtClean="0"/>
              <a:t>semana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pasado</a:t>
            </a:r>
            <a:r>
              <a:rPr lang="en-GB" sz="2400" b="1" dirty="0" smtClean="0"/>
              <a:t>, no ________	</a:t>
            </a:r>
            <a:r>
              <a:rPr lang="en-GB" sz="2400" b="1" dirty="0" err="1" smtClean="0"/>
              <a:t>porque</a:t>
            </a:r>
            <a:r>
              <a:rPr lang="en-GB" sz="2400" b="1" dirty="0" smtClean="0"/>
              <a:t> ________a </a:t>
            </a:r>
            <a:r>
              <a:rPr lang="en-GB" sz="2400" b="1" dirty="0" err="1" smtClean="0"/>
              <a:t>Londres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ver</a:t>
            </a:r>
            <a:r>
              <a:rPr lang="en-GB" sz="2400" b="1" dirty="0" smtClean="0"/>
              <a:t> un </a:t>
            </a:r>
            <a:r>
              <a:rPr lang="en-GB" sz="2400" b="1" dirty="0" err="1" smtClean="0"/>
              <a:t>partido</a:t>
            </a:r>
            <a:r>
              <a:rPr lang="en-GB" sz="2400" b="1" dirty="0" smtClean="0"/>
              <a:t> de Arsenal. ¡___________</a:t>
            </a:r>
            <a:r>
              <a:rPr lang="en-GB" sz="2400" b="1" dirty="0" err="1" smtClean="0"/>
              <a:t>bomba</a:t>
            </a:r>
            <a:r>
              <a:rPr lang="en-GB" sz="2400" b="1" dirty="0" smtClean="0"/>
              <a:t>!  El </a:t>
            </a:r>
            <a:r>
              <a:rPr lang="en-GB" sz="2400" b="1" dirty="0" err="1" smtClean="0"/>
              <a:t>próximo</a:t>
            </a:r>
            <a:r>
              <a:rPr lang="en-GB" sz="2400" b="1" dirty="0" smtClean="0"/>
              <a:t> fin de </a:t>
            </a:r>
            <a:r>
              <a:rPr lang="en-GB" sz="2400" b="1" dirty="0" err="1" smtClean="0"/>
              <a:t>semana</a:t>
            </a:r>
            <a:r>
              <a:rPr lang="en-GB" sz="2400" b="1" dirty="0" smtClean="0"/>
              <a:t>_____________ al </a:t>
            </a:r>
            <a:r>
              <a:rPr lang="en-GB" sz="2400" b="1" dirty="0" err="1" smtClean="0"/>
              <a:t>fútbol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otra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vez</a:t>
            </a:r>
            <a:r>
              <a:rPr lang="en-GB" sz="2400" b="1" dirty="0" smtClean="0"/>
              <a:t> con </a:t>
            </a:r>
            <a:r>
              <a:rPr lang="en-GB" sz="2400" b="1" dirty="0" err="1" smtClean="0"/>
              <a:t>mis</a:t>
            </a:r>
            <a:r>
              <a:rPr lang="en-GB" sz="2400" b="1" dirty="0" smtClean="0"/>
              <a:t> amigos.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606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66FF"/>
                </a:solidFill>
              </a:rPr>
              <a:t>jugar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33265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66FF"/>
                </a:solidFill>
              </a:rPr>
              <a:t>juego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14127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66FF"/>
                </a:solidFill>
              </a:rPr>
              <a:t>juego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57301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66FF"/>
                </a:solidFill>
              </a:rPr>
              <a:t>jugué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5916" y="364676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66FF"/>
                </a:solidFill>
              </a:rPr>
              <a:t>fui</a:t>
            </a:r>
            <a:endParaRPr lang="en-GB" sz="36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479715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66FF"/>
                </a:solidFill>
              </a:rPr>
              <a:t>Me lo </a:t>
            </a:r>
            <a:r>
              <a:rPr lang="en-GB" sz="2400" b="1" dirty="0" err="1" smtClean="0">
                <a:solidFill>
                  <a:srgbClr val="0066FF"/>
                </a:solidFill>
              </a:rPr>
              <a:t>pasé</a:t>
            </a:r>
            <a:endParaRPr lang="en-GB" sz="2400" b="1" dirty="0">
              <a:solidFill>
                <a:srgbClr val="00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8680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rgbClr val="0066FF"/>
                </a:solidFill>
              </a:rPr>
              <a:t>v</a:t>
            </a:r>
            <a:r>
              <a:rPr lang="en-GB" sz="2800" b="1" dirty="0" err="1" smtClean="0">
                <a:solidFill>
                  <a:srgbClr val="0066FF"/>
                </a:solidFill>
              </a:rPr>
              <a:t>oy</a:t>
            </a:r>
            <a:r>
              <a:rPr lang="en-GB" sz="2800" b="1" dirty="0" smtClean="0">
                <a:solidFill>
                  <a:srgbClr val="0066FF"/>
                </a:solidFill>
              </a:rPr>
              <a:t> a </a:t>
            </a:r>
            <a:r>
              <a:rPr lang="en-GB" sz="2800" b="1" dirty="0" err="1" smtClean="0">
                <a:solidFill>
                  <a:srgbClr val="0066FF"/>
                </a:solidFill>
              </a:rPr>
              <a:t>jugar</a:t>
            </a:r>
            <a:endParaRPr lang="en-GB" sz="28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0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17542"/>
            <a:ext cx="46085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Modals – (plus infinitive)</a:t>
            </a:r>
          </a:p>
          <a:p>
            <a:r>
              <a:rPr lang="en-GB" dirty="0"/>
              <a:t>1.  </a:t>
            </a:r>
            <a:r>
              <a:rPr lang="en-GB" dirty="0" err="1"/>
              <a:t>Quiero</a:t>
            </a:r>
            <a:r>
              <a:rPr lang="en-GB" dirty="0"/>
              <a:t>/no </a:t>
            </a:r>
            <a:r>
              <a:rPr lang="en-GB" dirty="0" err="1"/>
              <a:t>quiero</a:t>
            </a:r>
            <a:r>
              <a:rPr lang="en-GB" dirty="0"/>
              <a:t> – I want/ I don’t </a:t>
            </a:r>
            <a:r>
              <a:rPr lang="en-GB" dirty="0" smtClean="0"/>
              <a:t>want</a:t>
            </a:r>
            <a:endParaRPr lang="en-GB" dirty="0"/>
          </a:p>
          <a:p>
            <a:r>
              <a:rPr lang="en-GB" dirty="0"/>
              <a:t>2.  </a:t>
            </a:r>
            <a:r>
              <a:rPr lang="en-GB" dirty="0" err="1"/>
              <a:t>Puedo</a:t>
            </a:r>
            <a:r>
              <a:rPr lang="en-GB" dirty="0"/>
              <a:t>/no </a:t>
            </a:r>
            <a:r>
              <a:rPr lang="en-GB" dirty="0" err="1"/>
              <a:t>puedo</a:t>
            </a:r>
            <a:r>
              <a:rPr lang="en-GB" dirty="0"/>
              <a:t> – I can/ I </a:t>
            </a:r>
            <a:r>
              <a:rPr lang="en-GB" dirty="0" smtClean="0"/>
              <a:t>can’t</a:t>
            </a:r>
            <a:endParaRPr lang="en-GB" dirty="0"/>
          </a:p>
          <a:p>
            <a:r>
              <a:rPr lang="en-GB" dirty="0"/>
              <a:t>3.  </a:t>
            </a:r>
            <a:r>
              <a:rPr lang="en-GB" dirty="0" err="1"/>
              <a:t>Tengo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/ No </a:t>
            </a:r>
            <a:r>
              <a:rPr lang="en-GB" dirty="0" err="1"/>
              <a:t>tengo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– I have to/I don’t have to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Conditional</a:t>
            </a:r>
          </a:p>
          <a:p>
            <a:r>
              <a:rPr lang="en-GB" dirty="0"/>
              <a:t>1.  Me </a:t>
            </a:r>
            <a:r>
              <a:rPr lang="en-GB" dirty="0" err="1"/>
              <a:t>gustaría</a:t>
            </a:r>
            <a:r>
              <a:rPr lang="en-GB" dirty="0"/>
              <a:t> – I would like to 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Past tense</a:t>
            </a:r>
          </a:p>
          <a:p>
            <a:r>
              <a:rPr lang="en-GB" dirty="0"/>
              <a:t>1.  imperfect – </a:t>
            </a:r>
            <a:r>
              <a:rPr lang="en-GB" dirty="0" err="1"/>
              <a:t>Cuando</a:t>
            </a:r>
            <a:r>
              <a:rPr lang="en-GB" dirty="0"/>
              <a:t> era </a:t>
            </a:r>
            <a:r>
              <a:rPr lang="en-GB" dirty="0" err="1"/>
              <a:t>joven</a:t>
            </a:r>
            <a:r>
              <a:rPr lang="en-GB" dirty="0"/>
              <a:t>, </a:t>
            </a:r>
            <a:r>
              <a:rPr lang="en-GB" dirty="0" err="1"/>
              <a:t>jugaba</a:t>
            </a:r>
            <a:r>
              <a:rPr lang="en-GB" dirty="0"/>
              <a:t> al = When I was young, I used to play</a:t>
            </a:r>
          </a:p>
          <a:p>
            <a:r>
              <a:rPr lang="en-GB" dirty="0"/>
              <a:t>2.  imperfect – </a:t>
            </a:r>
            <a:r>
              <a:rPr lang="en-GB" dirty="0" err="1"/>
              <a:t>iba</a:t>
            </a:r>
            <a:r>
              <a:rPr lang="en-GB" dirty="0"/>
              <a:t> a ….</a:t>
            </a:r>
            <a:r>
              <a:rPr lang="en-GB" dirty="0" err="1"/>
              <a:t>pero</a:t>
            </a:r>
            <a:r>
              <a:rPr lang="en-GB" dirty="0"/>
              <a:t>  = I was going to ……but</a:t>
            </a:r>
          </a:p>
          <a:p>
            <a:r>
              <a:rPr lang="en-GB" dirty="0"/>
              <a:t>3.  </a:t>
            </a:r>
            <a:r>
              <a:rPr lang="en-GB" dirty="0" err="1" smtClean="0"/>
              <a:t>preterite</a:t>
            </a:r>
            <a:r>
              <a:rPr lang="en-GB" dirty="0" smtClean="0"/>
              <a:t>  </a:t>
            </a:r>
            <a:r>
              <a:rPr lang="en-GB" dirty="0"/>
              <a:t>- El </a:t>
            </a:r>
            <a:r>
              <a:rPr lang="en-GB" dirty="0" err="1"/>
              <a:t>sábado</a:t>
            </a:r>
            <a:r>
              <a:rPr lang="en-GB" dirty="0"/>
              <a:t> </a:t>
            </a:r>
            <a:r>
              <a:rPr lang="en-GB" dirty="0" err="1"/>
              <a:t>pasado</a:t>
            </a:r>
            <a:r>
              <a:rPr lang="en-GB" dirty="0"/>
              <a:t>, </a:t>
            </a:r>
            <a:r>
              <a:rPr lang="en-GB" dirty="0" err="1"/>
              <a:t>fui</a:t>
            </a:r>
            <a:r>
              <a:rPr lang="en-GB" dirty="0"/>
              <a:t> a ……. = last Saturday, I went to </a:t>
            </a:r>
            <a:br>
              <a:rPr lang="en-GB" dirty="0"/>
            </a:br>
            <a:r>
              <a:rPr lang="en-GB" dirty="0"/>
              <a:t>4.  </a:t>
            </a:r>
            <a:r>
              <a:rPr lang="en-GB" dirty="0" err="1" smtClean="0"/>
              <a:t>preterite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Decidí</a:t>
            </a:r>
            <a:r>
              <a:rPr lang="en-GB" dirty="0"/>
              <a:t> + infinitive = I decided to  </a:t>
            </a:r>
          </a:p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Future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 </a:t>
            </a:r>
            <a:r>
              <a:rPr lang="en-GB" dirty="0" err="1"/>
              <a:t>Voy</a:t>
            </a:r>
            <a:r>
              <a:rPr lang="en-GB" dirty="0"/>
              <a:t> a….. = I’m going to</a:t>
            </a:r>
          </a:p>
          <a:p>
            <a:r>
              <a:rPr lang="en-GB" dirty="0"/>
              <a:t>2.  </a:t>
            </a:r>
            <a:r>
              <a:rPr lang="en-GB" dirty="0" err="1"/>
              <a:t>Tengo</a:t>
            </a:r>
            <a:r>
              <a:rPr lang="en-GB" dirty="0"/>
              <a:t> </a:t>
            </a:r>
            <a:r>
              <a:rPr lang="en-GB" dirty="0" err="1"/>
              <a:t>pensado</a:t>
            </a:r>
            <a:r>
              <a:rPr lang="en-GB" dirty="0"/>
              <a:t> – I’m planning to/thinking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s-ES_tradnl" dirty="0" smtClean="0"/>
              <a:t>3</a:t>
            </a:r>
            <a:r>
              <a:rPr lang="es-ES_tradnl" dirty="0"/>
              <a:t>.  Tengo la intención de – </a:t>
            </a:r>
            <a:r>
              <a:rPr lang="es-ES_tradnl" dirty="0" err="1"/>
              <a:t>I’m</a:t>
            </a:r>
            <a:r>
              <a:rPr lang="es-ES_tradnl" dirty="0"/>
              <a:t> </a:t>
            </a:r>
            <a:r>
              <a:rPr lang="es-ES_tradnl" dirty="0" err="1" smtClean="0"/>
              <a:t>intending</a:t>
            </a:r>
            <a:r>
              <a:rPr lang="es-ES_tradnl" dirty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…….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499992" y="311745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err="1"/>
              <a:t>Subjunctive</a:t>
            </a:r>
            <a:endParaRPr lang="en-GB" b="1" dirty="0"/>
          </a:p>
          <a:p>
            <a:r>
              <a:rPr lang="es-ES_tradnl" dirty="0"/>
              <a:t>1.  Cuando sea mayor – </a:t>
            </a:r>
            <a:r>
              <a:rPr lang="es-ES_tradnl" dirty="0" err="1"/>
              <a:t>when</a:t>
            </a:r>
            <a:r>
              <a:rPr lang="es-ES_tradnl" dirty="0"/>
              <a:t> </a:t>
            </a:r>
            <a:r>
              <a:rPr lang="es-ES_tradnl" dirty="0" err="1"/>
              <a:t>I’m</a:t>
            </a:r>
            <a:r>
              <a:rPr lang="es-ES_tradnl" dirty="0"/>
              <a:t> </a:t>
            </a:r>
            <a:r>
              <a:rPr lang="es-ES_tradnl" dirty="0" err="1"/>
              <a:t>older</a:t>
            </a:r>
            <a:endParaRPr lang="en-GB" dirty="0"/>
          </a:p>
          <a:p>
            <a:r>
              <a:rPr lang="es-ES_tradnl" dirty="0"/>
              <a:t>2.  Cuando esté de vacaciones en el verano – </a:t>
            </a:r>
            <a:r>
              <a:rPr lang="es-ES_tradnl" dirty="0" err="1"/>
              <a:t>when</a:t>
            </a:r>
            <a:r>
              <a:rPr lang="es-ES_tradnl" dirty="0"/>
              <a:t> </a:t>
            </a:r>
            <a:r>
              <a:rPr lang="es-ES_tradnl" dirty="0" err="1"/>
              <a:t>I’m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holiday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summer</a:t>
            </a:r>
            <a:endParaRPr lang="en-GB" dirty="0"/>
          </a:p>
          <a:p>
            <a:r>
              <a:rPr lang="es-ES_tradnl" dirty="0"/>
              <a:t>3.  Cuando tenga más tiempo libre este fin de semana – </a:t>
            </a:r>
            <a:r>
              <a:rPr lang="es-ES_tradnl" dirty="0" err="1"/>
              <a:t>when</a:t>
            </a:r>
            <a:r>
              <a:rPr lang="es-ES_tradnl" dirty="0"/>
              <a:t> I </a:t>
            </a:r>
            <a:r>
              <a:rPr lang="es-ES_tradnl" dirty="0" err="1"/>
              <a:t>have</a:t>
            </a:r>
            <a:r>
              <a:rPr lang="es-ES_tradnl" dirty="0"/>
              <a:t> more time </a:t>
            </a: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weekend</a:t>
            </a:r>
            <a:endParaRPr lang="en-GB" dirty="0"/>
          </a:p>
          <a:p>
            <a:r>
              <a:rPr lang="es-ES_tradnl" dirty="0"/>
              <a:t> </a:t>
            </a:r>
            <a:endParaRPr lang="en-GB" dirty="0"/>
          </a:p>
          <a:p>
            <a:r>
              <a:rPr lang="en-GB" b="1" dirty="0"/>
              <a:t>Additional extras</a:t>
            </a:r>
          </a:p>
          <a:p>
            <a:r>
              <a:rPr lang="en-GB" dirty="0"/>
              <a:t>1.  </a:t>
            </a:r>
            <a:r>
              <a:rPr lang="en-GB" dirty="0" err="1"/>
              <a:t>Intento</a:t>
            </a:r>
            <a:r>
              <a:rPr lang="en-GB" dirty="0"/>
              <a:t> + infinitive = I try to........</a:t>
            </a:r>
          </a:p>
          <a:p>
            <a:r>
              <a:rPr lang="en-GB" dirty="0"/>
              <a:t>2.  </a:t>
            </a:r>
            <a:r>
              <a:rPr lang="en-GB" dirty="0" err="1"/>
              <a:t>Suelo</a:t>
            </a:r>
            <a:r>
              <a:rPr lang="en-GB" dirty="0"/>
              <a:t> + infinitive = I usually ………..</a:t>
            </a:r>
            <a:br>
              <a:rPr lang="en-GB" dirty="0"/>
            </a:br>
            <a:r>
              <a:rPr lang="en-GB" dirty="0"/>
              <a:t>3.  Antes de + infinitive……Before doing…….</a:t>
            </a:r>
            <a:br>
              <a:rPr lang="en-GB" dirty="0"/>
            </a:br>
            <a:r>
              <a:rPr lang="en-GB" dirty="0"/>
              <a:t>4.  </a:t>
            </a:r>
            <a:r>
              <a:rPr lang="en-GB" dirty="0" err="1"/>
              <a:t>Después</a:t>
            </a:r>
            <a:r>
              <a:rPr lang="en-GB" dirty="0"/>
              <a:t> de + infinitive …..After doing…….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68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 smtClean="0"/>
              <a:t> - 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más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haces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llevar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vida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sana</a:t>
            </a:r>
            <a:r>
              <a:rPr lang="en-GB" sz="2400" dirty="0" smtClean="0"/>
              <a:t>?</a:t>
            </a:r>
            <a:br>
              <a:rPr lang="en-GB" sz="2400" dirty="0" smtClean="0"/>
            </a:br>
            <a:r>
              <a:rPr lang="en-GB" sz="2400" dirty="0" smtClean="0"/>
              <a:t> - </a:t>
            </a:r>
            <a:r>
              <a:rPr lang="en-GB" sz="2400" dirty="0" err="1" smtClean="0"/>
              <a:t>Bueno</a:t>
            </a:r>
            <a:r>
              <a:rPr lang="en-GB" sz="2400" dirty="0" smtClean="0"/>
              <a:t>, </a:t>
            </a:r>
            <a:r>
              <a:rPr lang="en-GB" sz="2400" dirty="0" err="1" smtClean="0"/>
              <a:t>hago</a:t>
            </a:r>
            <a:r>
              <a:rPr lang="en-GB" sz="2400" dirty="0" smtClean="0"/>
              <a:t> ______________ </a:t>
            </a:r>
            <a:r>
              <a:rPr lang="en-GB" sz="2400" dirty="0" err="1" smtClean="0"/>
              <a:t>ejercicio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lo </a:t>
            </a:r>
            <a:r>
              <a:rPr lang="en-GB" sz="2400" dirty="0" err="1" smtClean="0"/>
              <a:t>menos</a:t>
            </a:r>
            <a:r>
              <a:rPr lang="en-GB" sz="2400" dirty="0" smtClean="0"/>
              <a:t> ___________ </a:t>
            </a:r>
            <a:r>
              <a:rPr lang="en-GB" sz="2400" dirty="0" err="1" smtClean="0"/>
              <a:t>veces</a:t>
            </a:r>
            <a:r>
              <a:rPr lang="en-GB" sz="2400" dirty="0" smtClean="0"/>
              <a:t> a la </a:t>
            </a:r>
            <a:r>
              <a:rPr lang="en-GB" sz="2400" dirty="0" err="1" smtClean="0"/>
              <a:t>semana</a:t>
            </a:r>
            <a:r>
              <a:rPr lang="en-GB" sz="2400" dirty="0" smtClean="0"/>
              <a:t>.  </a:t>
            </a:r>
            <a:r>
              <a:rPr lang="en-GB" sz="2400" dirty="0" err="1" smtClean="0"/>
              <a:t>Generalmente</a:t>
            </a:r>
            <a:r>
              <a:rPr lang="en-GB" sz="2400" dirty="0" smtClean="0"/>
              <a:t> ______________ footing.  Ayer </a:t>
            </a:r>
            <a:r>
              <a:rPr lang="en-GB" sz="2400" dirty="0" err="1" smtClean="0"/>
              <a:t>hice</a:t>
            </a:r>
            <a:r>
              <a:rPr lang="en-GB" sz="2400" dirty="0" smtClean="0"/>
              <a:t> footing ____________ del </a:t>
            </a:r>
            <a:r>
              <a:rPr lang="en-GB" sz="2400" dirty="0" err="1" smtClean="0"/>
              <a:t>colegio</a:t>
            </a:r>
            <a:r>
              <a:rPr lang="en-GB" sz="2400" dirty="0" smtClean="0"/>
              <a:t> y </a:t>
            </a:r>
            <a:r>
              <a:rPr lang="en-GB" sz="2400" dirty="0" err="1" smtClean="0"/>
              <a:t>luego</a:t>
            </a:r>
            <a:r>
              <a:rPr lang="en-GB" sz="2400" dirty="0" smtClean="0"/>
              <a:t> a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cuatro</a:t>
            </a:r>
            <a:r>
              <a:rPr lang="en-GB" sz="2400" dirty="0" smtClean="0"/>
              <a:t> ______________ en el </a:t>
            </a:r>
            <a:r>
              <a:rPr lang="en-GB" sz="2400" dirty="0" err="1" smtClean="0"/>
              <a:t>equipo</a:t>
            </a:r>
            <a:r>
              <a:rPr lang="en-GB" sz="2400" dirty="0" smtClean="0"/>
              <a:t> de </a:t>
            </a:r>
            <a:r>
              <a:rPr lang="en-GB" sz="2400" dirty="0" err="1" smtClean="0"/>
              <a:t>fútbol</a:t>
            </a:r>
            <a:r>
              <a:rPr lang="en-GB" sz="2400" dirty="0" smtClean="0"/>
              <a:t>.  </a:t>
            </a:r>
            <a:r>
              <a:rPr lang="en-GB" sz="2400" dirty="0" err="1" smtClean="0"/>
              <a:t>Normalmente</a:t>
            </a:r>
            <a:r>
              <a:rPr lang="en-GB" sz="2400" dirty="0" smtClean="0"/>
              <a:t> _____________ </a:t>
            </a:r>
            <a:r>
              <a:rPr lang="en-GB" sz="2400" dirty="0" err="1" smtClean="0"/>
              <a:t>hacer</a:t>
            </a:r>
            <a:r>
              <a:rPr lang="en-GB" sz="2400" dirty="0" smtClean="0"/>
              <a:t> </a:t>
            </a:r>
            <a:r>
              <a:rPr lang="en-GB" sz="2400" dirty="0" err="1" smtClean="0"/>
              <a:t>deporte</a:t>
            </a:r>
            <a:r>
              <a:rPr lang="en-GB" sz="2400" dirty="0" smtClean="0"/>
              <a:t> en </a:t>
            </a:r>
            <a:r>
              <a:rPr lang="en-GB" sz="2400" dirty="0" err="1" smtClean="0"/>
              <a:t>equipo</a:t>
            </a:r>
            <a:r>
              <a:rPr lang="en-GB" sz="2400" dirty="0" smtClean="0"/>
              <a:t> </a:t>
            </a:r>
            <a:r>
              <a:rPr lang="en-GB" sz="2400" dirty="0" err="1" smtClean="0"/>
              <a:t>porque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más</a:t>
            </a:r>
            <a:r>
              <a:rPr lang="en-GB" sz="2400" dirty="0" smtClean="0"/>
              <a:t> </a:t>
            </a:r>
            <a:r>
              <a:rPr lang="en-GB" sz="2400" dirty="0" err="1" smtClean="0"/>
              <a:t>interesante</a:t>
            </a:r>
            <a:r>
              <a:rPr lang="en-GB" sz="2400" dirty="0" smtClean="0"/>
              <a:t>.  </a:t>
            </a:r>
            <a:r>
              <a:rPr lang="en-GB" sz="2400" dirty="0" err="1" smtClean="0"/>
              <a:t>Mañana</a:t>
            </a:r>
            <a:r>
              <a:rPr lang="en-GB" sz="2400" dirty="0" smtClean="0"/>
              <a:t> </a:t>
            </a:r>
            <a:r>
              <a:rPr lang="en-GB" sz="2400" dirty="0" err="1" smtClean="0"/>
              <a:t>voy</a:t>
            </a:r>
            <a:r>
              <a:rPr lang="en-GB" sz="2400" dirty="0" smtClean="0"/>
              <a:t> a </a:t>
            </a:r>
            <a:r>
              <a:rPr lang="en-GB" sz="2400" dirty="0" err="1" smtClean="0"/>
              <a:t>hacer</a:t>
            </a:r>
            <a:r>
              <a:rPr lang="en-GB" sz="2400" dirty="0" smtClean="0"/>
              <a:t> </a:t>
            </a:r>
            <a:r>
              <a:rPr lang="en-GB" sz="2400" dirty="0" err="1" smtClean="0"/>
              <a:t>natación</a:t>
            </a:r>
            <a:r>
              <a:rPr lang="en-GB" sz="2400" dirty="0" smtClean="0"/>
              <a:t> con mi padre.</a:t>
            </a:r>
            <a:endParaRPr lang="en-GB" sz="2400" dirty="0"/>
          </a:p>
        </p:txBody>
      </p:sp>
      <p:pic>
        <p:nvPicPr>
          <p:cNvPr id="9" name="Alex_Deporte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96336" y="1749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6310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 smtClean="0"/>
              <a:t> - 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más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haces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llevar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vida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sana</a:t>
            </a:r>
            <a:r>
              <a:rPr lang="en-GB" sz="2400" dirty="0" smtClean="0"/>
              <a:t>?</a:t>
            </a:r>
            <a:br>
              <a:rPr lang="en-GB" sz="2400" dirty="0" smtClean="0"/>
            </a:br>
            <a:r>
              <a:rPr lang="en-GB" sz="2400" dirty="0" smtClean="0"/>
              <a:t> - </a:t>
            </a:r>
            <a:r>
              <a:rPr lang="en-GB" sz="2400" dirty="0" err="1" smtClean="0"/>
              <a:t>Bueno</a:t>
            </a:r>
            <a:r>
              <a:rPr lang="en-GB" sz="2400" dirty="0" smtClean="0"/>
              <a:t>, </a:t>
            </a:r>
            <a:r>
              <a:rPr lang="en-GB" sz="2400" dirty="0" err="1" smtClean="0"/>
              <a:t>hago</a:t>
            </a:r>
            <a:r>
              <a:rPr lang="en-GB" sz="2400" dirty="0" smtClean="0"/>
              <a:t> ______________ </a:t>
            </a:r>
            <a:r>
              <a:rPr lang="en-GB" sz="2400" dirty="0" err="1" smtClean="0"/>
              <a:t>ejercicio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lo </a:t>
            </a:r>
            <a:r>
              <a:rPr lang="en-GB" sz="2400" dirty="0" err="1" smtClean="0"/>
              <a:t>menos</a:t>
            </a:r>
            <a:r>
              <a:rPr lang="en-GB" sz="2400" dirty="0" smtClean="0"/>
              <a:t> ___________ </a:t>
            </a:r>
            <a:r>
              <a:rPr lang="en-GB" sz="2400" dirty="0" err="1" smtClean="0"/>
              <a:t>veces</a:t>
            </a:r>
            <a:r>
              <a:rPr lang="en-GB" sz="2400" dirty="0" smtClean="0"/>
              <a:t> a la </a:t>
            </a:r>
            <a:r>
              <a:rPr lang="en-GB" sz="2400" dirty="0" err="1" smtClean="0"/>
              <a:t>semana</a:t>
            </a:r>
            <a:r>
              <a:rPr lang="en-GB" sz="2400" dirty="0" smtClean="0"/>
              <a:t>.  </a:t>
            </a:r>
            <a:r>
              <a:rPr lang="en-GB" sz="2400" dirty="0" err="1" smtClean="0"/>
              <a:t>Generalmente</a:t>
            </a:r>
            <a:r>
              <a:rPr lang="en-GB" sz="2400" dirty="0" smtClean="0"/>
              <a:t> ______________ footing.  Ayer </a:t>
            </a:r>
            <a:r>
              <a:rPr lang="en-GB" sz="2400" dirty="0" err="1" smtClean="0"/>
              <a:t>hice</a:t>
            </a:r>
            <a:r>
              <a:rPr lang="en-GB" sz="2400" dirty="0" smtClean="0"/>
              <a:t> footing ____________ del </a:t>
            </a:r>
            <a:r>
              <a:rPr lang="en-GB" sz="2400" dirty="0" err="1" smtClean="0"/>
              <a:t>colegio</a:t>
            </a:r>
            <a:r>
              <a:rPr lang="en-GB" sz="2400" dirty="0" smtClean="0"/>
              <a:t> y </a:t>
            </a:r>
            <a:r>
              <a:rPr lang="en-GB" sz="2400" dirty="0" err="1" smtClean="0"/>
              <a:t>luego</a:t>
            </a:r>
            <a:r>
              <a:rPr lang="en-GB" sz="2400" dirty="0" smtClean="0"/>
              <a:t> a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cuatro</a:t>
            </a:r>
            <a:r>
              <a:rPr lang="en-GB" sz="2400" dirty="0" smtClean="0"/>
              <a:t> ______________ en el </a:t>
            </a:r>
            <a:r>
              <a:rPr lang="en-GB" sz="2400" dirty="0" err="1" smtClean="0"/>
              <a:t>equipo</a:t>
            </a:r>
            <a:r>
              <a:rPr lang="en-GB" sz="2400" dirty="0" smtClean="0"/>
              <a:t> de </a:t>
            </a:r>
            <a:r>
              <a:rPr lang="en-GB" sz="2400" dirty="0" err="1" smtClean="0"/>
              <a:t>fútbol</a:t>
            </a:r>
            <a:r>
              <a:rPr lang="en-GB" sz="2400" dirty="0" smtClean="0"/>
              <a:t>.  </a:t>
            </a:r>
            <a:r>
              <a:rPr lang="en-GB" sz="2400" dirty="0" err="1" smtClean="0"/>
              <a:t>Normalmente</a:t>
            </a:r>
            <a:r>
              <a:rPr lang="en-GB" sz="2400" dirty="0" smtClean="0"/>
              <a:t> _____________ </a:t>
            </a:r>
            <a:r>
              <a:rPr lang="en-GB" sz="2400" dirty="0" err="1" smtClean="0"/>
              <a:t>hacer</a:t>
            </a:r>
            <a:r>
              <a:rPr lang="en-GB" sz="2400" dirty="0" smtClean="0"/>
              <a:t> </a:t>
            </a:r>
            <a:r>
              <a:rPr lang="en-GB" sz="2400" dirty="0" err="1" smtClean="0"/>
              <a:t>deporte</a:t>
            </a:r>
            <a:r>
              <a:rPr lang="en-GB" sz="2400" dirty="0" smtClean="0"/>
              <a:t> en </a:t>
            </a:r>
            <a:r>
              <a:rPr lang="en-GB" sz="2400" dirty="0" err="1" smtClean="0"/>
              <a:t>equipo</a:t>
            </a:r>
            <a:r>
              <a:rPr lang="en-GB" sz="2400" dirty="0" smtClean="0"/>
              <a:t> </a:t>
            </a:r>
            <a:r>
              <a:rPr lang="en-GB" sz="2400" dirty="0" err="1" smtClean="0"/>
              <a:t>porque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más</a:t>
            </a:r>
            <a:r>
              <a:rPr lang="en-GB" sz="2400" dirty="0" smtClean="0"/>
              <a:t> </a:t>
            </a:r>
            <a:r>
              <a:rPr lang="en-GB" sz="2400" dirty="0" err="1" smtClean="0"/>
              <a:t>interesante</a:t>
            </a:r>
            <a:r>
              <a:rPr lang="en-GB" sz="2400" dirty="0" smtClean="0"/>
              <a:t>.  </a:t>
            </a:r>
            <a:r>
              <a:rPr lang="en-GB" sz="2400" dirty="0" err="1" smtClean="0"/>
              <a:t>Mañana</a:t>
            </a:r>
            <a:r>
              <a:rPr lang="en-GB" sz="2400" dirty="0" smtClean="0"/>
              <a:t> </a:t>
            </a:r>
            <a:r>
              <a:rPr lang="en-GB" sz="2400" dirty="0" err="1" smtClean="0"/>
              <a:t>voy</a:t>
            </a:r>
            <a:r>
              <a:rPr lang="en-GB" sz="2400" dirty="0" smtClean="0"/>
              <a:t> a </a:t>
            </a:r>
            <a:r>
              <a:rPr lang="en-GB" sz="2400" dirty="0" err="1" smtClean="0"/>
              <a:t>hacer</a:t>
            </a:r>
            <a:r>
              <a:rPr lang="en-GB" sz="2400" dirty="0" smtClean="0"/>
              <a:t> </a:t>
            </a:r>
            <a:r>
              <a:rPr lang="en-GB" sz="2400" dirty="0" err="1" smtClean="0"/>
              <a:t>natación</a:t>
            </a:r>
            <a:r>
              <a:rPr lang="en-GB" sz="2400" dirty="0" smtClean="0"/>
              <a:t> con mi padre.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8338" y="3933056"/>
            <a:ext cx="1872208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>
                    <a:lumMod val="95000"/>
                  </a:schemeClr>
                </a:solidFill>
              </a:rPr>
              <a:t>prefiero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5916" y="2492896"/>
            <a:ext cx="1620180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</a:rPr>
              <a:t>antes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052736"/>
            <a:ext cx="1872208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</a:rPr>
              <a:t>mucho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212976"/>
            <a:ext cx="1872208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>
                    <a:lumMod val="95000"/>
                  </a:schemeClr>
                </a:solidFill>
              </a:rPr>
              <a:t>jugué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772816"/>
            <a:ext cx="1872208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>
                    <a:lumMod val="95000"/>
                  </a:schemeClr>
                </a:solidFill>
              </a:rPr>
              <a:t>tres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772816"/>
            <a:ext cx="1872208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1">
                    <a:lumMod val="95000"/>
                  </a:schemeClr>
                </a:solidFill>
              </a:rPr>
              <a:t>hago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39939"/>
              </p:ext>
            </p:extLst>
          </p:nvPr>
        </p:nvGraphicFramePr>
        <p:xfrm>
          <a:off x="188640" y="365592"/>
          <a:ext cx="8847856" cy="6087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758"/>
                <a:gridCol w="8145098"/>
              </a:tblGrid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Cuál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tu</a:t>
                      </a:r>
                      <a:r>
                        <a:rPr lang="en-GB" sz="1800" b="0" dirty="0" smtClean="0"/>
                        <a:t> p_____________ p___________</a:t>
                      </a:r>
                      <a:r>
                        <a:rPr lang="en-GB" sz="1800" b="0" i="1" dirty="0" smtClean="0"/>
                        <a:t>?</a:t>
                      </a:r>
                      <a:br>
                        <a:rPr lang="en-GB" sz="1800" b="0" i="1" dirty="0" smtClean="0"/>
                      </a:br>
                      <a:r>
                        <a:rPr lang="en-GB" sz="1400" b="0" i="1" dirty="0" smtClean="0"/>
                        <a:t>(What</a:t>
                      </a:r>
                      <a:r>
                        <a:rPr lang="en-GB" sz="1400" b="0" i="1" baseline="0" dirty="0" smtClean="0"/>
                        <a:t> is your favourite hobby?)</a:t>
                      </a:r>
                      <a:endParaRPr lang="en-GB" sz="2000" b="0" i="1" dirty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¿C____________</a:t>
                      </a:r>
                      <a:r>
                        <a:rPr lang="en-GB" sz="1800" b="0" baseline="0" dirty="0" smtClean="0"/>
                        <a:t> lo </a:t>
                      </a:r>
                      <a:r>
                        <a:rPr lang="en-GB" sz="1800" b="0" baseline="0" dirty="0" err="1" smtClean="0"/>
                        <a:t>empezaste</a:t>
                      </a:r>
                      <a:r>
                        <a:rPr lang="en-GB" sz="1800" b="0" baseline="0" dirty="0" smtClean="0"/>
                        <a:t>? </a:t>
                      </a:r>
                      <a:r>
                        <a:rPr lang="en-GB" sz="1800" b="0" i="1" dirty="0" smtClean="0"/>
                        <a:t>(When did you start it?</a:t>
                      </a:r>
                      <a:r>
                        <a:rPr lang="en-GB" sz="1800" b="0" i="1" baseline="0" dirty="0" smtClean="0"/>
                        <a:t>)</a:t>
                      </a:r>
                      <a:endParaRPr lang="en-GB" sz="2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¿A</a:t>
                      </a:r>
                      <a:r>
                        <a:rPr lang="en-GB" sz="1800" baseline="0" dirty="0" smtClean="0"/>
                        <a:t>____________ a </a:t>
                      </a:r>
                      <a:r>
                        <a:rPr lang="en-GB" sz="1800" baseline="0" dirty="0" err="1" smtClean="0"/>
                        <a:t>alguien</a:t>
                      </a:r>
                      <a:r>
                        <a:rPr lang="en-GB" sz="1800" baseline="0" dirty="0" smtClean="0"/>
                        <a:t>? </a:t>
                      </a:r>
                      <a:r>
                        <a:rPr lang="en-GB" sz="1800" b="0" i="1" dirty="0" smtClean="0"/>
                        <a:t>(Do you admire anyone?</a:t>
                      </a:r>
                      <a:r>
                        <a:rPr lang="en-GB" sz="1800" b="0" i="1" baseline="0" dirty="0" smtClean="0"/>
                        <a:t>)</a:t>
                      </a:r>
                      <a:endParaRPr lang="en-GB" sz="2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Tienes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una</a:t>
                      </a:r>
                      <a:r>
                        <a:rPr lang="en-GB" sz="1800" b="0" dirty="0" smtClean="0"/>
                        <a:t> __________ </a:t>
                      </a:r>
                      <a:r>
                        <a:rPr lang="en-GB" sz="1800" b="0" dirty="0" err="1" smtClean="0"/>
                        <a:t>preferida</a:t>
                      </a:r>
                      <a:r>
                        <a:rPr lang="en-GB" sz="1800" b="0" dirty="0" smtClean="0"/>
                        <a:t>? </a:t>
                      </a:r>
                      <a:r>
                        <a:rPr lang="en-GB" sz="1600" b="0" i="1" dirty="0" smtClean="0"/>
                        <a:t>(Do you have a favourite shop?</a:t>
                      </a:r>
                      <a:r>
                        <a:rPr lang="en-GB" sz="1600" b="0" i="1" baseline="0" dirty="0" smtClean="0"/>
                        <a:t>)</a:t>
                      </a:r>
                      <a:endParaRPr lang="en-GB" sz="2400" b="0" i="1" dirty="0" smtClean="0"/>
                    </a:p>
                  </a:txBody>
                  <a:tcPr/>
                </a:tc>
              </a:tr>
              <a:tr h="5090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¿Hay o_______ c____________ </a:t>
                      </a:r>
                      <a:r>
                        <a:rPr lang="en-GB" sz="1800" b="0" dirty="0" err="1" smtClean="0"/>
                        <a:t>que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gustan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hacer</a:t>
                      </a:r>
                      <a:r>
                        <a:rPr lang="en-GB" sz="1800" b="0" dirty="0" smtClean="0"/>
                        <a:t>? </a:t>
                      </a:r>
                      <a:br>
                        <a:rPr lang="en-GB" sz="1800" b="0" dirty="0" smtClean="0"/>
                      </a:br>
                      <a:r>
                        <a:rPr lang="en-GB" sz="1600" b="0" i="1" dirty="0" smtClean="0"/>
                        <a:t>(Are they other</a:t>
                      </a:r>
                      <a:r>
                        <a:rPr lang="en-GB" sz="1600" b="0" i="1" baseline="0" dirty="0" smtClean="0"/>
                        <a:t> things you like doing?)</a:t>
                      </a:r>
                      <a:endParaRPr lang="en-GB" sz="1600" b="0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h____________</a:t>
                      </a:r>
                      <a:r>
                        <a:rPr lang="en-GB" sz="1800" b="0" baseline="0" dirty="0" smtClean="0"/>
                        <a:t> el fin de </a:t>
                      </a:r>
                      <a:r>
                        <a:rPr lang="en-GB" sz="1800" b="0" baseline="0" dirty="0" err="1" smtClean="0"/>
                        <a:t>semana</a:t>
                      </a:r>
                      <a:r>
                        <a:rPr lang="en-GB" sz="1800" b="0" baseline="0" dirty="0" smtClean="0"/>
                        <a:t> p____________? </a:t>
                      </a:r>
                      <a:br>
                        <a:rPr lang="en-GB" sz="1800" b="0" baseline="0" dirty="0" smtClean="0"/>
                      </a:br>
                      <a:r>
                        <a:rPr lang="en-GB" sz="1800" b="0" i="1" baseline="0" dirty="0" smtClean="0"/>
                        <a:t>(What did you do last weekend?</a:t>
                      </a:r>
                      <a:endParaRPr lang="en-GB" sz="1800" b="0" i="1" dirty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¿A____________ </a:t>
                      </a:r>
                      <a:r>
                        <a:rPr lang="en-GB" sz="1800" b="0" dirty="0" err="1" smtClean="0"/>
                        <a:t>fuiste</a:t>
                      </a:r>
                      <a:r>
                        <a:rPr lang="en-GB" sz="1800" b="0" dirty="0" smtClean="0"/>
                        <a:t>? </a:t>
                      </a:r>
                      <a:r>
                        <a:rPr lang="en-GB" sz="1800" b="0" i="1" dirty="0" smtClean="0"/>
                        <a:t>(Where did you go?)</a:t>
                      </a:r>
                      <a:endParaRPr lang="en-GB" sz="1800" b="0" i="1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p__________ </a:t>
                      </a:r>
                      <a:r>
                        <a:rPr lang="en-GB" sz="1800" b="0" dirty="0" err="1" smtClean="0"/>
                        <a:t>tienes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para</a:t>
                      </a:r>
                      <a:r>
                        <a:rPr lang="en-GB" sz="1800" b="0" dirty="0" smtClean="0"/>
                        <a:t> el p__________ f__ de s________? </a:t>
                      </a:r>
                      <a:br>
                        <a:rPr lang="en-GB" sz="1800" b="0" dirty="0" smtClean="0"/>
                      </a:br>
                      <a:r>
                        <a:rPr lang="en-GB" sz="1800" b="0" i="1" dirty="0" smtClean="0"/>
                        <a:t>(What are</a:t>
                      </a:r>
                      <a:r>
                        <a:rPr lang="en-GB" sz="1800" b="0" i="1" baseline="0" dirty="0" smtClean="0"/>
                        <a:t> you planning to do next weekend?)</a:t>
                      </a:r>
                      <a:endParaRPr lang="en-GB" sz="1800" b="0" i="1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Y </a:t>
                      </a:r>
                      <a:r>
                        <a:rPr lang="en-GB" sz="1800" b="0" dirty="0" err="1" smtClean="0"/>
                        <a:t>tu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programa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favorito</a:t>
                      </a:r>
                      <a:r>
                        <a:rPr lang="en-GB" sz="1800" b="0" dirty="0" smtClean="0"/>
                        <a:t>, ¿d__________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tiene</a:t>
                      </a:r>
                      <a:r>
                        <a:rPr lang="en-GB" sz="1800" b="0" baseline="0" dirty="0" smtClean="0"/>
                        <a:t> l_________? </a:t>
                      </a:r>
                      <a:br>
                        <a:rPr lang="en-GB" sz="1800" b="0" baseline="0" dirty="0" smtClean="0"/>
                      </a:br>
                      <a:r>
                        <a:rPr lang="en-GB" sz="1800" b="0" i="1" dirty="0" smtClean="0"/>
                        <a:t>(Your favourite</a:t>
                      </a:r>
                      <a:r>
                        <a:rPr lang="en-GB" sz="1800" b="0" i="1" baseline="0" dirty="0" smtClean="0"/>
                        <a:t> programme, where is it set?)</a:t>
                      </a:r>
                      <a:endParaRPr lang="en-GB" sz="1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¿De 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t___________? </a:t>
                      </a:r>
                      <a:r>
                        <a:rPr lang="en-GB" sz="1800" b="0" i="1" dirty="0" smtClean="0"/>
                        <a:t>(What’s it about?)</a:t>
                      </a:r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g_____________ los </a:t>
                      </a:r>
                      <a:r>
                        <a:rPr lang="en-GB" sz="1800" b="0" dirty="0" err="1" smtClean="0"/>
                        <a:t>medios</a:t>
                      </a:r>
                      <a:r>
                        <a:rPr lang="en-GB" sz="1800" b="0" dirty="0" smtClean="0"/>
                        <a:t> s___________? </a:t>
                      </a:r>
                      <a:r>
                        <a:rPr lang="en-GB" sz="1800" b="0" i="1" dirty="0" smtClean="0"/>
                        <a:t>(Do you like social media?)</a:t>
                      </a:r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gustaría</a:t>
                      </a:r>
                      <a:r>
                        <a:rPr lang="en-GB" sz="1800" b="0" dirty="0" smtClean="0"/>
                        <a:t> p___________ </a:t>
                      </a:r>
                      <a:r>
                        <a:rPr lang="en-GB" sz="1800" b="0" dirty="0" err="1" smtClean="0"/>
                        <a:t>algún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deporte</a:t>
                      </a:r>
                      <a:r>
                        <a:rPr lang="en-GB" sz="1800" b="0" dirty="0" smtClean="0"/>
                        <a:t> o_____________? </a:t>
                      </a:r>
                      <a:br>
                        <a:rPr lang="en-GB" sz="1800" b="0" dirty="0" smtClean="0"/>
                      </a:br>
                      <a:r>
                        <a:rPr lang="en-GB" sz="1800" b="0" i="1" dirty="0" smtClean="0"/>
                        <a:t>(Would</a:t>
                      </a:r>
                      <a:r>
                        <a:rPr lang="en-GB" sz="1800" b="0" i="1" baseline="0" dirty="0" smtClean="0"/>
                        <a:t> you like to try an </a:t>
                      </a:r>
                      <a:r>
                        <a:rPr lang="en-GB" sz="1800" b="0" i="1" baseline="0" dirty="0" err="1" smtClean="0"/>
                        <a:t>olympic</a:t>
                      </a:r>
                      <a:r>
                        <a:rPr lang="en-GB" sz="1800" b="0" i="1" baseline="0" dirty="0" smtClean="0"/>
                        <a:t> sport?)</a:t>
                      </a:r>
                      <a:endParaRPr lang="en-GB" sz="1800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23728" y="33265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asatiempo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32824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referido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9087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uándo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26876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dmiras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1700953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tienda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20608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tras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20608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osas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269962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iciste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asado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7408" y="33569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dónde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6FF"/>
                </a:solidFill>
              </a:rPr>
              <a:t>lanes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5745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róximo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6FF"/>
                </a:solidFill>
              </a:rPr>
              <a:t>in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emana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436510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ónde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056" y="436510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ugar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5696" y="50131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6FF"/>
                </a:solidFill>
              </a:rPr>
              <a:t>rata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5656" y="541328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ustan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0608" y="537321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ociales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95736" y="57651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robar</a:t>
            </a:r>
            <a:endParaRPr lang="en-GB" sz="2000" b="1" dirty="0">
              <a:solidFill>
                <a:srgbClr val="00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57651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66FF"/>
                </a:solidFill>
              </a:rPr>
              <a:t>límpico</a:t>
            </a:r>
            <a:endParaRPr lang="en-GB" sz="20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7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076583"/>
              </p:ext>
            </p:extLst>
          </p:nvPr>
        </p:nvGraphicFramePr>
        <p:xfrm>
          <a:off x="188640" y="365592"/>
          <a:ext cx="8847856" cy="6087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758"/>
                <a:gridCol w="8145098"/>
              </a:tblGrid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Cuál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tu</a:t>
                      </a:r>
                      <a:r>
                        <a:rPr lang="en-GB" sz="1800" b="0" dirty="0" smtClean="0"/>
                        <a:t> p_____________ p___________</a:t>
                      </a:r>
                      <a:r>
                        <a:rPr lang="en-GB" sz="1800" b="0" i="1" dirty="0" smtClean="0"/>
                        <a:t>?</a:t>
                      </a:r>
                      <a:br>
                        <a:rPr lang="en-GB" sz="1800" b="0" i="1" dirty="0" smtClean="0"/>
                      </a:br>
                      <a:r>
                        <a:rPr lang="en-GB" sz="1400" b="0" i="1" dirty="0" smtClean="0"/>
                        <a:t>(What</a:t>
                      </a:r>
                      <a:r>
                        <a:rPr lang="en-GB" sz="1400" b="0" i="1" baseline="0" dirty="0" smtClean="0"/>
                        <a:t> is your favourite hobby?)</a:t>
                      </a:r>
                      <a:endParaRPr lang="en-GB" sz="2000" b="0" i="1" dirty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¿C____________</a:t>
                      </a:r>
                      <a:r>
                        <a:rPr lang="en-GB" sz="1800" b="0" baseline="0" dirty="0" smtClean="0"/>
                        <a:t> lo </a:t>
                      </a:r>
                      <a:r>
                        <a:rPr lang="en-GB" sz="1800" b="0" baseline="0" dirty="0" err="1" smtClean="0"/>
                        <a:t>empezaste</a:t>
                      </a:r>
                      <a:r>
                        <a:rPr lang="en-GB" sz="1800" b="0" baseline="0" dirty="0" smtClean="0"/>
                        <a:t>? </a:t>
                      </a:r>
                      <a:r>
                        <a:rPr lang="en-GB" sz="1800" b="0" i="1" dirty="0" smtClean="0"/>
                        <a:t>(When did you start it?</a:t>
                      </a:r>
                      <a:r>
                        <a:rPr lang="en-GB" sz="1800" b="0" i="1" baseline="0" dirty="0" smtClean="0"/>
                        <a:t>)</a:t>
                      </a:r>
                      <a:endParaRPr lang="en-GB" sz="2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¿A</a:t>
                      </a:r>
                      <a:r>
                        <a:rPr lang="en-GB" sz="1800" baseline="0" dirty="0" smtClean="0"/>
                        <a:t>____________ a </a:t>
                      </a:r>
                      <a:r>
                        <a:rPr lang="en-GB" sz="1800" baseline="0" dirty="0" err="1" smtClean="0"/>
                        <a:t>alguien</a:t>
                      </a:r>
                      <a:r>
                        <a:rPr lang="en-GB" sz="1800" baseline="0" dirty="0" smtClean="0"/>
                        <a:t>? </a:t>
                      </a:r>
                      <a:r>
                        <a:rPr lang="en-GB" sz="1800" b="0" i="1" dirty="0" smtClean="0"/>
                        <a:t>(Do you admire anyone?</a:t>
                      </a:r>
                      <a:r>
                        <a:rPr lang="en-GB" sz="1800" b="0" i="1" baseline="0" dirty="0" smtClean="0"/>
                        <a:t>)</a:t>
                      </a:r>
                      <a:endParaRPr lang="en-GB" sz="2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Tienes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una</a:t>
                      </a:r>
                      <a:r>
                        <a:rPr lang="en-GB" sz="1800" b="0" dirty="0" smtClean="0"/>
                        <a:t> __________ </a:t>
                      </a:r>
                      <a:r>
                        <a:rPr lang="en-GB" sz="1800" b="0" dirty="0" err="1" smtClean="0"/>
                        <a:t>preferida</a:t>
                      </a:r>
                      <a:r>
                        <a:rPr lang="en-GB" sz="1800" b="0" dirty="0" smtClean="0"/>
                        <a:t>? </a:t>
                      </a:r>
                      <a:r>
                        <a:rPr lang="en-GB" sz="1600" b="0" i="1" dirty="0" smtClean="0"/>
                        <a:t>(Do you have a favourite shop?</a:t>
                      </a:r>
                      <a:r>
                        <a:rPr lang="en-GB" sz="1600" b="0" i="1" baseline="0" dirty="0" smtClean="0"/>
                        <a:t>)</a:t>
                      </a:r>
                      <a:endParaRPr lang="en-GB" sz="2400" b="0" i="1" dirty="0" smtClean="0"/>
                    </a:p>
                  </a:txBody>
                  <a:tcPr/>
                </a:tc>
              </a:tr>
              <a:tr h="5090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¿Hay o_______ c____________ </a:t>
                      </a:r>
                      <a:r>
                        <a:rPr lang="en-GB" sz="1800" b="0" dirty="0" err="1" smtClean="0"/>
                        <a:t>que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gustan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hacer</a:t>
                      </a:r>
                      <a:r>
                        <a:rPr lang="en-GB" sz="1800" b="0" dirty="0" smtClean="0"/>
                        <a:t>? </a:t>
                      </a:r>
                      <a:br>
                        <a:rPr lang="en-GB" sz="1800" b="0" dirty="0" smtClean="0"/>
                      </a:br>
                      <a:r>
                        <a:rPr lang="en-GB" sz="1600" b="0" i="1" dirty="0" smtClean="0"/>
                        <a:t>(Are they other</a:t>
                      </a:r>
                      <a:r>
                        <a:rPr lang="en-GB" sz="1600" b="0" i="1" baseline="0" dirty="0" smtClean="0"/>
                        <a:t> things you like doing?)</a:t>
                      </a:r>
                      <a:endParaRPr lang="en-GB" sz="1600" b="0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h____________</a:t>
                      </a:r>
                      <a:r>
                        <a:rPr lang="en-GB" sz="1800" b="0" baseline="0" dirty="0" smtClean="0"/>
                        <a:t> el fin de </a:t>
                      </a:r>
                      <a:r>
                        <a:rPr lang="en-GB" sz="1800" b="0" baseline="0" dirty="0" err="1" smtClean="0"/>
                        <a:t>semana</a:t>
                      </a:r>
                      <a:r>
                        <a:rPr lang="en-GB" sz="1800" b="0" baseline="0" dirty="0" smtClean="0"/>
                        <a:t> p____________? </a:t>
                      </a:r>
                      <a:br>
                        <a:rPr lang="en-GB" sz="1800" b="0" baseline="0" dirty="0" smtClean="0"/>
                      </a:br>
                      <a:r>
                        <a:rPr lang="en-GB" sz="1800" b="0" i="1" baseline="0" dirty="0" smtClean="0"/>
                        <a:t>(What did you do last weekend?</a:t>
                      </a:r>
                      <a:endParaRPr lang="en-GB" sz="1800" b="0" i="1" dirty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¿A____________ </a:t>
                      </a:r>
                      <a:r>
                        <a:rPr lang="en-GB" sz="1800" b="0" dirty="0" err="1" smtClean="0"/>
                        <a:t>fuiste</a:t>
                      </a:r>
                      <a:r>
                        <a:rPr lang="en-GB" sz="1800" b="0" dirty="0" smtClean="0"/>
                        <a:t>? </a:t>
                      </a:r>
                      <a:r>
                        <a:rPr lang="en-GB" sz="1800" b="0" i="1" dirty="0" smtClean="0"/>
                        <a:t>(Where did you go?)</a:t>
                      </a:r>
                      <a:endParaRPr lang="en-GB" sz="1800" b="0" i="1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p__________ </a:t>
                      </a:r>
                      <a:r>
                        <a:rPr lang="en-GB" sz="1800" b="0" dirty="0" err="1" smtClean="0"/>
                        <a:t>tienes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para</a:t>
                      </a:r>
                      <a:r>
                        <a:rPr lang="en-GB" sz="1800" b="0" dirty="0" smtClean="0"/>
                        <a:t> el p__________ f__ de s________? </a:t>
                      </a:r>
                      <a:br>
                        <a:rPr lang="en-GB" sz="1800" b="0" dirty="0" smtClean="0"/>
                      </a:br>
                      <a:r>
                        <a:rPr lang="en-GB" sz="1800" b="0" i="1" dirty="0" smtClean="0"/>
                        <a:t>(What are</a:t>
                      </a:r>
                      <a:r>
                        <a:rPr lang="en-GB" sz="1800" b="0" i="1" baseline="0" dirty="0" smtClean="0"/>
                        <a:t> you planning to do next weekend?)</a:t>
                      </a:r>
                      <a:endParaRPr lang="en-GB" sz="1800" b="0" i="1" dirty="0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Y </a:t>
                      </a:r>
                      <a:r>
                        <a:rPr lang="en-GB" sz="1800" b="0" dirty="0" err="1" smtClean="0"/>
                        <a:t>tu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programa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favorito</a:t>
                      </a:r>
                      <a:r>
                        <a:rPr lang="en-GB" sz="1800" b="0" dirty="0" smtClean="0"/>
                        <a:t>, ¿d__________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tiene</a:t>
                      </a:r>
                      <a:r>
                        <a:rPr lang="en-GB" sz="1800" b="0" baseline="0" dirty="0" smtClean="0"/>
                        <a:t> l_________? </a:t>
                      </a:r>
                      <a:br>
                        <a:rPr lang="en-GB" sz="1800" b="0" baseline="0" dirty="0" smtClean="0"/>
                      </a:br>
                      <a:r>
                        <a:rPr lang="en-GB" sz="1800" b="0" i="1" dirty="0" smtClean="0"/>
                        <a:t>(Your favourite</a:t>
                      </a:r>
                      <a:r>
                        <a:rPr lang="en-GB" sz="1800" b="0" i="1" baseline="0" dirty="0" smtClean="0"/>
                        <a:t> programme, where is it set?)</a:t>
                      </a:r>
                      <a:endParaRPr lang="en-GB" sz="1800" b="0" i="1" dirty="0" smtClean="0"/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¿De </a:t>
                      </a:r>
                      <a:r>
                        <a:rPr lang="en-GB" sz="1800" b="0" dirty="0" err="1" smtClean="0"/>
                        <a:t>qué</a:t>
                      </a:r>
                      <a:r>
                        <a:rPr lang="en-GB" sz="1800" b="0" dirty="0" smtClean="0"/>
                        <a:t> t___________? </a:t>
                      </a:r>
                      <a:r>
                        <a:rPr lang="en-GB" sz="1800" b="0" i="1" dirty="0" smtClean="0"/>
                        <a:t>(What’s it about?)</a:t>
                      </a:r>
                    </a:p>
                  </a:txBody>
                  <a:tcPr/>
                </a:tc>
              </a:tr>
              <a:tr h="3897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g_____________ los </a:t>
                      </a:r>
                      <a:r>
                        <a:rPr lang="en-GB" sz="1800" b="0" dirty="0" err="1" smtClean="0"/>
                        <a:t>medios</a:t>
                      </a:r>
                      <a:r>
                        <a:rPr lang="en-GB" sz="1800" b="0" dirty="0" smtClean="0"/>
                        <a:t> s___________? </a:t>
                      </a:r>
                      <a:r>
                        <a:rPr lang="en-GB" sz="1800" b="0" i="1" dirty="0" smtClean="0"/>
                        <a:t>(Do you like social media?)</a:t>
                      </a:r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¿</a:t>
                      </a:r>
                      <a:r>
                        <a:rPr lang="en-GB" sz="1800" b="0" dirty="0" err="1" smtClean="0"/>
                        <a:t>Te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gustaría</a:t>
                      </a:r>
                      <a:r>
                        <a:rPr lang="en-GB" sz="1800" b="0" dirty="0" smtClean="0"/>
                        <a:t> p___________ </a:t>
                      </a:r>
                      <a:r>
                        <a:rPr lang="en-GB" sz="1800" b="0" dirty="0" err="1" smtClean="0"/>
                        <a:t>algún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deporte</a:t>
                      </a:r>
                      <a:r>
                        <a:rPr lang="en-GB" sz="1800" b="0" dirty="0" smtClean="0"/>
                        <a:t> o_____________? </a:t>
                      </a:r>
                      <a:br>
                        <a:rPr lang="en-GB" sz="1800" b="0" dirty="0" smtClean="0"/>
                      </a:br>
                      <a:r>
                        <a:rPr lang="en-GB" sz="1800" b="0" i="1" dirty="0" smtClean="0"/>
                        <a:t>(Would</a:t>
                      </a:r>
                      <a:r>
                        <a:rPr lang="en-GB" sz="1800" b="0" i="1" baseline="0" dirty="0" smtClean="0"/>
                        <a:t> you like to try an </a:t>
                      </a:r>
                      <a:r>
                        <a:rPr lang="en-GB" sz="1800" b="0" i="1" baseline="0" dirty="0" err="1" smtClean="0"/>
                        <a:t>olympic</a:t>
                      </a:r>
                      <a:r>
                        <a:rPr lang="en-GB" sz="1800" b="0" i="1" baseline="0" dirty="0" smtClean="0"/>
                        <a:t> sport?)</a:t>
                      </a:r>
                      <a:endParaRPr lang="en-GB" sz="18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2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Calibri" pitchFamily="34" charset="0"/>
              </a:rPr>
              <a:t>Research &amp; reference</a:t>
            </a:r>
            <a:br>
              <a:rPr lang="en-US" sz="2000" b="1" i="1" dirty="0" smtClean="0">
                <a:latin typeface="Calibri" pitchFamily="34" charset="0"/>
              </a:rPr>
            </a:br>
            <a:r>
              <a:rPr lang="en-US" sz="2000" b="1" i="1" dirty="0" smtClean="0">
                <a:latin typeface="Calibri" pitchFamily="34" charset="0"/>
              </a:rPr>
              <a:t>A.  </a:t>
            </a:r>
            <a:r>
              <a:rPr lang="en-US" sz="2000" dirty="0" smtClean="0">
                <a:latin typeface="Calibri" pitchFamily="34" charset="0"/>
              </a:rPr>
              <a:t>When you are preparing for your speaking, you need to:</a:t>
            </a: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Calibri" pitchFamily="34" charset="0"/>
              </a:rPr>
              <a:t>Use your exercise book</a:t>
            </a: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Calibri" pitchFamily="34" charset="0"/>
              </a:rPr>
              <a:t>Use your Media &amp; </a:t>
            </a:r>
            <a:r>
              <a:rPr lang="en-US" sz="2000" b="1" i="1" dirty="0" err="1" smtClean="0">
                <a:latin typeface="Calibri" pitchFamily="34" charset="0"/>
              </a:rPr>
              <a:t>Freetime</a:t>
            </a:r>
            <a:r>
              <a:rPr lang="en-US" sz="2000" b="1" i="1" dirty="0" smtClean="0">
                <a:latin typeface="Calibri" pitchFamily="34" charset="0"/>
              </a:rPr>
              <a:t> revision guide</a:t>
            </a: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Calibri" pitchFamily="34" charset="0"/>
              </a:rPr>
              <a:t>Use your GCSE guide book</a:t>
            </a: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Calibri" pitchFamily="34" charset="0"/>
              </a:rPr>
              <a:t>Use your text book.</a:t>
            </a:r>
            <a:br>
              <a:rPr lang="en-US" sz="2000" b="1" i="1" dirty="0" smtClean="0">
                <a:latin typeface="Calibri" pitchFamily="34" charset="0"/>
              </a:rPr>
            </a:br>
            <a:endParaRPr lang="en-US" sz="2000" b="1" i="1" dirty="0" smtClean="0">
              <a:latin typeface="Calibri" pitchFamily="34" charset="0"/>
            </a:endParaRPr>
          </a:p>
          <a:p>
            <a:pPr marL="457200" indent="-457200">
              <a:buAutoNum type="alphaUcPeriod" startAt="2"/>
            </a:pPr>
            <a:r>
              <a:rPr lang="en-US" sz="2000" dirty="0" smtClean="0">
                <a:latin typeface="Calibri" pitchFamily="34" charset="0"/>
              </a:rPr>
              <a:t>If you still find there are words you need then use: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1.  </a:t>
            </a:r>
            <a:r>
              <a:rPr lang="en-US" sz="2000" u="sng" dirty="0" smtClean="0">
                <a:latin typeface="Calibri" pitchFamily="34" charset="0"/>
                <a:hlinkClick r:id="rId2"/>
              </a:rPr>
              <a:t>www.wordreference.com</a:t>
            </a:r>
            <a:r>
              <a:rPr lang="en-US" sz="2000" dirty="0" smtClean="0">
                <a:latin typeface="Calibri" pitchFamily="34" charset="0"/>
              </a:rPr>
              <a:t>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Online dictionary – use this and not an online translator</a:t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 smtClean="0">
              <a:latin typeface="Calibri" pitchFamily="34" charset="0"/>
            </a:endParaRPr>
          </a:p>
          <a:p>
            <a:pPr marL="457200" indent="-457200">
              <a:buAutoNum type="alphaUcPeriod" startAt="2"/>
            </a:pPr>
            <a:r>
              <a:rPr lang="en-US" sz="2000" dirty="0" smtClean="0">
                <a:latin typeface="Calibri" pitchFamily="34" charset="0"/>
              </a:rPr>
              <a:t>If what you want to say needs a VERB, you will need to look up the correct form of the verb.  You cannot just put the infinitive ‘</a:t>
            </a:r>
            <a:r>
              <a:rPr lang="en-US" sz="2000" dirty="0" err="1" smtClean="0">
                <a:latin typeface="Calibri" pitchFamily="34" charset="0"/>
              </a:rPr>
              <a:t>mirar</a:t>
            </a:r>
            <a:r>
              <a:rPr lang="en-US" sz="2000" dirty="0" smtClean="0">
                <a:latin typeface="Calibri" pitchFamily="34" charset="0"/>
              </a:rPr>
              <a:t>’ (to watch) when you want to say ‘I watched’.  For this use </a:t>
            </a:r>
            <a:r>
              <a:rPr lang="en-US" sz="2000" dirty="0" smtClean="0">
                <a:latin typeface="Calibri" pitchFamily="34" charset="0"/>
                <a:hlinkClick r:id="rId3"/>
              </a:rPr>
              <a:t>www.verbix.com</a:t>
            </a:r>
            <a:r>
              <a:rPr lang="en-US" sz="2000" dirty="0" smtClean="0">
                <a:latin typeface="Calibri" pitchFamily="34" charset="0"/>
              </a:rPr>
              <a:t> </a:t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 smtClean="0">
              <a:latin typeface="Calibri" pitchFamily="34" charset="0"/>
            </a:endParaRPr>
          </a:p>
          <a:p>
            <a:pPr marL="457200" indent="-457200">
              <a:buAutoNum type="alphaUcPeriod" startAt="2"/>
            </a:pPr>
            <a:r>
              <a:rPr lang="en-GB" sz="2000" dirty="0" smtClean="0">
                <a:latin typeface="Calibri" pitchFamily="34" charset="0"/>
                <a:hlinkClick r:id="rId4" tooltip="http://spanish.typeit.org/"/>
              </a:rPr>
              <a:t>http://spanish.typeit.org/</a:t>
            </a:r>
            <a:r>
              <a:rPr lang="en-GB" sz="2000" dirty="0" smtClean="0">
                <a:latin typeface="Calibri" pitchFamily="34" charset="0"/>
              </a:rPr>
              <a:t>)</a:t>
            </a:r>
          </a:p>
          <a:p>
            <a:r>
              <a:rPr lang="en-GB" sz="2000" dirty="0" smtClean="0">
                <a:latin typeface="Calibri" pitchFamily="34" charset="0"/>
              </a:rPr>
              <a:t>Saves you having to ask how to type accents or leaving them out on homework completely!</a:t>
            </a:r>
          </a:p>
          <a:p>
            <a:pPr marL="457200" indent="-457200">
              <a:buAutoNum type="alphaUcPeriod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526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2"/>
          <p:cNvSpPr txBox="1">
            <a:spLocks noChangeArrowheads="1"/>
          </p:cNvSpPr>
          <p:nvPr/>
        </p:nvSpPr>
        <p:spPr bwMode="auto">
          <a:xfrm>
            <a:off x="214313" y="214313"/>
            <a:ext cx="5143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hlinkClick r:id="rId3"/>
              </a:rPr>
              <a:t>http://www.verbix.com/languages/spanish.shtml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2938"/>
            <a:ext cx="49244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714500" y="3286125"/>
            <a:ext cx="11430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5" idx="6"/>
            <a:endCxn id="8" idx="2"/>
          </p:cNvCxnSpPr>
          <p:nvPr/>
        </p:nvCxnSpPr>
        <p:spPr>
          <a:xfrm flipV="1">
            <a:off x="2857500" y="1319213"/>
            <a:ext cx="3749675" cy="22177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71938" y="857250"/>
            <a:ext cx="5072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dirty="0" smtClean="0">
                <a:latin typeface="Calibri" pitchFamily="34" charset="0"/>
              </a:rPr>
              <a:t>Type the Spanish verb in here.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2428875"/>
            <a:ext cx="4733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4286250" y="3643313"/>
            <a:ext cx="114300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86375" y="3214688"/>
            <a:ext cx="157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alibri" pitchFamily="34" charset="0"/>
              </a:rPr>
              <a:t>el presente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86250" y="6072188"/>
            <a:ext cx="114300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14938" y="5929313"/>
            <a:ext cx="185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alibri" pitchFamily="34" charset="0"/>
              </a:rPr>
              <a:t>el pretérito</a:t>
            </a:r>
            <a:endParaRPr lang="en-US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 animBg="1"/>
      <p:bldP spid="12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latin typeface="Calibri" pitchFamily="34" charset="0"/>
              </a:rPr>
              <a:t>Practising</a:t>
            </a:r>
            <a:r>
              <a:rPr lang="en-US" sz="2000" b="1" i="1" dirty="0" smtClean="0">
                <a:latin typeface="Calibri" pitchFamily="34" charset="0"/>
              </a:rPr>
              <a:t/>
            </a:r>
            <a:br>
              <a:rPr lang="en-US" sz="2000" b="1" i="1" dirty="0" smtClean="0">
                <a:latin typeface="Calibri" pitchFamily="34" charset="0"/>
              </a:rPr>
            </a:br>
            <a:r>
              <a:rPr lang="en-US" sz="2000" b="1" i="1" dirty="0" smtClean="0">
                <a:latin typeface="Calibri" pitchFamily="34" charset="0"/>
              </a:rPr>
              <a:t>A. </a:t>
            </a:r>
            <a:r>
              <a:rPr lang="en-US" sz="2000" dirty="0" smtClean="0">
                <a:latin typeface="Calibri" pitchFamily="34" charset="0"/>
              </a:rPr>
              <a:t>When you have prepared what you want to say, you need to </a:t>
            </a:r>
            <a:r>
              <a:rPr lang="en-US" sz="2000" dirty="0" err="1" smtClean="0">
                <a:latin typeface="Calibri" pitchFamily="34" charset="0"/>
              </a:rPr>
              <a:t>practise</a:t>
            </a:r>
            <a:r>
              <a:rPr lang="en-US" sz="2000" dirty="0" smtClean="0">
                <a:latin typeface="Calibri" pitchFamily="34" charset="0"/>
              </a:rPr>
              <a:t> to get more fluent and more confident.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First you might want to hear how it is pronounced.  You can use online text-</a:t>
            </a:r>
            <a:r>
              <a:rPr lang="en-US" sz="2000" dirty="0" err="1" smtClean="0">
                <a:latin typeface="Calibri" pitchFamily="34" charset="0"/>
              </a:rPr>
              <a:t>tp</a:t>
            </a:r>
            <a:r>
              <a:rPr lang="en-US" sz="2000" dirty="0" smtClean="0">
                <a:latin typeface="Calibri" pitchFamily="34" charset="0"/>
              </a:rPr>
              <a:t>-speech tools.  For example: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1.  </a:t>
            </a:r>
            <a:r>
              <a:rPr lang="en-US" sz="2000" dirty="0" smtClean="0">
                <a:latin typeface="Calibri" pitchFamily="34" charset="0"/>
                <a:hlinkClick r:id="rId2"/>
              </a:rPr>
              <a:t>www.voki.com</a:t>
            </a:r>
            <a:r>
              <a:rPr lang="en-US" sz="2000" dirty="0" smtClean="0">
                <a:latin typeface="Calibri" pitchFamily="34" charset="0"/>
              </a:rPr>
              <a:t>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Follow the instructions.  First you should copy/paste text in and choose a Spanish voice to say it .  Then you can record yourself saying it and listen back to yourself.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2. </a:t>
            </a:r>
            <a:r>
              <a:rPr lang="en-US" sz="2000" dirty="0" smtClean="0">
                <a:latin typeface="Calibri" pitchFamily="34" charset="0"/>
                <a:hlinkClick r:id="rId3"/>
              </a:rPr>
              <a:t>http://text-to-speech.imtranslator.net/</a:t>
            </a:r>
            <a:r>
              <a:rPr lang="en-US" sz="2000" dirty="0" smtClean="0">
                <a:latin typeface="Calibri" pitchFamily="34" charset="0"/>
              </a:rPr>
              <a:t>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This is another similar website.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3.  In class, work in pairs.  Do these activities: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a.  3 -2 – 1 game with your answers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b.  Read your partner’s text out loud and pause to see if s/he can remember the next word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c.  Ask each other questions from the topic (prompt if needed.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d.  Listen to each other’s presentations and then ask questions.</a:t>
            </a:r>
            <a:endParaRPr 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4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1149</Words>
  <Application>Microsoft Office PowerPoint</Application>
  <PresentationFormat>On-screen Show (4:3)</PresentationFormat>
  <Paragraphs>210</Paragraphs>
  <Slides>20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Los pasatiempos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Rachel Hawkes</cp:lastModifiedBy>
  <cp:revision>9</cp:revision>
  <dcterms:created xsi:type="dcterms:W3CDTF">2012-01-16T06:09:43Z</dcterms:created>
  <dcterms:modified xsi:type="dcterms:W3CDTF">2012-01-16T09:36:04Z</dcterms:modified>
</cp:coreProperties>
</file>