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8" r:id="rId2"/>
    <p:sldId id="292" r:id="rId3"/>
    <p:sldId id="296" r:id="rId4"/>
    <p:sldId id="297" r:id="rId5"/>
    <p:sldId id="299" r:id="rId6"/>
    <p:sldId id="305" r:id="rId7"/>
    <p:sldId id="293" r:id="rId8"/>
    <p:sldId id="306" r:id="rId9"/>
    <p:sldId id="304" r:id="rId10"/>
    <p:sldId id="300" r:id="rId11"/>
    <p:sldId id="301" r:id="rId12"/>
    <p:sldId id="302" r:id="rId13"/>
    <p:sldId id="303" r:id="rId14"/>
  </p:sldIdLst>
  <p:sldSz cx="9144000" cy="6858000" type="screen4x3"/>
  <p:notesSz cx="68580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99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062" autoAdjust="0"/>
  </p:normalViewPr>
  <p:slideViewPr>
    <p:cSldViewPr>
      <p:cViewPr>
        <p:scale>
          <a:sx n="69" d="100"/>
          <a:sy n="69" d="100"/>
        </p:scale>
        <p:origin x="-15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5B61A9-55AA-4D57-B032-92AC8F4CFD7B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91A25-1A5B-4268-911E-5CB1815F3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9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Speed-dating</a:t>
            </a:r>
            <a:r>
              <a:rPr lang="en-GB" baseline="0" dirty="0" smtClean="0"/>
              <a:t> style test.  Assessors face the board, </a:t>
            </a:r>
            <a:r>
              <a:rPr lang="en-GB" baseline="0" dirty="0" err="1" smtClean="0"/>
              <a:t>assessees</a:t>
            </a:r>
            <a:r>
              <a:rPr lang="en-GB" baseline="0" dirty="0" smtClean="0"/>
              <a:t> face away.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7DA8C-777D-4606-8280-35E71DF36B1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22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91A25-1A5B-4268-911E-5CB1815F3E2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447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Speed-dating</a:t>
            </a:r>
            <a:r>
              <a:rPr lang="en-GB" baseline="0" dirty="0" smtClean="0"/>
              <a:t> style test.  Assessors face the board, </a:t>
            </a:r>
            <a:r>
              <a:rPr lang="en-GB" baseline="0" dirty="0" err="1" smtClean="0"/>
              <a:t>assessees</a:t>
            </a:r>
            <a:r>
              <a:rPr lang="en-GB" baseline="0" dirty="0" smtClean="0"/>
              <a:t> face away.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7DA8C-777D-4606-8280-35E71DF36B1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2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Speed-dating</a:t>
            </a:r>
            <a:r>
              <a:rPr lang="en-GB" baseline="0" dirty="0" smtClean="0"/>
              <a:t> style test.  Assessors face the board, </a:t>
            </a:r>
            <a:r>
              <a:rPr lang="en-GB" baseline="0" dirty="0" err="1" smtClean="0"/>
              <a:t>assessees</a:t>
            </a:r>
            <a:r>
              <a:rPr lang="en-GB" baseline="0" dirty="0" smtClean="0"/>
              <a:t> face away.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7DA8C-777D-4606-8280-35E71DF36B1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22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4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08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9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41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49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29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40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77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34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19BC5-911B-49A8-B5CF-37D5A9E04BD4}" type="datetimeFigureOut">
              <a:rPr lang="en-GB" smtClean="0"/>
              <a:t>14/08/2012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301D4-14AB-4461-A795-D891A86EE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1143000"/>
          </a:xfrm>
        </p:spPr>
        <p:txBody>
          <a:bodyPr/>
          <a:lstStyle/>
          <a:p>
            <a:r>
              <a:rPr lang="en-GB" dirty="0" smtClean="0"/>
              <a:t>How am I doing?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Bigger numbers (20 – 100+)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Time expressions (once a week etc..)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8 verbs about using technology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Putting those 8 verbs into different times (I do, I did, I’m going to do)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4525963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dirty="0" smtClean="0"/>
              <a:t> 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dirty="0"/>
              <a:t>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327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415792"/>
              </p:ext>
            </p:extLst>
          </p:nvPr>
        </p:nvGraphicFramePr>
        <p:xfrm>
          <a:off x="179512" y="836712"/>
          <a:ext cx="4248471" cy="595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2158038"/>
                <a:gridCol w="325648"/>
                <a:gridCol w="348235"/>
                <a:gridCol w="348235"/>
                <a:gridCol w="348235"/>
              </a:tblGrid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 like comedies 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because they make me laugh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 like horror films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because they make</a:t>
                      </a:r>
                      <a:r>
                        <a:rPr lang="en-GB" sz="1200" baseline="0" dirty="0" smtClean="0"/>
                        <a:t> me scared</a:t>
                      </a:r>
                      <a:endParaRPr lang="en-GB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my mum</a:t>
                      </a:r>
                      <a:r>
                        <a:rPr lang="en-GB" sz="1200" baseline="0" dirty="0" smtClean="0"/>
                        <a:t> loves soap operas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like </a:t>
                      </a:r>
                      <a:r>
                        <a:rPr lang="en-GB" sz="1200" dirty="0" err="1" smtClean="0"/>
                        <a:t>Eastenders</a:t>
                      </a:r>
                      <a:r>
                        <a:rPr lang="en-GB" sz="1200" dirty="0" smtClean="0"/>
                        <a:t> for</a:t>
                      </a:r>
                      <a:r>
                        <a:rPr lang="en-GB" sz="1200" baseline="0" dirty="0" smtClean="0"/>
                        <a:t> example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my dad likes sports programmes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my favourite programme</a:t>
                      </a:r>
                      <a:r>
                        <a:rPr lang="en-GB" sz="1200" baseline="0" dirty="0" smtClean="0"/>
                        <a:t> is Educating Essex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it is a reality show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it takes</a:t>
                      </a:r>
                      <a:r>
                        <a:rPr lang="en-GB" sz="1200" baseline="0" dirty="0" smtClean="0"/>
                        <a:t> place in Essex in England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11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it’s about life in a school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it’s a programme</a:t>
                      </a:r>
                      <a:r>
                        <a:rPr lang="en-GB" sz="1200" baseline="0" dirty="0" smtClean="0"/>
                        <a:t> for teenagers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 prefer watching </a:t>
                      </a:r>
                      <a:r>
                        <a:rPr lang="en-GB" sz="1200" dirty="0" err="1" smtClean="0"/>
                        <a:t>tv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14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because it</a:t>
                      </a:r>
                      <a:r>
                        <a:rPr lang="en-GB" sz="1200" baseline="0" dirty="0" smtClean="0"/>
                        <a:t> is cheaper than…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going to the cinema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32336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Nombre</a:t>
            </a:r>
            <a:r>
              <a:rPr lang="en-GB" dirty="0" smtClean="0"/>
              <a:t>: _________________________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728268"/>
              </p:ext>
            </p:extLst>
          </p:nvPr>
        </p:nvGraphicFramePr>
        <p:xfrm>
          <a:off x="4788025" y="846004"/>
          <a:ext cx="4248471" cy="5954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2158038"/>
                <a:gridCol w="325648"/>
                <a:gridCol w="348235"/>
                <a:gridCol w="348235"/>
                <a:gridCol w="348235"/>
              </a:tblGrid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 like comedies 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because they make me laugh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 like horror films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because they make</a:t>
                      </a:r>
                      <a:r>
                        <a:rPr lang="en-GB" sz="1200" baseline="0" dirty="0" smtClean="0"/>
                        <a:t> me scared</a:t>
                      </a:r>
                      <a:endParaRPr lang="en-GB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my mum</a:t>
                      </a:r>
                      <a:r>
                        <a:rPr lang="en-GB" sz="1200" baseline="0" dirty="0" smtClean="0"/>
                        <a:t> loves soap operas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like </a:t>
                      </a:r>
                      <a:r>
                        <a:rPr lang="en-GB" sz="1200" dirty="0" err="1" smtClean="0"/>
                        <a:t>Eastenders</a:t>
                      </a:r>
                      <a:r>
                        <a:rPr lang="en-GB" sz="1200" dirty="0" smtClean="0"/>
                        <a:t> for</a:t>
                      </a:r>
                      <a:r>
                        <a:rPr lang="en-GB" sz="1200" baseline="0" dirty="0" smtClean="0"/>
                        <a:t> example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my dad likes sports programmes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my favourite programme</a:t>
                      </a:r>
                      <a:r>
                        <a:rPr lang="en-GB" sz="1200" baseline="0" dirty="0" smtClean="0"/>
                        <a:t> is Educating Essex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it is a reality show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it takes</a:t>
                      </a:r>
                      <a:r>
                        <a:rPr lang="en-GB" sz="1200" baseline="0" dirty="0" smtClean="0"/>
                        <a:t> place in Essex in England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11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it’s about life in a school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it’s a programme</a:t>
                      </a:r>
                      <a:r>
                        <a:rPr lang="en-GB" sz="1200" baseline="0" dirty="0" smtClean="0"/>
                        <a:t> for teenagers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I prefer watching </a:t>
                      </a:r>
                      <a:r>
                        <a:rPr lang="en-GB" sz="1200" dirty="0" err="1" smtClean="0"/>
                        <a:t>tv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14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because it</a:t>
                      </a:r>
                      <a:r>
                        <a:rPr lang="en-GB" sz="1200" baseline="0" dirty="0" smtClean="0"/>
                        <a:t> is cheaper than…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/>
                        <a:t>going to the cinema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88025" y="33265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Nombre</a:t>
            </a:r>
            <a:r>
              <a:rPr lang="en-GB" dirty="0" smtClean="0"/>
              <a:t>: 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05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/>
          <p:cNvSpPr txBox="1">
            <a:spLocks/>
          </p:cNvSpPr>
          <p:nvPr/>
        </p:nvSpPr>
        <p:spPr>
          <a:xfrm>
            <a:off x="462430" y="260648"/>
            <a:ext cx="8229600" cy="659735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smtClean="0"/>
              <a:t>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ver</a:t>
            </a:r>
            <a:r>
              <a:rPr lang="en-GB" sz="2400" b="1" dirty="0" smtClean="0"/>
              <a:t> en la </a:t>
            </a:r>
            <a:r>
              <a:rPr lang="en-GB" sz="2400" b="1" dirty="0" err="1" smtClean="0"/>
              <a:t>tele</a:t>
            </a:r>
            <a:r>
              <a:rPr lang="en-GB" sz="2400" b="1" dirty="0" smtClean="0"/>
              <a:t>? ¿</a:t>
            </a:r>
            <a:r>
              <a:rPr lang="en-GB" sz="2400" b="1" dirty="0" err="1" smtClean="0"/>
              <a:t>Por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smtClean="0"/>
              <a:t>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programas</a:t>
            </a:r>
            <a:r>
              <a:rPr lang="en-GB" sz="2400" b="1" dirty="0" smtClean="0"/>
              <a:t> no </a:t>
            </a:r>
            <a:r>
              <a:rPr lang="en-GB" sz="2400" b="1" dirty="0" err="1" smtClean="0"/>
              <a:t>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gustan</a:t>
            </a:r>
            <a:r>
              <a:rPr lang="en-GB" sz="2400" b="1" dirty="0" smtClean="0"/>
              <a:t>?  ¿</a:t>
            </a:r>
            <a:r>
              <a:rPr lang="en-GB" sz="2400" b="1" dirty="0" err="1" smtClean="0"/>
              <a:t>Por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no?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smtClean="0"/>
              <a:t>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programas</a:t>
            </a:r>
            <a:r>
              <a:rPr lang="en-GB" sz="2400" b="1" dirty="0" smtClean="0"/>
              <a:t> le </a:t>
            </a:r>
            <a:r>
              <a:rPr lang="en-GB" sz="2400" b="1" dirty="0" err="1" smtClean="0"/>
              <a:t>gustan</a:t>
            </a:r>
            <a:r>
              <a:rPr lang="en-GB" sz="2400" b="1" dirty="0" smtClean="0"/>
              <a:t> a </a:t>
            </a:r>
            <a:r>
              <a:rPr lang="en-GB" sz="2400" b="1" dirty="0" err="1" smtClean="0"/>
              <a:t>tu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familia</a:t>
            </a:r>
            <a:r>
              <a:rPr lang="en-GB" sz="2400" b="1" dirty="0" smtClean="0"/>
              <a:t>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smtClean="0"/>
              <a:t>Describe </a:t>
            </a:r>
            <a:r>
              <a:rPr lang="en-GB" sz="2400" b="1" dirty="0" err="1" smtClean="0"/>
              <a:t>tu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programa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favorito</a:t>
            </a:r>
            <a:r>
              <a:rPr lang="en-GB" sz="2400" b="1" dirty="0" smtClean="0"/>
              <a:t> (extended answer - ¿</a:t>
            </a:r>
            <a:r>
              <a:rPr lang="en-GB" sz="2400" b="1" dirty="0" err="1" smtClean="0"/>
              <a:t>Dónde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tiene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lugar</a:t>
            </a:r>
            <a:r>
              <a:rPr lang="en-GB" sz="2400" b="1" dirty="0" smtClean="0"/>
              <a:t>?  ¿De 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trata</a:t>
            </a:r>
            <a:r>
              <a:rPr lang="en-GB" sz="2400" b="1" dirty="0" smtClean="0"/>
              <a:t>? ¿Para </a:t>
            </a:r>
            <a:r>
              <a:rPr lang="en-GB" sz="2400" b="1" dirty="0" err="1" smtClean="0"/>
              <a:t>quién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? ¿</a:t>
            </a:r>
            <a:r>
              <a:rPr lang="en-GB" sz="2400" b="1" dirty="0" err="1" smtClean="0"/>
              <a:t>Por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?)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smtClean="0"/>
              <a:t>¿</a:t>
            </a:r>
            <a:r>
              <a:rPr lang="en-GB" sz="2400" b="1" dirty="0" err="1" smtClean="0"/>
              <a:t>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ir</a:t>
            </a:r>
            <a:r>
              <a:rPr lang="en-GB" sz="2400" b="1" dirty="0" smtClean="0"/>
              <a:t> al cine?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GB" sz="2400" b="1" dirty="0" smtClean="0"/>
              <a:t>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tipo</a:t>
            </a:r>
            <a:r>
              <a:rPr lang="en-GB" sz="2400" b="1" dirty="0" smtClean="0"/>
              <a:t> de </a:t>
            </a:r>
            <a:r>
              <a:rPr lang="en-GB" sz="2400" b="1" dirty="0" err="1" smtClean="0"/>
              <a:t>película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prefieres</a:t>
            </a:r>
            <a:r>
              <a:rPr lang="en-GB" sz="2400" b="1" dirty="0" smtClean="0"/>
              <a:t>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12160" y="11663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La </a:t>
            </a:r>
            <a:r>
              <a:rPr lang="en-GB" sz="3200" b="1" dirty="0" err="1" smtClean="0"/>
              <a:t>tele</a:t>
            </a:r>
            <a:r>
              <a:rPr lang="en-GB" sz="3200" b="1" dirty="0" smtClean="0"/>
              <a:t> y el cine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205940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23528" y="692696"/>
            <a:ext cx="8579296" cy="596269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sz="2400" b="1" dirty="0" smtClean="0"/>
              <a:t>¿</a:t>
            </a:r>
            <a:r>
              <a:rPr lang="en-GB" sz="2400" b="1" dirty="0" err="1" smtClean="0"/>
              <a:t>Cuál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tu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pasatiempo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preferido</a:t>
            </a:r>
            <a:r>
              <a:rPr lang="en-GB" sz="2400" b="1" dirty="0" smtClean="0"/>
              <a:t>? (extended answer - ¿</a:t>
            </a:r>
            <a:r>
              <a:rPr lang="en-GB" sz="2400" b="1" dirty="0" err="1" smtClean="0"/>
              <a:t>Cuándo</a:t>
            </a:r>
            <a:r>
              <a:rPr lang="en-GB" sz="2400" b="1" dirty="0" smtClean="0"/>
              <a:t>? ¿Con 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frecuencia</a:t>
            </a:r>
            <a:r>
              <a:rPr lang="en-GB" sz="2400" b="1" dirty="0" smtClean="0"/>
              <a:t>? ¿Con </a:t>
            </a:r>
            <a:r>
              <a:rPr lang="en-GB" sz="2400" b="1" dirty="0" err="1" smtClean="0"/>
              <a:t>quién</a:t>
            </a:r>
            <a:r>
              <a:rPr lang="en-GB" sz="2400" b="1" dirty="0" smtClean="0"/>
              <a:t>? ¿</a:t>
            </a:r>
            <a:r>
              <a:rPr lang="en-GB" sz="2400" b="1" dirty="0" err="1" smtClean="0"/>
              <a:t>Dónde</a:t>
            </a:r>
            <a:r>
              <a:rPr lang="en-GB" sz="2400" b="1" dirty="0" smtClean="0"/>
              <a:t>? ¿</a:t>
            </a:r>
            <a:r>
              <a:rPr lang="en-GB" sz="2400" b="1" dirty="0" err="1" smtClean="0"/>
              <a:t>Por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gusta</a:t>
            </a:r>
            <a:r>
              <a:rPr lang="en-GB" sz="2400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sz="2400" b="1" dirty="0" smtClean="0"/>
              <a:t>¿</a:t>
            </a:r>
            <a:r>
              <a:rPr lang="en-GB" sz="2400" b="1" dirty="0" err="1" smtClean="0"/>
              <a:t>Cuánto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dinero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dan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tus</a:t>
            </a:r>
            <a:r>
              <a:rPr lang="en-GB" sz="2400" b="1" dirty="0" smtClean="0"/>
              <a:t> padres?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sz="2400" b="1" dirty="0" smtClean="0"/>
              <a:t>¿En 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lo </a:t>
            </a:r>
            <a:r>
              <a:rPr lang="en-GB" sz="2400" b="1" dirty="0" err="1" smtClean="0"/>
              <a:t>gastas</a:t>
            </a:r>
            <a:r>
              <a:rPr lang="en-GB" sz="2400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sz="2400" b="1" dirty="0" smtClean="0"/>
              <a:t>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hiciste</a:t>
            </a:r>
            <a:r>
              <a:rPr lang="en-GB" sz="2400" b="1" dirty="0" smtClean="0"/>
              <a:t> el fin de </a:t>
            </a:r>
            <a:r>
              <a:rPr lang="en-GB" sz="2400" b="1" dirty="0" err="1" smtClean="0"/>
              <a:t>semana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pasado</a:t>
            </a:r>
            <a:r>
              <a:rPr lang="en-GB" sz="2400" b="1" dirty="0" smtClean="0"/>
              <a:t>?  (2 sentences)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sz="2400" b="1" dirty="0" smtClean="0"/>
              <a:t>¿</a:t>
            </a:r>
            <a:r>
              <a:rPr lang="en-GB" sz="2400" b="1" dirty="0" err="1" smtClean="0"/>
              <a:t>Qué</a:t>
            </a:r>
            <a:r>
              <a:rPr lang="en-GB" sz="2400" b="1" dirty="0" smtClean="0"/>
              <a:t> planes </a:t>
            </a:r>
            <a:r>
              <a:rPr lang="en-GB" sz="2400" b="1" dirty="0" err="1" smtClean="0"/>
              <a:t>tienes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para</a:t>
            </a:r>
            <a:r>
              <a:rPr lang="en-GB" sz="2400" b="1" dirty="0" smtClean="0"/>
              <a:t> el fin de </a:t>
            </a:r>
            <a:r>
              <a:rPr lang="en-GB" sz="2400" b="1" dirty="0" err="1" smtClean="0"/>
              <a:t>semana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que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viene</a:t>
            </a:r>
            <a:r>
              <a:rPr lang="en-GB" sz="2400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endParaRPr lang="en-GB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12160" y="11663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El </a:t>
            </a:r>
            <a:r>
              <a:rPr lang="en-GB" sz="3200" b="1" dirty="0" err="1" smtClean="0"/>
              <a:t>tiempo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libre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2299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23528" y="692696"/>
            <a:ext cx="8229600" cy="6552728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deportes</a:t>
            </a:r>
            <a:r>
              <a:rPr lang="en-GB" b="1" dirty="0" smtClean="0"/>
              <a:t> </a:t>
            </a:r>
            <a:r>
              <a:rPr lang="en-GB" b="1" dirty="0" err="1" smtClean="0"/>
              <a:t>haces</a:t>
            </a:r>
            <a:r>
              <a:rPr lang="en-GB" b="1" dirty="0" smtClean="0"/>
              <a:t> en el </a:t>
            </a:r>
            <a:r>
              <a:rPr lang="en-GB" b="1" dirty="0" err="1" smtClean="0"/>
              <a:t>colegio</a:t>
            </a:r>
            <a:r>
              <a:rPr lang="en-GB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deportes</a:t>
            </a:r>
            <a:r>
              <a:rPr lang="en-GB" b="1" dirty="0" smtClean="0"/>
              <a:t> </a:t>
            </a:r>
            <a:r>
              <a:rPr lang="en-GB" b="1" dirty="0" err="1" smtClean="0"/>
              <a:t>hiciste</a:t>
            </a:r>
            <a:r>
              <a:rPr lang="en-GB" b="1" dirty="0" smtClean="0"/>
              <a:t> la </a:t>
            </a:r>
            <a:r>
              <a:rPr lang="en-GB" b="1" dirty="0" err="1" smtClean="0"/>
              <a:t>semana</a:t>
            </a:r>
            <a:r>
              <a:rPr lang="en-GB" b="1" dirty="0" smtClean="0"/>
              <a:t> </a:t>
            </a:r>
            <a:r>
              <a:rPr lang="en-GB" b="1" dirty="0" err="1" smtClean="0"/>
              <a:t>pasada</a:t>
            </a:r>
            <a:r>
              <a:rPr lang="en-GB" b="1" dirty="0" smtClean="0"/>
              <a:t> en el </a:t>
            </a:r>
            <a:r>
              <a:rPr lang="en-GB" b="1" dirty="0" err="1" smtClean="0"/>
              <a:t>colegio</a:t>
            </a:r>
            <a:r>
              <a:rPr lang="en-GB" b="1" dirty="0" smtClean="0"/>
              <a:t>?  ¿Y el fin de </a:t>
            </a:r>
            <a:r>
              <a:rPr lang="en-GB" b="1" dirty="0" err="1" smtClean="0"/>
              <a:t>semana</a:t>
            </a:r>
            <a:r>
              <a:rPr lang="en-GB" b="1" dirty="0" smtClean="0"/>
              <a:t> </a:t>
            </a:r>
            <a:r>
              <a:rPr lang="en-GB" b="1" dirty="0" err="1" smtClean="0"/>
              <a:t>pasado</a:t>
            </a:r>
            <a:r>
              <a:rPr lang="en-GB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deportes</a:t>
            </a:r>
            <a:r>
              <a:rPr lang="en-GB" b="1" dirty="0" smtClean="0"/>
              <a:t> 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gustan</a:t>
            </a:r>
            <a:r>
              <a:rPr lang="en-GB" b="1" dirty="0" smtClean="0"/>
              <a:t> / no 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gustan</a:t>
            </a:r>
            <a:r>
              <a:rPr lang="en-GB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b="1" dirty="0" smtClean="0"/>
              <a:t>¿</a:t>
            </a:r>
            <a:r>
              <a:rPr lang="en-GB" b="1" dirty="0" err="1" smtClean="0"/>
              <a:t>Prefieres</a:t>
            </a:r>
            <a:r>
              <a:rPr lang="en-GB" b="1" dirty="0" smtClean="0"/>
              <a:t> los </a:t>
            </a:r>
            <a:r>
              <a:rPr lang="en-GB" b="1" dirty="0" err="1" smtClean="0"/>
              <a:t>deportes</a:t>
            </a:r>
            <a:r>
              <a:rPr lang="en-GB" b="1" dirty="0" smtClean="0"/>
              <a:t> de </a:t>
            </a:r>
            <a:r>
              <a:rPr lang="en-GB" b="1" dirty="0" err="1" smtClean="0"/>
              <a:t>equipo</a:t>
            </a:r>
            <a:r>
              <a:rPr lang="en-GB" b="1" dirty="0" smtClean="0"/>
              <a:t> o los </a:t>
            </a:r>
            <a:r>
              <a:rPr lang="en-GB" b="1" dirty="0" err="1" smtClean="0"/>
              <a:t>deportes</a:t>
            </a:r>
            <a:r>
              <a:rPr lang="en-GB" b="1" dirty="0" smtClean="0"/>
              <a:t> </a:t>
            </a:r>
            <a:r>
              <a:rPr lang="en-GB" b="1" dirty="0" err="1" smtClean="0"/>
              <a:t>individuales</a:t>
            </a:r>
            <a:r>
              <a:rPr lang="en-GB" b="1" dirty="0" smtClean="0"/>
              <a:t>? ¿</a:t>
            </a:r>
            <a:r>
              <a:rPr lang="en-GB" b="1" dirty="0" err="1" smtClean="0"/>
              <a:t>Por</a:t>
            </a:r>
            <a:r>
              <a:rPr lang="en-GB" b="1" dirty="0" smtClean="0"/>
              <a:t> </a:t>
            </a:r>
            <a:r>
              <a:rPr lang="en-GB" b="1" dirty="0" err="1" smtClean="0"/>
              <a:t>qué</a:t>
            </a:r>
            <a:r>
              <a:rPr lang="en-GB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b="1" dirty="0" smtClean="0"/>
              <a:t>¿</a:t>
            </a:r>
            <a:r>
              <a:rPr lang="en-GB" b="1" dirty="0" err="1" smtClean="0"/>
              <a:t>Qué</a:t>
            </a:r>
            <a:r>
              <a:rPr lang="en-GB" b="1" dirty="0" smtClean="0"/>
              <a:t> </a:t>
            </a:r>
            <a:r>
              <a:rPr lang="en-GB" b="1" dirty="0" err="1" smtClean="0"/>
              <a:t>deporte</a:t>
            </a:r>
            <a:r>
              <a:rPr lang="en-GB" b="1" dirty="0" smtClean="0"/>
              <a:t> </a:t>
            </a:r>
            <a:r>
              <a:rPr lang="en-GB" b="1" dirty="0" err="1" smtClean="0"/>
              <a:t>olímpico</a:t>
            </a:r>
            <a:r>
              <a:rPr lang="en-GB" b="1" dirty="0" smtClean="0"/>
              <a:t> </a:t>
            </a:r>
            <a:r>
              <a:rPr lang="en-GB" b="1" dirty="0" err="1" smtClean="0"/>
              <a:t>te</a:t>
            </a:r>
            <a:r>
              <a:rPr lang="en-GB" b="1" dirty="0" smtClean="0"/>
              <a:t> </a:t>
            </a:r>
            <a:r>
              <a:rPr lang="en-GB" b="1" dirty="0" err="1" smtClean="0"/>
              <a:t>gustaría</a:t>
            </a:r>
            <a:r>
              <a:rPr lang="en-GB" b="1" dirty="0" smtClean="0"/>
              <a:t> </a:t>
            </a:r>
            <a:r>
              <a:rPr lang="en-GB" b="1" dirty="0" err="1" smtClean="0"/>
              <a:t>más</a:t>
            </a:r>
            <a:r>
              <a:rPr lang="en-GB" b="1" dirty="0" smtClean="0"/>
              <a:t> </a:t>
            </a:r>
            <a:r>
              <a:rPr lang="en-GB" b="1" dirty="0" err="1" smtClean="0"/>
              <a:t>ver</a:t>
            </a:r>
            <a:r>
              <a:rPr lang="en-GB" b="1" dirty="0" smtClean="0"/>
              <a:t> o </a:t>
            </a:r>
            <a:r>
              <a:rPr lang="en-GB" b="1" dirty="0" err="1" smtClean="0"/>
              <a:t>probar</a:t>
            </a:r>
            <a:r>
              <a:rPr lang="en-GB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b="1" dirty="0" smtClean="0"/>
              <a:t>¿Hay un </a:t>
            </a:r>
            <a:r>
              <a:rPr lang="en-GB" b="1" dirty="0" err="1" smtClean="0"/>
              <a:t>deportista</a:t>
            </a:r>
            <a:r>
              <a:rPr lang="en-GB" b="1" dirty="0" smtClean="0"/>
              <a:t> a </a:t>
            </a:r>
            <a:r>
              <a:rPr lang="en-GB" b="1" dirty="0" err="1" smtClean="0"/>
              <a:t>quién</a:t>
            </a:r>
            <a:r>
              <a:rPr lang="en-GB" b="1" dirty="0" smtClean="0"/>
              <a:t> </a:t>
            </a:r>
            <a:r>
              <a:rPr lang="en-GB" b="1" dirty="0" err="1" smtClean="0"/>
              <a:t>admiras</a:t>
            </a:r>
            <a:r>
              <a:rPr lang="en-GB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r>
              <a:rPr lang="en-GB" b="1" dirty="0" smtClean="0"/>
              <a:t>¿</a:t>
            </a:r>
            <a:r>
              <a:rPr lang="en-GB" b="1" dirty="0" err="1" smtClean="0"/>
              <a:t>Cuáles</a:t>
            </a:r>
            <a:r>
              <a:rPr lang="en-GB" b="1" dirty="0" smtClean="0"/>
              <a:t> son los </a:t>
            </a:r>
            <a:r>
              <a:rPr lang="en-GB" b="1" dirty="0" err="1" smtClean="0"/>
              <a:t>deportes</a:t>
            </a:r>
            <a:r>
              <a:rPr lang="en-GB" b="1" dirty="0" smtClean="0"/>
              <a:t> </a:t>
            </a:r>
            <a:r>
              <a:rPr lang="en-GB" b="1" dirty="0" err="1" smtClean="0"/>
              <a:t>más</a:t>
            </a:r>
            <a:r>
              <a:rPr lang="en-GB" b="1" dirty="0" smtClean="0"/>
              <a:t> </a:t>
            </a:r>
            <a:r>
              <a:rPr lang="en-GB" b="1" dirty="0" err="1" smtClean="0"/>
              <a:t>populares</a:t>
            </a:r>
            <a:r>
              <a:rPr lang="en-GB" b="1" dirty="0" smtClean="0"/>
              <a:t> en </a:t>
            </a:r>
            <a:r>
              <a:rPr lang="en-GB" b="1" dirty="0" err="1" smtClean="0"/>
              <a:t>Inglaterra</a:t>
            </a:r>
            <a:r>
              <a:rPr lang="en-GB" b="1" dirty="0" smtClean="0"/>
              <a:t>?  ¿Y en </a:t>
            </a:r>
            <a:r>
              <a:rPr lang="en-GB" b="1" dirty="0" err="1" smtClean="0"/>
              <a:t>España</a:t>
            </a:r>
            <a:r>
              <a:rPr lang="en-GB" b="1" dirty="0" smtClean="0"/>
              <a:t>?</a:t>
            </a:r>
          </a:p>
          <a:p>
            <a:pPr marL="514350" indent="-514350">
              <a:lnSpc>
                <a:spcPct val="210000"/>
              </a:lnSpc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12160" y="116632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b="1" dirty="0" smtClean="0"/>
              <a:t>Los </a:t>
            </a:r>
            <a:r>
              <a:rPr lang="en-GB" sz="3200" b="1" dirty="0" err="1" smtClean="0"/>
              <a:t>deportes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425840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184" y="548680"/>
            <a:ext cx="7292335" cy="394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3879" y="4725143"/>
            <a:ext cx="84969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 smtClean="0"/>
              <a:t>The ‘snowball’ effect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3703193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738958"/>
              </p:ext>
            </p:extLst>
          </p:nvPr>
        </p:nvGraphicFramePr>
        <p:xfrm>
          <a:off x="251520" y="1844824"/>
          <a:ext cx="8568955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720080"/>
                <a:gridCol w="2304256"/>
                <a:gridCol w="720080"/>
                <a:gridCol w="936104"/>
                <a:gridCol w="3384379"/>
              </a:tblGrid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2400" dirty="0" err="1" smtClean="0"/>
                        <a:t>sesenta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/>
                        <a:t>treinta</a:t>
                      </a:r>
                      <a:r>
                        <a:rPr lang="en-GB" sz="2400" baseline="0" dirty="0" smtClean="0"/>
                        <a:t> y </a:t>
                      </a:r>
                      <a:r>
                        <a:rPr lang="en-GB" sz="2400" baseline="0" dirty="0" err="1" smtClean="0"/>
                        <a:t>cinco</a:t>
                      </a:r>
                      <a:endParaRPr lang="en-GB" sz="2400" dirty="0" smtClean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err="1" smtClean="0"/>
                        <a:t>ochenta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76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/>
                        <a:t>setenta</a:t>
                      </a:r>
                      <a:r>
                        <a:rPr lang="en-GB" sz="2400" dirty="0" smtClean="0"/>
                        <a:t> y </a:t>
                      </a:r>
                      <a:r>
                        <a:rPr lang="en-GB" sz="2400" dirty="0" err="1" smtClean="0"/>
                        <a:t>seis</a:t>
                      </a:r>
                      <a:endParaRPr lang="en-GB" sz="2400" dirty="0" smtClean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err="1" smtClean="0"/>
                        <a:t>veinte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11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99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2400" dirty="0" err="1" smtClean="0"/>
                        <a:t>noventa</a:t>
                      </a:r>
                      <a:r>
                        <a:rPr lang="en-GB" sz="2400" dirty="0" smtClean="0"/>
                        <a:t> y </a:t>
                      </a:r>
                      <a:r>
                        <a:rPr lang="en-GB" sz="2400" dirty="0" err="1" smtClean="0"/>
                        <a:t>nueve</a:t>
                      </a:r>
                      <a:endParaRPr lang="en-GB" sz="24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2400" dirty="0" err="1" smtClean="0"/>
                        <a:t>cuarenta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2400" dirty="0" err="1" smtClean="0"/>
                        <a:t>ochenta</a:t>
                      </a:r>
                      <a:r>
                        <a:rPr lang="en-GB" sz="2400" dirty="0" smtClean="0"/>
                        <a:t> y </a:t>
                      </a:r>
                      <a:r>
                        <a:rPr lang="en-GB" sz="2400" dirty="0" err="1" smtClean="0"/>
                        <a:t>tres</a:t>
                      </a:r>
                      <a:endParaRPr lang="en-GB" sz="24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90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2400" dirty="0" err="1" smtClean="0"/>
                        <a:t>noventa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13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29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2400" dirty="0" err="1" smtClean="0"/>
                        <a:t>veintinueve</a:t>
                      </a:r>
                      <a:endParaRPr lang="en-GB" sz="24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100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2400" dirty="0" err="1" smtClean="0"/>
                        <a:t>cien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14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42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2400" dirty="0" err="1" smtClean="0"/>
                        <a:t>cuarenta</a:t>
                      </a:r>
                      <a:r>
                        <a:rPr lang="en-GB" sz="2400" baseline="0" dirty="0" smtClean="0"/>
                        <a:t> y dos</a:t>
                      </a:r>
                      <a:endParaRPr lang="en-GB" sz="2400" dirty="0"/>
                    </a:p>
                  </a:txBody>
                  <a:tcPr anchor="ctr"/>
                </a:tc>
              </a:tr>
              <a:tr h="313573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70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/>
                        <a:t>setenta</a:t>
                      </a:r>
                      <a:endParaRPr lang="en-GB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15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50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2400" dirty="0" err="1" smtClean="0"/>
                        <a:t>cincuenta</a:t>
                      </a:r>
                      <a:endParaRPr lang="en-GB" sz="2400" dirty="0"/>
                    </a:p>
                  </a:txBody>
                  <a:tcPr anchor="ctr"/>
                </a:tc>
              </a:tr>
              <a:tr h="400797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8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30</a:t>
                      </a:r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err="1" smtClean="0"/>
                        <a:t>treinta</a:t>
                      </a:r>
                      <a:endParaRPr lang="en-GB" sz="2400" dirty="0" smtClean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6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06706"/>
              </p:ext>
            </p:extLst>
          </p:nvPr>
        </p:nvGraphicFramePr>
        <p:xfrm>
          <a:off x="179512" y="836712"/>
          <a:ext cx="4248471" cy="5719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2158038"/>
                <a:gridCol w="325648"/>
                <a:gridCol w="348235"/>
                <a:gridCol w="348235"/>
                <a:gridCol w="348235"/>
              </a:tblGrid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76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11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99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29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14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9512" y="32336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Nombre</a:t>
            </a:r>
            <a:r>
              <a:rPr lang="en-GB" dirty="0" smtClean="0"/>
              <a:t>: _________________________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935069"/>
              </p:ext>
            </p:extLst>
          </p:nvPr>
        </p:nvGraphicFramePr>
        <p:xfrm>
          <a:off x="4788025" y="846004"/>
          <a:ext cx="4248471" cy="5719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  <a:gridCol w="2158038"/>
                <a:gridCol w="325648"/>
                <a:gridCol w="348235"/>
                <a:gridCol w="348235"/>
                <a:gridCol w="348235"/>
              </a:tblGrid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6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322354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35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76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 smtClean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11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99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83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13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29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14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42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  <a:tr h="40456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15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50</a:t>
                      </a: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88025" y="33265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Nombre</a:t>
            </a:r>
            <a:r>
              <a:rPr lang="en-GB" dirty="0" smtClean="0"/>
              <a:t>: _________________________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93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494844"/>
              </p:ext>
            </p:extLst>
          </p:nvPr>
        </p:nvGraphicFramePr>
        <p:xfrm>
          <a:off x="323528" y="44624"/>
          <a:ext cx="8640959" cy="676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6434"/>
                <a:gridCol w="1452905"/>
                <a:gridCol w="1452905"/>
                <a:gridCol w="1452905"/>
                <a:gridCol w="1452905"/>
                <a:gridCol w="1452905"/>
              </a:tblGrid>
              <a:tr h="592606">
                <a:tc>
                  <a:txBody>
                    <a:bodyPr/>
                    <a:lstStyle/>
                    <a:p>
                      <a:r>
                        <a:rPr lang="en-GB" dirty="0" smtClean="0"/>
                        <a:t>English infinitive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Infinitivo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español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</a:tr>
              <a:tr h="76192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to</a:t>
                      </a:r>
                      <a:r>
                        <a:rPr lang="en-GB" sz="1600" baseline="0" dirty="0" smtClean="0"/>
                        <a:t> download music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descargar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música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me </a:t>
                      </a:r>
                      <a:r>
                        <a:rPr lang="en-GB" sz="1600" b="1" dirty="0" err="1" smtClean="0"/>
                        <a:t>gusta</a:t>
                      </a:r>
                      <a:r>
                        <a:rPr lang="en-GB" sz="1600" b="1" dirty="0" smtClean="0"/>
                        <a:t> </a:t>
                      </a:r>
                      <a:r>
                        <a:rPr lang="en-GB" sz="1600" b="1" dirty="0" err="1" smtClean="0"/>
                        <a:t>descargar</a:t>
                      </a:r>
                      <a:r>
                        <a:rPr lang="en-GB" sz="1600" b="1" dirty="0" smtClean="0"/>
                        <a:t>…</a:t>
                      </a:r>
                      <a:endParaRPr lang="en-GB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normalmente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b="0" dirty="0" err="1" smtClean="0"/>
                        <a:t>descargo</a:t>
                      </a:r>
                      <a:r>
                        <a:rPr lang="en-GB" sz="1600" b="0" dirty="0" smtClean="0"/>
                        <a:t>…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el fin de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</a:rPr>
                        <a:t>semana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400" dirty="0" err="1" smtClean="0">
                          <a:solidFill>
                            <a:srgbClr val="FF0000"/>
                          </a:solidFill>
                        </a:rPr>
                        <a:t>pasado</a:t>
                      </a:r>
                      <a:r>
                        <a:rPr lang="en-GB" sz="1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b="1" dirty="0" err="1" smtClean="0"/>
                        <a:t>descarg</a:t>
                      </a:r>
                      <a:r>
                        <a:rPr lang="en-GB" sz="1600" b="1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GB" sz="1600" b="1" dirty="0" err="1" smtClean="0"/>
                        <a:t>é</a:t>
                      </a:r>
                      <a:r>
                        <a:rPr lang="en-GB" sz="1600" dirty="0" smtClean="0"/>
                        <a:t>…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la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rgbClr val="FF0000"/>
                          </a:solidFill>
                        </a:rPr>
                        <a:t>próxima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baseline="0" dirty="0" err="1" smtClean="0">
                          <a:solidFill>
                            <a:srgbClr val="FF0000"/>
                          </a:solidFill>
                        </a:rPr>
                        <a:t>semana</a:t>
                      </a:r>
                      <a:r>
                        <a:rPr lang="en-GB" sz="16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600" b="1" baseline="0" dirty="0" err="1" smtClean="0"/>
                        <a:t>voy</a:t>
                      </a:r>
                      <a:r>
                        <a:rPr lang="en-GB" sz="1600" b="1" baseline="0" dirty="0" smtClean="0"/>
                        <a:t> a </a:t>
                      </a:r>
                      <a:r>
                        <a:rPr lang="en-GB" sz="1600" b="1" baseline="0" dirty="0" err="1" smtClean="0"/>
                        <a:t>descargar</a:t>
                      </a:r>
                      <a:r>
                        <a:rPr lang="en-GB" sz="1600" baseline="0" dirty="0" smtClean="0"/>
                        <a:t>…</a:t>
                      </a:r>
                      <a:endParaRPr lang="en-GB" sz="1600" dirty="0"/>
                    </a:p>
                  </a:txBody>
                  <a:tcPr anchor="ctr"/>
                </a:tc>
              </a:tr>
              <a:tr h="677264">
                <a:tc>
                  <a:txBody>
                    <a:bodyPr/>
                    <a:lstStyle/>
                    <a:p>
                      <a:r>
                        <a:rPr lang="en-GB" dirty="0" smtClean="0"/>
                        <a:t>to surf</a:t>
                      </a:r>
                      <a:r>
                        <a:rPr lang="en-GB" baseline="0" dirty="0" smtClean="0"/>
                        <a:t> the Internet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navegar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po</a:t>
                      </a:r>
                      <a:r>
                        <a:rPr lang="en-GB" sz="1600" baseline="0" dirty="0" smtClean="0"/>
                        <a:t> Internet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gusta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err="1" smtClean="0"/>
                        <a:t>navegar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po</a:t>
                      </a:r>
                      <a:r>
                        <a:rPr lang="en-GB" sz="1400" baseline="0" dirty="0" smtClean="0"/>
                        <a:t> Internet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b="0" dirty="0" err="1" smtClean="0"/>
                        <a:t>normalmente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600" b="0" dirty="0" err="1" smtClean="0"/>
                        <a:t>navego</a:t>
                      </a:r>
                      <a:r>
                        <a:rPr lang="en-GB" sz="1600" b="0" dirty="0" smtClean="0"/>
                        <a:t>…</a:t>
                      </a:r>
                      <a:endParaRPr lang="en-GB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err="1" smtClean="0"/>
                        <a:t>naveg</a:t>
                      </a:r>
                      <a:r>
                        <a:rPr lang="en-GB" sz="1800" b="1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GB" sz="1800" b="1" dirty="0" err="1" smtClean="0"/>
                        <a:t>é</a:t>
                      </a:r>
                      <a:r>
                        <a:rPr lang="en-GB" sz="1800" dirty="0" smtClean="0"/>
                        <a:t>…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err="1" smtClean="0"/>
                        <a:t>voy</a:t>
                      </a:r>
                      <a:r>
                        <a:rPr lang="en-GB" sz="1600" b="0" baseline="0" dirty="0" smtClean="0"/>
                        <a:t> a </a:t>
                      </a:r>
                      <a:r>
                        <a:rPr lang="en-GB" sz="1600" b="0" baseline="0" dirty="0" err="1" smtClean="0"/>
                        <a:t>navegar</a:t>
                      </a:r>
                      <a:r>
                        <a:rPr lang="en-GB" sz="1600" b="0" baseline="0" dirty="0" smtClean="0"/>
                        <a:t>…</a:t>
                      </a:r>
                      <a:endParaRPr lang="en-GB" sz="1600" b="0" dirty="0" smtClean="0"/>
                    </a:p>
                  </a:txBody>
                  <a:tcPr anchor="ctr"/>
                </a:tc>
              </a:tr>
              <a:tr h="1015896">
                <a:tc>
                  <a:txBody>
                    <a:bodyPr/>
                    <a:lstStyle/>
                    <a:p>
                      <a:r>
                        <a:rPr lang="en-GB" dirty="0" smtClean="0"/>
                        <a:t>to shop online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hacer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compras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por</a:t>
                      </a:r>
                      <a:r>
                        <a:rPr lang="en-GB" sz="1600" baseline="0" dirty="0" smtClean="0"/>
                        <a:t> Internet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 </a:t>
                      </a:r>
                      <a:r>
                        <a:rPr lang="en-GB" sz="1400" dirty="0" err="1" smtClean="0"/>
                        <a:t>gusta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hacer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compras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por</a:t>
                      </a:r>
                      <a:r>
                        <a:rPr lang="en-GB" sz="1400" baseline="0" dirty="0" smtClean="0"/>
                        <a:t> Internet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/>
                        <a:t>normalmente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800" b="1" dirty="0" err="1" smtClean="0">
                          <a:solidFill>
                            <a:srgbClr val="FF0000"/>
                          </a:solidFill>
                        </a:rPr>
                        <a:t>hago</a:t>
                      </a:r>
                      <a:r>
                        <a:rPr lang="en-GB" sz="1800" b="1" baseline="0" dirty="0" smtClean="0"/>
                        <a:t> </a:t>
                      </a:r>
                      <a:r>
                        <a:rPr lang="en-GB" sz="1600" b="1" baseline="0" dirty="0" err="1" smtClean="0"/>
                        <a:t>compras</a:t>
                      </a:r>
                      <a:r>
                        <a:rPr lang="en-GB" sz="1600" b="1" dirty="0" smtClean="0"/>
                        <a:t>…</a:t>
                      </a:r>
                      <a:br>
                        <a:rPr lang="en-GB" sz="1600" b="1" dirty="0" smtClean="0"/>
                      </a:br>
                      <a:r>
                        <a:rPr lang="en-GB" sz="1600" b="1" dirty="0" smtClean="0"/>
                        <a:t>(OR</a:t>
                      </a:r>
                      <a:r>
                        <a:rPr lang="en-GB" sz="1600" b="1" baseline="0" dirty="0" smtClean="0"/>
                        <a:t> </a:t>
                      </a:r>
                      <a:r>
                        <a:rPr lang="en-GB" sz="1600" b="1" baseline="0" dirty="0" err="1" smtClean="0"/>
                        <a:t>compro</a:t>
                      </a:r>
                      <a:r>
                        <a:rPr lang="en-GB" sz="1600" b="1" baseline="0" dirty="0" smtClean="0"/>
                        <a:t>)</a:t>
                      </a:r>
                      <a:endParaRPr lang="en-GB" sz="16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err="1" smtClean="0">
                          <a:solidFill>
                            <a:srgbClr val="FF0000"/>
                          </a:solidFill>
                        </a:rPr>
                        <a:t>hice</a:t>
                      </a:r>
                      <a:r>
                        <a:rPr lang="en-GB" sz="1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800" b="1" baseline="0" dirty="0" err="1" smtClean="0"/>
                        <a:t>compras</a:t>
                      </a:r>
                      <a:r>
                        <a:rPr lang="en-GB" sz="1800" b="1" dirty="0" smtClean="0"/>
                        <a:t>…</a:t>
                      </a:r>
                      <a:br>
                        <a:rPr lang="en-GB" sz="1800" b="1" dirty="0" smtClean="0"/>
                      </a:br>
                      <a:r>
                        <a:rPr lang="en-GB" sz="1800" b="0" dirty="0" smtClean="0"/>
                        <a:t>(OR</a:t>
                      </a:r>
                      <a:r>
                        <a:rPr lang="en-GB" sz="1800" b="0" baseline="0" dirty="0" smtClean="0"/>
                        <a:t> </a:t>
                      </a:r>
                      <a:r>
                        <a:rPr lang="en-GB" sz="1800" b="0" baseline="0" dirty="0" err="1" smtClean="0"/>
                        <a:t>compré</a:t>
                      </a:r>
                      <a:r>
                        <a:rPr lang="en-GB" sz="1800" b="0" baseline="0" dirty="0" smtClean="0"/>
                        <a:t>)</a:t>
                      </a:r>
                      <a:endParaRPr lang="en-GB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voy</a:t>
                      </a:r>
                      <a:r>
                        <a:rPr lang="en-GB" sz="1400" dirty="0" smtClean="0"/>
                        <a:t> a </a:t>
                      </a:r>
                      <a:r>
                        <a:rPr lang="en-GB" sz="1400" dirty="0" err="1" smtClean="0"/>
                        <a:t>hacer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compras</a:t>
                      </a:r>
                      <a:r>
                        <a:rPr lang="en-GB" sz="1400" dirty="0" smtClean="0"/>
                        <a:t> </a:t>
                      </a:r>
                      <a:br>
                        <a:rPr lang="en-GB" sz="1400" dirty="0" smtClean="0"/>
                      </a:br>
                      <a:r>
                        <a:rPr lang="en-GB" sz="1400" dirty="0" smtClean="0"/>
                        <a:t>(OR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voy</a:t>
                      </a:r>
                      <a:r>
                        <a:rPr lang="en-GB" sz="1400" baseline="0" dirty="0" smtClean="0"/>
                        <a:t> a </a:t>
                      </a:r>
                      <a:r>
                        <a:rPr lang="en-GB" sz="1400" baseline="0" dirty="0" err="1" smtClean="0"/>
                        <a:t>comprar</a:t>
                      </a:r>
                      <a:r>
                        <a:rPr lang="en-GB" sz="1400" baseline="0" dirty="0" smtClean="0"/>
                        <a:t>)</a:t>
                      </a:r>
                      <a:endParaRPr lang="en-GB" sz="1400" dirty="0"/>
                    </a:p>
                  </a:txBody>
                  <a:tcPr anchor="ctr"/>
                </a:tc>
              </a:tr>
              <a:tr h="761922">
                <a:tc>
                  <a:txBody>
                    <a:bodyPr/>
                    <a:lstStyle/>
                    <a:p>
                      <a:r>
                        <a:rPr lang="en-GB" dirty="0" smtClean="0"/>
                        <a:t>to</a:t>
                      </a:r>
                      <a:r>
                        <a:rPr lang="en-GB" baseline="0" dirty="0" smtClean="0"/>
                        <a:t> send email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mandar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correos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electrónicos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 </a:t>
                      </a:r>
                      <a:r>
                        <a:rPr lang="en-GB" sz="1400" dirty="0" err="1" smtClean="0"/>
                        <a:t>gusta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err="1" smtClean="0"/>
                        <a:t>mandar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correos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electrónicos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/>
                        <a:t>normalmente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600" b="0" dirty="0" err="1" smtClean="0"/>
                        <a:t>mando</a:t>
                      </a:r>
                      <a:r>
                        <a:rPr lang="en-GB" sz="1600" b="0" dirty="0" smtClean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/>
                        <a:t>mandé</a:t>
                      </a:r>
                      <a:r>
                        <a:rPr lang="en-GB" sz="1800" b="0" dirty="0" smtClean="0"/>
                        <a:t>…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err="1" smtClean="0"/>
                        <a:t>voy</a:t>
                      </a:r>
                      <a:r>
                        <a:rPr lang="en-GB" sz="1800" b="0" baseline="0" dirty="0" smtClean="0"/>
                        <a:t> a </a:t>
                      </a:r>
                      <a:r>
                        <a:rPr lang="en-GB" sz="1800" b="0" baseline="0" dirty="0" err="1" smtClean="0"/>
                        <a:t>mandar</a:t>
                      </a:r>
                      <a:r>
                        <a:rPr lang="en-GB" sz="1800" b="0" baseline="0" dirty="0" smtClean="0"/>
                        <a:t>…</a:t>
                      </a:r>
                      <a:endParaRPr lang="en-GB" sz="1800" b="0" dirty="0" smtClean="0"/>
                    </a:p>
                  </a:txBody>
                  <a:tcPr anchor="ctr"/>
                </a:tc>
              </a:tr>
              <a:tr h="592606">
                <a:tc>
                  <a:txBody>
                    <a:bodyPr/>
                    <a:lstStyle/>
                    <a:p>
                      <a:r>
                        <a:rPr lang="en-GB" dirty="0" smtClean="0"/>
                        <a:t>to use Facebook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usar</a:t>
                      </a:r>
                      <a:r>
                        <a:rPr lang="en-GB" sz="1600" dirty="0" smtClean="0"/>
                        <a:t> Facebook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 </a:t>
                      </a:r>
                      <a:r>
                        <a:rPr lang="en-GB" sz="1400" dirty="0" err="1" smtClean="0"/>
                        <a:t>gusta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usar</a:t>
                      </a:r>
                      <a:r>
                        <a:rPr lang="en-GB" sz="1400" dirty="0" smtClean="0"/>
                        <a:t> Facebook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/>
                        <a:t>normalmente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600" b="0" dirty="0" err="1" smtClean="0"/>
                        <a:t>uso</a:t>
                      </a:r>
                      <a:r>
                        <a:rPr lang="en-GB" sz="1600" b="0" dirty="0" smtClean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err="1" smtClean="0"/>
                        <a:t>usé</a:t>
                      </a:r>
                      <a:r>
                        <a:rPr lang="en-GB" sz="1800" dirty="0" smtClean="0"/>
                        <a:t>…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err="1" smtClean="0"/>
                        <a:t>voy</a:t>
                      </a:r>
                      <a:r>
                        <a:rPr lang="en-GB" sz="1800" b="0" baseline="0" dirty="0" smtClean="0"/>
                        <a:t> a </a:t>
                      </a:r>
                      <a:r>
                        <a:rPr lang="en-GB" sz="1800" b="0" baseline="0" dirty="0" err="1" smtClean="0"/>
                        <a:t>usar</a:t>
                      </a:r>
                      <a:r>
                        <a:rPr lang="en-GB" sz="1800" b="0" baseline="0" dirty="0" smtClean="0"/>
                        <a:t>..</a:t>
                      </a:r>
                      <a:endParaRPr lang="en-GB" sz="1800" b="0" dirty="0" smtClean="0"/>
                    </a:p>
                    <a:p>
                      <a:endParaRPr lang="en-GB" b="0" dirty="0"/>
                    </a:p>
                  </a:txBody>
                  <a:tcPr anchor="ctr"/>
                </a:tc>
              </a:tr>
              <a:tr h="592606">
                <a:tc>
                  <a:txBody>
                    <a:bodyPr/>
                    <a:lstStyle/>
                    <a:p>
                      <a:r>
                        <a:rPr lang="en-GB" dirty="0" smtClean="0"/>
                        <a:t>to</a:t>
                      </a:r>
                      <a:r>
                        <a:rPr lang="en-GB" baseline="0" dirty="0" smtClean="0"/>
                        <a:t> watch videos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ver</a:t>
                      </a:r>
                      <a:r>
                        <a:rPr lang="en-GB" sz="1600" dirty="0" smtClean="0"/>
                        <a:t> videos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 </a:t>
                      </a:r>
                      <a:r>
                        <a:rPr lang="en-GB" sz="1400" dirty="0" err="1" smtClean="0"/>
                        <a:t>gusta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ver</a:t>
                      </a:r>
                      <a:r>
                        <a:rPr lang="en-GB" sz="1400" dirty="0" smtClean="0"/>
                        <a:t> videos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/>
                        <a:t>normalmente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600" b="0" dirty="0" err="1" smtClean="0"/>
                        <a:t>veo</a:t>
                      </a:r>
                      <a:r>
                        <a:rPr lang="en-GB" sz="1600" b="0" dirty="0" smtClean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rgbClr val="FF0000"/>
                          </a:solidFill>
                        </a:rPr>
                        <a:t>vi…</a:t>
                      </a:r>
                      <a:endParaRPr lang="en-GB" sz="18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err="1" smtClean="0"/>
                        <a:t>voy</a:t>
                      </a:r>
                      <a:r>
                        <a:rPr lang="en-GB" sz="1800" b="0" baseline="0" dirty="0" smtClean="0"/>
                        <a:t> a ver..</a:t>
                      </a:r>
                      <a:endParaRPr lang="en-GB" sz="1800" b="0" dirty="0" smtClean="0"/>
                    </a:p>
                    <a:p>
                      <a:endParaRPr lang="en-GB" b="0" dirty="0"/>
                    </a:p>
                  </a:txBody>
                  <a:tcPr anchor="ctr"/>
                </a:tc>
              </a:tr>
              <a:tr h="592606">
                <a:tc>
                  <a:txBody>
                    <a:bodyPr/>
                    <a:lstStyle/>
                    <a:p>
                      <a:r>
                        <a:rPr lang="en-GB" dirty="0" smtClean="0"/>
                        <a:t>to</a:t>
                      </a:r>
                      <a:r>
                        <a:rPr lang="en-GB" baseline="0" dirty="0" smtClean="0"/>
                        <a:t> chat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chatear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 </a:t>
                      </a:r>
                      <a:r>
                        <a:rPr lang="en-GB" sz="1400" dirty="0" err="1" smtClean="0"/>
                        <a:t>gusta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chatear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/>
                        <a:t>normalmente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600" b="0" dirty="0" err="1" smtClean="0"/>
                        <a:t>chateo</a:t>
                      </a:r>
                      <a:r>
                        <a:rPr lang="en-GB" sz="1600" b="0" dirty="0" smtClean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err="1" smtClean="0"/>
                        <a:t>chateé</a:t>
                      </a:r>
                      <a:r>
                        <a:rPr lang="en-GB" sz="1800" b="0" dirty="0" smtClean="0"/>
                        <a:t>…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err="1" smtClean="0"/>
                        <a:t>voy</a:t>
                      </a:r>
                      <a:r>
                        <a:rPr lang="en-GB" sz="1800" b="0" baseline="0" dirty="0" smtClean="0"/>
                        <a:t> a </a:t>
                      </a:r>
                      <a:r>
                        <a:rPr lang="en-GB" sz="1800" b="0" baseline="0" dirty="0" err="1" smtClean="0"/>
                        <a:t>chatear</a:t>
                      </a:r>
                      <a:endParaRPr lang="en-GB" sz="1800" b="0" dirty="0" smtClean="0"/>
                    </a:p>
                    <a:p>
                      <a:endParaRPr lang="en-GB" b="0" dirty="0"/>
                    </a:p>
                  </a:txBody>
                  <a:tcPr anchor="ctr"/>
                </a:tc>
              </a:tr>
              <a:tr h="677264">
                <a:tc>
                  <a:txBody>
                    <a:bodyPr/>
                    <a:lstStyle/>
                    <a:p>
                      <a:r>
                        <a:rPr lang="en-GB" dirty="0" smtClean="0"/>
                        <a:t>to play video</a:t>
                      </a:r>
                      <a:r>
                        <a:rPr lang="en-GB" baseline="0" dirty="0" smtClean="0"/>
                        <a:t> games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jugar</a:t>
                      </a:r>
                      <a:r>
                        <a:rPr lang="en-GB" sz="1600" dirty="0" smtClean="0"/>
                        <a:t> con los </a:t>
                      </a:r>
                      <a:r>
                        <a:rPr lang="en-GB" sz="1600" dirty="0" err="1" smtClean="0"/>
                        <a:t>videojuegos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 </a:t>
                      </a:r>
                      <a:r>
                        <a:rPr lang="en-GB" sz="1400" dirty="0" err="1" smtClean="0"/>
                        <a:t>gusta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jugar</a:t>
                      </a:r>
                      <a:r>
                        <a:rPr lang="en-GB" sz="1400" dirty="0" smtClean="0"/>
                        <a:t> con los </a:t>
                      </a:r>
                      <a:r>
                        <a:rPr lang="en-GB" sz="1400" dirty="0" err="1" smtClean="0"/>
                        <a:t>videojuegos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/>
                        <a:t>normalmente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800" b="1" dirty="0" err="1" smtClean="0">
                          <a:solidFill>
                            <a:srgbClr val="FF0000"/>
                          </a:solidFill>
                        </a:rPr>
                        <a:t>juego</a:t>
                      </a:r>
                      <a:r>
                        <a:rPr lang="en-GB" sz="1600" b="1" dirty="0" smtClean="0"/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err="1" smtClean="0"/>
                        <a:t>jug</a:t>
                      </a:r>
                      <a:r>
                        <a:rPr lang="en-GB" sz="1800" b="1" dirty="0" err="1" smtClean="0">
                          <a:solidFill>
                            <a:srgbClr val="FF0000"/>
                          </a:solidFill>
                        </a:rPr>
                        <a:t>u</a:t>
                      </a:r>
                      <a:r>
                        <a:rPr lang="en-GB" sz="1800" b="1" dirty="0" err="1" smtClean="0"/>
                        <a:t>é</a:t>
                      </a:r>
                      <a:r>
                        <a:rPr lang="en-GB" sz="1800" dirty="0" smtClean="0"/>
                        <a:t>…</a:t>
                      </a:r>
                    </a:p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baseline="0" dirty="0" err="1" smtClean="0"/>
                        <a:t>voy</a:t>
                      </a:r>
                      <a:r>
                        <a:rPr lang="en-GB" sz="1800" b="0" baseline="0" dirty="0" smtClean="0"/>
                        <a:t> a </a:t>
                      </a:r>
                      <a:r>
                        <a:rPr lang="en-GB" sz="1800" b="0" baseline="0" dirty="0" err="1" smtClean="0"/>
                        <a:t>jugar</a:t>
                      </a:r>
                      <a:endParaRPr lang="en-GB" sz="1800" b="0" dirty="0" smtClean="0"/>
                    </a:p>
                    <a:p>
                      <a:endParaRPr lang="en-GB" b="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Smiley Face 6"/>
          <p:cNvSpPr/>
          <p:nvPr/>
        </p:nvSpPr>
        <p:spPr>
          <a:xfrm>
            <a:off x="3635896" y="231839"/>
            <a:ext cx="468052" cy="43204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Action Button: Beginning 2">
            <a:hlinkClick r:id="" action="ppaction://hlinkshowjump?jump=firstslide" highlightClick="1"/>
          </p:cNvPr>
          <p:cNvSpPr/>
          <p:nvPr/>
        </p:nvSpPr>
        <p:spPr>
          <a:xfrm>
            <a:off x="6516216" y="231839"/>
            <a:ext cx="576064" cy="432048"/>
          </a:xfrm>
          <a:prstGeom prst="actionButtonBeginning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ction Button: End 3">
            <a:hlinkClick r:id="" action="ppaction://hlinkshowjump?jump=lastslide" highlightClick="1"/>
          </p:cNvPr>
          <p:cNvSpPr/>
          <p:nvPr/>
        </p:nvSpPr>
        <p:spPr>
          <a:xfrm>
            <a:off x="7884368" y="231839"/>
            <a:ext cx="576064" cy="432048"/>
          </a:xfrm>
          <a:prstGeom prst="actionButtonEnd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Equal 9"/>
          <p:cNvSpPr/>
          <p:nvPr/>
        </p:nvSpPr>
        <p:spPr>
          <a:xfrm>
            <a:off x="4860032" y="231839"/>
            <a:ext cx="1008112" cy="432048"/>
          </a:xfrm>
          <a:prstGeom prst="mathEqual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8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4970576"/>
              </p:ext>
            </p:extLst>
          </p:nvPr>
        </p:nvGraphicFramePr>
        <p:xfrm>
          <a:off x="251520" y="476672"/>
          <a:ext cx="8568954" cy="58262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316"/>
                <a:gridCol w="3491056"/>
                <a:gridCol w="4231582"/>
              </a:tblGrid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In my free time I like downloading music.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600" dirty="0" smtClean="0"/>
                        <a:t>En mi </a:t>
                      </a:r>
                      <a:r>
                        <a:rPr lang="en-GB" sz="1600" dirty="0" err="1" smtClean="0"/>
                        <a:t>tiempo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libre</a:t>
                      </a:r>
                      <a:r>
                        <a:rPr lang="en-GB" sz="1600" dirty="0" smtClean="0"/>
                        <a:t>…</a:t>
                      </a:r>
                      <a:endParaRPr lang="en-GB" sz="1600" dirty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Last weekend I downloaded</a:t>
                      </a:r>
                      <a:r>
                        <a:rPr lang="en-GB" sz="1600" baseline="0" dirty="0" smtClean="0"/>
                        <a:t> lots of songs from </a:t>
                      </a:r>
                      <a:r>
                        <a:rPr lang="en-GB" sz="1600" baseline="0" dirty="0" err="1" smtClean="0"/>
                        <a:t>Itunes</a:t>
                      </a:r>
                      <a:r>
                        <a:rPr lang="en-GB" sz="1600" baseline="0" dirty="0" smtClean="0"/>
                        <a:t>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I also like surfing the net…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GB" sz="1600" dirty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and shopping online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600" dirty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I don’t like sending emails but..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600" dirty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I use Facebook every day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600" dirty="0"/>
                    </a:p>
                  </a:txBody>
                  <a:tcPr/>
                </a:tc>
              </a:tr>
              <a:tr h="31357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7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in order to chat</a:t>
                      </a:r>
                      <a:r>
                        <a:rPr lang="en-GB" sz="1600" baseline="0" dirty="0" smtClean="0"/>
                        <a:t> with my friends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</a:txBody>
                  <a:tcPr/>
                </a:tc>
              </a:tr>
              <a:tr h="4007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8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I usually watch films</a:t>
                      </a:r>
                      <a:r>
                        <a:rPr lang="en-GB" sz="1600" baseline="0" dirty="0" smtClean="0"/>
                        <a:t> and play games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9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on</a:t>
                      </a:r>
                      <a:r>
                        <a:rPr lang="en-GB" sz="1600" baseline="0" dirty="0" smtClean="0"/>
                        <a:t> the computer.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en el </a:t>
                      </a:r>
                      <a:r>
                        <a:rPr lang="en-GB" sz="1600" dirty="0" err="1" smtClean="0"/>
                        <a:t>ordenador</a:t>
                      </a:r>
                      <a:r>
                        <a:rPr lang="en-GB" sz="1600" dirty="0" smtClean="0"/>
                        <a:t>.</a:t>
                      </a:r>
                    </a:p>
                  </a:txBody>
                  <a:tcPr/>
                </a:tc>
              </a:tr>
              <a:tr h="40079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10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Next</a:t>
                      </a:r>
                      <a:r>
                        <a:rPr lang="en-GB" sz="1600" baseline="0" dirty="0" smtClean="0"/>
                        <a:t> weekend I’m going to use Facebook,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 smtClean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11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chat to my friends</a:t>
                      </a:r>
                      <a:r>
                        <a:rPr lang="en-GB" sz="1600" baseline="0" dirty="0" smtClean="0"/>
                        <a:t> and download songs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600" dirty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I can’t imagine life without the internet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600" dirty="0" smtClean="0"/>
                        <a:t>No </a:t>
                      </a:r>
                      <a:r>
                        <a:rPr lang="en-GB" sz="1600" dirty="0" err="1" smtClean="0"/>
                        <a:t>puedo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imaginar</a:t>
                      </a:r>
                      <a:r>
                        <a:rPr lang="en-GB" sz="1600" dirty="0" smtClean="0"/>
                        <a:t> la </a:t>
                      </a:r>
                      <a:r>
                        <a:rPr lang="en-GB" sz="1600" dirty="0" err="1" smtClean="0"/>
                        <a:t>vida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smtClean="0"/>
                        <a:t>sin</a:t>
                      </a:r>
                      <a:r>
                        <a:rPr lang="en-GB" sz="1600" baseline="0" smtClean="0"/>
                        <a:t> Internet</a:t>
                      </a:r>
                      <a:r>
                        <a:rPr lang="en-GB" sz="1600" baseline="0" dirty="0" smtClean="0"/>
                        <a:t>.</a:t>
                      </a:r>
                      <a:endParaRPr lang="en-GB" sz="1600" dirty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13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It’s great!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600" dirty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14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My mum likes shopping online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600" dirty="0"/>
                    </a:p>
                  </a:txBody>
                  <a:tcPr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/>
                        <a:t>15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My brother likes playing</a:t>
                      </a:r>
                      <a:r>
                        <a:rPr lang="en-GB" sz="1600" baseline="0" dirty="0" smtClean="0"/>
                        <a:t> video games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638132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</a:t>
            </a:r>
            <a:r>
              <a:rPr lang="en-GB" dirty="0" smtClean="0"/>
              <a:t>ots of songs = </a:t>
            </a:r>
            <a:r>
              <a:rPr lang="en-GB" dirty="0" err="1" smtClean="0"/>
              <a:t>muchas</a:t>
            </a:r>
            <a:r>
              <a:rPr lang="en-GB" dirty="0" smtClean="0"/>
              <a:t> </a:t>
            </a:r>
            <a:r>
              <a:rPr lang="en-GB" dirty="0" err="1" smtClean="0"/>
              <a:t>canciones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639412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order to = </a:t>
            </a:r>
            <a:r>
              <a:rPr lang="en-GB" dirty="0" err="1" smtClean="0"/>
              <a:t>para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16632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Write the Spanish.  REFER TO YOUR NOTES!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020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52736"/>
            <a:ext cx="3936454" cy="4623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71800" y="3364621"/>
            <a:ext cx="343113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err="1" smtClean="0">
                <a:solidFill>
                  <a:srgbClr val="FFFFCC"/>
                </a:solidFill>
              </a:rPr>
              <a:t>saco</a:t>
            </a:r>
            <a:r>
              <a:rPr lang="en-GB" sz="4800" b="1" dirty="0" smtClean="0">
                <a:solidFill>
                  <a:srgbClr val="FFFFCC"/>
                </a:solidFill>
              </a:rPr>
              <a:t> </a:t>
            </a:r>
            <a:r>
              <a:rPr lang="en-GB" sz="4800" b="1" dirty="0" err="1">
                <a:solidFill>
                  <a:srgbClr val="FFFFCC"/>
                </a:solidFill>
              </a:rPr>
              <a:t>mágico</a:t>
            </a:r>
            <a:r>
              <a:rPr lang="en-GB" sz="4800" b="1" dirty="0">
                <a:solidFill>
                  <a:srgbClr val="FFFFCC"/>
                </a:solidFill>
              </a:rPr>
              <a:t> </a:t>
            </a:r>
            <a:endParaRPr lang="en-GB" sz="4800" dirty="0">
              <a:solidFill>
                <a:srgbClr val="FFFFCC"/>
              </a:solidFill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27822"/>
            <a:ext cx="4265274" cy="4265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8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08" y="188640"/>
            <a:ext cx="4320480" cy="6574643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909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043050"/>
              </p:ext>
            </p:extLst>
          </p:nvPr>
        </p:nvGraphicFramePr>
        <p:xfrm>
          <a:off x="251518" y="188640"/>
          <a:ext cx="8568954" cy="60700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6316"/>
                <a:gridCol w="3491056"/>
                <a:gridCol w="4231582"/>
              </a:tblGrid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 like comedies 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800" dirty="0" smtClean="0"/>
                        <a:t>me </a:t>
                      </a:r>
                      <a:r>
                        <a:rPr lang="en-GB" sz="1800" dirty="0" err="1" smtClean="0"/>
                        <a:t>gustan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las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comedias</a:t>
                      </a:r>
                      <a:endParaRPr lang="en-GB" sz="18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because they make me laugh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err="1" smtClean="0"/>
                        <a:t>porque</a:t>
                      </a:r>
                      <a:r>
                        <a:rPr lang="en-GB" dirty="0" smtClean="0"/>
                        <a:t> me </a:t>
                      </a:r>
                      <a:r>
                        <a:rPr lang="en-GB" dirty="0" err="1" smtClean="0"/>
                        <a:t>hacen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reír</a:t>
                      </a:r>
                      <a:endParaRPr lang="en-GB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3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 like horror films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me </a:t>
                      </a:r>
                      <a:r>
                        <a:rPr lang="en-GB" dirty="0" err="1" smtClean="0"/>
                        <a:t>gustan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las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películas</a:t>
                      </a:r>
                      <a:r>
                        <a:rPr lang="en-GB" baseline="0" dirty="0" smtClean="0"/>
                        <a:t> de terror</a:t>
                      </a:r>
                      <a:endParaRPr lang="en-GB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because they make</a:t>
                      </a:r>
                      <a:r>
                        <a:rPr lang="en-GB" baseline="0" dirty="0" smtClean="0"/>
                        <a:t> me scared</a:t>
                      </a:r>
                      <a:endParaRPr lang="en-GB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me </a:t>
                      </a:r>
                      <a:r>
                        <a:rPr lang="en-GB" sz="1800" dirty="0" err="1" smtClean="0"/>
                        <a:t>dan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miedo</a:t>
                      </a:r>
                      <a:endParaRPr lang="en-GB" sz="18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my mum</a:t>
                      </a:r>
                      <a:r>
                        <a:rPr lang="en-GB" baseline="0" dirty="0" smtClean="0"/>
                        <a:t> loves soap operas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800" dirty="0" smtClean="0"/>
                        <a:t>a mi </a:t>
                      </a:r>
                      <a:r>
                        <a:rPr lang="en-GB" sz="1800" dirty="0" err="1" smtClean="0"/>
                        <a:t>madre</a:t>
                      </a:r>
                      <a:r>
                        <a:rPr lang="en-GB" sz="1800" baseline="0" dirty="0" smtClean="0"/>
                        <a:t> le </a:t>
                      </a:r>
                      <a:r>
                        <a:rPr lang="en-GB" sz="1800" baseline="0" dirty="0" err="1" smtClean="0"/>
                        <a:t>encantan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las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telenovelas</a:t>
                      </a:r>
                      <a:endParaRPr lang="en-GB" sz="18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6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like </a:t>
                      </a:r>
                      <a:r>
                        <a:rPr lang="en-GB" dirty="0" err="1" smtClean="0"/>
                        <a:t>Eastenders</a:t>
                      </a:r>
                      <a:r>
                        <a:rPr lang="en-GB" dirty="0" smtClean="0"/>
                        <a:t> for</a:t>
                      </a:r>
                      <a:r>
                        <a:rPr lang="en-GB" baseline="0" dirty="0" smtClean="0"/>
                        <a:t> example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800" dirty="0" err="1" smtClean="0"/>
                        <a:t>como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Eastenders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por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ejemplo</a:t>
                      </a:r>
                      <a:endParaRPr lang="en-GB" sz="1800" dirty="0"/>
                    </a:p>
                  </a:txBody>
                  <a:tcPr anchor="ctr"/>
                </a:tc>
              </a:tr>
              <a:tr h="313573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7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my dad likes sports programmes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a mi padre le </a:t>
                      </a:r>
                      <a:r>
                        <a:rPr lang="en-GB" sz="1800" dirty="0" err="1" smtClean="0"/>
                        <a:t>gustan</a:t>
                      </a:r>
                      <a:r>
                        <a:rPr lang="en-GB" sz="1800" dirty="0" smtClean="0"/>
                        <a:t> los </a:t>
                      </a:r>
                      <a:r>
                        <a:rPr lang="en-GB" sz="1800" dirty="0" err="1" smtClean="0"/>
                        <a:t>programas</a:t>
                      </a:r>
                      <a:r>
                        <a:rPr lang="en-GB" sz="1800" dirty="0" smtClean="0"/>
                        <a:t> de </a:t>
                      </a:r>
                      <a:r>
                        <a:rPr lang="en-GB" sz="1800" dirty="0" err="1" smtClean="0"/>
                        <a:t>deportes</a:t>
                      </a:r>
                      <a:endParaRPr lang="en-GB" sz="1800" dirty="0" smtClean="0"/>
                    </a:p>
                  </a:txBody>
                  <a:tcPr anchor="ctr"/>
                </a:tc>
              </a:tr>
              <a:tr h="40079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8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my favourite programme</a:t>
                      </a:r>
                      <a:r>
                        <a:rPr lang="en-GB" baseline="0" dirty="0" smtClean="0"/>
                        <a:t> is Educating Essex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mi </a:t>
                      </a:r>
                      <a:r>
                        <a:rPr lang="en-GB" sz="1800" dirty="0" err="1" smtClean="0"/>
                        <a:t>programa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favorito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es</a:t>
                      </a:r>
                      <a:r>
                        <a:rPr lang="en-GB" sz="1800" baseline="0" dirty="0" smtClean="0"/>
                        <a:t> Educating Essex</a:t>
                      </a:r>
                      <a:endParaRPr lang="en-GB" sz="1800" dirty="0" smtClean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9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it is a reality show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un </a:t>
                      </a:r>
                      <a:r>
                        <a:rPr lang="en-GB" sz="1800" dirty="0" err="1" smtClean="0"/>
                        <a:t>programa</a:t>
                      </a:r>
                      <a:r>
                        <a:rPr lang="en-GB" sz="1800" dirty="0" smtClean="0"/>
                        <a:t> de </a:t>
                      </a:r>
                      <a:r>
                        <a:rPr lang="en-GB" sz="1800" dirty="0" err="1" smtClean="0"/>
                        <a:t>tele-realidad</a:t>
                      </a:r>
                      <a:endParaRPr lang="en-GB" sz="1800" dirty="0" smtClean="0"/>
                    </a:p>
                  </a:txBody>
                  <a:tcPr anchor="ctr"/>
                </a:tc>
              </a:tr>
              <a:tr h="400797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10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it takes</a:t>
                      </a:r>
                      <a:r>
                        <a:rPr lang="en-GB" baseline="0" dirty="0" smtClean="0"/>
                        <a:t> place in Essex in England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err="1" smtClean="0"/>
                        <a:t>tiene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lugar</a:t>
                      </a:r>
                      <a:r>
                        <a:rPr lang="en-GB" sz="1800" dirty="0" smtClean="0"/>
                        <a:t> en</a:t>
                      </a:r>
                      <a:r>
                        <a:rPr lang="en-GB" sz="1800" baseline="0" dirty="0" smtClean="0"/>
                        <a:t> Essex en </a:t>
                      </a:r>
                      <a:r>
                        <a:rPr lang="en-GB" sz="1800" baseline="0" dirty="0" err="1" smtClean="0"/>
                        <a:t>Inglaterra</a:t>
                      </a:r>
                      <a:endParaRPr lang="en-GB" sz="1800" dirty="0" smtClean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11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it’s about life in a school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800" dirty="0" err="1" smtClean="0"/>
                        <a:t>trata</a:t>
                      </a:r>
                      <a:r>
                        <a:rPr lang="en-GB" sz="1800" dirty="0" smtClean="0"/>
                        <a:t> de la </a:t>
                      </a:r>
                      <a:r>
                        <a:rPr lang="en-GB" sz="1800" dirty="0" err="1" smtClean="0"/>
                        <a:t>vida</a:t>
                      </a:r>
                      <a:r>
                        <a:rPr lang="en-GB" sz="1800" baseline="0" dirty="0" smtClean="0"/>
                        <a:t> en un </a:t>
                      </a:r>
                      <a:r>
                        <a:rPr lang="en-GB" sz="1800" baseline="0" dirty="0" err="1" smtClean="0"/>
                        <a:t>colegio</a:t>
                      </a:r>
                      <a:endParaRPr lang="en-GB" sz="18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12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it’s a programme</a:t>
                      </a:r>
                      <a:r>
                        <a:rPr lang="en-GB" baseline="0" dirty="0" smtClean="0"/>
                        <a:t> for teenagers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un </a:t>
                      </a:r>
                      <a:r>
                        <a:rPr lang="en-GB" sz="1800" dirty="0" err="1" smtClean="0"/>
                        <a:t>programa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para</a:t>
                      </a:r>
                      <a:r>
                        <a:rPr lang="en-GB" sz="1800" baseline="0" dirty="0" smtClean="0"/>
                        <a:t> los </a:t>
                      </a:r>
                      <a:r>
                        <a:rPr lang="en-GB" sz="1800" baseline="0" dirty="0" err="1" smtClean="0"/>
                        <a:t>jóvenes</a:t>
                      </a:r>
                      <a:endParaRPr lang="en-GB" sz="18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13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 prefer watching </a:t>
                      </a:r>
                      <a:r>
                        <a:rPr lang="en-GB" dirty="0" err="1" smtClean="0"/>
                        <a:t>tv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800" dirty="0" err="1" smtClean="0"/>
                        <a:t>prefiero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ver</a:t>
                      </a:r>
                      <a:r>
                        <a:rPr lang="en-GB" sz="1800" dirty="0" smtClean="0"/>
                        <a:t> la </a:t>
                      </a:r>
                      <a:r>
                        <a:rPr lang="en-GB" sz="1800" dirty="0" err="1" smtClean="0"/>
                        <a:t>tele</a:t>
                      </a:r>
                      <a:endParaRPr lang="en-GB" sz="18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14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because it</a:t>
                      </a:r>
                      <a:r>
                        <a:rPr lang="en-GB" baseline="0" dirty="0" smtClean="0"/>
                        <a:t> is cheaper than…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800" dirty="0" err="1" smtClean="0"/>
                        <a:t>porque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es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más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barato</a:t>
                      </a:r>
                      <a:r>
                        <a:rPr lang="en-GB" sz="1800" dirty="0" smtClean="0"/>
                        <a:t> </a:t>
                      </a:r>
                      <a:r>
                        <a:rPr lang="en-GB" sz="1800" dirty="0" err="1" smtClean="0"/>
                        <a:t>que</a:t>
                      </a:r>
                      <a:endParaRPr lang="en-GB" sz="1800" dirty="0"/>
                    </a:p>
                  </a:txBody>
                  <a:tcPr anchor="ctr"/>
                </a:tc>
              </a:tr>
              <a:tr h="290832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15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going to the cinema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eaLnBrk="1" hangingPunct="1">
                        <a:spcBef>
                          <a:spcPct val="50000"/>
                        </a:spcBef>
                      </a:pPr>
                      <a:r>
                        <a:rPr lang="en-GB" sz="1800" dirty="0" err="1" smtClean="0"/>
                        <a:t>ir</a:t>
                      </a:r>
                      <a:r>
                        <a:rPr lang="en-GB" sz="1800" dirty="0" smtClean="0"/>
                        <a:t> al cine</a:t>
                      </a:r>
                      <a:endParaRPr lang="en-GB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19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1129</Words>
  <Application>Microsoft Office PowerPoint</Application>
  <PresentationFormat>On-screen Show (4:3)</PresentationFormat>
  <Paragraphs>339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How am I doing?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Mark Dawes</cp:lastModifiedBy>
  <cp:revision>55</cp:revision>
  <cp:lastPrinted>2011-11-08T07:36:44Z</cp:lastPrinted>
  <dcterms:created xsi:type="dcterms:W3CDTF">2011-10-30T15:11:14Z</dcterms:created>
  <dcterms:modified xsi:type="dcterms:W3CDTF">2012-08-14T09:52:22Z</dcterms:modified>
</cp:coreProperties>
</file>