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4" r:id="rId6"/>
    <p:sldId id="265" r:id="rId7"/>
    <p:sldId id="266" r:id="rId8"/>
    <p:sldId id="261" r:id="rId9"/>
    <p:sldId id="276" r:id="rId10"/>
    <p:sldId id="267" r:id="rId11"/>
    <p:sldId id="268" r:id="rId12"/>
    <p:sldId id="275" r:id="rId13"/>
    <p:sldId id="269" r:id="rId14"/>
    <p:sldId id="270" r:id="rId15"/>
    <p:sldId id="271" r:id="rId16"/>
    <p:sldId id="273" r:id="rId17"/>
    <p:sldId id="274" r:id="rId18"/>
    <p:sldId id="272" r:id="rId19"/>
    <p:sldId id="278" r:id="rId20"/>
    <p:sldId id="277" r:id="rId21"/>
    <p:sldId id="262" r:id="rId22"/>
    <p:sldId id="263" r:id="rId23"/>
    <p:sldId id="279" r:id="rId24"/>
    <p:sldId id="280" r:id="rId2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450" y="-4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0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44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8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6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1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22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27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2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8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BCB3-7E30-4B2F-8FBE-FF588837BD52}" type="datetimeFigureOut">
              <a:rPr lang="fr-FR" smtClean="0"/>
              <a:t>25/06/2012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1464-D9E7-498F-9589-2CC1CA176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6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8378825"/>
            <a:ext cx="4800600" cy="2336800"/>
          </a:xfrm>
        </p:spPr>
        <p:txBody>
          <a:bodyPr/>
          <a:lstStyle/>
          <a:p>
            <a:pPr eaLnBrk="1" hangingPunct="1"/>
            <a:r>
              <a:rPr lang="en-GB" smtClean="0"/>
              <a:t>Nombre:………………..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85750" y="428625"/>
            <a:ext cx="6176963" cy="1295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mis prácticas de trabajo</a:t>
            </a:r>
          </a:p>
        </p:txBody>
      </p:sp>
      <p:pic>
        <p:nvPicPr>
          <p:cNvPr id="2052" name="Picture 8" descr="bd1058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643063"/>
            <a:ext cx="1454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bd064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86250"/>
            <a:ext cx="17653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bd0649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6523038"/>
            <a:ext cx="1493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8" descr="bl00148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57375"/>
            <a:ext cx="21256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6" descr="bd07108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17" y="6797675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9" descr="in00222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781800"/>
            <a:ext cx="12144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2" descr="j00791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14563"/>
            <a:ext cx="17653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5" descr="an01266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00563"/>
            <a:ext cx="14541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6" descr="bd07136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38"/>
            <a:ext cx="1824037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0213" y="6338372"/>
            <a:ext cx="152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err="1" smtClean="0"/>
              <a:t>laboratorio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833010" y="1187624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 colegio</a:t>
            </a:r>
            <a:endParaRPr lang="es-E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0514" y="8093075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una peluquería</a:t>
            </a:r>
            <a:endParaRPr lang="es-E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04004" y="1867019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una tienda</a:t>
            </a:r>
            <a:endParaRPr lang="es-E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591561" y="5927725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una fábrica</a:t>
            </a:r>
            <a:endParaRPr lang="es-E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290871" y="3702606"/>
            <a:ext cx="1176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una clínica</a:t>
            </a:r>
            <a:endParaRPr lang="es-E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804118" y="8093075"/>
            <a:ext cx="292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una compañía de informática</a:t>
            </a:r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555456" y="5978684"/>
            <a:ext cx="1052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 garaje</a:t>
            </a:r>
            <a:endParaRPr lang="es-E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64846" y="4202668"/>
            <a:ext cx="1176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una clínica</a:t>
            </a:r>
            <a:endParaRPr lang="es-E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208919" y="3415666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una oficina</a:t>
            </a:r>
            <a:endParaRPr lang="es-E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861628" y="1197268"/>
            <a:ext cx="156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 restaurante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386965" y="3803095"/>
            <a:ext cx="18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 supermercado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88346" y="5978684"/>
            <a:ext cx="116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err="1" smtClean="0"/>
              <a:t>establo</a:t>
            </a:r>
            <a:endParaRPr lang="es-E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424749" y="6523038"/>
            <a:ext cx="155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</a:t>
            </a:r>
            <a:r>
              <a:rPr lang="fr-FR" dirty="0" err="1" smtClean="0"/>
              <a:t>despacho</a:t>
            </a:r>
            <a:r>
              <a:rPr lang="fr-FR" dirty="0" smtClean="0"/>
              <a:t> de </a:t>
            </a:r>
            <a:r>
              <a:rPr lang="fr-FR" dirty="0" err="1" smtClean="0"/>
              <a:t>abogados</a:t>
            </a:r>
            <a:endParaRPr lang="es-E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5468188" y="5428734"/>
            <a:ext cx="1227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 hospital</a:t>
            </a:r>
            <a:endParaRPr lang="es-E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126863" y="3591998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un negocio</a:t>
            </a:r>
            <a:endParaRPr lang="es-E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3019242" y="7445375"/>
            <a:ext cx="1319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 salón de belleza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725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6197" y="1398821"/>
            <a:ext cx="88183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6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4724" y="1454885"/>
            <a:ext cx="881544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8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5992" y="1294145"/>
            <a:ext cx="8662441" cy="65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1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6266" y="179512"/>
            <a:ext cx="6273844" cy="38240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Give your name and age</a:t>
            </a:r>
          </a:p>
          <a:p>
            <a:r>
              <a:rPr lang="en-GB" sz="2400" dirty="0" smtClean="0"/>
              <a:t>Say where you study and what subjects</a:t>
            </a:r>
          </a:p>
          <a:p>
            <a:r>
              <a:rPr lang="en-GB" sz="2400" dirty="0" smtClean="0"/>
              <a:t>Say which subject you are good at</a:t>
            </a:r>
          </a:p>
          <a:p>
            <a:r>
              <a:rPr lang="en-GB" sz="2400" dirty="0" smtClean="0"/>
              <a:t>Say you would like to do work experience in a hotel in..? because you would like to have experience in the service industry</a:t>
            </a:r>
          </a:p>
          <a:p>
            <a:r>
              <a:rPr lang="en-GB" sz="2400" dirty="0" smtClean="0"/>
              <a:t>Detail your previous experience</a:t>
            </a:r>
          </a:p>
          <a:p>
            <a:r>
              <a:rPr lang="en-GB" sz="2400" dirty="0" smtClean="0"/>
              <a:t>Say when you would be available to work</a:t>
            </a:r>
          </a:p>
          <a:p>
            <a:r>
              <a:rPr lang="en-GB" sz="2400" dirty="0" smtClean="0"/>
              <a:t>Ask a question</a:t>
            </a:r>
          </a:p>
          <a:p>
            <a:endParaRPr lang="en-GB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1906" y="4060388"/>
            <a:ext cx="6303438" cy="483209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/>
        </p:spPr>
        <p:txBody>
          <a:bodyPr wrap="square" anchor="ctr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51520"/>
            <a:ext cx="6597352" cy="392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73403"/>
              </p:ext>
            </p:extLst>
          </p:nvPr>
        </p:nvGraphicFramePr>
        <p:xfrm>
          <a:off x="260648" y="4180775"/>
          <a:ext cx="6336704" cy="4795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3168352"/>
              </a:tblGrid>
              <a:tr h="435946"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Más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vocabulario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space for more vocabulary</a:t>
                      </a:r>
                      <a:endParaRPr lang="fr-FR" sz="2000" dirty="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43594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3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7107" y="1320029"/>
            <a:ext cx="8928993" cy="650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1837" y="1758906"/>
            <a:ext cx="876163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6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7464" y="1921680"/>
            <a:ext cx="8707460" cy="551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76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0168" y="1319653"/>
            <a:ext cx="8610551" cy="647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4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648" y="188640"/>
            <a:ext cx="6408712" cy="44935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200" b="1" dirty="0"/>
              <a:t>Un Reportaje de mis prácticas laborales</a:t>
            </a:r>
          </a:p>
          <a:p>
            <a:r>
              <a:rPr lang="es-ES" sz="2200" dirty="0"/>
              <a:t>Hice mis prácticas laborales en el hotel Playa Dorada en Nerja durante 3 meses. Es un hotel de </a:t>
            </a:r>
            <a:r>
              <a:rPr lang="es-ES" sz="2200" dirty="0" smtClean="0"/>
              <a:t>tres estrellas </a:t>
            </a:r>
            <a:r>
              <a:rPr lang="es-ES" sz="2200" dirty="0"/>
              <a:t>en el centro de la ciudad, con 50 habitaciones. Hay un restaurante, un bar y una sala de </a:t>
            </a:r>
            <a:r>
              <a:rPr lang="es-ES" sz="2200" dirty="0" smtClean="0"/>
              <a:t>juntas. El </a:t>
            </a:r>
            <a:r>
              <a:rPr lang="es-ES" sz="2200" dirty="0"/>
              <a:t>primer día hice un tour del hotel y conocí al personal. Cada día trabajaba de las 6.30 de la </a:t>
            </a:r>
            <a:r>
              <a:rPr lang="es-ES" sz="2200" dirty="0" smtClean="0"/>
              <a:t>mañana al </a:t>
            </a:r>
            <a:r>
              <a:rPr lang="es-ES" sz="2200" dirty="0"/>
              <a:t>mediodía y de las siete de la tarde a las 11.30. Servía a los clientes en el restaurante. No </a:t>
            </a:r>
            <a:r>
              <a:rPr lang="es-ES" sz="2200" dirty="0" smtClean="0"/>
              <a:t>trabajaba </a:t>
            </a:r>
            <a:r>
              <a:rPr lang="en-GB" sz="2200" dirty="0" smtClean="0"/>
              <a:t>los </a:t>
            </a:r>
            <a:r>
              <a:rPr lang="en-GB" sz="2200" dirty="0" err="1"/>
              <a:t>sábados</a:t>
            </a:r>
            <a:r>
              <a:rPr lang="en-GB" sz="2200" dirty="0"/>
              <a:t>.</a:t>
            </a:r>
          </a:p>
          <a:p>
            <a:r>
              <a:rPr lang="es-ES" sz="2200" dirty="0"/>
              <a:t>El trabajo era muy difícil y trabajaba muchas horas pero fue interesante. Practiqué mucho mi </a:t>
            </a:r>
            <a:r>
              <a:rPr lang="es-ES" sz="2200" dirty="0" smtClean="0"/>
              <a:t>español. El </a:t>
            </a:r>
            <a:r>
              <a:rPr lang="es-ES" sz="2200" dirty="0"/>
              <a:t>año que viene volveré a España porque me gustaría trabajar en Ibiza en otro hotel.</a:t>
            </a:r>
            <a:endParaRPr lang="en-GB" sz="2200" dirty="0"/>
          </a:p>
        </p:txBody>
      </p:sp>
      <p:sp>
        <p:nvSpPr>
          <p:cNvPr id="3" name="Rectangle 2"/>
          <p:cNvSpPr/>
          <p:nvPr/>
        </p:nvSpPr>
        <p:spPr>
          <a:xfrm>
            <a:off x="197768" y="5148064"/>
            <a:ext cx="653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1. What did the student do on the first day? </a:t>
            </a:r>
            <a:r>
              <a:rPr lang="en-US" sz="2000" dirty="0" smtClean="0"/>
              <a:t>_________________________________________________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2. What day did the student not work? </a:t>
            </a:r>
            <a:r>
              <a:rPr lang="en-US" sz="2000" dirty="0" smtClean="0"/>
              <a:t>_________________________________________________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3. What was the student’s positive opinion about his work? </a:t>
            </a:r>
            <a:r>
              <a:rPr lang="en-US" sz="2000" dirty="0" smtClean="0"/>
              <a:t>__________________________________________________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4. What was the student’s negative opinion about his work? </a:t>
            </a:r>
            <a:r>
              <a:rPr lang="en-US" sz="2000" dirty="0" smtClean="0"/>
              <a:t>__________________________________________________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167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395536"/>
            <a:ext cx="655272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n-GB" dirty="0" smtClean="0"/>
          </a:p>
          <a:p>
            <a:r>
              <a:rPr lang="es-ES" b="1" dirty="0" smtClean="0"/>
              <a:t>Estudios :</a:t>
            </a:r>
            <a:endParaRPr lang="en-GB" dirty="0" smtClean="0"/>
          </a:p>
          <a:p>
            <a:endParaRPr lang="es-ES" dirty="0" smtClean="0"/>
          </a:p>
          <a:p>
            <a:endParaRPr lang="en-GB" dirty="0" smtClean="0"/>
          </a:p>
          <a:p>
            <a:r>
              <a:rPr lang="es-ES" b="1" dirty="0" smtClean="0"/>
              <a:t>Actividades profesionales y prácticas laborales :</a:t>
            </a:r>
            <a:endParaRPr lang="en-GB" dirty="0" smtClean="0"/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n-GB" dirty="0" smtClean="0"/>
          </a:p>
          <a:p>
            <a:r>
              <a:rPr lang="es-ES" b="1" dirty="0" smtClean="0"/>
              <a:t>Asignaturas:</a:t>
            </a:r>
            <a:endParaRPr lang="en-GB" dirty="0" smtClean="0"/>
          </a:p>
          <a:p>
            <a:endParaRPr lang="es-ES" b="1" u="sng" dirty="0" smtClean="0"/>
          </a:p>
          <a:p>
            <a:endParaRPr lang="es-ES" b="1" u="sng" dirty="0"/>
          </a:p>
          <a:p>
            <a:endParaRPr lang="es-ES" b="1" u="sng" dirty="0" smtClean="0"/>
          </a:p>
          <a:p>
            <a:endParaRPr lang="es-ES" b="1" u="sng" dirty="0"/>
          </a:p>
          <a:p>
            <a:endParaRPr lang="es-ES" b="1" u="sng" dirty="0" smtClean="0"/>
          </a:p>
          <a:p>
            <a:endParaRPr lang="es-ES" b="1" u="sng" dirty="0"/>
          </a:p>
          <a:p>
            <a:endParaRPr lang="es-ES" b="1" u="sng" dirty="0" smtClean="0"/>
          </a:p>
          <a:p>
            <a:endParaRPr lang="es-ES" b="1" u="sng" dirty="0"/>
          </a:p>
          <a:p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dirty="0" smtClean="0"/>
              <a:t>Otros:</a:t>
            </a:r>
            <a:endParaRPr lang="en-GB" dirty="0" smtClean="0"/>
          </a:p>
          <a:p>
            <a:endParaRPr lang="fr-FR" b="1" u="sng" dirty="0" smtClean="0"/>
          </a:p>
          <a:p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dirty="0" err="1" smtClean="0"/>
              <a:t>Pasatiempos</a:t>
            </a:r>
            <a:r>
              <a:rPr lang="fr-FR" b="1" dirty="0" smtClean="0"/>
              <a:t> :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0070" y="98212"/>
            <a:ext cx="610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Currículum</a:t>
            </a:r>
            <a:r>
              <a:rPr lang="en-GB" b="1" dirty="0" smtClean="0"/>
              <a:t> Vitae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297260" y="467544"/>
            <a:ext cx="630009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68660" y="2987824"/>
            <a:ext cx="630009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7494" y="3779912"/>
            <a:ext cx="630009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7260" y="4882088"/>
            <a:ext cx="6300092" cy="2426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0648" y="7596336"/>
            <a:ext cx="63367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8042" y="8460432"/>
            <a:ext cx="634931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84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827584"/>
            <a:ext cx="6741368" cy="50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640" y="179512"/>
            <a:ext cx="302433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Describing in the past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79511"/>
            <a:ext cx="3370684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Describing in the present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41720"/>
              </p:ext>
            </p:extLst>
          </p:nvPr>
        </p:nvGraphicFramePr>
        <p:xfrm>
          <a:off x="188640" y="5972368"/>
          <a:ext cx="6480720" cy="299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0"/>
              </a:tblGrid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91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0648" y="683568"/>
            <a:ext cx="6408712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sz="2400" dirty="0" smtClean="0">
                <a:latin typeface="+mn-lt"/>
              </a:rPr>
              <a:t>Para </a:t>
            </a:r>
            <a:r>
              <a:rPr lang="fr-FR" sz="2400" dirty="0">
                <a:latin typeface="+mn-lt"/>
              </a:rPr>
              <a:t>mis </a:t>
            </a:r>
            <a:r>
              <a:rPr lang="fr-FR" sz="2400" dirty="0" err="1">
                <a:latin typeface="+mn-lt"/>
              </a:rPr>
              <a:t>prácticas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trabajé</a:t>
            </a:r>
            <a:r>
              <a:rPr lang="fr-FR" sz="2400" dirty="0">
                <a:latin typeface="+mn-lt"/>
              </a:rPr>
              <a:t> en ……………………….</a:t>
            </a:r>
            <a:endParaRPr lang="en-GB" sz="2400" dirty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+mn-lt"/>
              </a:rPr>
              <a:t>Las </a:t>
            </a:r>
            <a:r>
              <a:rPr lang="en-GB" sz="2400" dirty="0" err="1">
                <a:latin typeface="+mn-lt"/>
              </a:rPr>
              <a:t>prácticas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duraron</a:t>
            </a:r>
            <a:r>
              <a:rPr lang="en-GB" sz="2400" dirty="0" smtClean="0">
                <a:latin typeface="+mn-lt"/>
              </a:rPr>
              <a:t>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err="1" smtClean="0">
                <a:latin typeface="+mn-lt"/>
              </a:rPr>
              <a:t>Cada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día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iba</a:t>
            </a:r>
            <a:r>
              <a:rPr lang="en-GB" sz="2400" dirty="0" smtClean="0">
                <a:latin typeface="+mn-lt"/>
              </a:rPr>
              <a:t> en …. / me </a:t>
            </a:r>
            <a:r>
              <a:rPr lang="en-GB" sz="2400" dirty="0" err="1" smtClean="0">
                <a:latin typeface="+mn-lt"/>
              </a:rPr>
              <a:t>llevaba</a:t>
            </a:r>
            <a:r>
              <a:rPr lang="en-GB" sz="2400" dirty="0" smtClean="0">
                <a:latin typeface="+mn-lt"/>
              </a:rPr>
              <a:t> mi padre/</a:t>
            </a:r>
            <a:r>
              <a:rPr lang="en-GB" sz="2400" dirty="0" err="1" smtClean="0">
                <a:latin typeface="+mn-lt"/>
              </a:rPr>
              <a:t>madre</a:t>
            </a:r>
            <a:endParaRPr lang="fr-FR" sz="2400" b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400" b="1" dirty="0" err="1" smtClean="0">
                <a:latin typeface="+mn-lt"/>
              </a:rPr>
              <a:t>Voy</a:t>
            </a:r>
            <a:r>
              <a:rPr lang="fr-FR" sz="2400" b="1" dirty="0" smtClean="0">
                <a:latin typeface="+mn-lt"/>
              </a:rPr>
              <a:t> a </a:t>
            </a:r>
            <a:r>
              <a:rPr lang="fr-FR" sz="2400" b="1" dirty="0" err="1" smtClean="0">
                <a:latin typeface="+mn-lt"/>
              </a:rPr>
              <a:t>describir</a:t>
            </a:r>
            <a:r>
              <a:rPr lang="fr-FR" sz="2400" b="1" dirty="0" smtClean="0">
                <a:latin typeface="+mn-lt"/>
              </a:rPr>
              <a:t> un </a:t>
            </a:r>
            <a:r>
              <a:rPr lang="fr-FR" sz="2400" b="1" dirty="0" err="1" smtClean="0">
                <a:latin typeface="+mn-lt"/>
              </a:rPr>
              <a:t>día</a:t>
            </a:r>
            <a:r>
              <a:rPr lang="fr-FR" sz="2400" b="1" dirty="0" smtClean="0">
                <a:latin typeface="+mn-lt"/>
              </a:rPr>
              <a:t> </a:t>
            </a:r>
            <a:r>
              <a:rPr lang="fr-FR" sz="2400" b="1" dirty="0" err="1" smtClean="0">
                <a:latin typeface="+mn-lt"/>
              </a:rPr>
              <a:t>típico</a:t>
            </a:r>
            <a:r>
              <a:rPr lang="fr-FR" sz="2400" b="1" dirty="0" smtClean="0">
                <a:latin typeface="+mn-lt"/>
              </a:rPr>
              <a:t> … </a:t>
            </a:r>
            <a:r>
              <a:rPr lang="fr-FR" sz="2400" b="1" dirty="0" err="1" smtClean="0">
                <a:latin typeface="+mn-lt"/>
              </a:rPr>
              <a:t>por</a:t>
            </a:r>
            <a:r>
              <a:rPr lang="fr-FR" sz="2400" b="1" dirty="0" smtClean="0">
                <a:latin typeface="+mn-lt"/>
              </a:rPr>
              <a:t> </a:t>
            </a:r>
            <a:r>
              <a:rPr lang="fr-FR" sz="2400" b="1" dirty="0" err="1" smtClean="0">
                <a:latin typeface="+mn-lt"/>
              </a:rPr>
              <a:t>ejemplo</a:t>
            </a:r>
            <a:r>
              <a:rPr lang="fr-FR" sz="2400" b="1" dirty="0" smtClean="0">
                <a:latin typeface="+mn-lt"/>
              </a:rPr>
              <a:t>…</a:t>
            </a:r>
            <a:endParaRPr lang="en-GB" sz="2400" b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Me </a:t>
            </a:r>
            <a:r>
              <a:rPr lang="en-GB" sz="2400" dirty="0" err="1">
                <a:latin typeface="+mn-lt"/>
              </a:rPr>
              <a:t>levantaba</a:t>
            </a:r>
            <a:r>
              <a:rPr lang="en-GB" sz="2400" dirty="0">
                <a:latin typeface="+mn-lt"/>
              </a:rPr>
              <a:t> a </a:t>
            </a:r>
            <a:r>
              <a:rPr lang="en-GB" sz="2400" dirty="0" err="1">
                <a:latin typeface="+mn-lt"/>
              </a:rPr>
              <a:t>las</a:t>
            </a:r>
            <a:r>
              <a:rPr lang="en-GB" sz="2400" dirty="0">
                <a:latin typeface="+mn-lt"/>
              </a:rPr>
              <a:t> 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err="1">
                <a:latin typeface="+mn-lt"/>
              </a:rPr>
              <a:t>Trabajaba</a:t>
            </a:r>
            <a:r>
              <a:rPr lang="en-GB" sz="2400" dirty="0">
                <a:latin typeface="+mn-lt"/>
              </a:rPr>
              <a:t> con ……………………………………….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err="1">
                <a:latin typeface="+mn-lt"/>
              </a:rPr>
              <a:t>Empezaba</a:t>
            </a:r>
            <a:r>
              <a:rPr lang="en-GB" sz="2400" dirty="0">
                <a:latin typeface="+mn-lt"/>
              </a:rPr>
              <a:t> a </a:t>
            </a:r>
            <a:r>
              <a:rPr lang="en-GB" sz="2400" dirty="0" err="1">
                <a:latin typeface="+mn-lt"/>
              </a:rPr>
              <a:t>las</a:t>
            </a:r>
            <a:r>
              <a:rPr lang="en-GB" sz="2400" dirty="0">
                <a:latin typeface="+mn-lt"/>
              </a:rPr>
              <a:t> …………………………………….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latin typeface="+mn-lt"/>
              </a:rPr>
              <a:t>Term</a:t>
            </a:r>
            <a:r>
              <a:rPr lang="fr-FR" sz="2400" dirty="0" err="1">
                <a:latin typeface="+mn-lt"/>
              </a:rPr>
              <a:t>inaba</a:t>
            </a:r>
            <a:r>
              <a:rPr lang="fr-FR" sz="2400" dirty="0">
                <a:latin typeface="+mn-lt"/>
              </a:rPr>
              <a:t> a las……………………………………...</a:t>
            </a:r>
          </a:p>
          <a:p>
            <a:pPr eaLnBrk="1" hangingPunct="1">
              <a:lnSpc>
                <a:spcPct val="150000"/>
              </a:lnSpc>
            </a:pPr>
            <a:r>
              <a:rPr lang="fr-FR" sz="2400" dirty="0">
                <a:latin typeface="+mn-lt"/>
              </a:rPr>
              <a:t>La </a:t>
            </a:r>
            <a:r>
              <a:rPr lang="fr-FR" sz="2400" dirty="0" err="1">
                <a:latin typeface="+mn-lt"/>
              </a:rPr>
              <a:t>hora</a:t>
            </a:r>
            <a:r>
              <a:rPr lang="fr-FR" sz="2400" dirty="0">
                <a:latin typeface="+mn-lt"/>
              </a:rPr>
              <a:t> de </a:t>
            </a:r>
            <a:r>
              <a:rPr lang="fr-FR" sz="2400" dirty="0" err="1">
                <a:latin typeface="+mn-lt"/>
              </a:rPr>
              <a:t>comer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era</a:t>
            </a:r>
            <a:r>
              <a:rPr lang="fr-FR" sz="2400" dirty="0">
                <a:latin typeface="+mn-lt"/>
              </a:rPr>
              <a:t> ……………………………….</a:t>
            </a:r>
          </a:p>
          <a:p>
            <a:pPr eaLnBrk="1" hangingPunct="1">
              <a:lnSpc>
                <a:spcPct val="150000"/>
              </a:lnSpc>
            </a:pPr>
            <a:r>
              <a:rPr lang="fr-FR" sz="2400" dirty="0" err="1">
                <a:latin typeface="+mn-lt"/>
              </a:rPr>
              <a:t>Comía</a:t>
            </a:r>
            <a:r>
              <a:rPr lang="fr-FR" sz="2400" dirty="0">
                <a:latin typeface="+mn-lt"/>
              </a:rPr>
              <a:t> ………………………………………………</a:t>
            </a:r>
          </a:p>
          <a:p>
            <a:pPr eaLnBrk="1" hangingPunct="1">
              <a:lnSpc>
                <a:spcPct val="150000"/>
              </a:lnSpc>
            </a:pPr>
            <a:r>
              <a:rPr lang="fr-FR" sz="2400" dirty="0">
                <a:latin typeface="+mn-lt"/>
              </a:rPr>
              <a:t>Durante el </a:t>
            </a:r>
            <a:r>
              <a:rPr lang="fr-FR" sz="2400" dirty="0" err="1">
                <a:latin typeface="+mn-lt"/>
              </a:rPr>
              <a:t>descanso</a:t>
            </a:r>
            <a:r>
              <a:rPr lang="fr-FR" sz="2400" dirty="0">
                <a:latin typeface="+mn-lt"/>
              </a:rPr>
              <a:t> ……………………………….</a:t>
            </a:r>
          </a:p>
          <a:p>
            <a:pPr eaLnBrk="1" hangingPunct="1">
              <a:lnSpc>
                <a:spcPct val="150000"/>
              </a:lnSpc>
            </a:pPr>
            <a:r>
              <a:rPr lang="fr-FR" sz="2400" dirty="0" err="1">
                <a:latin typeface="+mn-lt"/>
              </a:rPr>
              <a:t>Generalmente</a:t>
            </a:r>
            <a:r>
              <a:rPr lang="fr-FR" sz="2400" dirty="0">
                <a:latin typeface="+mn-lt"/>
              </a:rPr>
              <a:t> ………………………………………</a:t>
            </a:r>
          </a:p>
          <a:p>
            <a:pPr eaLnBrk="1" hangingPunct="1">
              <a:lnSpc>
                <a:spcPct val="150000"/>
              </a:lnSpc>
            </a:pPr>
            <a:r>
              <a:rPr lang="fr-FR" sz="2400" dirty="0">
                <a:latin typeface="+mn-lt"/>
              </a:rPr>
              <a:t> A </a:t>
            </a:r>
            <a:r>
              <a:rPr lang="fr-FR" sz="2400" dirty="0" err="1">
                <a:latin typeface="+mn-lt"/>
              </a:rPr>
              <a:t>veces</a:t>
            </a:r>
            <a:r>
              <a:rPr lang="fr-FR" sz="2400" dirty="0">
                <a:latin typeface="+mn-lt"/>
              </a:rPr>
              <a:t> ……………………………………………</a:t>
            </a:r>
          </a:p>
          <a:p>
            <a:pPr eaLnBrk="1" hangingPunct="1">
              <a:lnSpc>
                <a:spcPct val="150000"/>
              </a:lnSpc>
            </a:pPr>
            <a:r>
              <a:rPr lang="fr-FR" sz="2400" dirty="0">
                <a:latin typeface="+mn-lt"/>
              </a:rPr>
              <a:t>Lo </a:t>
            </a:r>
            <a:r>
              <a:rPr lang="fr-FR" sz="2400" dirty="0" err="1" smtClean="0">
                <a:latin typeface="+mn-lt"/>
              </a:rPr>
              <a:t>mejor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fue</a:t>
            </a:r>
            <a:r>
              <a:rPr lang="fr-FR" sz="2400" dirty="0" smtClean="0">
                <a:latin typeface="+mn-lt"/>
              </a:rPr>
              <a:t>  </a:t>
            </a:r>
            <a:r>
              <a:rPr lang="fr-FR" sz="2400" dirty="0">
                <a:latin typeface="+mn-lt"/>
              </a:rPr>
              <a:t>………………………………………</a:t>
            </a:r>
          </a:p>
          <a:p>
            <a:pPr eaLnBrk="1" hangingPunct="1">
              <a:lnSpc>
                <a:spcPct val="150000"/>
              </a:lnSpc>
            </a:pPr>
            <a:r>
              <a:rPr lang="fr-FR" sz="2400" dirty="0">
                <a:latin typeface="+mn-lt"/>
              </a:rPr>
              <a:t>Lo </a:t>
            </a:r>
            <a:r>
              <a:rPr lang="fr-FR" sz="2400" dirty="0" err="1" smtClean="0">
                <a:latin typeface="+mn-lt"/>
              </a:rPr>
              <a:t>peor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fue</a:t>
            </a:r>
            <a:r>
              <a:rPr lang="fr-FR" sz="2400" dirty="0" smtClean="0">
                <a:latin typeface="+mn-lt"/>
              </a:rPr>
              <a:t>…………………………………………</a:t>
            </a:r>
            <a:endParaRPr lang="fr-FR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48" y="179512"/>
            <a:ext cx="6408712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Completa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las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frases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3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40" y="323528"/>
            <a:ext cx="655272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dirty="0" smtClean="0"/>
              <a:t>1.  Hábla</a:t>
            </a:r>
            <a:r>
              <a:rPr lang="es-ES" sz="2400" dirty="0" smtClean="0"/>
              <a:t>me un poco de ti.</a:t>
            </a:r>
            <a:br>
              <a:rPr lang="es-ES" sz="2400" dirty="0" smtClean="0"/>
            </a:br>
            <a:r>
              <a:rPr lang="es-ES" sz="2400" dirty="0" smtClean="0"/>
              <a:t>2.  </a:t>
            </a:r>
            <a:r>
              <a:rPr lang="es-ES" sz="2400" dirty="0" smtClean="0">
                <a:latin typeface="Calibri"/>
                <a:cs typeface="Calibri"/>
              </a:rPr>
              <a:t>¿Cómo eres?  ¿Qué tipo de persona eres?</a:t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>3.  Háblame un poco de tus intereses.</a:t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>4.  Háblame un poco del instituto.</a:t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>5.  ¿Qué experiencia tienes del mundo laboral?</a:t>
            </a:r>
            <a:endParaRPr lang="es-ES" sz="2400" dirty="0" smtClean="0"/>
          </a:p>
          <a:p>
            <a:pPr>
              <a:lnSpc>
                <a:spcPct val="200000"/>
              </a:lnSpc>
            </a:pPr>
            <a:r>
              <a:rPr lang="es-ES" sz="2400" dirty="0" smtClean="0"/>
              <a:t>6.¿Dónde hiciste tus prácticas?</a:t>
            </a:r>
            <a:br>
              <a:rPr lang="es-ES" sz="2400" dirty="0" smtClean="0"/>
            </a:br>
            <a:r>
              <a:rPr lang="es-ES" sz="2400" dirty="0" smtClean="0"/>
              <a:t>7. ¿Cuánto tiempo duraron las prácticas?</a:t>
            </a:r>
            <a:br>
              <a:rPr lang="es-ES" sz="2400" dirty="0" smtClean="0"/>
            </a:br>
            <a:r>
              <a:rPr lang="es-ES" sz="2400" dirty="0" smtClean="0"/>
              <a:t>8. ¿Cómo ibas a tu lugar de trabajo?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9.  </a:t>
            </a:r>
            <a:r>
              <a:rPr lang="en-GB" sz="2400" dirty="0" smtClean="0">
                <a:latin typeface="Calibri"/>
                <a:cs typeface="Calibri"/>
              </a:rPr>
              <a:t>¿</a:t>
            </a:r>
            <a:r>
              <a:rPr lang="en-GB" sz="2400" dirty="0" err="1" smtClean="0">
                <a:latin typeface="Calibri"/>
                <a:cs typeface="Calibri"/>
              </a:rPr>
              <a:t>Te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gustaron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las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prácticas</a:t>
            </a:r>
            <a:r>
              <a:rPr lang="en-GB" sz="2400" dirty="0" smtClean="0">
                <a:latin typeface="Calibri"/>
                <a:cs typeface="Calibri"/>
              </a:rPr>
              <a:t>?</a:t>
            </a:r>
            <a:br>
              <a:rPr lang="en-GB" sz="2400" dirty="0" smtClean="0">
                <a:latin typeface="Calibri"/>
                <a:cs typeface="Calibri"/>
              </a:rPr>
            </a:br>
            <a:r>
              <a:rPr lang="en-GB" sz="2400" dirty="0" smtClean="0">
                <a:latin typeface="Calibri"/>
                <a:cs typeface="Calibri"/>
              </a:rPr>
              <a:t>10. ¿</a:t>
            </a:r>
            <a:r>
              <a:rPr lang="en-GB" sz="2400" dirty="0" err="1" smtClean="0">
                <a:latin typeface="Calibri"/>
                <a:cs typeface="Calibri"/>
              </a:rPr>
              <a:t>Tienes</a:t>
            </a:r>
            <a:r>
              <a:rPr lang="en-GB" sz="2400" dirty="0" smtClean="0">
                <a:latin typeface="Calibri"/>
                <a:cs typeface="Calibri"/>
              </a:rPr>
              <a:t> un </a:t>
            </a:r>
            <a:r>
              <a:rPr lang="en-GB" sz="2400" dirty="0" err="1" smtClean="0">
                <a:latin typeface="Calibri"/>
                <a:cs typeface="Calibri"/>
              </a:rPr>
              <a:t>trabajo</a:t>
            </a:r>
            <a:r>
              <a:rPr lang="en-GB" sz="2400" dirty="0" smtClean="0">
                <a:latin typeface="Calibri"/>
                <a:cs typeface="Calibri"/>
              </a:rPr>
              <a:t> a </a:t>
            </a:r>
            <a:r>
              <a:rPr lang="en-GB" sz="2400" dirty="0" err="1" smtClean="0">
                <a:latin typeface="Calibri"/>
                <a:cs typeface="Calibri"/>
              </a:rPr>
              <a:t>tiempo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parcial</a:t>
            </a:r>
            <a:r>
              <a:rPr lang="en-GB" sz="2400" dirty="0" smtClean="0">
                <a:latin typeface="Calibri"/>
                <a:cs typeface="Calibri"/>
              </a:rPr>
              <a:t>?</a:t>
            </a:r>
            <a:br>
              <a:rPr lang="en-GB" sz="2400" dirty="0" smtClean="0">
                <a:latin typeface="Calibri"/>
                <a:cs typeface="Calibri"/>
              </a:rPr>
            </a:br>
            <a:r>
              <a:rPr lang="en-GB" sz="2400" dirty="0" smtClean="0">
                <a:latin typeface="Calibri"/>
                <a:cs typeface="Calibri"/>
              </a:rPr>
              <a:t>11. ¿Por </a:t>
            </a:r>
            <a:r>
              <a:rPr lang="en-GB" sz="2400" dirty="0" err="1" smtClean="0">
                <a:latin typeface="Calibri"/>
                <a:cs typeface="Calibri"/>
              </a:rPr>
              <a:t>qu</a:t>
            </a:r>
            <a:r>
              <a:rPr lang="en-GB" sz="2400" dirty="0" err="1">
                <a:latin typeface="Calibri"/>
                <a:cs typeface="Calibri"/>
              </a:rPr>
              <a:t>é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te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gustaría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trabajar</a:t>
            </a:r>
            <a:r>
              <a:rPr lang="en-GB" sz="2400" dirty="0" smtClean="0">
                <a:latin typeface="Calibri"/>
                <a:cs typeface="Calibri"/>
              </a:rPr>
              <a:t> en </a:t>
            </a:r>
            <a:r>
              <a:rPr lang="en-GB" sz="2400" dirty="0" err="1" smtClean="0">
                <a:latin typeface="Calibri"/>
                <a:cs typeface="Calibri"/>
              </a:rPr>
              <a:t>España</a:t>
            </a:r>
            <a:r>
              <a:rPr lang="en-GB" sz="2400" dirty="0" smtClean="0">
                <a:latin typeface="Calibri"/>
                <a:cs typeface="Calibri"/>
              </a:rPr>
              <a:t>?</a:t>
            </a:r>
            <a:br>
              <a:rPr lang="en-GB" sz="2400" dirty="0" smtClean="0">
                <a:latin typeface="Calibri"/>
                <a:cs typeface="Calibri"/>
              </a:rPr>
            </a:br>
            <a:r>
              <a:rPr lang="en-GB" sz="2400" dirty="0" smtClean="0">
                <a:latin typeface="Calibri"/>
                <a:cs typeface="Calibri"/>
              </a:rPr>
              <a:t>12. ¿</a:t>
            </a:r>
            <a:r>
              <a:rPr lang="en-GB" sz="2400" dirty="0" err="1" smtClean="0">
                <a:latin typeface="Calibri"/>
                <a:cs typeface="Calibri"/>
              </a:rPr>
              <a:t>Qué</a:t>
            </a:r>
            <a:r>
              <a:rPr lang="en-GB" sz="2400" dirty="0" smtClean="0">
                <a:latin typeface="Calibri"/>
                <a:cs typeface="Calibri"/>
              </a:rPr>
              <a:t> planes </a:t>
            </a:r>
            <a:r>
              <a:rPr lang="en-GB" sz="2400" dirty="0" err="1" smtClean="0">
                <a:latin typeface="Calibri"/>
                <a:cs typeface="Calibri"/>
              </a:rPr>
              <a:t>tienes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para</a:t>
            </a:r>
            <a:r>
              <a:rPr lang="en-GB" sz="2400" dirty="0" smtClean="0">
                <a:latin typeface="Calibri"/>
                <a:cs typeface="Calibri"/>
              </a:rPr>
              <a:t> el </a:t>
            </a:r>
            <a:r>
              <a:rPr lang="en-GB" sz="2400" dirty="0" err="1" smtClean="0">
                <a:latin typeface="Calibri"/>
                <a:cs typeface="Calibri"/>
              </a:rPr>
              <a:t>futuro</a:t>
            </a:r>
            <a:r>
              <a:rPr lang="en-GB" sz="2400" dirty="0" smtClean="0">
                <a:latin typeface="Calibri"/>
                <a:cs typeface="Calibri"/>
              </a:rPr>
              <a:t>?</a:t>
            </a:r>
            <a:endParaRPr lang="fr-F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8640" y="3549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Una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entrevista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145106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979592"/>
              </p:ext>
            </p:extLst>
          </p:nvPr>
        </p:nvGraphicFramePr>
        <p:xfrm>
          <a:off x="260648" y="251520"/>
          <a:ext cx="6336704" cy="856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3168352"/>
              </a:tblGrid>
              <a:tr h="53556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Vocabulario</a:t>
                      </a:r>
                      <a:r>
                        <a:rPr lang="en-GB" b="1" dirty="0" smtClean="0"/>
                        <a:t> (1)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65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49518"/>
              </p:ext>
            </p:extLst>
          </p:nvPr>
        </p:nvGraphicFramePr>
        <p:xfrm>
          <a:off x="260648" y="251520"/>
          <a:ext cx="6336704" cy="856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3168352"/>
              </a:tblGrid>
              <a:tr h="53556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Vocabulario</a:t>
                      </a:r>
                      <a:r>
                        <a:rPr lang="en-GB" b="1" dirty="0" smtClean="0"/>
                        <a:t> (2)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355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0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0246" y="1276891"/>
            <a:ext cx="9039436" cy="647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982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Háblame</a:t>
            </a:r>
            <a:r>
              <a:rPr lang="en-GB" sz="2400" b="1" dirty="0" smtClean="0"/>
              <a:t> un </a:t>
            </a:r>
            <a:r>
              <a:rPr lang="en-GB" sz="2400" b="1" dirty="0" err="1" smtClean="0"/>
              <a:t>poco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tí</a:t>
            </a:r>
            <a:r>
              <a:rPr lang="en-GB" sz="2400" b="1" dirty="0" smtClean="0"/>
              <a:t>…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8640" y="544776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260648" y="61678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 </a:t>
            </a:r>
            <a:r>
              <a:rPr lang="en-GB" sz="2400" dirty="0" err="1" smtClean="0"/>
              <a:t>llamo</a:t>
            </a:r>
            <a:r>
              <a:rPr lang="en-GB" sz="2400" dirty="0" smtClean="0"/>
              <a:t> Alex y </a:t>
            </a:r>
            <a:r>
              <a:rPr lang="en-GB" sz="2400" dirty="0" err="1" smtClean="0"/>
              <a:t>tengo</a:t>
            </a:r>
            <a:r>
              <a:rPr lang="en-GB" sz="2400" dirty="0" smtClean="0"/>
              <a:t> quince años.  Vivo en </a:t>
            </a:r>
            <a:r>
              <a:rPr lang="en-GB" sz="2400" dirty="0" err="1" smtClean="0"/>
              <a:t>Caldecote</a:t>
            </a:r>
            <a:r>
              <a:rPr lang="en-GB" sz="2400" dirty="0" smtClean="0"/>
              <a:t>, un pueblo en el </a:t>
            </a:r>
            <a:r>
              <a:rPr lang="en-GB" sz="2400" dirty="0" err="1" smtClean="0"/>
              <a:t>este</a:t>
            </a:r>
            <a:r>
              <a:rPr lang="en-GB" sz="2400" dirty="0" smtClean="0"/>
              <a:t> de </a:t>
            </a:r>
            <a:r>
              <a:rPr lang="en-GB" sz="2400" dirty="0" err="1" smtClean="0"/>
              <a:t>Inglaterra</a:t>
            </a:r>
            <a:r>
              <a:rPr lang="en-GB" sz="2400" dirty="0" smtClean="0"/>
              <a:t>, </a:t>
            </a:r>
            <a:r>
              <a:rPr lang="en-GB" sz="2400" dirty="0" err="1" smtClean="0"/>
              <a:t>cerca</a:t>
            </a:r>
            <a:r>
              <a:rPr lang="en-GB" sz="2400" dirty="0" smtClean="0"/>
              <a:t> de Cambridge.  Vivo </a:t>
            </a:r>
            <a:r>
              <a:rPr lang="en-GB" sz="2400" dirty="0" err="1" smtClean="0"/>
              <a:t>allí</a:t>
            </a:r>
            <a:r>
              <a:rPr lang="en-GB" sz="2400" dirty="0" smtClean="0"/>
              <a:t> </a:t>
            </a:r>
            <a:r>
              <a:rPr lang="en-GB" sz="2400" dirty="0" err="1" smtClean="0"/>
              <a:t>desde</a:t>
            </a:r>
            <a:r>
              <a:rPr lang="en-GB" sz="2400" dirty="0" smtClean="0"/>
              <a:t> hace 5 años.  Me </a:t>
            </a:r>
            <a:r>
              <a:rPr lang="en-GB" sz="2400" dirty="0" err="1" smtClean="0"/>
              <a:t>gusta</a:t>
            </a:r>
            <a:r>
              <a:rPr lang="en-GB" sz="2400" dirty="0" smtClean="0"/>
              <a:t> mucho </a:t>
            </a:r>
            <a:r>
              <a:rPr lang="en-GB" sz="2400" dirty="0" err="1" smtClean="0"/>
              <a:t>vivir</a:t>
            </a:r>
            <a:r>
              <a:rPr lang="en-GB" sz="2400" dirty="0" smtClean="0"/>
              <a:t> en Cambridge porque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una</a:t>
            </a:r>
            <a:r>
              <a:rPr lang="en-GB" sz="2400" dirty="0" smtClean="0"/>
              <a:t> ciudad </a:t>
            </a:r>
            <a:r>
              <a:rPr lang="en-GB" sz="2400" dirty="0" err="1" smtClean="0"/>
              <a:t>histórica</a:t>
            </a:r>
            <a:r>
              <a:rPr lang="en-GB" sz="2400" dirty="0" smtClean="0"/>
              <a:t> y </a:t>
            </a:r>
            <a:r>
              <a:rPr lang="en-GB" sz="2400" dirty="0" err="1" smtClean="0"/>
              <a:t>bonita</a:t>
            </a:r>
            <a:r>
              <a:rPr lang="en-GB" sz="2400" dirty="0" smtClean="0"/>
              <a:t>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09550" y="2684582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73546" y="48600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/>
                <a:cs typeface="Calibri"/>
              </a:rPr>
              <a:t>Y, ¿</a:t>
            </a:r>
            <a:r>
              <a:rPr lang="en-GB" sz="2400" b="1" dirty="0" err="1" smtClean="0">
                <a:latin typeface="Calibri"/>
                <a:cs typeface="Calibri"/>
              </a:rPr>
              <a:t>Cómo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eres</a:t>
            </a:r>
            <a:r>
              <a:rPr lang="en-GB" sz="2400" b="1" dirty="0" smtClean="0">
                <a:latin typeface="Calibri"/>
                <a:cs typeface="Calibri"/>
              </a:rPr>
              <a:t> de </a:t>
            </a:r>
            <a:r>
              <a:rPr lang="en-GB" sz="2400" b="1" dirty="0" err="1" smtClean="0">
                <a:latin typeface="Calibri"/>
                <a:cs typeface="Calibri"/>
              </a:rPr>
              <a:t>carácter</a:t>
            </a:r>
            <a:r>
              <a:rPr lang="en-GB" sz="2400" b="1" dirty="0" smtClean="0"/>
              <a:t>…?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8640" y="5297304"/>
            <a:ext cx="6480720" cy="164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60648" y="536931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Yo</a:t>
            </a:r>
            <a:r>
              <a:rPr lang="en-GB" sz="2400" dirty="0" smtClean="0"/>
              <a:t> soy </a:t>
            </a:r>
            <a:r>
              <a:rPr lang="en-GB" sz="2400" dirty="0" err="1" smtClean="0"/>
              <a:t>una</a:t>
            </a:r>
            <a:r>
              <a:rPr lang="en-GB" sz="2400" dirty="0" smtClean="0"/>
              <a:t> persona </a:t>
            </a:r>
            <a:r>
              <a:rPr lang="en-GB" sz="2400" dirty="0" err="1" smtClean="0"/>
              <a:t>positiva</a:t>
            </a:r>
            <a:r>
              <a:rPr lang="en-GB" sz="2400" dirty="0"/>
              <a:t> </a:t>
            </a:r>
            <a:r>
              <a:rPr lang="en-GB" sz="2400" dirty="0" smtClean="0"/>
              <a:t>y </a:t>
            </a:r>
            <a:r>
              <a:rPr lang="en-GB" sz="2400" dirty="0" err="1" smtClean="0"/>
              <a:t>bastante</a:t>
            </a:r>
            <a:r>
              <a:rPr lang="en-GB" sz="2400" dirty="0" smtClean="0"/>
              <a:t> </a:t>
            </a:r>
            <a:r>
              <a:rPr lang="en-GB" sz="2400" dirty="0" err="1" smtClean="0"/>
              <a:t>dinámica</a:t>
            </a:r>
            <a:r>
              <a:rPr lang="en-GB" sz="2400" dirty="0" smtClean="0"/>
              <a:t>.  Soy </a:t>
            </a:r>
            <a:r>
              <a:rPr lang="en-GB" sz="2400" dirty="0" err="1" smtClean="0"/>
              <a:t>colaborador</a:t>
            </a:r>
            <a:r>
              <a:rPr lang="en-GB" sz="2400" dirty="0" smtClean="0"/>
              <a:t> y me </a:t>
            </a:r>
            <a:r>
              <a:rPr lang="en-GB" sz="2400" dirty="0" err="1" smtClean="0"/>
              <a:t>gusta</a:t>
            </a:r>
            <a:r>
              <a:rPr lang="en-GB" sz="2400" dirty="0" smtClean="0"/>
              <a:t> </a:t>
            </a:r>
            <a:r>
              <a:rPr lang="en-GB" sz="2400" dirty="0" err="1" smtClean="0"/>
              <a:t>trabajar</a:t>
            </a:r>
            <a:r>
              <a:rPr lang="en-GB" sz="2400" dirty="0" smtClean="0"/>
              <a:t> en </a:t>
            </a:r>
            <a:r>
              <a:rPr lang="en-GB" sz="2400" dirty="0" err="1" smtClean="0"/>
              <a:t>equipo</a:t>
            </a:r>
            <a:r>
              <a:rPr lang="en-GB" sz="2400" dirty="0" smtClean="0"/>
              <a:t>.  A veces soy </a:t>
            </a:r>
            <a:r>
              <a:rPr lang="en-GB" sz="2400" dirty="0" err="1" smtClean="0"/>
              <a:t>impaciente</a:t>
            </a:r>
            <a:r>
              <a:rPr lang="en-GB" sz="2400" dirty="0" smtClean="0"/>
              <a:t> pero soy siempre  </a:t>
            </a:r>
            <a:r>
              <a:rPr lang="en-GB" sz="2400" dirty="0" err="1" smtClean="0"/>
              <a:t>trabajador</a:t>
            </a:r>
            <a:r>
              <a:rPr lang="en-GB" sz="2400" dirty="0" smtClean="0"/>
              <a:t> y </a:t>
            </a:r>
            <a:r>
              <a:rPr lang="en-GB" sz="2400" dirty="0" err="1" smtClean="0"/>
              <a:t>responsable</a:t>
            </a:r>
            <a:r>
              <a:rPr lang="en-GB" sz="2400" dirty="0" smtClean="0"/>
              <a:t>. 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90656" y="7096144"/>
            <a:ext cx="6480720" cy="164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60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982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Háblame</a:t>
            </a:r>
            <a:r>
              <a:rPr lang="en-GB" sz="2400" b="1" dirty="0" smtClean="0"/>
              <a:t> un </a:t>
            </a:r>
            <a:r>
              <a:rPr lang="en-GB" sz="2400" b="1" dirty="0" err="1" smtClean="0"/>
              <a:t>poco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tus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intereses</a:t>
            </a:r>
            <a:r>
              <a:rPr lang="en-GB" sz="2400" b="1" dirty="0" smtClean="0"/>
              <a:t>…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8640" y="544776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260648" y="616784"/>
            <a:ext cx="6192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Me </a:t>
            </a:r>
            <a:r>
              <a:rPr lang="en-GB" sz="2200" dirty="0" err="1" smtClean="0"/>
              <a:t>gusta</a:t>
            </a:r>
            <a:r>
              <a:rPr lang="en-GB" sz="2200" dirty="0" smtClean="0"/>
              <a:t> mucho el </a:t>
            </a:r>
            <a:r>
              <a:rPr lang="en-GB" sz="2200" dirty="0" err="1" smtClean="0"/>
              <a:t>deporte</a:t>
            </a:r>
            <a:r>
              <a:rPr lang="en-GB" sz="2200" dirty="0" smtClean="0"/>
              <a:t>, sobre todo el </a:t>
            </a:r>
            <a:r>
              <a:rPr lang="en-GB" sz="2200" dirty="0" err="1" smtClean="0"/>
              <a:t>fútbol</a:t>
            </a:r>
            <a:r>
              <a:rPr lang="en-GB" sz="2200" dirty="0" smtClean="0"/>
              <a:t>.  Lo </a:t>
            </a:r>
            <a:r>
              <a:rPr lang="en-GB" sz="2200" dirty="0" err="1" smtClean="0"/>
              <a:t>juego</a:t>
            </a:r>
            <a:r>
              <a:rPr lang="en-GB" sz="2200" dirty="0" smtClean="0"/>
              <a:t> </a:t>
            </a:r>
            <a:r>
              <a:rPr lang="en-GB" sz="2200" dirty="0" err="1" smtClean="0"/>
              <a:t>muy</a:t>
            </a:r>
            <a:r>
              <a:rPr lang="en-GB" sz="2200" dirty="0" smtClean="0"/>
              <a:t> a menudo en el </a:t>
            </a:r>
            <a:r>
              <a:rPr lang="en-GB" sz="2200" dirty="0" err="1" smtClean="0"/>
              <a:t>colegio</a:t>
            </a:r>
            <a:r>
              <a:rPr lang="en-GB" sz="2200" dirty="0" smtClean="0"/>
              <a:t> y con </a:t>
            </a:r>
            <a:r>
              <a:rPr lang="en-GB" sz="2200" dirty="0" err="1" smtClean="0"/>
              <a:t>mis</a:t>
            </a:r>
            <a:r>
              <a:rPr lang="en-GB" sz="2200" dirty="0" smtClean="0"/>
              <a:t> amigos.  </a:t>
            </a:r>
            <a:r>
              <a:rPr lang="en-GB" sz="2200" dirty="0" err="1" smtClean="0"/>
              <a:t>Juego</a:t>
            </a:r>
            <a:r>
              <a:rPr lang="en-GB" sz="2200" dirty="0" smtClean="0"/>
              <a:t> al </a:t>
            </a:r>
            <a:r>
              <a:rPr lang="en-GB" sz="2200" dirty="0" err="1" smtClean="0"/>
              <a:t>fútbol</a:t>
            </a:r>
            <a:r>
              <a:rPr lang="en-GB" sz="2200" dirty="0" smtClean="0"/>
              <a:t> en un </a:t>
            </a:r>
            <a:r>
              <a:rPr lang="en-GB" sz="2200" dirty="0" err="1" smtClean="0"/>
              <a:t>equipo</a:t>
            </a:r>
            <a:r>
              <a:rPr lang="en-GB" sz="2200" dirty="0" smtClean="0"/>
              <a:t>.  </a:t>
            </a:r>
            <a:r>
              <a:rPr lang="en-GB" sz="2200" dirty="0" err="1" smtClean="0"/>
              <a:t>Jugamos</a:t>
            </a:r>
            <a:r>
              <a:rPr lang="en-GB" sz="2200" dirty="0" smtClean="0"/>
              <a:t> los </a:t>
            </a:r>
            <a:r>
              <a:rPr lang="en-GB" sz="2200" dirty="0" err="1" smtClean="0"/>
              <a:t>domingos</a:t>
            </a:r>
            <a:r>
              <a:rPr lang="en-GB" sz="2200" dirty="0" smtClean="0"/>
              <a:t>.  También me </a:t>
            </a:r>
            <a:r>
              <a:rPr lang="en-GB" sz="2200" dirty="0" err="1" smtClean="0"/>
              <a:t>gusta</a:t>
            </a:r>
            <a:r>
              <a:rPr lang="en-GB" sz="2200" dirty="0" smtClean="0"/>
              <a:t> </a:t>
            </a:r>
            <a:r>
              <a:rPr lang="en-GB" sz="2200" dirty="0" err="1" smtClean="0"/>
              <a:t>salir</a:t>
            </a:r>
            <a:r>
              <a:rPr lang="en-GB" sz="2200" dirty="0" smtClean="0"/>
              <a:t> con </a:t>
            </a:r>
            <a:r>
              <a:rPr lang="en-GB" sz="2200" dirty="0" err="1" smtClean="0"/>
              <a:t>mis</a:t>
            </a:r>
            <a:r>
              <a:rPr lang="en-GB" sz="2200" dirty="0" smtClean="0"/>
              <a:t> amigos y </a:t>
            </a:r>
            <a:r>
              <a:rPr lang="en-GB" sz="2200" dirty="0" err="1" smtClean="0"/>
              <a:t>chatear</a:t>
            </a:r>
            <a:r>
              <a:rPr lang="en-GB" sz="2200" dirty="0" smtClean="0"/>
              <a:t> por Internet, en Facebook, por ejemplo.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209550" y="2684582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73546" y="48600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alibri"/>
                <a:cs typeface="Calibri"/>
              </a:rPr>
              <a:t>H</a:t>
            </a:r>
            <a:r>
              <a:rPr lang="en-GB" sz="2400" b="1" dirty="0" err="1" smtClean="0">
                <a:latin typeface="Calibri"/>
                <a:cs typeface="Calibri"/>
              </a:rPr>
              <a:t>áblame</a:t>
            </a:r>
            <a:r>
              <a:rPr lang="en-GB" sz="2400" b="1" dirty="0" smtClean="0">
                <a:latin typeface="Calibri"/>
                <a:cs typeface="Calibri"/>
              </a:rPr>
              <a:t> un </a:t>
            </a:r>
            <a:r>
              <a:rPr lang="en-GB" sz="2400" b="1" dirty="0" err="1" smtClean="0">
                <a:latin typeface="Calibri"/>
                <a:cs typeface="Calibri"/>
              </a:rPr>
              <a:t>poco</a:t>
            </a:r>
            <a:r>
              <a:rPr lang="en-GB" sz="2400" b="1" dirty="0" smtClean="0">
                <a:latin typeface="Calibri"/>
                <a:cs typeface="Calibri"/>
              </a:rPr>
              <a:t> del </a:t>
            </a:r>
            <a:r>
              <a:rPr lang="en-GB" sz="2400" b="1" dirty="0" err="1" smtClean="0">
                <a:latin typeface="Calibri"/>
                <a:cs typeface="Calibri"/>
              </a:rPr>
              <a:t>instituto</a:t>
            </a:r>
            <a:r>
              <a:rPr lang="en-GB" sz="2400" b="1" dirty="0" smtClean="0">
                <a:latin typeface="Calibri"/>
                <a:cs typeface="Calibri"/>
              </a:rPr>
              <a:t>.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8640" y="5297304"/>
            <a:ext cx="64807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60648" y="5374248"/>
            <a:ext cx="65376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Soy </a:t>
            </a:r>
            <a:r>
              <a:rPr lang="en-GB" sz="2200" dirty="0" err="1" smtClean="0"/>
              <a:t>alumno</a:t>
            </a:r>
            <a:r>
              <a:rPr lang="en-GB" sz="2200" dirty="0"/>
              <a:t> </a:t>
            </a:r>
            <a:r>
              <a:rPr lang="en-GB" sz="2200" dirty="0" smtClean="0"/>
              <a:t>de </a:t>
            </a:r>
            <a:r>
              <a:rPr lang="en-GB" sz="2200" dirty="0" err="1" smtClean="0"/>
              <a:t>Comberton</a:t>
            </a:r>
            <a:r>
              <a:rPr lang="en-GB" sz="2200" dirty="0" smtClean="0"/>
              <a:t> Village College.  </a:t>
            </a:r>
            <a:r>
              <a:rPr lang="en-GB" sz="2200" dirty="0" err="1" smtClean="0"/>
              <a:t>Es</a:t>
            </a:r>
            <a:r>
              <a:rPr lang="en-GB" sz="2200" dirty="0" smtClean="0"/>
              <a:t> un </a:t>
            </a:r>
            <a:r>
              <a:rPr lang="en-GB" sz="2200" dirty="0" err="1" smtClean="0"/>
              <a:t>colegio</a:t>
            </a:r>
            <a:r>
              <a:rPr lang="en-GB" sz="2200" dirty="0" smtClean="0"/>
              <a:t> </a:t>
            </a:r>
            <a:r>
              <a:rPr lang="en-GB" sz="2200" dirty="0" err="1" smtClean="0"/>
              <a:t>grande</a:t>
            </a:r>
            <a:r>
              <a:rPr lang="en-GB" sz="2200" dirty="0" smtClean="0"/>
              <a:t> y </a:t>
            </a:r>
            <a:r>
              <a:rPr lang="en-GB" sz="2200" dirty="0" err="1" smtClean="0"/>
              <a:t>mixto</a:t>
            </a:r>
            <a:r>
              <a:rPr lang="en-GB" sz="2200" dirty="0" smtClean="0"/>
              <a:t> y </a:t>
            </a:r>
            <a:r>
              <a:rPr lang="en-GB" sz="2200" dirty="0" err="1" smtClean="0"/>
              <a:t>tiene</a:t>
            </a:r>
            <a:r>
              <a:rPr lang="en-GB" sz="2200" dirty="0" smtClean="0"/>
              <a:t> </a:t>
            </a:r>
            <a:r>
              <a:rPr lang="en-GB" sz="2200" dirty="0" err="1" smtClean="0"/>
              <a:t>casi</a:t>
            </a:r>
            <a:r>
              <a:rPr lang="en-GB" sz="2200" dirty="0" smtClean="0"/>
              <a:t> dos mil </a:t>
            </a:r>
            <a:r>
              <a:rPr lang="en-GB" sz="2200" dirty="0" err="1" smtClean="0"/>
              <a:t>alumnos</a:t>
            </a:r>
            <a:r>
              <a:rPr lang="en-GB" sz="2200" dirty="0" smtClean="0"/>
              <a:t>. </a:t>
            </a:r>
          </a:p>
          <a:p>
            <a:r>
              <a:rPr lang="en-GB" sz="2200" dirty="0" err="1" smtClean="0"/>
              <a:t>Mi</a:t>
            </a:r>
            <a:r>
              <a:rPr lang="en-GB" sz="2200" dirty="0" smtClean="0"/>
              <a:t> </a:t>
            </a:r>
            <a:r>
              <a:rPr lang="en-GB" sz="2200" dirty="0" err="1" smtClean="0"/>
              <a:t>asignatura</a:t>
            </a:r>
            <a:r>
              <a:rPr lang="en-GB" sz="2200" dirty="0" smtClean="0"/>
              <a:t> </a:t>
            </a:r>
            <a:r>
              <a:rPr lang="en-GB" sz="2200" dirty="0" err="1" smtClean="0"/>
              <a:t>favorita</a:t>
            </a:r>
            <a:r>
              <a:rPr lang="en-GB" sz="2200" dirty="0" smtClean="0"/>
              <a:t> </a:t>
            </a:r>
            <a:r>
              <a:rPr lang="en-GB" sz="2200" dirty="0" err="1" smtClean="0"/>
              <a:t>es</a:t>
            </a:r>
            <a:r>
              <a:rPr lang="en-GB" sz="2200" dirty="0" smtClean="0"/>
              <a:t> el arte porque soy </a:t>
            </a:r>
            <a:r>
              <a:rPr lang="en-GB" sz="2200" dirty="0" err="1" smtClean="0"/>
              <a:t>bastante</a:t>
            </a:r>
            <a:r>
              <a:rPr lang="en-GB" sz="2200" dirty="0" smtClean="0"/>
              <a:t> </a:t>
            </a:r>
            <a:r>
              <a:rPr lang="en-GB" sz="2200" dirty="0" err="1" smtClean="0"/>
              <a:t>creativo</a:t>
            </a:r>
            <a:r>
              <a:rPr lang="en-GB" sz="2200" dirty="0" smtClean="0"/>
              <a:t>. No me </a:t>
            </a:r>
            <a:r>
              <a:rPr lang="en-GB" sz="2200" dirty="0" err="1" smtClean="0"/>
              <a:t>gustan</a:t>
            </a:r>
            <a:r>
              <a:rPr lang="en-GB" sz="2200" dirty="0" smtClean="0"/>
              <a:t> </a:t>
            </a:r>
            <a:r>
              <a:rPr lang="en-GB" sz="2200" dirty="0" err="1" smtClean="0"/>
              <a:t>las</a:t>
            </a:r>
            <a:r>
              <a:rPr lang="en-GB" sz="2200" dirty="0" smtClean="0"/>
              <a:t> </a:t>
            </a:r>
            <a:r>
              <a:rPr lang="en-GB" sz="2200" dirty="0" err="1" smtClean="0"/>
              <a:t>ciencias</a:t>
            </a:r>
            <a:r>
              <a:rPr lang="en-GB" sz="2200" dirty="0" smtClean="0"/>
              <a:t> porque son </a:t>
            </a:r>
            <a:r>
              <a:rPr lang="en-GB" sz="2200" dirty="0" err="1" smtClean="0"/>
              <a:t>complicadas</a:t>
            </a:r>
            <a:r>
              <a:rPr lang="en-GB" sz="2200" dirty="0" smtClean="0"/>
              <a:t>.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190656" y="7322820"/>
            <a:ext cx="6480720" cy="164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94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982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/>
                <a:cs typeface="Calibri"/>
              </a:rPr>
              <a:t>¿</a:t>
            </a:r>
            <a:r>
              <a:rPr lang="en-GB" sz="2400" b="1" dirty="0" err="1" smtClean="0">
                <a:latin typeface="Calibri"/>
                <a:cs typeface="Calibri"/>
              </a:rPr>
              <a:t>Qué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experiencia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tienes</a:t>
            </a:r>
            <a:r>
              <a:rPr lang="en-GB" sz="2400" b="1" dirty="0" smtClean="0">
                <a:latin typeface="Calibri"/>
                <a:cs typeface="Calibri"/>
              </a:rPr>
              <a:t> del </a:t>
            </a:r>
            <a:r>
              <a:rPr lang="en-GB" sz="2400" b="1" dirty="0" err="1" smtClean="0">
                <a:latin typeface="Calibri"/>
                <a:cs typeface="Calibri"/>
              </a:rPr>
              <a:t>mundo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laboral</a:t>
            </a:r>
            <a:r>
              <a:rPr lang="en-GB" sz="2400" b="1" dirty="0" smtClean="0">
                <a:latin typeface="Calibri"/>
                <a:cs typeface="Calibri"/>
              </a:rPr>
              <a:t>?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8640" y="544776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260648" y="539552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En </a:t>
            </a:r>
            <a:r>
              <a:rPr lang="en-GB" sz="2200" dirty="0" err="1" smtClean="0"/>
              <a:t>julio</a:t>
            </a:r>
            <a:r>
              <a:rPr lang="en-GB" sz="2200" dirty="0" smtClean="0"/>
              <a:t> </a:t>
            </a:r>
            <a:r>
              <a:rPr lang="en-GB" sz="2200" dirty="0" err="1" smtClean="0"/>
              <a:t>hice</a:t>
            </a:r>
            <a:r>
              <a:rPr lang="en-GB" sz="2200" dirty="0" smtClean="0"/>
              <a:t> </a:t>
            </a:r>
            <a:r>
              <a:rPr lang="en-GB" sz="2200" dirty="0" err="1" smtClean="0"/>
              <a:t>unas</a:t>
            </a:r>
            <a:r>
              <a:rPr lang="en-GB" sz="2200" dirty="0" smtClean="0"/>
              <a:t> </a:t>
            </a:r>
            <a:r>
              <a:rPr lang="en-GB" sz="2200" dirty="0" err="1" smtClean="0"/>
              <a:t>prácticas</a:t>
            </a:r>
            <a:r>
              <a:rPr lang="en-GB" sz="2200" dirty="0" smtClean="0"/>
              <a:t> </a:t>
            </a:r>
            <a:r>
              <a:rPr lang="en-GB" sz="2200" dirty="0" err="1" smtClean="0"/>
              <a:t>laborales</a:t>
            </a:r>
            <a:r>
              <a:rPr lang="en-GB" sz="2200" dirty="0" smtClean="0"/>
              <a:t>.  </a:t>
            </a:r>
            <a:r>
              <a:rPr lang="en-GB" sz="2200" dirty="0" err="1" smtClean="0"/>
              <a:t>Trabajé</a:t>
            </a:r>
            <a:r>
              <a:rPr lang="en-GB" sz="2200" dirty="0" smtClean="0"/>
              <a:t> en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escuela</a:t>
            </a:r>
            <a:r>
              <a:rPr lang="en-GB" sz="2200" dirty="0" smtClean="0"/>
              <a:t> </a:t>
            </a:r>
            <a:r>
              <a:rPr lang="en-GB" sz="2200" dirty="0" err="1" smtClean="0"/>
              <a:t>primaria</a:t>
            </a:r>
            <a:r>
              <a:rPr lang="en-GB" sz="2200" dirty="0" smtClean="0"/>
              <a:t>.  Las </a:t>
            </a:r>
            <a:r>
              <a:rPr lang="en-GB" sz="2200" dirty="0" err="1" smtClean="0"/>
              <a:t>prácticas</a:t>
            </a:r>
            <a:r>
              <a:rPr lang="en-GB" sz="2200" dirty="0" smtClean="0"/>
              <a:t> </a:t>
            </a:r>
            <a:r>
              <a:rPr lang="en-GB" sz="2200" dirty="0" err="1" smtClean="0"/>
              <a:t>duraron</a:t>
            </a:r>
            <a:r>
              <a:rPr lang="en-GB" sz="2200" dirty="0" smtClean="0"/>
              <a:t> dos </a:t>
            </a:r>
            <a:r>
              <a:rPr lang="en-GB" sz="2200" dirty="0" err="1" smtClean="0"/>
              <a:t>semanas</a:t>
            </a:r>
            <a:r>
              <a:rPr lang="en-GB" sz="2200" dirty="0" smtClean="0"/>
              <a:t>.  </a:t>
            </a:r>
            <a:r>
              <a:rPr lang="en-GB" sz="2200" dirty="0" err="1" smtClean="0"/>
              <a:t>Cada</a:t>
            </a:r>
            <a:r>
              <a:rPr lang="en-GB" sz="2200" dirty="0" smtClean="0"/>
              <a:t> </a:t>
            </a:r>
            <a:r>
              <a:rPr lang="en-GB" sz="2200" dirty="0" err="1" smtClean="0"/>
              <a:t>día</a:t>
            </a:r>
            <a:r>
              <a:rPr lang="en-GB" sz="2200" dirty="0" smtClean="0"/>
              <a:t> </a:t>
            </a:r>
            <a:r>
              <a:rPr lang="en-GB" sz="2200" dirty="0" err="1" smtClean="0"/>
              <a:t>iba</a:t>
            </a:r>
            <a:r>
              <a:rPr lang="en-GB" sz="2200" dirty="0" smtClean="0"/>
              <a:t> en </a:t>
            </a:r>
            <a:r>
              <a:rPr lang="en-GB" sz="2200" dirty="0" err="1" smtClean="0"/>
              <a:t>autobús</a:t>
            </a:r>
            <a:r>
              <a:rPr lang="en-GB" sz="2200" dirty="0" smtClean="0"/>
              <a:t>.  </a:t>
            </a:r>
            <a:r>
              <a:rPr lang="en-GB" sz="2200" dirty="0" err="1" smtClean="0"/>
              <a:t>Tenía</a:t>
            </a:r>
            <a:r>
              <a:rPr lang="en-GB" sz="2200" dirty="0" smtClean="0"/>
              <a:t> que </a:t>
            </a:r>
            <a:r>
              <a:rPr lang="en-GB" sz="2200" dirty="0" err="1" smtClean="0"/>
              <a:t>jugar</a:t>
            </a:r>
            <a:r>
              <a:rPr lang="en-GB" sz="2200" dirty="0" smtClean="0"/>
              <a:t> con los </a:t>
            </a:r>
            <a:r>
              <a:rPr lang="en-GB" sz="2200" dirty="0" err="1" smtClean="0"/>
              <a:t>niños</a:t>
            </a:r>
            <a:r>
              <a:rPr lang="en-GB" sz="2200" dirty="0" smtClean="0"/>
              <a:t> </a:t>
            </a:r>
            <a:r>
              <a:rPr lang="en-GB" sz="2200" dirty="0" err="1" smtClean="0"/>
              <a:t>durante</a:t>
            </a:r>
            <a:r>
              <a:rPr lang="en-GB" sz="2200" dirty="0" smtClean="0"/>
              <a:t> el </a:t>
            </a:r>
            <a:r>
              <a:rPr lang="en-GB" sz="2200" dirty="0" err="1" smtClean="0"/>
              <a:t>recreo</a:t>
            </a:r>
            <a:r>
              <a:rPr lang="en-GB" sz="2200" dirty="0" smtClean="0"/>
              <a:t> y </a:t>
            </a:r>
            <a:r>
              <a:rPr lang="en-GB" sz="2200" dirty="0" err="1" smtClean="0"/>
              <a:t>preparar</a:t>
            </a:r>
            <a:r>
              <a:rPr lang="en-GB" sz="2200" dirty="0" smtClean="0"/>
              <a:t> </a:t>
            </a:r>
            <a:r>
              <a:rPr lang="en-GB" sz="2200" dirty="0" err="1" smtClean="0"/>
              <a:t>actividades</a:t>
            </a:r>
            <a:r>
              <a:rPr lang="en-GB" sz="2200" dirty="0" smtClean="0"/>
              <a:t> </a:t>
            </a:r>
            <a:r>
              <a:rPr lang="en-GB" sz="2200" dirty="0" err="1" smtClean="0"/>
              <a:t>para</a:t>
            </a:r>
            <a:r>
              <a:rPr lang="en-GB" sz="2200" dirty="0" smtClean="0"/>
              <a:t> </a:t>
            </a:r>
            <a:r>
              <a:rPr lang="en-GB" sz="2200" dirty="0" err="1" smtClean="0"/>
              <a:t>las</a:t>
            </a:r>
            <a:r>
              <a:rPr lang="en-GB" sz="2200" dirty="0" smtClean="0"/>
              <a:t> </a:t>
            </a:r>
            <a:r>
              <a:rPr lang="en-GB" sz="2200" dirty="0" err="1" smtClean="0"/>
              <a:t>clases</a:t>
            </a:r>
            <a:r>
              <a:rPr lang="en-GB" sz="2200" dirty="0" smtClean="0"/>
              <a:t>.  Me </a:t>
            </a:r>
            <a:r>
              <a:rPr lang="en-GB" sz="2200" dirty="0" err="1" smtClean="0"/>
              <a:t>gustaron</a:t>
            </a:r>
            <a:r>
              <a:rPr lang="en-GB" sz="2200" dirty="0" smtClean="0"/>
              <a:t> mucho </a:t>
            </a:r>
            <a:r>
              <a:rPr lang="en-GB" sz="2200" dirty="0" err="1" smtClean="0"/>
              <a:t>mis</a:t>
            </a:r>
            <a:r>
              <a:rPr lang="en-GB" sz="2200" dirty="0" smtClean="0"/>
              <a:t> </a:t>
            </a:r>
            <a:r>
              <a:rPr lang="en-GB" sz="2200" dirty="0" err="1" smtClean="0"/>
              <a:t>prácticas</a:t>
            </a:r>
            <a:r>
              <a:rPr lang="en-GB" sz="2200" dirty="0" smtClean="0"/>
              <a:t>.  </a:t>
            </a:r>
            <a:r>
              <a:rPr lang="en-GB" sz="2200" dirty="0" err="1" smtClean="0"/>
              <a:t>Fue</a:t>
            </a:r>
            <a:r>
              <a:rPr lang="en-GB" sz="2200" dirty="0" smtClean="0"/>
              <a:t>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experiencia</a:t>
            </a:r>
            <a:r>
              <a:rPr lang="en-GB" sz="2200" dirty="0" smtClean="0"/>
              <a:t> </a:t>
            </a:r>
            <a:r>
              <a:rPr lang="en-GB" sz="2200" dirty="0" err="1" smtClean="0"/>
              <a:t>muy</a:t>
            </a:r>
            <a:r>
              <a:rPr lang="en-GB" sz="2200" dirty="0" smtClean="0"/>
              <a:t> </a:t>
            </a:r>
            <a:r>
              <a:rPr lang="en-GB" sz="2200" dirty="0" err="1" smtClean="0"/>
              <a:t>positiva</a:t>
            </a:r>
            <a:r>
              <a:rPr lang="en-GB" sz="2200" dirty="0" smtClean="0"/>
              <a:t>.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209550" y="2684582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73546" y="48600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/>
                <a:cs typeface="Calibri"/>
              </a:rPr>
              <a:t>¿</a:t>
            </a:r>
            <a:r>
              <a:rPr lang="en-GB" sz="2400" b="1" dirty="0" err="1" smtClean="0">
                <a:latin typeface="Calibri"/>
                <a:cs typeface="Calibri"/>
              </a:rPr>
              <a:t>Tienes</a:t>
            </a:r>
            <a:r>
              <a:rPr lang="en-GB" sz="2400" b="1" dirty="0" smtClean="0">
                <a:latin typeface="Calibri"/>
                <a:cs typeface="Calibri"/>
              </a:rPr>
              <a:t> un </a:t>
            </a:r>
            <a:r>
              <a:rPr lang="en-GB" sz="2400" b="1" dirty="0" err="1" smtClean="0">
                <a:latin typeface="Calibri"/>
                <a:cs typeface="Calibri"/>
              </a:rPr>
              <a:t>trabajo</a:t>
            </a:r>
            <a:r>
              <a:rPr lang="en-GB" sz="2400" b="1" dirty="0" smtClean="0">
                <a:latin typeface="Calibri"/>
                <a:cs typeface="Calibri"/>
              </a:rPr>
              <a:t> a </a:t>
            </a:r>
            <a:r>
              <a:rPr lang="en-GB" sz="2400" b="1" dirty="0" err="1" smtClean="0">
                <a:latin typeface="Calibri"/>
                <a:cs typeface="Calibri"/>
              </a:rPr>
              <a:t>tiempo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parcial</a:t>
            </a:r>
            <a:r>
              <a:rPr lang="en-GB" sz="2400" b="1" dirty="0" smtClean="0">
                <a:latin typeface="Calibri"/>
                <a:cs typeface="Calibri"/>
              </a:rPr>
              <a:t>?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8640" y="5297304"/>
            <a:ext cx="64807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88640" y="5379184"/>
            <a:ext cx="65376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No, no </a:t>
            </a:r>
            <a:r>
              <a:rPr lang="en-GB" sz="2200" dirty="0" err="1" smtClean="0"/>
              <a:t>tengo</a:t>
            </a:r>
            <a:r>
              <a:rPr lang="en-GB" sz="2200" dirty="0" smtClean="0"/>
              <a:t> un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 de </a:t>
            </a:r>
            <a:r>
              <a:rPr lang="en-GB" sz="2200" dirty="0" err="1" smtClean="0"/>
              <a:t>momento</a:t>
            </a:r>
            <a:r>
              <a:rPr lang="en-GB" sz="2200" dirty="0" smtClean="0"/>
              <a:t> porque </a:t>
            </a:r>
            <a:r>
              <a:rPr lang="en-GB" sz="2200" dirty="0" err="1" smtClean="0"/>
              <a:t>tengo</a:t>
            </a:r>
            <a:r>
              <a:rPr lang="en-GB" sz="2200" dirty="0" smtClean="0"/>
              <a:t> que </a:t>
            </a:r>
            <a:r>
              <a:rPr lang="en-GB" sz="2200" dirty="0" err="1" smtClean="0"/>
              <a:t>estudiar</a:t>
            </a:r>
            <a:r>
              <a:rPr lang="en-GB" sz="2200" dirty="0" smtClean="0"/>
              <a:t> mucho </a:t>
            </a:r>
            <a:r>
              <a:rPr lang="en-GB" sz="2200" dirty="0" err="1" smtClean="0"/>
              <a:t>para</a:t>
            </a:r>
            <a:r>
              <a:rPr lang="en-GB" sz="2200" dirty="0" smtClean="0"/>
              <a:t> </a:t>
            </a:r>
            <a:r>
              <a:rPr lang="en-GB" sz="2200" dirty="0" err="1" smtClean="0"/>
              <a:t>mis</a:t>
            </a:r>
            <a:r>
              <a:rPr lang="en-GB" sz="2200" dirty="0" smtClean="0"/>
              <a:t> </a:t>
            </a:r>
            <a:r>
              <a:rPr lang="en-GB" sz="2200" dirty="0" err="1" smtClean="0"/>
              <a:t>exámenes</a:t>
            </a:r>
            <a:r>
              <a:rPr lang="en-GB" sz="2200" dirty="0" smtClean="0"/>
              <a:t>.  Pero a veces </a:t>
            </a:r>
            <a:r>
              <a:rPr lang="en-GB" sz="2200" dirty="0" err="1" smtClean="0"/>
              <a:t>hago</a:t>
            </a:r>
            <a:r>
              <a:rPr lang="en-GB" sz="2200" dirty="0" smtClean="0"/>
              <a:t> de </a:t>
            </a:r>
            <a:r>
              <a:rPr lang="en-GB" sz="2200" dirty="0" err="1" smtClean="0"/>
              <a:t>canguro</a:t>
            </a:r>
            <a:r>
              <a:rPr lang="en-GB" sz="2200" dirty="0" smtClean="0"/>
              <a:t> o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 </a:t>
            </a:r>
            <a:r>
              <a:rPr lang="en-GB" sz="2200" dirty="0" err="1" smtClean="0"/>
              <a:t>unas</a:t>
            </a:r>
            <a:r>
              <a:rPr lang="en-GB" sz="2200" dirty="0" smtClean="0"/>
              <a:t> </a:t>
            </a:r>
            <a:r>
              <a:rPr lang="en-GB" sz="2200" dirty="0" err="1" smtClean="0"/>
              <a:t>horas</a:t>
            </a:r>
            <a:r>
              <a:rPr lang="en-GB" sz="2200" dirty="0" smtClean="0"/>
              <a:t> </a:t>
            </a:r>
            <a:r>
              <a:rPr lang="en-GB" sz="2200" dirty="0" err="1" smtClean="0"/>
              <a:t>para</a:t>
            </a:r>
            <a:r>
              <a:rPr lang="en-GB" sz="2200" dirty="0" smtClean="0"/>
              <a:t> mi padre.  En el </a:t>
            </a:r>
            <a:r>
              <a:rPr lang="en-GB" sz="2200" dirty="0" err="1" smtClean="0"/>
              <a:t>verano</a:t>
            </a:r>
            <a:r>
              <a:rPr lang="en-GB" sz="2200" dirty="0" smtClean="0"/>
              <a:t> </a:t>
            </a:r>
            <a:r>
              <a:rPr lang="en-GB" sz="2200" dirty="0" err="1" smtClean="0"/>
              <a:t>espero</a:t>
            </a:r>
            <a:r>
              <a:rPr lang="en-GB" sz="2200" dirty="0" smtClean="0"/>
              <a:t> </a:t>
            </a:r>
            <a:r>
              <a:rPr lang="en-GB" sz="2200" dirty="0" err="1" smtClean="0"/>
              <a:t>encontrar</a:t>
            </a:r>
            <a:r>
              <a:rPr lang="en-GB" sz="2200" dirty="0" smtClean="0"/>
              <a:t> un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 </a:t>
            </a:r>
            <a:r>
              <a:rPr lang="en-GB" sz="2200" dirty="0" err="1" smtClean="0"/>
              <a:t>para</a:t>
            </a:r>
            <a:r>
              <a:rPr lang="en-GB" sz="2200" dirty="0" smtClean="0"/>
              <a:t> </a:t>
            </a:r>
            <a:r>
              <a:rPr lang="en-GB" sz="2200" dirty="0" err="1" smtClean="0"/>
              <a:t>ganar</a:t>
            </a:r>
            <a:r>
              <a:rPr lang="en-GB" sz="2200" dirty="0" smtClean="0"/>
              <a:t> </a:t>
            </a:r>
            <a:r>
              <a:rPr lang="en-GB" sz="2200" dirty="0" err="1" smtClean="0"/>
              <a:t>más</a:t>
            </a:r>
            <a:r>
              <a:rPr lang="en-GB" sz="2200" dirty="0" smtClean="0"/>
              <a:t> </a:t>
            </a:r>
            <a:r>
              <a:rPr lang="en-GB" sz="2200" dirty="0" err="1" smtClean="0"/>
              <a:t>dinero</a:t>
            </a:r>
            <a:r>
              <a:rPr lang="en-GB" sz="2200" dirty="0" smtClean="0"/>
              <a:t>.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190656" y="7322820"/>
            <a:ext cx="6480720" cy="164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56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982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/>
                <a:cs typeface="Calibri"/>
              </a:rPr>
              <a:t>¿Por </a:t>
            </a:r>
            <a:r>
              <a:rPr lang="en-GB" sz="2400" b="1" dirty="0" err="1" smtClean="0">
                <a:latin typeface="Calibri"/>
                <a:cs typeface="Calibri"/>
              </a:rPr>
              <a:t>qué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quieres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trabajar</a:t>
            </a:r>
            <a:r>
              <a:rPr lang="en-GB" sz="2400" b="1" dirty="0" smtClean="0">
                <a:latin typeface="Calibri"/>
                <a:cs typeface="Calibri"/>
              </a:rPr>
              <a:t> en </a:t>
            </a:r>
            <a:r>
              <a:rPr lang="en-GB" sz="2400" b="1" dirty="0" err="1" smtClean="0">
                <a:latin typeface="Calibri"/>
                <a:cs typeface="Calibri"/>
              </a:rPr>
              <a:t>España</a:t>
            </a:r>
            <a:r>
              <a:rPr lang="en-GB" sz="2400" b="1" dirty="0" smtClean="0">
                <a:latin typeface="Calibri"/>
                <a:cs typeface="Calibri"/>
              </a:rPr>
              <a:t>?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8640" y="544776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260648" y="539552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En </a:t>
            </a:r>
            <a:r>
              <a:rPr lang="en-GB" sz="2200" dirty="0" err="1" smtClean="0"/>
              <a:t>julio</a:t>
            </a:r>
            <a:r>
              <a:rPr lang="en-GB" sz="2200" dirty="0" smtClean="0"/>
              <a:t> </a:t>
            </a:r>
            <a:r>
              <a:rPr lang="en-GB" sz="2200" dirty="0" err="1" smtClean="0"/>
              <a:t>hice</a:t>
            </a:r>
            <a:r>
              <a:rPr lang="en-GB" sz="2200" dirty="0" smtClean="0"/>
              <a:t> </a:t>
            </a:r>
            <a:r>
              <a:rPr lang="en-GB" sz="2200" dirty="0" err="1" smtClean="0"/>
              <a:t>unas</a:t>
            </a:r>
            <a:r>
              <a:rPr lang="en-GB" sz="2200" dirty="0" smtClean="0"/>
              <a:t> </a:t>
            </a:r>
            <a:r>
              <a:rPr lang="en-GB" sz="2200" dirty="0" err="1" smtClean="0"/>
              <a:t>prácticas</a:t>
            </a:r>
            <a:r>
              <a:rPr lang="en-GB" sz="2200" dirty="0" smtClean="0"/>
              <a:t> </a:t>
            </a:r>
            <a:r>
              <a:rPr lang="en-GB" sz="2200" dirty="0" err="1" smtClean="0"/>
              <a:t>laborales</a:t>
            </a:r>
            <a:r>
              <a:rPr lang="en-GB" sz="2200" dirty="0" smtClean="0"/>
              <a:t>.  </a:t>
            </a:r>
            <a:r>
              <a:rPr lang="en-GB" sz="2200" dirty="0" err="1" smtClean="0"/>
              <a:t>Trabajé</a:t>
            </a:r>
            <a:r>
              <a:rPr lang="en-GB" sz="2200" dirty="0" smtClean="0"/>
              <a:t> en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escuela</a:t>
            </a:r>
            <a:r>
              <a:rPr lang="en-GB" sz="2200" dirty="0" smtClean="0"/>
              <a:t> </a:t>
            </a:r>
            <a:r>
              <a:rPr lang="en-GB" sz="2200" dirty="0" err="1" smtClean="0"/>
              <a:t>primaria</a:t>
            </a:r>
            <a:r>
              <a:rPr lang="en-GB" sz="2200" dirty="0" smtClean="0"/>
              <a:t>.  Las </a:t>
            </a:r>
            <a:r>
              <a:rPr lang="en-GB" sz="2200" dirty="0" err="1" smtClean="0"/>
              <a:t>prácticas</a:t>
            </a:r>
            <a:r>
              <a:rPr lang="en-GB" sz="2200" dirty="0" smtClean="0"/>
              <a:t> </a:t>
            </a:r>
            <a:r>
              <a:rPr lang="en-GB" sz="2200" dirty="0" err="1" smtClean="0"/>
              <a:t>duraron</a:t>
            </a:r>
            <a:r>
              <a:rPr lang="en-GB" sz="2200" dirty="0" smtClean="0"/>
              <a:t> dos </a:t>
            </a:r>
            <a:r>
              <a:rPr lang="en-GB" sz="2200" dirty="0" err="1" smtClean="0"/>
              <a:t>semanas</a:t>
            </a:r>
            <a:r>
              <a:rPr lang="en-GB" sz="2200" dirty="0" smtClean="0"/>
              <a:t>.  </a:t>
            </a:r>
            <a:r>
              <a:rPr lang="en-GB" sz="2200" dirty="0" err="1" smtClean="0"/>
              <a:t>Cada</a:t>
            </a:r>
            <a:r>
              <a:rPr lang="en-GB" sz="2200" dirty="0" smtClean="0"/>
              <a:t> </a:t>
            </a:r>
            <a:r>
              <a:rPr lang="en-GB" sz="2200" dirty="0" err="1" smtClean="0"/>
              <a:t>día</a:t>
            </a:r>
            <a:r>
              <a:rPr lang="en-GB" sz="2200" dirty="0" smtClean="0"/>
              <a:t> </a:t>
            </a:r>
            <a:r>
              <a:rPr lang="en-GB" sz="2200" dirty="0" err="1" smtClean="0"/>
              <a:t>iba</a:t>
            </a:r>
            <a:r>
              <a:rPr lang="en-GB" sz="2200" dirty="0" smtClean="0"/>
              <a:t> en </a:t>
            </a:r>
            <a:r>
              <a:rPr lang="en-GB" sz="2200" dirty="0" err="1" smtClean="0"/>
              <a:t>autobús</a:t>
            </a:r>
            <a:r>
              <a:rPr lang="en-GB" sz="2200" dirty="0" smtClean="0"/>
              <a:t>.  </a:t>
            </a:r>
            <a:r>
              <a:rPr lang="en-GB" sz="2200" dirty="0" err="1" smtClean="0"/>
              <a:t>Tenía</a:t>
            </a:r>
            <a:r>
              <a:rPr lang="en-GB" sz="2200" dirty="0" smtClean="0"/>
              <a:t> que </a:t>
            </a:r>
            <a:r>
              <a:rPr lang="en-GB" sz="2200" dirty="0" err="1" smtClean="0"/>
              <a:t>jugar</a:t>
            </a:r>
            <a:r>
              <a:rPr lang="en-GB" sz="2200" dirty="0" smtClean="0"/>
              <a:t> con los </a:t>
            </a:r>
            <a:r>
              <a:rPr lang="en-GB" sz="2200" dirty="0" err="1" smtClean="0"/>
              <a:t>niños</a:t>
            </a:r>
            <a:r>
              <a:rPr lang="en-GB" sz="2200" dirty="0" smtClean="0"/>
              <a:t> </a:t>
            </a:r>
            <a:r>
              <a:rPr lang="en-GB" sz="2200" dirty="0" err="1" smtClean="0"/>
              <a:t>durante</a:t>
            </a:r>
            <a:r>
              <a:rPr lang="en-GB" sz="2200" dirty="0" smtClean="0"/>
              <a:t> el </a:t>
            </a:r>
            <a:r>
              <a:rPr lang="en-GB" sz="2200" dirty="0" err="1" smtClean="0"/>
              <a:t>recreo</a:t>
            </a:r>
            <a:r>
              <a:rPr lang="en-GB" sz="2200" dirty="0" smtClean="0"/>
              <a:t> y </a:t>
            </a:r>
            <a:r>
              <a:rPr lang="en-GB" sz="2200" dirty="0" err="1" smtClean="0"/>
              <a:t>preparar</a:t>
            </a:r>
            <a:r>
              <a:rPr lang="en-GB" sz="2200" dirty="0" smtClean="0"/>
              <a:t> </a:t>
            </a:r>
            <a:r>
              <a:rPr lang="en-GB" sz="2200" dirty="0" err="1" smtClean="0"/>
              <a:t>actividades</a:t>
            </a:r>
            <a:r>
              <a:rPr lang="en-GB" sz="2200" dirty="0" smtClean="0"/>
              <a:t> </a:t>
            </a:r>
            <a:r>
              <a:rPr lang="en-GB" sz="2200" dirty="0" err="1" smtClean="0"/>
              <a:t>para</a:t>
            </a:r>
            <a:r>
              <a:rPr lang="en-GB" sz="2200" dirty="0" smtClean="0"/>
              <a:t> </a:t>
            </a:r>
            <a:r>
              <a:rPr lang="en-GB" sz="2200" dirty="0" err="1" smtClean="0"/>
              <a:t>las</a:t>
            </a:r>
            <a:r>
              <a:rPr lang="en-GB" sz="2200" dirty="0" smtClean="0"/>
              <a:t> </a:t>
            </a:r>
            <a:r>
              <a:rPr lang="en-GB" sz="2200" dirty="0" err="1" smtClean="0"/>
              <a:t>clases</a:t>
            </a:r>
            <a:r>
              <a:rPr lang="en-GB" sz="2200" dirty="0" smtClean="0"/>
              <a:t>.  Me </a:t>
            </a:r>
            <a:r>
              <a:rPr lang="en-GB" sz="2200" dirty="0" err="1" smtClean="0"/>
              <a:t>gustaron</a:t>
            </a:r>
            <a:r>
              <a:rPr lang="en-GB" sz="2200" dirty="0" smtClean="0"/>
              <a:t> mucho </a:t>
            </a:r>
            <a:r>
              <a:rPr lang="en-GB" sz="2200" dirty="0" err="1" smtClean="0"/>
              <a:t>mis</a:t>
            </a:r>
            <a:r>
              <a:rPr lang="en-GB" sz="2200" dirty="0" smtClean="0"/>
              <a:t> </a:t>
            </a:r>
            <a:r>
              <a:rPr lang="en-GB" sz="2200" dirty="0" err="1" smtClean="0"/>
              <a:t>prácticas</a:t>
            </a:r>
            <a:r>
              <a:rPr lang="en-GB" sz="2200" dirty="0" smtClean="0"/>
              <a:t>.  </a:t>
            </a:r>
            <a:r>
              <a:rPr lang="en-GB" sz="2200" dirty="0" err="1" smtClean="0"/>
              <a:t>Fue</a:t>
            </a:r>
            <a:r>
              <a:rPr lang="en-GB" sz="2200" dirty="0" smtClean="0"/>
              <a:t>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experiencia</a:t>
            </a:r>
            <a:r>
              <a:rPr lang="en-GB" sz="2200" dirty="0" smtClean="0"/>
              <a:t> </a:t>
            </a:r>
            <a:r>
              <a:rPr lang="en-GB" sz="2200" dirty="0" err="1" smtClean="0"/>
              <a:t>muy</a:t>
            </a:r>
            <a:r>
              <a:rPr lang="en-GB" sz="2200" dirty="0" smtClean="0"/>
              <a:t> </a:t>
            </a:r>
            <a:r>
              <a:rPr lang="en-GB" sz="2200" dirty="0" err="1" smtClean="0"/>
              <a:t>positiva</a:t>
            </a:r>
            <a:r>
              <a:rPr lang="en-GB" sz="2200" dirty="0" smtClean="0"/>
              <a:t>.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209550" y="2684582"/>
            <a:ext cx="6480720" cy="201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73546" y="48600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/>
                <a:cs typeface="Calibri"/>
              </a:rPr>
              <a:t>¿</a:t>
            </a:r>
            <a:r>
              <a:rPr lang="en-GB" sz="2400" b="1" dirty="0" err="1" smtClean="0">
                <a:latin typeface="Calibri"/>
                <a:cs typeface="Calibri"/>
              </a:rPr>
              <a:t>Qué</a:t>
            </a:r>
            <a:r>
              <a:rPr lang="en-GB" sz="2400" b="1" dirty="0" smtClean="0">
                <a:latin typeface="Calibri"/>
                <a:cs typeface="Calibri"/>
              </a:rPr>
              <a:t> planes </a:t>
            </a:r>
            <a:r>
              <a:rPr lang="en-GB" sz="2400" b="1" dirty="0" err="1" smtClean="0">
                <a:latin typeface="Calibri"/>
                <a:cs typeface="Calibri"/>
              </a:rPr>
              <a:t>tienes</a:t>
            </a:r>
            <a:r>
              <a:rPr lang="en-GB" sz="2400" b="1" dirty="0" smtClean="0">
                <a:latin typeface="Calibri"/>
                <a:cs typeface="Calibri"/>
              </a:rPr>
              <a:t> </a:t>
            </a:r>
            <a:r>
              <a:rPr lang="en-GB" sz="2400" b="1" dirty="0" err="1" smtClean="0">
                <a:latin typeface="Calibri"/>
                <a:cs typeface="Calibri"/>
              </a:rPr>
              <a:t>para</a:t>
            </a:r>
            <a:r>
              <a:rPr lang="en-GB" sz="2400" b="1" dirty="0" smtClean="0">
                <a:latin typeface="Calibri"/>
                <a:cs typeface="Calibri"/>
              </a:rPr>
              <a:t> el </a:t>
            </a:r>
            <a:r>
              <a:rPr lang="en-GB" sz="2400" b="1" dirty="0" err="1" smtClean="0">
                <a:latin typeface="Calibri"/>
                <a:cs typeface="Calibri"/>
              </a:rPr>
              <a:t>futuro</a:t>
            </a:r>
            <a:r>
              <a:rPr lang="en-GB" sz="2400" b="1" dirty="0" smtClean="0">
                <a:latin typeface="Calibri"/>
                <a:cs typeface="Calibri"/>
              </a:rPr>
              <a:t>?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8640" y="5297304"/>
            <a:ext cx="648072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16632" y="5379184"/>
            <a:ext cx="6669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No lo </a:t>
            </a:r>
            <a:r>
              <a:rPr lang="en-GB" sz="2200" dirty="0" err="1" smtClean="0"/>
              <a:t>sé</a:t>
            </a:r>
            <a:r>
              <a:rPr lang="en-GB" sz="2200" dirty="0" smtClean="0"/>
              <a:t> </a:t>
            </a:r>
            <a:r>
              <a:rPr lang="en-GB" sz="2200" dirty="0" err="1" smtClean="0"/>
              <a:t>exactamente</a:t>
            </a:r>
            <a:r>
              <a:rPr lang="en-GB" sz="2200" dirty="0" smtClean="0"/>
              <a:t> pero </a:t>
            </a:r>
            <a:r>
              <a:rPr lang="en-GB" sz="2200" dirty="0" err="1" smtClean="0"/>
              <a:t>voy</a:t>
            </a:r>
            <a:r>
              <a:rPr lang="en-GB" sz="2200" dirty="0" smtClean="0"/>
              <a:t> a </a:t>
            </a:r>
            <a:r>
              <a:rPr lang="en-GB" sz="2200" dirty="0" err="1" smtClean="0"/>
              <a:t>seguir</a:t>
            </a:r>
            <a:r>
              <a:rPr lang="en-GB" sz="2200" dirty="0" smtClean="0"/>
              <a:t> </a:t>
            </a:r>
            <a:r>
              <a:rPr lang="en-GB" sz="2200" dirty="0" err="1" smtClean="0"/>
              <a:t>estudiando</a:t>
            </a:r>
            <a:r>
              <a:rPr lang="en-GB" sz="2200" dirty="0" smtClean="0"/>
              <a:t>.  </a:t>
            </a:r>
            <a:r>
              <a:rPr lang="en-GB" sz="2200" dirty="0" err="1" smtClean="0"/>
              <a:t>Espero</a:t>
            </a:r>
            <a:r>
              <a:rPr lang="en-GB" sz="2200" dirty="0" smtClean="0"/>
              <a:t> </a:t>
            </a:r>
            <a:r>
              <a:rPr lang="en-GB" sz="2200" dirty="0" err="1" smtClean="0"/>
              <a:t>hacer</a:t>
            </a:r>
            <a:r>
              <a:rPr lang="en-GB" sz="2200" dirty="0" smtClean="0"/>
              <a:t> el </a:t>
            </a:r>
            <a:r>
              <a:rPr lang="en-GB" sz="2200" dirty="0" err="1" smtClean="0"/>
              <a:t>bachillerato</a:t>
            </a:r>
            <a:r>
              <a:rPr lang="en-GB" sz="2200" dirty="0" smtClean="0"/>
              <a:t> en </a:t>
            </a:r>
            <a:r>
              <a:rPr lang="en-GB" sz="2200" dirty="0" err="1" smtClean="0"/>
              <a:t>inglés</a:t>
            </a:r>
            <a:r>
              <a:rPr lang="en-GB" sz="2200" dirty="0" smtClean="0"/>
              <a:t>, </a:t>
            </a:r>
            <a:r>
              <a:rPr lang="en-GB" sz="2200" dirty="0" err="1" smtClean="0"/>
              <a:t>teatro</a:t>
            </a:r>
            <a:r>
              <a:rPr lang="en-GB" sz="2200" dirty="0" smtClean="0"/>
              <a:t> y </a:t>
            </a:r>
            <a:r>
              <a:rPr lang="en-GB" sz="2200" dirty="0" err="1" smtClean="0"/>
              <a:t>psicología</a:t>
            </a:r>
            <a:r>
              <a:rPr lang="en-GB" sz="2200" dirty="0" smtClean="0"/>
              <a:t>.  </a:t>
            </a:r>
            <a:r>
              <a:rPr lang="en-GB" sz="2200" dirty="0" err="1" smtClean="0"/>
              <a:t>Después</a:t>
            </a:r>
            <a:r>
              <a:rPr lang="en-GB" sz="2200" dirty="0" smtClean="0"/>
              <a:t> </a:t>
            </a:r>
            <a:r>
              <a:rPr lang="en-GB" sz="2200" dirty="0" err="1" smtClean="0"/>
              <a:t>quiero</a:t>
            </a:r>
            <a:r>
              <a:rPr lang="en-GB" sz="2200" dirty="0" smtClean="0"/>
              <a:t> </a:t>
            </a:r>
            <a:r>
              <a:rPr lang="en-GB" sz="2200" dirty="0" err="1" smtClean="0"/>
              <a:t>ir</a:t>
            </a:r>
            <a:r>
              <a:rPr lang="en-GB" sz="2200" dirty="0" smtClean="0"/>
              <a:t> a la </a:t>
            </a:r>
            <a:r>
              <a:rPr lang="en-GB" sz="2200" dirty="0" err="1" smtClean="0"/>
              <a:t>universidad</a:t>
            </a:r>
            <a:r>
              <a:rPr lang="en-GB" sz="2200" dirty="0" smtClean="0"/>
              <a:t> o </a:t>
            </a:r>
            <a:r>
              <a:rPr lang="en-GB" sz="2200" dirty="0" err="1" smtClean="0"/>
              <a:t>encontrar</a:t>
            </a:r>
            <a:r>
              <a:rPr lang="en-GB" sz="2200" dirty="0" smtClean="0"/>
              <a:t> un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 en </a:t>
            </a:r>
            <a:r>
              <a:rPr lang="en-GB" sz="2200" dirty="0" err="1" smtClean="0"/>
              <a:t>Londres</a:t>
            </a:r>
            <a:r>
              <a:rPr lang="en-GB" sz="2200" dirty="0" smtClean="0"/>
              <a:t>.  A lo </a:t>
            </a:r>
            <a:r>
              <a:rPr lang="en-GB" sz="2200" dirty="0" err="1" smtClean="0"/>
              <a:t>mejor</a:t>
            </a:r>
            <a:r>
              <a:rPr lang="en-GB" sz="2200" dirty="0" smtClean="0"/>
              <a:t> </a:t>
            </a:r>
            <a:r>
              <a:rPr lang="en-GB" sz="2200" dirty="0" err="1" smtClean="0"/>
              <a:t>voy</a:t>
            </a:r>
            <a:r>
              <a:rPr lang="en-GB" sz="2200" dirty="0" smtClean="0"/>
              <a:t> a </a:t>
            </a:r>
            <a:r>
              <a:rPr lang="en-GB" sz="2200" dirty="0" err="1" smtClean="0"/>
              <a:t>ser</a:t>
            </a:r>
            <a:r>
              <a:rPr lang="en-GB" sz="2200" dirty="0" smtClean="0"/>
              <a:t> </a:t>
            </a:r>
            <a:r>
              <a:rPr lang="en-GB" sz="2200" dirty="0" err="1" smtClean="0"/>
              <a:t>policía</a:t>
            </a:r>
            <a:r>
              <a:rPr lang="en-GB" sz="2200" dirty="0" smtClean="0"/>
              <a:t> o </a:t>
            </a:r>
            <a:r>
              <a:rPr lang="en-GB" sz="2200" dirty="0" err="1" smtClean="0"/>
              <a:t>piloto</a:t>
            </a:r>
            <a:r>
              <a:rPr lang="en-GB" sz="2200" dirty="0" smtClean="0"/>
              <a:t>. También me </a:t>
            </a:r>
            <a:r>
              <a:rPr lang="en-GB" sz="2200" dirty="0" err="1" smtClean="0"/>
              <a:t>gustaría</a:t>
            </a:r>
            <a:r>
              <a:rPr lang="en-GB" sz="2200" dirty="0" smtClean="0"/>
              <a:t> </a:t>
            </a:r>
            <a:r>
              <a:rPr lang="en-GB" sz="2200" dirty="0" err="1" smtClean="0"/>
              <a:t>viajar</a:t>
            </a:r>
            <a:r>
              <a:rPr lang="en-GB" sz="2200" dirty="0" smtClean="0"/>
              <a:t> y </a:t>
            </a:r>
            <a:r>
              <a:rPr lang="en-GB" sz="2200" dirty="0" err="1" smtClean="0"/>
              <a:t>visitar</a:t>
            </a:r>
            <a:r>
              <a:rPr lang="en-GB" sz="2200" dirty="0" smtClean="0"/>
              <a:t> </a:t>
            </a:r>
            <a:r>
              <a:rPr lang="en-GB" sz="2200" dirty="0" err="1" smtClean="0"/>
              <a:t>muchos</a:t>
            </a:r>
            <a:r>
              <a:rPr lang="en-GB" sz="2200" dirty="0" smtClean="0"/>
              <a:t> </a:t>
            </a:r>
            <a:r>
              <a:rPr lang="en-GB" sz="2200" dirty="0" err="1" smtClean="0"/>
              <a:t>países</a:t>
            </a:r>
            <a:r>
              <a:rPr lang="en-GB" sz="2200" dirty="0" smtClean="0"/>
              <a:t>.</a:t>
            </a:r>
            <a:endParaRPr lang="fr-FR" sz="2200" dirty="0"/>
          </a:p>
        </p:txBody>
      </p:sp>
      <p:sp>
        <p:nvSpPr>
          <p:cNvPr id="9" name="Rectangle 8"/>
          <p:cNvSpPr/>
          <p:nvPr/>
        </p:nvSpPr>
        <p:spPr>
          <a:xfrm>
            <a:off x="190656" y="7322820"/>
            <a:ext cx="6480720" cy="164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95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0081" y="1366645"/>
            <a:ext cx="8754566" cy="6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74047" y="1574249"/>
            <a:ext cx="8176429" cy="61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17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780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Dawes</dc:creator>
  <cp:lastModifiedBy>Mark Dawes</cp:lastModifiedBy>
  <cp:revision>18</cp:revision>
  <dcterms:created xsi:type="dcterms:W3CDTF">2012-06-25T04:13:37Z</dcterms:created>
  <dcterms:modified xsi:type="dcterms:W3CDTF">2012-06-25T06:01:04Z</dcterms:modified>
</cp:coreProperties>
</file>