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86" autoAdjust="0"/>
  </p:normalViewPr>
  <p:slideViewPr>
    <p:cSldViewPr>
      <p:cViewPr varScale="1">
        <p:scale>
          <a:sx n="91" d="100"/>
          <a:sy n="91" d="100"/>
        </p:scale>
        <p:origin x="-22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8877E-534F-456D-9A88-45B9355E14DD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3789C-BC2E-49AD-961E-95F450C68F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26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Revision lesson.  Students are going to search their books for answers to these questions and write</a:t>
            </a:r>
            <a:r>
              <a:rPr lang="en-GB" baseline="0" dirty="0" smtClean="0"/>
              <a:t> them up on a sheet.  Then they will do ‘</a:t>
            </a:r>
            <a:r>
              <a:rPr lang="en-GB" baseline="0" dirty="0" err="1" smtClean="0"/>
              <a:t>hotseating</a:t>
            </a:r>
            <a:r>
              <a:rPr lang="en-GB" baseline="0" dirty="0" smtClean="0"/>
              <a:t>’ to practise the questions.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3789C-BC2E-49AD-961E-95F450C68FA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03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3789C-BC2E-49AD-961E-95F450C68FA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93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Revision lesson.  Students are going to search their books for answers to these questions and write</a:t>
            </a:r>
            <a:r>
              <a:rPr lang="en-GB" baseline="0" dirty="0" smtClean="0"/>
              <a:t> them up on a sheet.  Then they will do ‘</a:t>
            </a:r>
            <a:r>
              <a:rPr lang="en-GB" baseline="0" dirty="0" err="1" smtClean="0"/>
              <a:t>hotseating</a:t>
            </a:r>
            <a:r>
              <a:rPr lang="en-GB" baseline="0" dirty="0" smtClean="0"/>
              <a:t>’ to practise the questions.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3789C-BC2E-49AD-961E-95F450C68FA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03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40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44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81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30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62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52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18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9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1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6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A477-3981-45DF-BAF7-D5419D0448F8}" type="datetimeFigureOut">
              <a:rPr lang="fr-FR" smtClean="0"/>
              <a:t>08/11/2012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F308-A6DA-4DA2-8990-D1A9D13DBB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43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89820"/>
              </p:ext>
            </p:extLst>
          </p:nvPr>
        </p:nvGraphicFramePr>
        <p:xfrm>
          <a:off x="251520" y="157688"/>
          <a:ext cx="8640960" cy="6295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8792"/>
                <a:gridCol w="504056"/>
                <a:gridCol w="504056"/>
                <a:gridCol w="504056"/>
              </a:tblGrid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1. ¿</a:t>
                      </a:r>
                      <a:r>
                        <a:rPr lang="en-GB" b="0" dirty="0" err="1" smtClean="0"/>
                        <a:t>Dónde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estudias</a:t>
                      </a:r>
                      <a:r>
                        <a:rPr lang="en-GB" b="0" dirty="0" smtClean="0"/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2.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instituto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s-ES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3. ¿</a:t>
                      </a:r>
                      <a:r>
                        <a:rPr lang="en-GB" b="0" dirty="0" err="1" smtClean="0"/>
                        <a:t>Qué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asignaturas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estudias</a:t>
                      </a:r>
                      <a:r>
                        <a:rPr lang="en-GB" b="0" dirty="0" smtClean="0"/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4. </a:t>
                      </a:r>
                      <a:r>
                        <a:rPr lang="es-ES" b="0" dirty="0" smtClean="0"/>
                        <a:t>¿Qué asignaturas te gustan? (¿Y por qué?)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5. </a:t>
                      </a:r>
                      <a:r>
                        <a:rPr lang="es-ES" b="0" dirty="0" smtClean="0"/>
                        <a:t>¿Cuál es la asignatura más importante para </a:t>
                      </a:r>
                      <a:r>
                        <a:rPr lang="es-ES" b="0" dirty="0" err="1" smtClean="0"/>
                        <a:t>tí</a:t>
                      </a:r>
                      <a:r>
                        <a:rPr lang="es-ES" b="0" dirty="0" smtClean="0"/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6. ¿</a:t>
                      </a:r>
                      <a:r>
                        <a:rPr lang="en-GB" b="0" dirty="0" err="1" smtClean="0"/>
                        <a:t>Eres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fuerte</a:t>
                      </a:r>
                      <a:r>
                        <a:rPr lang="en-GB" b="0" dirty="0" smtClean="0"/>
                        <a:t> en (</a:t>
                      </a:r>
                      <a:r>
                        <a:rPr lang="en-GB" b="0" dirty="0" err="1" smtClean="0"/>
                        <a:t>matemáticas</a:t>
                      </a:r>
                      <a:r>
                        <a:rPr lang="en-GB" b="0" dirty="0" smtClean="0"/>
                        <a:t>)?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7.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tiene (hay en) tu instituto?</a:t>
                      </a:r>
                      <a:endParaRPr lang="fr-FR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8.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es lo bueno de tu </a:t>
                      </a:r>
                      <a:r>
                        <a:rPr lang="es-ES_tradnl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fr-FR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¿Qué es lo que más te gusta de tu </a:t>
                      </a:r>
                      <a:r>
                        <a:rPr lang="es-ES_tradnl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fr-FR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¿Cuántos alumnos y profesores hay? </a:t>
                      </a:r>
                      <a:endParaRPr lang="fr-FR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dirty="0" smtClean="0"/>
                        <a:t>11. 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¿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Tienes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 un 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trabajo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 a 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tiempo</a:t>
                      </a:r>
                      <a:r>
                        <a:rPr lang="en-GB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baseline="0" dirty="0" err="1" smtClean="0">
                          <a:latin typeface="Calibri"/>
                          <a:cs typeface="Calibri"/>
                        </a:rPr>
                        <a:t>parcial</a:t>
                      </a:r>
                      <a:r>
                        <a:rPr lang="en-GB" baseline="0" dirty="0" smtClean="0">
                          <a:latin typeface="Calibri"/>
                          <a:cs typeface="Calibri"/>
                        </a:rPr>
                        <a:t>?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12.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Cuándo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y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uántas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trabajas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13.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¿A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empiezas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 Y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terminas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n-US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14.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Cuánto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dinero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ganas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15. ¿En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gastas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tu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dinero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16. 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Cómo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encuentras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tu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trabajo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67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43189"/>
              </p:ext>
            </p:extLst>
          </p:nvPr>
        </p:nvGraphicFramePr>
        <p:xfrm>
          <a:off x="251520" y="157688"/>
          <a:ext cx="8712968" cy="658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5976664"/>
              </a:tblGrid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1. ¿</a:t>
                      </a:r>
                      <a:r>
                        <a:rPr lang="en-GB" b="0" dirty="0" err="1" smtClean="0"/>
                        <a:t>Dónde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estudias</a:t>
                      </a:r>
                      <a:r>
                        <a:rPr lang="en-GB" b="0" dirty="0" smtClean="0"/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2.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instituto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s-ES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3. </a:t>
                      </a:r>
                      <a:r>
                        <a:rPr lang="en-GB" b="0" dirty="0" smtClean="0"/>
                        <a:t>¿</a:t>
                      </a:r>
                      <a:r>
                        <a:rPr lang="en-GB" b="0" dirty="0" err="1" smtClean="0"/>
                        <a:t>Qué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asignaturas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estudias</a:t>
                      </a:r>
                      <a:r>
                        <a:rPr lang="en-GB" b="0" dirty="0" smtClean="0"/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4. </a:t>
                      </a:r>
                      <a:r>
                        <a:rPr lang="es-ES" b="0" dirty="0" smtClean="0"/>
                        <a:t>¿Qué asignaturas te gustan? (¿Y por qué?)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5. </a:t>
                      </a:r>
                      <a:r>
                        <a:rPr lang="es-ES" b="0" dirty="0" smtClean="0"/>
                        <a:t>¿Cuál es la asignatura más importante para </a:t>
                      </a:r>
                      <a:r>
                        <a:rPr lang="es-ES" b="0" dirty="0" err="1" smtClean="0"/>
                        <a:t>tí</a:t>
                      </a:r>
                      <a:r>
                        <a:rPr lang="es-ES" b="0" dirty="0" smtClean="0"/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6. </a:t>
                      </a:r>
                      <a:r>
                        <a:rPr lang="en-GB" b="0" dirty="0" smtClean="0"/>
                        <a:t>¿</a:t>
                      </a:r>
                      <a:r>
                        <a:rPr lang="en-GB" b="0" dirty="0" err="1" smtClean="0"/>
                        <a:t>Eres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fuerte</a:t>
                      </a:r>
                      <a:r>
                        <a:rPr lang="en-GB" b="0" dirty="0" smtClean="0"/>
                        <a:t> en (</a:t>
                      </a:r>
                      <a:r>
                        <a:rPr lang="en-GB" b="0" dirty="0" err="1" smtClean="0"/>
                        <a:t>matemáticas</a:t>
                      </a:r>
                      <a:r>
                        <a:rPr lang="en-GB" b="0" dirty="0" smtClean="0"/>
                        <a:t>)?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7.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tiene (hay en) tu instituto?</a:t>
                      </a:r>
                      <a:endParaRPr lang="fr-FR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8.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es lo bueno de tu </a:t>
                      </a:r>
                      <a:r>
                        <a:rPr lang="es-ES_tradnl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fr-FR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01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30127"/>
              </p:ext>
            </p:extLst>
          </p:nvPr>
        </p:nvGraphicFramePr>
        <p:xfrm>
          <a:off x="251520" y="188640"/>
          <a:ext cx="8712968" cy="57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5976664"/>
              </a:tblGrid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¿Qué es lo que más te gusta de tu </a:t>
                      </a:r>
                      <a:r>
                        <a:rPr lang="es-ES_tradnl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fr-FR" b="0" dirty="0" smtClean="0"/>
                    </a:p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¿Cuántos alumnos y profesores hay? </a:t>
                      </a:r>
                      <a:endParaRPr lang="fr-FR" b="0" dirty="0" smtClean="0"/>
                    </a:p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273">
                <a:tc>
                  <a:txBody>
                    <a:bodyPr/>
                    <a:lstStyle/>
                    <a:p>
                      <a:r>
                        <a:rPr lang="en-GB" dirty="0" smtClean="0"/>
                        <a:t>11. 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¿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Tienes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 un 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trabajo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 a 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tiempo</a:t>
                      </a:r>
                      <a:r>
                        <a:rPr lang="en-GB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baseline="0" dirty="0" err="1" smtClean="0">
                          <a:latin typeface="Calibri"/>
                          <a:cs typeface="Calibri"/>
                        </a:rPr>
                        <a:t>parcial</a:t>
                      </a:r>
                      <a:r>
                        <a:rPr lang="en-GB" baseline="0" dirty="0" smtClean="0">
                          <a:latin typeface="Calibri"/>
                          <a:cs typeface="Calibri"/>
                        </a:rPr>
                        <a:t>?</a:t>
                      </a:r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12.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Cuándo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y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uántas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trabajas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13.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¿A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empiezas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 Y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terminas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n-US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14.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Cuánto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dinero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ganas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¿En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gastas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tu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dinero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Cómo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encuentras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tu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trabajo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11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04638"/>
              </p:ext>
            </p:extLst>
          </p:nvPr>
        </p:nvGraphicFramePr>
        <p:xfrm>
          <a:off x="251520" y="157688"/>
          <a:ext cx="8640960" cy="6542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8792"/>
                <a:gridCol w="504056"/>
                <a:gridCol w="504056"/>
                <a:gridCol w="504056"/>
              </a:tblGrid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1. ¿</a:t>
                      </a:r>
                      <a:r>
                        <a:rPr lang="en-GB" b="0" dirty="0" err="1" smtClean="0"/>
                        <a:t>Dónde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estudias</a:t>
                      </a:r>
                      <a:r>
                        <a:rPr lang="en-GB" b="0" dirty="0" smtClean="0"/>
                        <a:t>? (</a:t>
                      </a:r>
                      <a:r>
                        <a:rPr lang="en-GB" b="0" dirty="0" smtClean="0">
                          <a:latin typeface="Calibri"/>
                          <a:cs typeface="Calibri"/>
                        </a:rPr>
                        <a:t>¿A</a:t>
                      </a:r>
                      <a:r>
                        <a:rPr lang="en-GB" b="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b="0" baseline="0" dirty="0" err="1" smtClean="0">
                          <a:latin typeface="Calibri"/>
                          <a:cs typeface="Calibri"/>
                        </a:rPr>
                        <a:t>qué</a:t>
                      </a:r>
                      <a:r>
                        <a:rPr lang="en-GB" b="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b="0" baseline="0" dirty="0" err="1" smtClean="0">
                          <a:latin typeface="Calibri"/>
                          <a:cs typeface="Calibri"/>
                        </a:rPr>
                        <a:t>instituto</a:t>
                      </a:r>
                      <a:r>
                        <a:rPr lang="en-GB" b="0" baseline="0" dirty="0" smtClean="0">
                          <a:latin typeface="Calibri"/>
                          <a:cs typeface="Calibri"/>
                        </a:rPr>
                        <a:t> vas?  ¿</a:t>
                      </a:r>
                      <a:r>
                        <a:rPr lang="en-GB" b="0" baseline="0" dirty="0" err="1" smtClean="0">
                          <a:latin typeface="Calibri"/>
                          <a:cs typeface="Calibri"/>
                        </a:rPr>
                        <a:t>Cómo</a:t>
                      </a:r>
                      <a:r>
                        <a:rPr lang="en-GB" b="0" baseline="0" dirty="0" smtClean="0">
                          <a:latin typeface="Calibri"/>
                          <a:cs typeface="Calibri"/>
                        </a:rPr>
                        <a:t> se llama </a:t>
                      </a:r>
                      <a:r>
                        <a:rPr lang="en-GB" b="0" baseline="0" dirty="0" err="1" smtClean="0">
                          <a:latin typeface="Calibri"/>
                          <a:cs typeface="Calibri"/>
                        </a:rPr>
                        <a:t>tu</a:t>
                      </a:r>
                      <a:r>
                        <a:rPr lang="en-GB" b="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b="0" baseline="0" dirty="0" err="1" smtClean="0">
                          <a:latin typeface="Calibri"/>
                          <a:cs typeface="Calibri"/>
                        </a:rPr>
                        <a:t>instituto</a:t>
                      </a:r>
                      <a:r>
                        <a:rPr lang="en-GB" b="0" baseline="0" dirty="0" smtClean="0">
                          <a:latin typeface="Calibri"/>
                          <a:cs typeface="Calibri"/>
                        </a:rPr>
                        <a:t>?)</a:t>
                      </a:r>
                      <a:endParaRPr lang="en-GB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2.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Cómo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instituto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Puedes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instituto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un </a:t>
                      </a:r>
                      <a:r>
                        <a:rPr lang="en-GB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poco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¿</a:t>
                      </a:r>
                      <a:r>
                        <a:rPr lang="en-GB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Cómo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es</a:t>
                      </a:r>
                      <a:r>
                        <a:rPr lang="en-GB" sz="1800" b="0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?)</a:t>
                      </a:r>
                      <a:endParaRPr lang="es-ES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3. ¿</a:t>
                      </a:r>
                      <a:r>
                        <a:rPr lang="en-GB" b="0" dirty="0" err="1" smtClean="0"/>
                        <a:t>Qué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asignaturas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estudias</a:t>
                      </a:r>
                      <a:r>
                        <a:rPr lang="en-GB" b="0" dirty="0" smtClean="0"/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4. </a:t>
                      </a:r>
                      <a:r>
                        <a:rPr lang="es-ES" b="0" dirty="0" smtClean="0"/>
                        <a:t>¿Qué asignaturas te gustan? (¿Y por qué?)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5. </a:t>
                      </a:r>
                      <a:r>
                        <a:rPr lang="es-ES" b="0" dirty="0" smtClean="0"/>
                        <a:t>¿Cuál es la asignatura más importante para </a:t>
                      </a:r>
                      <a:r>
                        <a:rPr lang="es-ES" b="0" dirty="0" err="1" smtClean="0"/>
                        <a:t>tí</a:t>
                      </a:r>
                      <a:r>
                        <a:rPr lang="es-ES" b="0" dirty="0" smtClean="0"/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6. ¿</a:t>
                      </a:r>
                      <a:r>
                        <a:rPr lang="en-GB" b="0" dirty="0" err="1" smtClean="0"/>
                        <a:t>Eres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dirty="0" err="1" smtClean="0"/>
                        <a:t>fuerte</a:t>
                      </a:r>
                      <a:r>
                        <a:rPr lang="en-GB" b="0" dirty="0" smtClean="0"/>
                        <a:t> en (</a:t>
                      </a:r>
                      <a:r>
                        <a:rPr lang="en-GB" b="0" dirty="0" err="1" smtClean="0"/>
                        <a:t>matemáticas</a:t>
                      </a:r>
                      <a:r>
                        <a:rPr lang="en-GB" b="0" dirty="0" smtClean="0"/>
                        <a:t>)?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7.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tiene (hay en) tu instituto?</a:t>
                      </a:r>
                      <a:endParaRPr lang="fr-FR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b="0" dirty="0" smtClean="0"/>
                        <a:t>8.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es lo bueno de tu </a:t>
                      </a:r>
                      <a:r>
                        <a:rPr lang="es-ES_tradnl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fr-FR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¿Qué es lo que más te gusta de tu </a:t>
                      </a:r>
                      <a:r>
                        <a:rPr lang="es-ES_tradnl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fr-FR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¿Cuántos alumnos y profesores hay? </a:t>
                      </a:r>
                      <a:endParaRPr lang="fr-FR" b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</a:tr>
              <a:tr h="393478">
                <a:tc>
                  <a:txBody>
                    <a:bodyPr/>
                    <a:lstStyle/>
                    <a:p>
                      <a:r>
                        <a:rPr lang="en-GB" dirty="0" smtClean="0"/>
                        <a:t>11. 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¿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Tienes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 un 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trabajo</a:t>
                      </a:r>
                      <a:r>
                        <a:rPr lang="en-GB" dirty="0" smtClean="0">
                          <a:latin typeface="Calibri"/>
                          <a:cs typeface="Calibri"/>
                        </a:rPr>
                        <a:t> a </a:t>
                      </a:r>
                      <a:r>
                        <a:rPr lang="en-GB" dirty="0" err="1" smtClean="0">
                          <a:latin typeface="Calibri"/>
                          <a:cs typeface="Calibri"/>
                        </a:rPr>
                        <a:t>tiempo</a:t>
                      </a:r>
                      <a:r>
                        <a:rPr lang="en-GB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baseline="0" dirty="0" err="1" smtClean="0">
                          <a:latin typeface="Calibri"/>
                          <a:cs typeface="Calibri"/>
                        </a:rPr>
                        <a:t>parcial</a:t>
                      </a:r>
                      <a:r>
                        <a:rPr lang="en-GB" baseline="0" dirty="0" smtClean="0">
                          <a:latin typeface="Calibri"/>
                          <a:cs typeface="Calibri"/>
                        </a:rPr>
                        <a:t>?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12.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Cuándo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y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uántas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trabajas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13.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¿A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empiezas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 Y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hora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terminas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n-US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14.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Cuánto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dinero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ganas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15. ¿En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gastas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tu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dinero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3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16. ¿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Cómo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encuentras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tu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trabajo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47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576</Words>
  <Application>Microsoft Office PowerPoint</Application>
  <PresentationFormat>On-screen Show (4:3)</PresentationFormat>
  <Paragraphs>53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7</cp:revision>
  <dcterms:created xsi:type="dcterms:W3CDTF">2012-10-21T20:04:06Z</dcterms:created>
  <dcterms:modified xsi:type="dcterms:W3CDTF">2012-11-08T11:24:54Z</dcterms:modified>
</cp:coreProperties>
</file>