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78" r:id="rId3"/>
    <p:sldId id="272" r:id="rId4"/>
    <p:sldId id="295" r:id="rId5"/>
    <p:sldId id="296" r:id="rId6"/>
    <p:sldId id="322" r:id="rId7"/>
    <p:sldId id="280" r:id="rId8"/>
    <p:sldId id="282" r:id="rId9"/>
    <p:sldId id="283" r:id="rId10"/>
    <p:sldId id="284" r:id="rId11"/>
    <p:sldId id="285" r:id="rId12"/>
    <p:sldId id="287" r:id="rId13"/>
    <p:sldId id="314" r:id="rId14"/>
    <p:sldId id="290" r:id="rId15"/>
    <p:sldId id="297" r:id="rId16"/>
    <p:sldId id="316" r:id="rId17"/>
    <p:sldId id="298" r:id="rId18"/>
    <p:sldId id="299" r:id="rId19"/>
    <p:sldId id="300" r:id="rId20"/>
    <p:sldId id="301" r:id="rId21"/>
    <p:sldId id="302" r:id="rId22"/>
    <p:sldId id="303" r:id="rId23"/>
    <p:sldId id="304" r:id="rId24"/>
    <p:sldId id="305" r:id="rId25"/>
    <p:sldId id="306" r:id="rId26"/>
    <p:sldId id="308" r:id="rId27"/>
    <p:sldId id="307" r:id="rId28"/>
    <p:sldId id="291" r:id="rId29"/>
    <p:sldId id="313" r:id="rId30"/>
    <p:sldId id="293" r:id="rId31"/>
    <p:sldId id="317" r:id="rId32"/>
    <p:sldId id="319" r:id="rId33"/>
    <p:sldId id="323" r:id="rId34"/>
    <p:sldId id="320" r:id="rId35"/>
    <p:sldId id="321" r:id="rId36"/>
    <p:sldId id="324" r:id="rId37"/>
    <p:sldId id="275" r:id="rId38"/>
    <p:sldId id="274" r:id="rId39"/>
    <p:sldId id="270" r:id="rId40"/>
    <p:sldId id="276" r:id="rId41"/>
    <p:sldId id="277" r:id="rId42"/>
    <p:sldId id="273" r:id="rId43"/>
    <p:sldId id="315" r:id="rId44"/>
    <p:sldId id="309" r:id="rId45"/>
    <p:sldId id="310" r:id="rId46"/>
    <p:sldId id="292" r:id="rId47"/>
    <p:sldId id="294" r:id="rId48"/>
    <p:sldId id="311" r:id="rId49"/>
    <p:sldId id="312" r:id="rId50"/>
    <p:sldId id="271" r:id="rId51"/>
    <p:sldId id="267" r:id="rId52"/>
    <p:sldId id="268" r:id="rId53"/>
    <p:sldId id="269" r:id="rId54"/>
    <p:sldId id="266" r:id="rId55"/>
    <p:sldId id="257" r:id="rId56"/>
    <p:sldId id="258" r:id="rId57"/>
    <p:sldId id="259" r:id="rId58"/>
    <p:sldId id="260" r:id="rId59"/>
    <p:sldId id="261" r:id="rId60"/>
    <p:sldId id="262" r:id="rId61"/>
    <p:sldId id="263" r:id="rId62"/>
    <p:sldId id="265" r:id="rId63"/>
    <p:sldId id="264" r:id="rId64"/>
    <p:sldId id="27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54" d="100"/>
          <a:sy n="54" d="100"/>
        </p:scale>
        <p:origin x="-1602" y="-426"/>
      </p:cViewPr>
      <p:guideLst>
        <p:guide orient="horz" pos="2160"/>
        <p:guide pos="2880"/>
      </p:guideLst>
    </p:cSldViewPr>
  </p:slideViewPr>
  <p:notesTextViewPr>
    <p:cViewPr>
      <p:scale>
        <a:sx n="1" d="1"/>
        <a:sy n="1" d="1"/>
      </p:scale>
      <p:origin x="0" y="0"/>
    </p:cViewPr>
  </p:notesTextViewPr>
  <p:sorterViewPr>
    <p:cViewPr>
      <p:scale>
        <a:sx n="65" d="100"/>
        <a:sy n="65" d="100"/>
      </p:scale>
      <p:origin x="0" y="2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114F9-2591-4F8D-9450-44ACF87F13BA}" type="datetimeFigureOut">
              <a:rPr lang="en-GB" smtClean="0"/>
              <a:t>14/07/2011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6B137-C90A-4D80-8E38-0266914B95BD}" type="slidenum">
              <a:rPr lang="en-GB" smtClean="0"/>
              <a:t>‹#›</a:t>
            </a:fld>
            <a:endParaRPr lang="en-GB"/>
          </a:p>
        </p:txBody>
      </p:sp>
    </p:spTree>
    <p:extLst>
      <p:ext uri="{BB962C8B-B14F-4D97-AF65-F5344CB8AC3E}">
        <p14:creationId xmlns:p14="http://schemas.microsoft.com/office/powerpoint/2010/main" val="33499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373980-9AC6-407E-B3D6-BB51EED3D62A}" type="slidenum">
              <a:rPr lang="en-GB" smtClean="0"/>
              <a:pPr fontAlgn="base">
                <a:spcBef>
                  <a:spcPct val="0"/>
                </a:spcBef>
                <a:spcAft>
                  <a:spcPct val="0"/>
                </a:spcAft>
                <a:defRPr/>
              </a:pPr>
              <a:t>4</a:t>
            </a:fld>
            <a:endParaRPr lang="en-GB"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357371B0-E77B-44EB-A664-E663EDD0DBED}" type="slidenum">
              <a:rPr lang="en-GB" sz="1200">
                <a:latin typeface="+mn-lt"/>
              </a:rPr>
              <a:pPr algn="r">
                <a:defRPr/>
              </a:pPr>
              <a:t>20</a:t>
            </a:fld>
            <a:endParaRPr lang="en-GB" sz="1200">
              <a:latin typeface="+mn-lt"/>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 students the questions and 1 minute for question 1 to think through (not write down) an answer with exactly 7 words.  Take a few answers in whole class feedback.  Then give them 3 minutes to do the same for the other 3 questions.  Then give them 3 minutes to choose 1 of the 4 questions and try to come up with a sentence of 10 words – they will need either ‘und’ or ‘aber’ or ‘weil’ or ‘denn’ for this.  They can be encouraged to use other forms of the verb other than ‘ich’ too here – e.g. Ich habe einen Bruder aber meine beste Freundin Emma hat keine Geschwister.  This highlights some of the different ways to extend answers.</a:t>
            </a: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Pictures and task taken from ASSET Breakthrough speaking task – grade 3</a:t>
            </a:r>
            <a:endParaRPr lang="en-US" smtClean="0"/>
          </a:p>
        </p:txBody>
      </p:sp>
      <p:sp>
        <p:nvSpPr>
          <p:cNvPr id="5018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6327E83-651B-408F-8448-9B6F4CF50ED9}" type="slidenum">
              <a:rPr lang="en-US" sz="1200">
                <a:latin typeface="+mn-lt"/>
              </a:rPr>
              <a:pPr algn="r">
                <a:defRPr/>
              </a:pPr>
              <a:t>23</a:t>
            </a:fld>
            <a:endParaRPr lang="en-US"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Picture A is Asturias  - picture B is Almería in Andalucía.  Would be useful to ask students to guess where these photos were taken.  I would imagine that most would think that B is Spain but not A.  Good to dispel myths that Spain is all like it is on the south coast!</a:t>
            </a:r>
            <a:endParaRPr lang="en-US" smtClean="0"/>
          </a:p>
        </p:txBody>
      </p:sp>
      <p:sp>
        <p:nvSpPr>
          <p:cNvPr id="5325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C59AC7A-1B52-4C23-9066-A7FB98C26319}" type="slidenum">
              <a:rPr lang="en-US" sz="1200">
                <a:latin typeface="+mn-lt"/>
              </a:rPr>
              <a:pPr algn="r">
                <a:defRPr/>
              </a:pPr>
              <a:t>24</a:t>
            </a:fld>
            <a:endParaRPr lang="en-US"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08788F-4A06-4DDC-B8B3-80E87754196B}" type="slidenum">
              <a:rPr lang="en-GB"/>
              <a:pPr eaLnBrk="1" hangingPunct="1"/>
              <a:t>28</a:t>
            </a:fld>
            <a:endParaRPr lang="en-GB"/>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Here learners need to change a detail or more in each sentence to say something different about the picture.  The sentences give support to learners as they try to build sentences without writing preparation time.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BC1599-2AA6-421D-8AFA-CB219B680514}" type="slidenum">
              <a:rPr lang="en-GB"/>
              <a:pPr eaLnBrk="1" hangingPunct="1"/>
              <a:t>30</a:t>
            </a:fld>
            <a:endParaRPr lang="en-GB"/>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time allows, here are the other </a:t>
            </a:r>
            <a:r>
              <a:rPr lang="en-GB" dirty="0" err="1" smtClean="0"/>
              <a:t>olympic</a:t>
            </a:r>
            <a:r>
              <a:rPr lang="en-GB" baseline="0" dirty="0" smtClean="0"/>
              <a:t> sports to practise pronunciation of. Note that </a:t>
            </a:r>
            <a:r>
              <a:rPr lang="en-GB" baseline="0" dirty="0" err="1" smtClean="0"/>
              <a:t>halterofilia</a:t>
            </a:r>
            <a:r>
              <a:rPr lang="en-GB" baseline="0" dirty="0" smtClean="0"/>
              <a:t> is weightlifting, </a:t>
            </a:r>
            <a:r>
              <a:rPr lang="en-GB" baseline="0" dirty="0" err="1" smtClean="0"/>
              <a:t>hípica</a:t>
            </a:r>
            <a:r>
              <a:rPr lang="en-GB" baseline="0" dirty="0" smtClean="0"/>
              <a:t> is equestrian. Hockey is pronounced is a rather </a:t>
            </a:r>
            <a:r>
              <a:rPr lang="en-GB" baseline="0" dirty="0" err="1" smtClean="0"/>
              <a:t>english</a:t>
            </a:r>
            <a:r>
              <a:rPr lang="en-GB" baseline="0" dirty="0" smtClean="0"/>
              <a:t> fashion (with the ‘h’ and rhyming with okay) and judo is pronounced ‘you-do’ </a:t>
            </a:r>
            <a:endParaRPr lang="en-GB" dirty="0"/>
          </a:p>
        </p:txBody>
      </p:sp>
      <p:sp>
        <p:nvSpPr>
          <p:cNvPr id="4" name="Slide Number Placeholder 3"/>
          <p:cNvSpPr>
            <a:spLocks noGrp="1"/>
          </p:cNvSpPr>
          <p:nvPr>
            <p:ph type="sldNum" sz="quarter" idx="10"/>
          </p:nvPr>
        </p:nvSpPr>
        <p:spPr/>
        <p:txBody>
          <a:bodyPr/>
          <a:lstStyle/>
          <a:p>
            <a:pPr>
              <a:defRPr/>
            </a:pPr>
            <a:fld id="{3DA7892E-27F1-44E3-A680-F50FC62B02E6}" type="slidenum">
              <a:rPr lang="en-US" smtClean="0"/>
              <a:pPr>
                <a:defRPr/>
              </a:pPr>
              <a:t>33</a:t>
            </a:fld>
            <a:endParaRPr lang="en-US"/>
          </a:p>
        </p:txBody>
      </p:sp>
    </p:spTree>
    <p:extLst>
      <p:ext uri="{BB962C8B-B14F-4D97-AF65-F5344CB8AC3E}">
        <p14:creationId xmlns:p14="http://schemas.microsoft.com/office/powerpoint/2010/main" val="105467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DB866745-FCA5-46C8-A073-64B04B3C2D81}" type="slidenum">
              <a:rPr lang="en-GB" sz="1200"/>
              <a:pPr eaLnBrk="1" hangingPunct="1"/>
              <a:t>39</a:t>
            </a:fld>
            <a:endParaRPr lang="en-GB" sz="1200"/>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This is a trapdoor activity to practise scene-setting language.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02C563D-BB67-499B-8747-07FB6542AA87}" type="slidenum">
              <a:rPr lang="en-US" smtClean="0"/>
              <a:pPr eaLnBrk="1" fontAlgn="base" hangingPunct="1">
                <a:spcBef>
                  <a:spcPct val="0"/>
                </a:spcBef>
                <a:spcAft>
                  <a:spcPct val="0"/>
                </a:spcAft>
              </a:pPr>
              <a:t>40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This is a trapdoor activity to practise scene-setting language.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8E959E0-668E-4F43-AA6F-86962B6BDCFE}" type="slidenum">
              <a:rPr lang="en-US" smtClean="0"/>
              <a:pPr eaLnBrk="1" fontAlgn="base" hangingPunct="1">
                <a:spcBef>
                  <a:spcPct val="0"/>
                </a:spcBef>
                <a:spcAft>
                  <a:spcPct val="0"/>
                </a:spcAft>
              </a:pPr>
              <a:t>41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6D59B3-93DC-4EAE-A119-4FAB5ABD0BEA}" type="slidenum">
              <a:rPr lang="en-GB" smtClean="0"/>
              <a:t>42</a:t>
            </a:fld>
            <a:endParaRPr lang="en-GB"/>
          </a:p>
        </p:txBody>
      </p:sp>
    </p:spTree>
    <p:extLst>
      <p:ext uri="{BB962C8B-B14F-4D97-AF65-F5344CB8AC3E}">
        <p14:creationId xmlns:p14="http://schemas.microsoft.com/office/powerpoint/2010/main" val="143278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5C5698-669E-460D-B6DD-F3DFA411BB4A}" type="slidenum">
              <a:rPr lang="en-GB"/>
              <a:pPr eaLnBrk="1" hangingPunct="1"/>
              <a:t>9</a:t>
            </a:fld>
            <a:endParaRPr lang="en-GB"/>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Pupils could generate questions around pets, age, concrete nouns in Y7, with school subjects and timetable at the end of Y7. To follow in Y8 we would expect questions around appearance &amp; healthy diet in addition to these. Y9 would allow them to add words such as </a:t>
            </a:r>
            <a:r>
              <a:rPr lang="en-GB" i="1" smtClean="0"/>
              <a:t>hambre, sed, sue</a:t>
            </a:r>
            <a:r>
              <a:rPr lang="en-GB" i="1" smtClean="0">
                <a:cs typeface="Arial" pitchFamily="34" charset="0"/>
              </a:rPr>
              <a:t>ño </a:t>
            </a:r>
            <a:r>
              <a:rPr lang="en-GB" smtClean="0">
                <a:cs typeface="Arial" pitchFamily="34" charset="0"/>
              </a:rPr>
              <a:t>etc tienes que + infinitive</a:t>
            </a:r>
          </a:p>
          <a:p>
            <a:endParaRPr lang="en-GB" smtClean="0">
              <a:cs typeface="Arial" pitchFamily="34" charset="0"/>
            </a:endParaRPr>
          </a:p>
          <a:p>
            <a:r>
              <a:rPr lang="en-GB" smtClean="0">
                <a:cs typeface="Arial" pitchFamily="34" charset="0"/>
              </a:rPr>
              <a:t>Can also experiment with adding question words at the front of the question – Donde tienes, Cuando tienes, etc..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http://en.wikipedia.org/wiki/Room_101_%28TV_series%29</a:t>
            </a:r>
            <a:endParaRPr lang="en-GB" dirty="0"/>
          </a:p>
        </p:txBody>
      </p:sp>
      <p:sp>
        <p:nvSpPr>
          <p:cNvPr id="4" name="Slide Number Placeholder 3"/>
          <p:cNvSpPr>
            <a:spLocks noGrp="1"/>
          </p:cNvSpPr>
          <p:nvPr>
            <p:ph type="sldNum" sz="quarter" idx="10"/>
          </p:nvPr>
        </p:nvSpPr>
        <p:spPr/>
        <p:txBody>
          <a:bodyPr/>
          <a:lstStyle/>
          <a:p>
            <a:fld id="{9BFE65DF-44D1-4232-B0C6-9DCF914602E0}" type="slidenum">
              <a:rPr lang="en-GB" smtClean="0"/>
              <a:t>51</a:t>
            </a:fld>
            <a:endParaRPr lang="en-GB"/>
          </a:p>
        </p:txBody>
      </p:sp>
    </p:spTree>
    <p:extLst>
      <p:ext uri="{BB962C8B-B14F-4D97-AF65-F5344CB8AC3E}">
        <p14:creationId xmlns:p14="http://schemas.microsoft.com/office/powerpoint/2010/main" val="2747098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a:t>
            </a:r>
            <a:br>
              <a:rPr lang="en-GB" dirty="0" smtClean="0"/>
            </a:br>
            <a:r>
              <a:rPr lang="en-GB" dirty="0" smtClean="0"/>
              <a:t>Men with beards</a:t>
            </a:r>
            <a:r>
              <a:rPr lang="en-GB" baseline="0" dirty="0" smtClean="0"/>
              <a:t> – John Peel and Ian </a:t>
            </a:r>
            <a:r>
              <a:rPr lang="en-GB" baseline="0" dirty="0" err="1" smtClean="0"/>
              <a:t>Hislop</a:t>
            </a:r>
            <a:r>
              <a:rPr lang="en-GB" baseline="0" dirty="0" smtClean="0"/>
              <a:t/>
            </a:r>
            <a:br>
              <a:rPr lang="en-GB" baseline="0" dirty="0" smtClean="0"/>
            </a:br>
            <a:r>
              <a:rPr lang="en-GB" baseline="0" dirty="0" smtClean="0"/>
              <a:t>Babies in </a:t>
            </a:r>
            <a:r>
              <a:rPr lang="en-GB" baseline="0" dirty="0" err="1" smtClean="0"/>
              <a:t>restaurantes</a:t>
            </a:r>
            <a:r>
              <a:rPr lang="en-GB" baseline="0" dirty="0" smtClean="0"/>
              <a:t> – Ricky </a:t>
            </a:r>
            <a:r>
              <a:rPr lang="en-GB" baseline="0" dirty="0" err="1" smtClean="0"/>
              <a:t>Gervais</a:t>
            </a:r>
            <a:r>
              <a:rPr lang="en-GB" baseline="0" dirty="0" smtClean="0"/>
              <a:t/>
            </a:r>
            <a:br>
              <a:rPr lang="en-GB" baseline="0" dirty="0" smtClean="0"/>
            </a:br>
            <a:r>
              <a:rPr lang="en-GB" baseline="0" dirty="0" smtClean="0"/>
              <a:t>The Welsh - </a:t>
            </a:r>
            <a:endParaRPr lang="en-GB" dirty="0"/>
          </a:p>
        </p:txBody>
      </p:sp>
      <p:sp>
        <p:nvSpPr>
          <p:cNvPr id="4" name="Slide Number Placeholder 3"/>
          <p:cNvSpPr>
            <a:spLocks noGrp="1"/>
          </p:cNvSpPr>
          <p:nvPr>
            <p:ph type="sldNum" sz="quarter" idx="10"/>
          </p:nvPr>
        </p:nvSpPr>
        <p:spPr/>
        <p:txBody>
          <a:bodyPr/>
          <a:lstStyle/>
          <a:p>
            <a:fld id="{9BFE65DF-44D1-4232-B0C6-9DCF914602E0}" type="slidenum">
              <a:rPr lang="en-GB" smtClean="0"/>
              <a:t>52</a:t>
            </a:fld>
            <a:endParaRPr lang="en-GB"/>
          </a:p>
        </p:txBody>
      </p:sp>
    </p:spTree>
    <p:extLst>
      <p:ext uri="{BB962C8B-B14F-4D97-AF65-F5344CB8AC3E}">
        <p14:creationId xmlns:p14="http://schemas.microsoft.com/office/powerpoint/2010/main" val="1669438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a little thinking time to students to come up with their item to propose with justification and then play the game in class.</a:t>
            </a:r>
            <a:endParaRPr lang="en-GB" dirty="0"/>
          </a:p>
        </p:txBody>
      </p:sp>
      <p:sp>
        <p:nvSpPr>
          <p:cNvPr id="4" name="Slide Number Placeholder 3"/>
          <p:cNvSpPr>
            <a:spLocks noGrp="1"/>
          </p:cNvSpPr>
          <p:nvPr>
            <p:ph type="sldNum" sz="quarter" idx="10"/>
          </p:nvPr>
        </p:nvSpPr>
        <p:spPr/>
        <p:txBody>
          <a:bodyPr/>
          <a:lstStyle/>
          <a:p>
            <a:fld id="{9BFE65DF-44D1-4232-B0C6-9DCF914602E0}" type="slidenum">
              <a:rPr lang="en-GB" smtClean="0"/>
              <a:t>53</a:t>
            </a:fld>
            <a:endParaRPr lang="en-GB"/>
          </a:p>
        </p:txBody>
      </p:sp>
    </p:spTree>
    <p:extLst>
      <p:ext uri="{BB962C8B-B14F-4D97-AF65-F5344CB8AC3E}">
        <p14:creationId xmlns:p14="http://schemas.microsoft.com/office/powerpoint/2010/main" val="4824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http://kinodasbangbang.files.wordpress.com/2011/02/italian-job1.jpg</a:t>
            </a:r>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54</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55</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http://www.cosasdemotor.es/images/novedades_ley_de_trafico.jpg</a:t>
            </a:r>
            <a:endParaRPr lang="en-GB" dirty="0"/>
          </a:p>
        </p:txBody>
      </p:sp>
      <p:sp>
        <p:nvSpPr>
          <p:cNvPr id="4" name="Slide Number Placeholder 3"/>
          <p:cNvSpPr>
            <a:spLocks noGrp="1"/>
          </p:cNvSpPr>
          <p:nvPr>
            <p:ph type="sldNum" sz="quarter" idx="10"/>
          </p:nvPr>
        </p:nvSpPr>
        <p:spPr/>
        <p:txBody>
          <a:bodyPr/>
          <a:lstStyle/>
          <a:p>
            <a:fld id="{841230EF-DF0B-481E-B4AC-33909D176927}" type="slidenum">
              <a:rPr lang="en-GB" smtClean="0"/>
              <a:t>56</a:t>
            </a:fld>
            <a:endParaRPr lang="en-GB"/>
          </a:p>
        </p:txBody>
      </p:sp>
    </p:spTree>
    <p:extLst>
      <p:ext uri="{BB962C8B-B14F-4D97-AF65-F5344CB8AC3E}">
        <p14:creationId xmlns:p14="http://schemas.microsoft.com/office/powerpoint/2010/main" val="117714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http://3.bp.blogspot.com/_gUqPRnoUdYQ/S53Lkuc9LMI/AAAAAAAABok/uGdnnCLdf2M/s320/ignora.png</a:t>
            </a:r>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57</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http://www.muchosgifs.com/1a1a1a/hogar/cubos/basura25.gif</a:t>
            </a:r>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58</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59</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60</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35A02F-1C7B-4D6E-BAFF-5B530EDF24E4}" type="slidenum">
              <a:rPr lang="en-GB"/>
              <a:pPr eaLnBrk="1" hangingPunct="1"/>
              <a:t>10</a:t>
            </a:fld>
            <a:endParaRPr lang="en-GB"/>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cs typeface="Arial" pitchFamily="34" charset="0"/>
              </a:rPr>
              <a:t>Could generate a whole variety of questions at any stage!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61</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62</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63</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2C6B3E-7FE9-492E-A45E-594B03CD761C}" type="slidenum">
              <a:rPr lang="en-GB"/>
              <a:pPr eaLnBrk="1" hangingPunct="1"/>
              <a:t>11</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cs typeface="Arial" pitchFamily="34" charset="0"/>
              </a:rPr>
              <a:t>A fun one for lots of stages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6A0583-48F3-4077-88A7-9D14EA4EFDD7}" type="slidenum">
              <a:rPr lang="en-GB"/>
              <a:pPr eaLnBrk="1" hangingPunct="1"/>
              <a:t>12</a:t>
            </a:fld>
            <a:endParaRPr lang="en-GB"/>
          </a:p>
        </p:txBody>
      </p:sp>
      <p:sp>
        <p:nvSpPr>
          <p:cNvPr id="122883" name="Rectangle 7"/>
          <p:cNvSpPr txBox="1">
            <a:spLocks noGrp="1" noChangeArrowheads="1"/>
          </p:cNvSpPr>
          <p:nvPr/>
        </p:nvSpPr>
        <p:spPr bwMode="auto">
          <a:xfrm>
            <a:off x="3884613" y="8685307"/>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C1E188E-06B7-44BD-B00A-2388A990B844}" type="slidenum">
              <a:rPr lang="en-GB" sz="1200">
                <a:latin typeface="Calibri" pitchFamily="34" charset="0"/>
              </a:rPr>
              <a:pPr algn="r" eaLnBrk="1" hangingPunct="1"/>
              <a:t>12</a:t>
            </a:fld>
            <a:endParaRPr lang="en-GB" sz="1200">
              <a:latin typeface="Calibri" pitchFamily="34" charset="0"/>
            </a:endParaRPr>
          </a:p>
        </p:txBody>
      </p:sp>
      <p:sp>
        <p:nvSpPr>
          <p:cNvPr id="1228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Students are used to this activity now and should not need lots of prompting.  But in case they do, examples could be:</a:t>
            </a:r>
            <a:br>
              <a:rPr lang="en-GB" smtClean="0"/>
            </a:br>
            <a:r>
              <a:rPr lang="en-GB" smtClean="0"/>
              <a:t>1.  Te gustan los bocadillos de jamon?</a:t>
            </a:r>
            <a:br>
              <a:rPr lang="en-GB" smtClean="0"/>
            </a:br>
            <a:r>
              <a:rPr lang="en-GB" smtClean="0"/>
              <a:t>2.  Te gustan los bocadillos de tortilla?</a:t>
            </a:r>
            <a:br>
              <a:rPr lang="en-GB" smtClean="0"/>
            </a:br>
            <a:r>
              <a:rPr lang="en-GB" smtClean="0"/>
              <a:t>3.  Cual es tu bocadillo favorito?</a:t>
            </a:r>
            <a:br>
              <a:rPr lang="en-GB" smtClean="0"/>
            </a:br>
            <a:r>
              <a:rPr lang="en-GB" smtClean="0"/>
              <a:t>4.  Te gustan bocadillos de salchicha?</a:t>
            </a:r>
            <a:br>
              <a:rPr lang="en-GB" smtClean="0"/>
            </a:br>
            <a:r>
              <a:rPr lang="en-GB" smtClean="0"/>
              <a:t>5.  Que no te gusta comer?</a:t>
            </a:r>
            <a:br>
              <a:rPr lang="en-GB" smtClean="0"/>
            </a:br>
            <a:r>
              <a:rPr lang="en-GB" smtClean="0"/>
              <a:t>6.  Te gusta el queso?</a:t>
            </a:r>
            <a:br>
              <a:rPr lang="en-GB" smtClean="0"/>
            </a:br>
            <a:r>
              <a:rPr lang="en-GB" smtClean="0"/>
              <a:t>7.  Te gusta el tomate?</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Year 7 Talking frame</a:t>
            </a: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765315-DB94-42D4-B055-C49910DA03B2}"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F1311D2A-4E01-4B96-8EDF-C908D218E5C4}" type="slidenum">
              <a:rPr lang="en-GB">
                <a:latin typeface="Arial" charset="0"/>
              </a:rPr>
              <a:pPr/>
              <a:t>16</a:t>
            </a:fld>
            <a:endParaRPr lang="en-GB">
              <a:latin typeface="Arial" charset="0"/>
            </a:endParaRPr>
          </a:p>
        </p:txBody>
      </p:sp>
      <p:sp>
        <p:nvSpPr>
          <p:cNvPr id="870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n-GB" b="1" smtClean="0">
                <a:latin typeface="Arial" charset="0"/>
              </a:rPr>
              <a:t>¿Te gusta la música española? </a:t>
            </a:r>
            <a:r>
              <a:rPr lang="en-GB" smtClean="0">
                <a:latin typeface="Arial" charset="0"/>
              </a:rPr>
              <a:t>= Do you like Spanish music? Pupils are invited to give their opinions about each musical extract to allow them to practise the phrases they are learning. Click on the pink sound file icons to hear the audio. </a:t>
            </a:r>
            <a:br>
              <a:rPr lang="en-GB" smtClean="0">
                <a:latin typeface="Arial" charset="0"/>
              </a:rPr>
            </a:br>
            <a:r>
              <a:rPr lang="en-GB" smtClean="0">
                <a:latin typeface="Arial" charset="0"/>
              </a:rPr>
              <a:t> </a:t>
            </a:r>
            <a:r>
              <a:rPr lang="en-GB" b="1" smtClean="0">
                <a:latin typeface="Arial" charset="0"/>
              </a:rPr>
              <a:t>¿Qué número prefieres?</a:t>
            </a:r>
            <a:r>
              <a:rPr lang="en-GB" smtClean="0">
                <a:latin typeface="Arial" charset="0"/>
              </a:rPr>
              <a:t> = What number do you prefer? </a:t>
            </a:r>
            <a:r>
              <a:rPr lang="en-GB" b="1" smtClean="0">
                <a:latin typeface="Arial" charset="0"/>
              </a:rPr>
              <a:t>Prefiero número … = </a:t>
            </a:r>
            <a:r>
              <a:rPr lang="en-GB" smtClean="0">
                <a:latin typeface="Arial" charset="0"/>
              </a:rPr>
              <a:t>I prefer number … </a:t>
            </a:r>
            <a:br>
              <a:rPr lang="en-GB" smtClean="0">
                <a:latin typeface="Arial" charset="0"/>
              </a:rPr>
            </a:br>
            <a:r>
              <a:rPr lang="en-GB" smtClean="0">
                <a:latin typeface="Arial" charset="0"/>
              </a:rPr>
              <a:t>Click again to see the second question about preference and how to begin the answer. </a:t>
            </a:r>
          </a:p>
          <a:p>
            <a:pPr>
              <a:spcBef>
                <a:spcPct val="0"/>
              </a:spcBef>
            </a:pPr>
            <a:endParaRPr lang="en-GB"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Year 8 Talking frame</a:t>
            </a: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FF50E4-BEB3-4EDD-8909-D11C196507AB}"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Year 9 Talking frame – looks more sparse than the year 8 one but this is because there is less supporting structure and more freedom, which increases the difficulty.</a:t>
            </a:r>
            <a:endParaRPr lang="en-US"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30CBF-1569-47EA-981E-B0D01C107273}" type="slidenum">
              <a:rPr lang="en-US" smtClean="0"/>
              <a:pPr fontAlgn="base">
                <a:spcBef>
                  <a:spcPct val="0"/>
                </a:spcBef>
                <a:spcAft>
                  <a:spcPct val="0"/>
                </a:spcAft>
                <a:defRPr/>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18D7F54-6761-417E-A3A6-AD8CFAF8F65F}" type="datetimeFigureOut">
              <a:rPr lang="en-GB" smtClean="0"/>
              <a:t>14/07/2011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427348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8D7F54-6761-417E-A3A6-AD8CFAF8F65F}" type="datetimeFigureOut">
              <a:rPr lang="en-GB" smtClean="0"/>
              <a:t>14/07/2011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7212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8D7F54-6761-417E-A3A6-AD8CFAF8F65F}" type="datetimeFigureOut">
              <a:rPr lang="en-GB" smtClean="0"/>
              <a:t>14/07/2011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29526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8D7F54-6761-417E-A3A6-AD8CFAF8F65F}" type="datetimeFigureOut">
              <a:rPr lang="en-GB" smtClean="0"/>
              <a:t>14/07/2011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20221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D7F54-6761-417E-A3A6-AD8CFAF8F65F}" type="datetimeFigureOut">
              <a:rPr lang="en-GB" smtClean="0"/>
              <a:t>14/07/2011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256475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18D7F54-6761-417E-A3A6-AD8CFAF8F65F}" type="datetimeFigureOut">
              <a:rPr lang="en-GB" smtClean="0"/>
              <a:t>14/07/2011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278471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18D7F54-6761-417E-A3A6-AD8CFAF8F65F}" type="datetimeFigureOut">
              <a:rPr lang="en-GB" smtClean="0"/>
              <a:t>14/07/2011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422319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18D7F54-6761-417E-A3A6-AD8CFAF8F65F}" type="datetimeFigureOut">
              <a:rPr lang="en-GB" smtClean="0"/>
              <a:t>14/07/2011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13757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D7F54-6761-417E-A3A6-AD8CFAF8F65F}" type="datetimeFigureOut">
              <a:rPr lang="en-GB" smtClean="0"/>
              <a:t>14/07/2011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15482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D7F54-6761-417E-A3A6-AD8CFAF8F65F}" type="datetimeFigureOut">
              <a:rPr lang="en-GB" smtClean="0"/>
              <a:t>14/07/2011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59328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D7F54-6761-417E-A3A6-AD8CFAF8F65F}" type="datetimeFigureOut">
              <a:rPr lang="en-GB" smtClean="0"/>
              <a:t>14/07/2011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9A701-A014-4603-B115-86DF81E0366C}" type="slidenum">
              <a:rPr lang="en-GB" smtClean="0"/>
              <a:t>‹#›</a:t>
            </a:fld>
            <a:endParaRPr lang="en-GB"/>
          </a:p>
        </p:txBody>
      </p:sp>
    </p:spTree>
    <p:extLst>
      <p:ext uri="{BB962C8B-B14F-4D97-AF65-F5344CB8AC3E}">
        <p14:creationId xmlns:p14="http://schemas.microsoft.com/office/powerpoint/2010/main" val="19286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D7F54-6761-417E-A3A6-AD8CFAF8F65F}" type="datetimeFigureOut">
              <a:rPr lang="en-GB" smtClean="0"/>
              <a:t>14/07/2011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9A701-A014-4603-B115-86DF81E0366C}" type="slidenum">
              <a:rPr lang="en-GB" smtClean="0"/>
              <a:t>‹#›</a:t>
            </a:fld>
            <a:endParaRPr lang="en-GB"/>
          </a:p>
        </p:txBody>
      </p:sp>
    </p:spTree>
    <p:extLst>
      <p:ext uri="{BB962C8B-B14F-4D97-AF65-F5344CB8AC3E}">
        <p14:creationId xmlns:p14="http://schemas.microsoft.com/office/powerpoint/2010/main" val="2209317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Talking%20to%20Learn%20Presentation.ppt#4. Slide 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wmf"/><Relationship Id="rId7" Type="http://schemas.openxmlformats.org/officeDocument/2006/relationships/image" Target="../media/image53.png"/><Relationship Id="rId12"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wmf"/><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wmf"/><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63.w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hyperlink" Target="http://www.ibarrekolanda.net/hezkuntza.cfm?atala=azpi_hezkuntza_eskaintza&amp;id=33&amp;hizkuntza=1"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oleObject" Target="../embeddings/oleObject10.bin"/><Relationship Id="rId26" Type="http://schemas.openxmlformats.org/officeDocument/2006/relationships/image" Target="../media/image70.wmf"/><Relationship Id="rId39" Type="http://schemas.openxmlformats.org/officeDocument/2006/relationships/oleObject" Target="../embeddings/oleObject27.bin"/><Relationship Id="rId21" Type="http://schemas.openxmlformats.org/officeDocument/2006/relationships/oleObject" Target="../embeddings/oleObject13.bin"/><Relationship Id="rId34" Type="http://schemas.openxmlformats.org/officeDocument/2006/relationships/oleObject" Target="../embeddings/oleObject23.bin"/><Relationship Id="rId42" Type="http://schemas.openxmlformats.org/officeDocument/2006/relationships/oleObject" Target="../embeddings/oleObject29.bin"/><Relationship Id="rId47" Type="http://schemas.openxmlformats.org/officeDocument/2006/relationships/oleObject" Target="../embeddings/oleObject33.bin"/><Relationship Id="rId50" Type="http://schemas.openxmlformats.org/officeDocument/2006/relationships/oleObject" Target="../embeddings/oleObject35.bin"/><Relationship Id="rId55" Type="http://schemas.openxmlformats.org/officeDocument/2006/relationships/oleObject" Target="../embeddings/oleObject39.bin"/><Relationship Id="rId7" Type="http://schemas.openxmlformats.org/officeDocument/2006/relationships/oleObject" Target="../embeddings/oleObject1.bin"/><Relationship Id="rId12" Type="http://schemas.openxmlformats.org/officeDocument/2006/relationships/oleObject" Target="../embeddings/oleObject5.bin"/><Relationship Id="rId17" Type="http://schemas.openxmlformats.org/officeDocument/2006/relationships/image" Target="../media/image69.wmf"/><Relationship Id="rId25" Type="http://schemas.openxmlformats.org/officeDocument/2006/relationships/oleObject" Target="../embeddings/oleObject17.bin"/><Relationship Id="rId33" Type="http://schemas.openxmlformats.org/officeDocument/2006/relationships/oleObject" Target="../embeddings/oleObject22.bin"/><Relationship Id="rId38" Type="http://schemas.openxmlformats.org/officeDocument/2006/relationships/oleObject" Target="../embeddings/oleObject26.bin"/><Relationship Id="rId46" Type="http://schemas.openxmlformats.org/officeDocument/2006/relationships/oleObject" Target="../embeddings/oleObject32.bin"/><Relationship Id="rId2" Type="http://schemas.openxmlformats.org/officeDocument/2006/relationships/slideLayout" Target="../slideLayouts/slideLayout7.xml"/><Relationship Id="rId16" Type="http://schemas.openxmlformats.org/officeDocument/2006/relationships/oleObject" Target="../embeddings/oleObject9.bin"/><Relationship Id="rId20" Type="http://schemas.openxmlformats.org/officeDocument/2006/relationships/oleObject" Target="../embeddings/oleObject12.bin"/><Relationship Id="rId29" Type="http://schemas.openxmlformats.org/officeDocument/2006/relationships/image" Target="../media/image71.wmf"/><Relationship Id="rId41" Type="http://schemas.openxmlformats.org/officeDocument/2006/relationships/oleObject" Target="../embeddings/oleObject28.bin"/><Relationship Id="rId54" Type="http://schemas.openxmlformats.org/officeDocument/2006/relationships/image" Target="../media/image77.wmf"/><Relationship Id="rId1" Type="http://schemas.openxmlformats.org/officeDocument/2006/relationships/vmlDrawing" Target="../drawings/vmlDrawing1.vml"/><Relationship Id="rId6" Type="http://schemas.openxmlformats.org/officeDocument/2006/relationships/image" Target="../media/image79.png"/><Relationship Id="rId11" Type="http://schemas.openxmlformats.org/officeDocument/2006/relationships/oleObject" Target="../embeddings/oleObject4.bin"/><Relationship Id="rId24" Type="http://schemas.openxmlformats.org/officeDocument/2006/relationships/oleObject" Target="../embeddings/oleObject16.bin"/><Relationship Id="rId32" Type="http://schemas.openxmlformats.org/officeDocument/2006/relationships/image" Target="../media/image72.wmf"/><Relationship Id="rId37" Type="http://schemas.openxmlformats.org/officeDocument/2006/relationships/oleObject" Target="../embeddings/oleObject25.bin"/><Relationship Id="rId40" Type="http://schemas.openxmlformats.org/officeDocument/2006/relationships/image" Target="../media/image74.wmf"/><Relationship Id="rId45" Type="http://schemas.openxmlformats.org/officeDocument/2006/relationships/oleObject" Target="../embeddings/oleObject31.bin"/><Relationship Id="rId53" Type="http://schemas.openxmlformats.org/officeDocument/2006/relationships/oleObject" Target="../embeddings/oleObject38.bin"/><Relationship Id="rId5" Type="http://schemas.openxmlformats.org/officeDocument/2006/relationships/audio" Target="../media/audio7.wav"/><Relationship Id="rId15" Type="http://schemas.openxmlformats.org/officeDocument/2006/relationships/oleObject" Target="../embeddings/oleObject8.bin"/><Relationship Id="rId23" Type="http://schemas.openxmlformats.org/officeDocument/2006/relationships/oleObject" Target="../embeddings/oleObject15.bin"/><Relationship Id="rId28" Type="http://schemas.openxmlformats.org/officeDocument/2006/relationships/oleObject" Target="../embeddings/oleObject19.bin"/><Relationship Id="rId36" Type="http://schemas.openxmlformats.org/officeDocument/2006/relationships/oleObject" Target="../embeddings/oleObject24.bin"/><Relationship Id="rId49" Type="http://schemas.openxmlformats.org/officeDocument/2006/relationships/image" Target="../media/image76.wmf"/><Relationship Id="rId10" Type="http://schemas.openxmlformats.org/officeDocument/2006/relationships/oleObject" Target="../embeddings/oleObject3.bin"/><Relationship Id="rId19" Type="http://schemas.openxmlformats.org/officeDocument/2006/relationships/oleObject" Target="../embeddings/oleObject11.bin"/><Relationship Id="rId31" Type="http://schemas.openxmlformats.org/officeDocument/2006/relationships/oleObject" Target="../embeddings/oleObject21.bin"/><Relationship Id="rId44" Type="http://schemas.openxmlformats.org/officeDocument/2006/relationships/image" Target="../media/image75.wmf"/><Relationship Id="rId52" Type="http://schemas.openxmlformats.org/officeDocument/2006/relationships/oleObject" Target="../embeddings/oleObject37.bin"/><Relationship Id="rId4" Type="http://schemas.openxmlformats.org/officeDocument/2006/relationships/image" Target="../media/image78.png"/><Relationship Id="rId9" Type="http://schemas.openxmlformats.org/officeDocument/2006/relationships/oleObject" Target="../embeddings/oleObject2.bin"/><Relationship Id="rId14" Type="http://schemas.openxmlformats.org/officeDocument/2006/relationships/oleObject" Target="../embeddings/oleObject7.bin"/><Relationship Id="rId22" Type="http://schemas.openxmlformats.org/officeDocument/2006/relationships/oleObject" Target="../embeddings/oleObject14.bin"/><Relationship Id="rId27" Type="http://schemas.openxmlformats.org/officeDocument/2006/relationships/oleObject" Target="../embeddings/oleObject18.bin"/><Relationship Id="rId30" Type="http://schemas.openxmlformats.org/officeDocument/2006/relationships/oleObject" Target="../embeddings/oleObject20.bin"/><Relationship Id="rId35" Type="http://schemas.openxmlformats.org/officeDocument/2006/relationships/image" Target="../media/image73.wmf"/><Relationship Id="rId43" Type="http://schemas.openxmlformats.org/officeDocument/2006/relationships/oleObject" Target="../embeddings/oleObject30.bin"/><Relationship Id="rId48" Type="http://schemas.openxmlformats.org/officeDocument/2006/relationships/oleObject" Target="../embeddings/oleObject34.bin"/><Relationship Id="rId56" Type="http://schemas.openxmlformats.org/officeDocument/2006/relationships/oleObject" Target="../embeddings/oleObject40.bin"/><Relationship Id="rId8" Type="http://schemas.openxmlformats.org/officeDocument/2006/relationships/image" Target="../media/image68.wmf"/><Relationship Id="rId51" Type="http://schemas.openxmlformats.org/officeDocument/2006/relationships/oleObject" Target="../embeddings/oleObject36.bin"/><Relationship Id="rId3" Type="http://schemas.openxmlformats.org/officeDocument/2006/relationships/audio" Target="../media/audio6.wav"/></Relationships>
</file>

<file path=ppt/slides/_rels/slide3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audio" Target="../media/audio9.wav"/><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image" Target="../media/image24.gi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gif"/></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4.jpe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4.jpg"/><Relationship Id="rId3" Type="http://schemas.openxmlformats.org/officeDocument/2006/relationships/image" Target="../media/image104.jpeg"/><Relationship Id="rId7" Type="http://schemas.openxmlformats.org/officeDocument/2006/relationships/image" Target="../media/image108.gif"/><Relationship Id="rId12" Type="http://schemas.openxmlformats.org/officeDocument/2006/relationships/image" Target="../media/image113.jpg"/><Relationship Id="rId2" Type="http://schemas.openxmlformats.org/officeDocument/2006/relationships/notesSlide" Target="../notesSlides/notesSlide21.xml"/><Relationship Id="rId16"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eg"/><Relationship Id="rId15" Type="http://schemas.openxmlformats.org/officeDocument/2006/relationships/image" Target="../media/image116.jpeg"/><Relationship Id="rId10" Type="http://schemas.openxmlformats.org/officeDocument/2006/relationships/image" Target="../media/image111.jpeg"/><Relationship Id="rId4" Type="http://schemas.openxmlformats.org/officeDocument/2006/relationships/image" Target="../media/image105.jpg"/><Relationship Id="rId9" Type="http://schemas.openxmlformats.org/officeDocument/2006/relationships/image" Target="../media/image110.jpg"/><Relationship Id="rId14" Type="http://schemas.openxmlformats.org/officeDocument/2006/relationships/image" Target="../media/image115.jpg"/></Relationships>
</file>

<file path=ppt/slides/_rels/slide5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21.jpg"/><Relationship Id="rId4" Type="http://schemas.openxmlformats.org/officeDocument/2006/relationships/image" Target="../media/image120.jpg"/></Relationships>
</file>

<file path=ppt/slides/_rels/slide5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28.jpg"/><Relationship Id="rId11" Type="http://schemas.openxmlformats.org/officeDocument/2006/relationships/image" Target="../media/image1.pn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jpg"/><Relationship Id="rId9"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4.jpg"/></Relationships>
</file>

<file path=ppt/slides/_rels/slide6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hyperlink" Target="http://uk.groups.yahoo.com/group/LinkedUpFrench" TargetMode="External"/><Relationship Id="rId3" Type="http://schemas.openxmlformats.org/officeDocument/2006/relationships/hyperlink" Target="mailto:rhawkes@comberton.cambs.sch.uk" TargetMode="External"/><Relationship Id="rId7" Type="http://schemas.openxmlformats.org/officeDocument/2006/relationships/hyperlink" Target="http://uk.groups.yahoo.com/group/LinkedUpSpanish" TargetMode="External"/><Relationship Id="rId12"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hyperlink" Target="http://www.tes.co.uk/article.aspx?storyCode=6066908" TargetMode="External"/><Relationship Id="rId11" Type="http://schemas.openxmlformats.org/officeDocument/2006/relationships/hyperlink" Target="http://www.delicious.com/rachelhawkes" TargetMode="External"/><Relationship Id="rId5" Type="http://schemas.openxmlformats.org/officeDocument/2006/relationships/hyperlink" Target="http://www.rachelhawkes.typepad.com/linguacom" TargetMode="External"/><Relationship Id="rId10" Type="http://schemas.openxmlformats.org/officeDocument/2006/relationships/hyperlink" Target="http://www.youtube.com/rachelhawkes60" TargetMode="External"/><Relationship Id="rId4" Type="http://schemas.openxmlformats.org/officeDocument/2006/relationships/hyperlink" Target="http://www.rachelhawkes.com/" TargetMode="External"/><Relationship Id="rId9" Type="http://schemas.openxmlformats.org/officeDocument/2006/relationships/hyperlink" Target="http://uk.groups.yahoo.com/group/LinkedUpGerm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672"/>
            <a:ext cx="7772400" cy="1470025"/>
          </a:xfrm>
          <a:solidFill>
            <a:srgbClr val="FFC000"/>
          </a:solidFill>
        </p:spPr>
        <p:style>
          <a:lnRef idx="3">
            <a:schemeClr val="lt1"/>
          </a:lnRef>
          <a:fillRef idx="1">
            <a:schemeClr val="accent1"/>
          </a:fillRef>
          <a:effectRef idx="1">
            <a:schemeClr val="accent1"/>
          </a:effectRef>
          <a:fontRef idx="minor">
            <a:schemeClr val="lt1"/>
          </a:fontRef>
        </p:style>
        <p:txBody>
          <a:bodyPr>
            <a:noAutofit/>
          </a:bodyPr>
          <a:lstStyle/>
          <a:p>
            <a:r>
              <a:rPr lang="en-GB" sz="9600" dirty="0" smtClean="0">
                <a:solidFill>
                  <a:schemeClr val="tx1">
                    <a:lumMod val="75000"/>
                    <a:lumOff val="25000"/>
                  </a:schemeClr>
                </a:solidFill>
              </a:rPr>
              <a:t>Creativity Talks</a:t>
            </a:r>
            <a:endParaRPr lang="en-GB" sz="9600" dirty="0">
              <a:solidFill>
                <a:schemeClr val="tx1">
                  <a:lumMod val="75000"/>
                  <a:lumOff val="25000"/>
                </a:schemeClr>
              </a:solidFill>
            </a:endParaRPr>
          </a:p>
        </p:txBody>
      </p:sp>
      <p:sp>
        <p:nvSpPr>
          <p:cNvPr id="3" name="Subtitle 2"/>
          <p:cNvSpPr>
            <a:spLocks noGrp="1"/>
          </p:cNvSpPr>
          <p:nvPr>
            <p:ph type="subTitle" idx="1"/>
          </p:nvPr>
        </p:nvSpPr>
        <p:spPr>
          <a:xfrm>
            <a:off x="1259632" y="2132856"/>
            <a:ext cx="6400800" cy="1752600"/>
          </a:xfrm>
        </p:spPr>
        <p:txBody>
          <a:bodyPr/>
          <a:lstStyle/>
          <a:p>
            <a:r>
              <a:rPr lang="en-GB" b="1" dirty="0" smtClean="0"/>
              <a:t>Rachel Hawkes</a:t>
            </a:r>
            <a:br>
              <a:rPr lang="en-GB" b="1" dirty="0" smtClean="0"/>
            </a:br>
            <a:r>
              <a:rPr lang="en-GB" dirty="0" smtClean="0"/>
              <a:t>Newcastle</a:t>
            </a:r>
            <a:br>
              <a:rPr lang="en-GB" dirty="0" smtClean="0"/>
            </a:br>
            <a:r>
              <a:rPr lang="en-GB" dirty="0" smtClean="0"/>
              <a:t>July 2011</a:t>
            </a:r>
            <a:endParaRPr lang="en-GB" dirty="0"/>
          </a:p>
        </p:txBody>
      </p:sp>
      <p:sp>
        <p:nvSpPr>
          <p:cNvPr id="4" name="Rectangle 9"/>
          <p:cNvSpPr>
            <a:spLocks noChangeArrowheads="1"/>
          </p:cNvSpPr>
          <p:nvPr/>
        </p:nvSpPr>
        <p:spPr bwMode="auto">
          <a:xfrm>
            <a:off x="0" y="485775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0" dirty="0">
                <a:latin typeface="Freestyle Script" pitchFamily="66" charset="0"/>
              </a:rPr>
              <a:t>“</a:t>
            </a:r>
            <a:r>
              <a:rPr lang="en-US" sz="8000" dirty="0" err="1">
                <a:latin typeface="Freestyle Script" pitchFamily="66" charset="0"/>
              </a:rPr>
              <a:t>Limba</a:t>
            </a:r>
            <a:r>
              <a:rPr lang="en-US" sz="8000" dirty="0">
                <a:latin typeface="Freestyle Script" pitchFamily="66" charset="0"/>
              </a:rPr>
              <a:t> </a:t>
            </a:r>
            <a:r>
              <a:rPr lang="en-US" sz="8000" dirty="0" err="1">
                <a:latin typeface="Freestyle Script" pitchFamily="66" charset="0"/>
              </a:rPr>
              <a:t>dultsi</a:t>
            </a:r>
            <a:r>
              <a:rPr lang="en-US" sz="8000" dirty="0">
                <a:latin typeface="Freestyle Script" pitchFamily="66" charset="0"/>
              </a:rPr>
              <a:t> </a:t>
            </a:r>
            <a:r>
              <a:rPr lang="en-US" sz="8000" dirty="0" err="1">
                <a:latin typeface="Freestyle Script" pitchFamily="66" charset="0"/>
              </a:rPr>
              <a:t>multu</a:t>
            </a:r>
            <a:r>
              <a:rPr lang="en-US" sz="8000" dirty="0">
                <a:latin typeface="Freestyle Script" pitchFamily="66" charset="0"/>
              </a:rPr>
              <a:t> </a:t>
            </a:r>
            <a:r>
              <a:rPr lang="en-US" sz="8000" dirty="0" err="1">
                <a:latin typeface="Freestyle Script" pitchFamily="66" charset="0"/>
              </a:rPr>
              <a:t>adutsi</a:t>
            </a:r>
            <a:r>
              <a:rPr lang="en-US" sz="8000" dirty="0">
                <a:latin typeface="Freestyle Script" pitchFamily="66" charset="0"/>
              </a:rPr>
              <a:t>”.</a:t>
            </a:r>
            <a:r>
              <a:rPr lang="en-US" sz="3600" dirty="0">
                <a:latin typeface="Calibri" pitchFamily="34" charset="0"/>
              </a:rPr>
              <a:t/>
            </a:r>
            <a:br>
              <a:rPr lang="en-US" sz="3600" dirty="0">
                <a:latin typeface="Calibri" pitchFamily="34" charset="0"/>
              </a:rPr>
            </a:br>
            <a:r>
              <a:rPr lang="en-US" sz="2000" i="1" dirty="0">
                <a:latin typeface="Calibri" pitchFamily="34" charset="0"/>
              </a:rPr>
              <a:t>Sweet language brings much.</a:t>
            </a:r>
            <a:br>
              <a:rPr lang="en-US" sz="2000" i="1" dirty="0">
                <a:latin typeface="Calibri" pitchFamily="34" charset="0"/>
              </a:rPr>
            </a:br>
            <a:r>
              <a:rPr lang="en-US" sz="2000" i="1" dirty="0" err="1">
                <a:latin typeface="Calibri" pitchFamily="34" charset="0"/>
              </a:rPr>
              <a:t>Aromanian</a:t>
            </a:r>
            <a:r>
              <a:rPr lang="en-US" sz="2000" i="1" dirty="0">
                <a:latin typeface="Calibri" pitchFamily="34" charset="0"/>
              </a:rPr>
              <a:t> proverb</a:t>
            </a:r>
            <a:r>
              <a:rPr lang="en-US" sz="2000" dirty="0">
                <a:latin typeface="Calibri" pitchFamily="34" charset="0"/>
              </a:rPr>
              <a:t> </a:t>
            </a:r>
            <a:endParaRPr lang="en-US" sz="3600" dirty="0">
              <a:latin typeface="Calibri" pitchFamily="34" charset="0"/>
            </a:endParaRPr>
          </a:p>
        </p:txBody>
      </p:sp>
      <p:sp>
        <p:nvSpPr>
          <p:cNvPr id="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79616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GB" sz="6600" smtClean="0">
                <a:latin typeface="Bauhaus 93" pitchFamily="82" charset="0"/>
                <a:cs typeface="Arial" pitchFamily="34" charset="0"/>
              </a:rPr>
              <a:t>¿Piensas que …?</a:t>
            </a:r>
          </a:p>
        </p:txBody>
      </p:sp>
      <p:sp>
        <p:nvSpPr>
          <p:cNvPr id="8195" name="TextBox 2"/>
          <p:cNvSpPr txBox="1">
            <a:spLocks noChangeArrowheads="1"/>
          </p:cNvSpPr>
          <p:nvPr/>
        </p:nvSpPr>
        <p:spPr bwMode="auto">
          <a:xfrm>
            <a:off x="1071563" y="3714750"/>
            <a:ext cx="707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i="1"/>
              <a:t>Do you think that………..?</a:t>
            </a:r>
            <a:endParaRPr lang="en-US" sz="3600" i="1"/>
          </a:p>
        </p:txBody>
      </p:sp>
      <p:sp>
        <p:nvSpPr>
          <p:cNvPr id="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1169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r>
              <a:rPr lang="en-GB" sz="6600" smtClean="0">
                <a:latin typeface="Bauhaus 93" pitchFamily="82" charset="0"/>
                <a:cs typeface="Arial" pitchFamily="34" charset="0"/>
              </a:rPr>
              <a:t>¿Por qué no …?</a:t>
            </a:r>
          </a:p>
        </p:txBody>
      </p:sp>
      <p:sp>
        <p:nvSpPr>
          <p:cNvPr id="3"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4135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288" y="-171450"/>
            <a:ext cx="8229600" cy="1143000"/>
          </a:xfrm>
        </p:spPr>
        <p:txBody>
          <a:bodyPr rtlCol="0">
            <a:normAutofit/>
          </a:bodyPr>
          <a:lstStyle/>
          <a:p>
            <a:pPr fontAlgn="auto">
              <a:spcAft>
                <a:spcPts val="0"/>
              </a:spcAft>
              <a:defRPr/>
            </a:pPr>
            <a:r>
              <a:rPr lang="es-ES" b="1" dirty="0" smtClean="0">
                <a:solidFill>
                  <a:srgbClr val="C00000"/>
                </a:solidFill>
                <a:effectLst>
                  <a:outerShdw blurRad="38100" dist="38100" dir="2700000" algn="tl">
                    <a:srgbClr val="000000"/>
                  </a:outerShdw>
                </a:effectLst>
              </a:rPr>
              <a:t>¿Cuáles son las preguntas?</a:t>
            </a:r>
          </a:p>
        </p:txBody>
      </p:sp>
      <p:sp>
        <p:nvSpPr>
          <p:cNvPr id="11268" name="AutoShape 4"/>
          <p:cNvSpPr>
            <a:spLocks noChangeArrowheads="1"/>
          </p:cNvSpPr>
          <p:nvPr/>
        </p:nvSpPr>
        <p:spPr bwMode="auto">
          <a:xfrm>
            <a:off x="4140200" y="908050"/>
            <a:ext cx="3095625" cy="1163638"/>
          </a:xfrm>
          <a:prstGeom prst="wedgeRectCallout">
            <a:avLst>
              <a:gd name="adj1" fmla="val -32198"/>
              <a:gd name="adj2" fmla="val 94131"/>
            </a:avLst>
          </a:prstGeom>
          <a:solidFill>
            <a:schemeClr val="accent6">
              <a:lumMod val="40000"/>
              <a:lumOff val="60000"/>
            </a:schemeClr>
          </a:solidFill>
          <a:ln w="9525">
            <a:solidFill>
              <a:schemeClr val="tx1"/>
            </a:solidFill>
            <a:miter lim="800000"/>
            <a:headEnd/>
            <a:tailEnd/>
          </a:ln>
        </p:spPr>
        <p:txBody>
          <a:bodyPr anchor="ctr"/>
          <a:lstStyle/>
          <a:p>
            <a:pPr algn="ctr" fontAlgn="auto">
              <a:spcBef>
                <a:spcPts val="0"/>
              </a:spcBef>
              <a:spcAft>
                <a:spcPts val="0"/>
              </a:spcAft>
              <a:defRPr/>
            </a:pPr>
            <a:r>
              <a:rPr lang="es-ES" sz="3200" b="1" dirty="0">
                <a:solidFill>
                  <a:srgbClr val="002060"/>
                </a:solidFill>
                <a:latin typeface="Calibri" pitchFamily="34" charset="0"/>
              </a:rPr>
              <a:t>1. Sí, me encantan.</a:t>
            </a:r>
          </a:p>
        </p:txBody>
      </p:sp>
      <p:sp>
        <p:nvSpPr>
          <p:cNvPr id="2" name="AutoShape 6"/>
          <p:cNvSpPr>
            <a:spLocks noChangeArrowheads="1"/>
          </p:cNvSpPr>
          <p:nvPr/>
        </p:nvSpPr>
        <p:spPr bwMode="auto">
          <a:xfrm>
            <a:off x="6227763" y="1700213"/>
            <a:ext cx="2916237" cy="1943100"/>
          </a:xfrm>
          <a:prstGeom prst="wedgeEllipseCallout">
            <a:avLst>
              <a:gd name="adj1" fmla="val -74819"/>
              <a:gd name="adj2" fmla="val 42954"/>
            </a:avLst>
          </a:prstGeom>
          <a:solidFill>
            <a:srgbClr val="FFFF99"/>
          </a:solidFill>
          <a:ln w="9525">
            <a:solidFill>
              <a:schemeClr val="tx1"/>
            </a:solidFill>
            <a:miter lim="800000"/>
            <a:headEnd/>
            <a:tailEnd/>
          </a:ln>
        </p:spPr>
        <p:txBody>
          <a:bodyPr anchor="ctr"/>
          <a:lstStyle/>
          <a:p>
            <a:pPr algn="ctr"/>
            <a:r>
              <a:rPr lang="es-ES" sz="3200" b="1">
                <a:solidFill>
                  <a:srgbClr val="002060"/>
                </a:solidFill>
                <a:latin typeface="Calibri" pitchFamily="34" charset="0"/>
              </a:rPr>
              <a:t>2. No, no me gustan nada.</a:t>
            </a:r>
          </a:p>
        </p:txBody>
      </p:sp>
      <p:sp>
        <p:nvSpPr>
          <p:cNvPr id="11271" name="AutoShape 7"/>
          <p:cNvSpPr>
            <a:spLocks noChangeArrowheads="1"/>
          </p:cNvSpPr>
          <p:nvPr/>
        </p:nvSpPr>
        <p:spPr bwMode="auto">
          <a:xfrm>
            <a:off x="3429000" y="4929188"/>
            <a:ext cx="3929063" cy="1928812"/>
          </a:xfrm>
          <a:prstGeom prst="wedgeEllipseCallout">
            <a:avLst>
              <a:gd name="adj1" fmla="val -17898"/>
              <a:gd name="adj2" fmla="val -75009"/>
            </a:avLst>
          </a:prstGeom>
          <a:solidFill>
            <a:schemeClr val="accent6">
              <a:lumMod val="75000"/>
            </a:schemeClr>
          </a:solidFill>
          <a:ln w="9525">
            <a:solidFill>
              <a:schemeClr val="tx1"/>
            </a:solidFill>
            <a:miter lim="800000"/>
            <a:headEnd/>
            <a:tailEnd/>
          </a:ln>
        </p:spPr>
        <p:txBody>
          <a:bodyPr anchor="ctr"/>
          <a:lstStyle/>
          <a:p>
            <a:pPr algn="ctr" fontAlgn="auto">
              <a:spcBef>
                <a:spcPts val="0"/>
              </a:spcBef>
              <a:spcAft>
                <a:spcPts val="0"/>
              </a:spcAft>
              <a:defRPr/>
            </a:pPr>
            <a:r>
              <a:rPr lang="es-ES" sz="3200" b="1" dirty="0">
                <a:solidFill>
                  <a:schemeClr val="bg1"/>
                </a:solidFill>
                <a:latin typeface="Calibri" pitchFamily="34" charset="0"/>
              </a:rPr>
              <a:t>4. No, porque soy vegetariano/a.</a:t>
            </a:r>
          </a:p>
        </p:txBody>
      </p:sp>
      <p:sp>
        <p:nvSpPr>
          <p:cNvPr id="11270" name="AutoShape 10"/>
          <p:cNvSpPr>
            <a:spLocks noChangeArrowheads="1"/>
          </p:cNvSpPr>
          <p:nvPr/>
        </p:nvSpPr>
        <p:spPr bwMode="auto">
          <a:xfrm>
            <a:off x="684213" y="714375"/>
            <a:ext cx="3168650" cy="1785938"/>
          </a:xfrm>
          <a:prstGeom prst="wedgeEllipseCallout">
            <a:avLst>
              <a:gd name="adj1" fmla="val 42792"/>
              <a:gd name="adj2" fmla="val 74514"/>
            </a:avLst>
          </a:prstGeom>
          <a:solidFill>
            <a:srgbClr val="FFFF99"/>
          </a:solidFill>
          <a:ln w="9525">
            <a:solidFill>
              <a:schemeClr val="tx1"/>
            </a:solidFill>
            <a:miter lim="800000"/>
            <a:headEnd/>
            <a:tailEnd/>
          </a:ln>
        </p:spPr>
        <p:txBody>
          <a:bodyPr anchor="ctr"/>
          <a:lstStyle/>
          <a:p>
            <a:pPr algn="ctr"/>
            <a:r>
              <a:rPr lang="es-ES" sz="3200" b="1">
                <a:solidFill>
                  <a:srgbClr val="002060"/>
                </a:solidFill>
                <a:latin typeface="Calibri" pitchFamily="34" charset="0"/>
              </a:rPr>
              <a:t>7. Sí, pero es un poco aburrido.</a:t>
            </a:r>
            <a:endParaRPr lang="es-ES" sz="2800" b="1">
              <a:solidFill>
                <a:srgbClr val="002060"/>
              </a:solidFill>
              <a:latin typeface="Calibri" pitchFamily="34" charset="0"/>
            </a:endParaRPr>
          </a:p>
        </p:txBody>
      </p:sp>
      <p:pic>
        <p:nvPicPr>
          <p:cNvPr id="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AutoShape 12"/>
          <p:cNvSpPr>
            <a:spLocks noChangeArrowheads="1"/>
          </p:cNvSpPr>
          <p:nvPr/>
        </p:nvSpPr>
        <p:spPr bwMode="auto">
          <a:xfrm>
            <a:off x="250825" y="2500313"/>
            <a:ext cx="2736850" cy="1793875"/>
          </a:xfrm>
          <a:prstGeom prst="wedgeEllipseCallout">
            <a:avLst>
              <a:gd name="adj1" fmla="val 78653"/>
              <a:gd name="adj2" fmla="val 38245"/>
            </a:avLst>
          </a:prstGeom>
          <a:solidFill>
            <a:schemeClr val="accent6">
              <a:lumMod val="60000"/>
              <a:lumOff val="40000"/>
            </a:schemeClr>
          </a:solidFill>
          <a:ln w="9525">
            <a:solidFill>
              <a:schemeClr val="tx1"/>
            </a:solidFill>
            <a:miter lim="800000"/>
            <a:headEnd/>
            <a:tailEnd/>
          </a:ln>
        </p:spPr>
        <p:txBody>
          <a:bodyPr anchor="ctr"/>
          <a:lstStyle/>
          <a:p>
            <a:pPr algn="ctr"/>
            <a:r>
              <a:rPr lang="es-ES" sz="3200" b="1">
                <a:solidFill>
                  <a:srgbClr val="002060"/>
                </a:solidFill>
                <a:latin typeface="Calibri" pitchFamily="34" charset="0"/>
              </a:rPr>
              <a:t>6.  Sí, por supuesto. ¿Y tú?</a:t>
            </a:r>
          </a:p>
        </p:txBody>
      </p:sp>
      <p:sp>
        <p:nvSpPr>
          <p:cNvPr id="11277" name="AutoShape 4"/>
          <p:cNvSpPr>
            <a:spLocks noChangeArrowheads="1"/>
          </p:cNvSpPr>
          <p:nvPr/>
        </p:nvSpPr>
        <p:spPr bwMode="auto">
          <a:xfrm>
            <a:off x="5867400" y="3643313"/>
            <a:ext cx="3095625" cy="1568450"/>
          </a:xfrm>
          <a:prstGeom prst="wedgeRectCallout">
            <a:avLst>
              <a:gd name="adj1" fmla="val -70233"/>
              <a:gd name="adj2" fmla="val -31059"/>
            </a:avLst>
          </a:prstGeom>
          <a:solidFill>
            <a:schemeClr val="accent6">
              <a:lumMod val="60000"/>
              <a:lumOff val="40000"/>
            </a:schemeClr>
          </a:solidFill>
          <a:ln w="9525">
            <a:solidFill>
              <a:schemeClr val="tx1"/>
            </a:solidFill>
            <a:miter lim="800000"/>
            <a:headEnd/>
            <a:tailEnd/>
          </a:ln>
        </p:spPr>
        <p:txBody>
          <a:bodyPr anchor="ctr"/>
          <a:lstStyle/>
          <a:p>
            <a:pPr algn="ctr" fontAlgn="auto">
              <a:spcBef>
                <a:spcPts val="0"/>
              </a:spcBef>
              <a:spcAft>
                <a:spcPts val="0"/>
              </a:spcAft>
              <a:defRPr/>
            </a:pPr>
            <a:r>
              <a:rPr lang="es-ES" sz="3200" b="1" dirty="0">
                <a:solidFill>
                  <a:srgbClr val="002060"/>
                </a:solidFill>
                <a:latin typeface="Calibri" pitchFamily="34" charset="0"/>
              </a:rPr>
              <a:t>3. Mi bocadillo preferido es queso y tomate.</a:t>
            </a:r>
          </a:p>
        </p:txBody>
      </p:sp>
      <p:sp>
        <p:nvSpPr>
          <p:cNvPr id="11278" name="AutoShape 7"/>
          <p:cNvSpPr>
            <a:spLocks noChangeArrowheads="1"/>
          </p:cNvSpPr>
          <p:nvPr/>
        </p:nvSpPr>
        <p:spPr bwMode="auto">
          <a:xfrm>
            <a:off x="0" y="4652963"/>
            <a:ext cx="3384550" cy="1655762"/>
          </a:xfrm>
          <a:prstGeom prst="wedgeEllipseCallout">
            <a:avLst>
              <a:gd name="adj1" fmla="val 10037"/>
              <a:gd name="adj2" fmla="val -73009"/>
            </a:avLst>
          </a:prstGeom>
          <a:solidFill>
            <a:schemeClr val="accent6">
              <a:lumMod val="40000"/>
              <a:lumOff val="60000"/>
            </a:schemeClr>
          </a:solidFill>
          <a:ln w="9525">
            <a:solidFill>
              <a:schemeClr val="tx1"/>
            </a:solidFill>
            <a:miter lim="800000"/>
            <a:headEnd/>
            <a:tailEnd/>
          </a:ln>
        </p:spPr>
        <p:txBody>
          <a:bodyPr anchor="ctr"/>
          <a:lstStyle/>
          <a:p>
            <a:pPr algn="ctr" fontAlgn="auto">
              <a:spcBef>
                <a:spcPts val="0"/>
              </a:spcBef>
              <a:spcAft>
                <a:spcPts val="0"/>
              </a:spcAft>
              <a:defRPr/>
            </a:pPr>
            <a:r>
              <a:rPr lang="es-ES" sz="3200" b="1" dirty="0">
                <a:solidFill>
                  <a:srgbClr val="002060"/>
                </a:solidFill>
                <a:latin typeface="Calibri" pitchFamily="34" charset="0"/>
              </a:rPr>
              <a:t>5.  Detesto las cebollas.</a:t>
            </a:r>
          </a:p>
        </p:txBody>
      </p:sp>
      <p:sp>
        <p:nvSpPr>
          <p:cNvPr id="11"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8143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357313"/>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p:cNvSpPr txBox="1">
            <a:spLocks noChangeArrowheads="1"/>
          </p:cNvSpPr>
          <p:nvPr/>
        </p:nvSpPr>
        <p:spPr bwMode="auto">
          <a:xfrm>
            <a:off x="5500688" y="642938"/>
            <a:ext cx="2428875"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¿D</a:t>
            </a:r>
            <a:r>
              <a:rPr lang="en-GB" sz="3600" b="1">
                <a:solidFill>
                  <a:schemeClr val="bg1"/>
                </a:solidFill>
                <a:cs typeface="Arial" charset="0"/>
              </a:rPr>
              <a:t>ónde</a:t>
            </a:r>
            <a:r>
              <a:rPr lang="en-GB" sz="3600" b="1">
                <a:solidFill>
                  <a:schemeClr val="bg1"/>
                </a:solidFill>
              </a:rPr>
              <a:t> está..?</a:t>
            </a:r>
            <a:endParaRPr lang="en-US" sz="3600" b="1">
              <a:solidFill>
                <a:schemeClr val="bg1"/>
              </a:solidFill>
            </a:endParaRPr>
          </a:p>
        </p:txBody>
      </p:sp>
      <p:sp>
        <p:nvSpPr>
          <p:cNvPr id="40964" name="TextBox 4"/>
          <p:cNvSpPr txBox="1">
            <a:spLocks noChangeArrowheads="1"/>
          </p:cNvSpPr>
          <p:nvPr/>
        </p:nvSpPr>
        <p:spPr bwMode="auto">
          <a:xfrm>
            <a:off x="6357938" y="2071688"/>
            <a:ext cx="2428875"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¿Tienes..?</a:t>
            </a:r>
            <a:endParaRPr lang="en-US" sz="3600" b="1">
              <a:solidFill>
                <a:schemeClr val="bg1"/>
              </a:solidFill>
            </a:endParaRPr>
          </a:p>
        </p:txBody>
      </p:sp>
      <p:sp>
        <p:nvSpPr>
          <p:cNvPr id="40965" name="TextBox 5"/>
          <p:cNvSpPr txBox="1">
            <a:spLocks noChangeArrowheads="1"/>
          </p:cNvSpPr>
          <p:nvPr/>
        </p:nvSpPr>
        <p:spPr bwMode="auto">
          <a:xfrm>
            <a:off x="6286500" y="3500438"/>
            <a:ext cx="2428875"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¿Tiene Ud..?</a:t>
            </a:r>
            <a:endParaRPr lang="en-US" sz="3600" b="1">
              <a:solidFill>
                <a:schemeClr val="bg1"/>
              </a:solidFill>
            </a:endParaRPr>
          </a:p>
        </p:txBody>
      </p:sp>
      <p:sp>
        <p:nvSpPr>
          <p:cNvPr id="40966" name="TextBox 6"/>
          <p:cNvSpPr txBox="1">
            <a:spLocks noChangeArrowheads="1"/>
          </p:cNvSpPr>
          <p:nvPr/>
        </p:nvSpPr>
        <p:spPr bwMode="auto">
          <a:xfrm>
            <a:off x="5000625" y="5000625"/>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¿Quieres..?</a:t>
            </a:r>
            <a:endParaRPr lang="en-US" sz="3600" b="1">
              <a:solidFill>
                <a:schemeClr val="bg1"/>
              </a:solidFill>
            </a:endParaRPr>
          </a:p>
        </p:txBody>
      </p:sp>
      <p:sp>
        <p:nvSpPr>
          <p:cNvPr id="40967" name="TextBox 17"/>
          <p:cNvSpPr txBox="1">
            <a:spLocks noChangeArrowheads="1"/>
          </p:cNvSpPr>
          <p:nvPr/>
        </p:nvSpPr>
        <p:spPr bwMode="auto">
          <a:xfrm>
            <a:off x="785813" y="5072063"/>
            <a:ext cx="371475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¿Te gustaría..?</a:t>
            </a:r>
            <a:endParaRPr lang="en-US" sz="3600" b="1">
              <a:solidFill>
                <a:schemeClr val="bg1"/>
              </a:solidFill>
            </a:endParaRPr>
          </a:p>
        </p:txBody>
      </p:sp>
      <p:sp>
        <p:nvSpPr>
          <p:cNvPr id="40968" name="TextBox 18"/>
          <p:cNvSpPr txBox="1">
            <a:spLocks noChangeArrowheads="1"/>
          </p:cNvSpPr>
          <p:nvPr/>
        </p:nvSpPr>
        <p:spPr bwMode="auto">
          <a:xfrm>
            <a:off x="71438" y="342900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¿Te gustan..?</a:t>
            </a:r>
            <a:endParaRPr lang="en-US" sz="3600" b="1">
              <a:solidFill>
                <a:schemeClr val="bg1"/>
              </a:solidFill>
            </a:endParaRPr>
          </a:p>
        </p:txBody>
      </p:sp>
      <p:sp>
        <p:nvSpPr>
          <p:cNvPr id="40969" name="TextBox 19"/>
          <p:cNvSpPr txBox="1">
            <a:spLocks noChangeArrowheads="1"/>
          </p:cNvSpPr>
          <p:nvPr/>
        </p:nvSpPr>
        <p:spPr bwMode="auto">
          <a:xfrm>
            <a:off x="142875" y="228600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¿Cuánto es..?</a:t>
            </a:r>
            <a:endParaRPr lang="en-US" sz="3600" b="1">
              <a:solidFill>
                <a:schemeClr val="bg1"/>
              </a:solidFill>
            </a:endParaRPr>
          </a:p>
        </p:txBody>
      </p:sp>
      <p:sp>
        <p:nvSpPr>
          <p:cNvPr id="40970" name="TextBox 20"/>
          <p:cNvSpPr txBox="1">
            <a:spLocks noChangeArrowheads="1"/>
          </p:cNvSpPr>
          <p:nvPr/>
        </p:nvSpPr>
        <p:spPr bwMode="auto">
          <a:xfrm>
            <a:off x="500063" y="285750"/>
            <a:ext cx="3714750" cy="1754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¿Hay un/a ....cerca de aquí?</a:t>
            </a:r>
            <a:endParaRPr lang="en-US" sz="3600" b="1">
              <a:solidFill>
                <a:schemeClr val="bg1"/>
              </a:solidFill>
            </a:endParaRPr>
          </a:p>
        </p:txBody>
      </p:sp>
      <p:sp>
        <p:nvSpPr>
          <p:cNvPr id="11" name="TextBox 15"/>
          <p:cNvSpPr txBox="1">
            <a:spLocks noChangeArrowheads="1"/>
          </p:cNvSpPr>
          <p:nvPr/>
        </p:nvSpPr>
        <p:spPr bwMode="auto">
          <a:xfrm>
            <a:off x="5572125" y="6500813"/>
            <a:ext cx="3571875"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b="1">
                <a:solidFill>
                  <a:schemeClr val="bg1"/>
                </a:solidFill>
              </a:rPr>
              <a:t>Gracias a Steven Fawkes</a:t>
            </a:r>
            <a:endParaRPr lang="en-US" b="1">
              <a:solidFill>
                <a:schemeClr val="bg1"/>
              </a:solidFill>
            </a:endParaRPr>
          </a:p>
        </p:txBody>
      </p:sp>
    </p:spTree>
    <p:extLst>
      <p:ext uri="{BB962C8B-B14F-4D97-AF65-F5344CB8AC3E}">
        <p14:creationId xmlns:p14="http://schemas.microsoft.com/office/powerpoint/2010/main" val="214232642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err="1" smtClean="0"/>
              <a:t>Encuentra</a:t>
            </a:r>
            <a:r>
              <a:rPr lang="en-GB" dirty="0" smtClean="0"/>
              <a:t> a la persona </a:t>
            </a:r>
            <a:r>
              <a:rPr lang="en-GB" dirty="0" err="1" smtClean="0"/>
              <a:t>que</a:t>
            </a:r>
            <a:r>
              <a:rPr lang="en-GB" dirty="0" smtClean="0"/>
              <a:t>….</a:t>
            </a:r>
          </a:p>
        </p:txBody>
      </p:sp>
      <p:pic>
        <p:nvPicPr>
          <p:cNvPr id="14339" name="Picture 7" descr="MCj03605160000[1]"/>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611188" y="1268413"/>
            <a:ext cx="1887537" cy="1162050"/>
          </a:xfrm>
        </p:spPr>
      </p:pic>
      <p:pic>
        <p:nvPicPr>
          <p:cNvPr id="14340" name="Picture 6" descr="MCj0360516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875" y="5085184"/>
            <a:ext cx="201771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6"/>
          <p:cNvSpPr txBox="1">
            <a:spLocks noChangeArrowheads="1"/>
          </p:cNvSpPr>
          <p:nvPr/>
        </p:nvSpPr>
        <p:spPr bwMode="auto">
          <a:xfrm>
            <a:off x="1187450" y="2636838"/>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p>
        </p:txBody>
      </p:sp>
      <p:sp>
        <p:nvSpPr>
          <p:cNvPr id="14342" name="Text Box 7"/>
          <p:cNvSpPr txBox="1">
            <a:spLocks noChangeArrowheads="1"/>
          </p:cNvSpPr>
          <p:nvPr/>
        </p:nvSpPr>
        <p:spPr bwMode="auto">
          <a:xfrm>
            <a:off x="684213" y="2490788"/>
            <a:ext cx="76327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eaLnBrk="1" hangingPunct="1">
              <a:lnSpc>
                <a:spcPct val="150000"/>
              </a:lnSpc>
              <a:buFont typeface="Wingdings" pitchFamily="2" charset="2"/>
              <a:buChar char="§"/>
            </a:pPr>
            <a:r>
              <a:rPr lang="en-GB" sz="2800" dirty="0"/>
              <a:t> </a:t>
            </a:r>
            <a:r>
              <a:rPr lang="en-GB" sz="2800" dirty="0" err="1">
                <a:latin typeface="+mn-lt"/>
              </a:rPr>
              <a:t>tiene</a:t>
            </a:r>
            <a:r>
              <a:rPr lang="en-GB" sz="2800" dirty="0">
                <a:latin typeface="+mn-lt"/>
              </a:rPr>
              <a:t> </a:t>
            </a:r>
            <a:r>
              <a:rPr lang="en-GB" sz="2800" dirty="0" err="1">
                <a:latin typeface="+mn-lt"/>
              </a:rPr>
              <a:t>su</a:t>
            </a:r>
            <a:r>
              <a:rPr lang="en-GB" sz="2800" dirty="0">
                <a:latin typeface="+mn-lt"/>
              </a:rPr>
              <a:t> </a:t>
            </a:r>
            <a:r>
              <a:rPr lang="en-GB" sz="2800" dirty="0" err="1">
                <a:latin typeface="+mn-lt"/>
              </a:rPr>
              <a:t>cumplea</a:t>
            </a:r>
            <a:r>
              <a:rPr lang="en-US" sz="2800" dirty="0" err="1">
                <a:latin typeface="+mn-lt"/>
                <a:cs typeface="Arial" charset="0"/>
              </a:rPr>
              <a:t>ños</a:t>
            </a:r>
            <a:r>
              <a:rPr lang="en-US" sz="2800" dirty="0">
                <a:latin typeface="+mn-lt"/>
                <a:cs typeface="Arial" charset="0"/>
              </a:rPr>
              <a:t> en </a:t>
            </a:r>
            <a:r>
              <a:rPr lang="en-US" sz="2800" dirty="0" err="1">
                <a:latin typeface="+mn-lt"/>
                <a:cs typeface="Arial" charset="0"/>
              </a:rPr>
              <a:t>junio</a:t>
            </a:r>
            <a:endParaRPr lang="en-US" sz="2800" dirty="0">
              <a:latin typeface="+mn-lt"/>
              <a:cs typeface="Arial" charset="0"/>
            </a:endParaRPr>
          </a:p>
          <a:p>
            <a:pPr marL="457200" indent="-457200" eaLnBrk="1" hangingPunct="1">
              <a:lnSpc>
                <a:spcPct val="150000"/>
              </a:lnSpc>
              <a:buFont typeface="Wingdings" pitchFamily="2" charset="2"/>
              <a:buChar char="§"/>
            </a:pPr>
            <a:r>
              <a:rPr lang="en-US" sz="2800" dirty="0" err="1">
                <a:latin typeface="+mn-lt"/>
                <a:cs typeface="Arial" charset="0"/>
              </a:rPr>
              <a:t>tiene</a:t>
            </a:r>
            <a:r>
              <a:rPr lang="en-US" sz="2800" dirty="0">
                <a:latin typeface="+mn-lt"/>
                <a:cs typeface="Arial" charset="0"/>
              </a:rPr>
              <a:t> </a:t>
            </a:r>
            <a:r>
              <a:rPr lang="en-US" sz="2800" dirty="0" err="1">
                <a:latin typeface="+mn-lt"/>
                <a:cs typeface="Arial" charset="0"/>
              </a:rPr>
              <a:t>más</a:t>
            </a:r>
            <a:r>
              <a:rPr lang="en-US" sz="2800" dirty="0">
                <a:latin typeface="+mn-lt"/>
                <a:cs typeface="Arial" charset="0"/>
              </a:rPr>
              <a:t> de </a:t>
            </a:r>
            <a:r>
              <a:rPr lang="en-US" sz="2800" dirty="0" err="1">
                <a:latin typeface="+mn-lt"/>
                <a:cs typeface="Arial" charset="0"/>
              </a:rPr>
              <a:t>una</a:t>
            </a:r>
            <a:r>
              <a:rPr lang="en-US" sz="2800" dirty="0">
                <a:latin typeface="+mn-lt"/>
                <a:cs typeface="Arial" charset="0"/>
              </a:rPr>
              <a:t> </a:t>
            </a:r>
            <a:r>
              <a:rPr lang="en-US" sz="2800" dirty="0" err="1">
                <a:latin typeface="+mn-lt"/>
                <a:cs typeface="Arial" charset="0"/>
              </a:rPr>
              <a:t>hermana</a:t>
            </a:r>
            <a:endParaRPr lang="en-US" sz="2800" dirty="0">
              <a:latin typeface="+mn-lt"/>
              <a:cs typeface="Arial" charset="0"/>
            </a:endParaRPr>
          </a:p>
          <a:p>
            <a:pPr marL="457200" indent="-457200" eaLnBrk="1" hangingPunct="1">
              <a:lnSpc>
                <a:spcPct val="150000"/>
              </a:lnSpc>
              <a:buFont typeface="Wingdings" pitchFamily="2" charset="2"/>
              <a:buChar char="§"/>
            </a:pPr>
            <a:r>
              <a:rPr lang="en-US" sz="2800" dirty="0" err="1">
                <a:latin typeface="+mn-lt"/>
                <a:cs typeface="Arial" charset="0"/>
              </a:rPr>
              <a:t>juega</a:t>
            </a:r>
            <a:r>
              <a:rPr lang="en-US" sz="2800" dirty="0">
                <a:latin typeface="+mn-lt"/>
                <a:cs typeface="Arial" charset="0"/>
              </a:rPr>
              <a:t> </a:t>
            </a:r>
            <a:r>
              <a:rPr lang="en-US" sz="2800" dirty="0" err="1">
                <a:latin typeface="+mn-lt"/>
                <a:cs typeface="Arial" charset="0"/>
              </a:rPr>
              <a:t>bien</a:t>
            </a:r>
            <a:r>
              <a:rPr lang="en-US" sz="2800" dirty="0">
                <a:latin typeface="+mn-lt"/>
                <a:cs typeface="Arial" charset="0"/>
              </a:rPr>
              <a:t> al hockey</a:t>
            </a:r>
          </a:p>
          <a:p>
            <a:pPr marL="457200" indent="-457200" eaLnBrk="1" hangingPunct="1">
              <a:lnSpc>
                <a:spcPct val="150000"/>
              </a:lnSpc>
              <a:buFont typeface="Wingdings" pitchFamily="2" charset="2"/>
              <a:buChar char="§"/>
            </a:pPr>
            <a:r>
              <a:rPr lang="en-US" sz="2800" dirty="0" err="1">
                <a:latin typeface="+mn-lt"/>
                <a:cs typeface="Arial" charset="0"/>
              </a:rPr>
              <a:t>tiene</a:t>
            </a:r>
            <a:r>
              <a:rPr lang="en-US" sz="2800" dirty="0">
                <a:latin typeface="+mn-lt"/>
                <a:cs typeface="Arial" charset="0"/>
              </a:rPr>
              <a:t> un color </a:t>
            </a:r>
            <a:r>
              <a:rPr lang="en-US" sz="2800" dirty="0" err="1">
                <a:latin typeface="+mn-lt"/>
                <a:cs typeface="Arial" charset="0"/>
              </a:rPr>
              <a:t>favorito</a:t>
            </a:r>
            <a:endParaRPr lang="en-US" sz="2800" dirty="0">
              <a:latin typeface="+mn-lt"/>
              <a:cs typeface="Arial" charset="0"/>
            </a:endParaRPr>
          </a:p>
          <a:p>
            <a:pPr marL="457200" indent="-457200" eaLnBrk="1" hangingPunct="1">
              <a:lnSpc>
                <a:spcPct val="150000"/>
              </a:lnSpc>
              <a:buFont typeface="Wingdings" pitchFamily="2" charset="2"/>
              <a:buChar char="§"/>
            </a:pPr>
            <a:r>
              <a:rPr lang="en-US" sz="2800" dirty="0">
                <a:latin typeface="+mn-lt"/>
                <a:cs typeface="Arial" charset="0"/>
              </a:rPr>
              <a:t>no </a:t>
            </a:r>
            <a:r>
              <a:rPr lang="en-US" sz="2800" dirty="0" err="1">
                <a:latin typeface="+mn-lt"/>
                <a:cs typeface="Arial" charset="0"/>
              </a:rPr>
              <a:t>tiene</a:t>
            </a:r>
            <a:r>
              <a:rPr lang="en-US" sz="2800" dirty="0">
                <a:latin typeface="+mn-lt"/>
                <a:cs typeface="Arial" charset="0"/>
              </a:rPr>
              <a:t> </a:t>
            </a:r>
            <a:r>
              <a:rPr lang="en-US" sz="2800" dirty="0" err="1">
                <a:latin typeface="+mn-lt"/>
                <a:cs typeface="Arial" charset="0"/>
              </a:rPr>
              <a:t>animales</a:t>
            </a:r>
            <a:r>
              <a:rPr lang="en-US" sz="2800" dirty="0">
                <a:latin typeface="+mn-lt"/>
                <a:cs typeface="Arial" charset="0"/>
              </a:rPr>
              <a:t> en casa</a:t>
            </a:r>
          </a:p>
          <a:p>
            <a:pPr eaLnBrk="1" hangingPunct="1">
              <a:spcBef>
                <a:spcPct val="50000"/>
              </a:spcBef>
              <a:buFontTx/>
              <a:buChar char="•"/>
            </a:pPr>
            <a:endParaRPr lang="en-GB" sz="2800" dirty="0">
              <a:cs typeface="Arial" pitchFamily="34" charset="0"/>
            </a:endParaRPr>
          </a:p>
          <a:p>
            <a:pPr eaLnBrk="1" hangingPunct="1">
              <a:spcBef>
                <a:spcPct val="50000"/>
              </a:spcBef>
              <a:buFontTx/>
              <a:buChar char="•"/>
            </a:pPr>
            <a:endParaRPr lang="en-GB" sz="2800" dirty="0">
              <a:cs typeface="Arial" pitchFamily="34" charset="0"/>
            </a:endParaRPr>
          </a:p>
        </p:txBody>
      </p:sp>
      <p:sp>
        <p:nvSpPr>
          <p:cNvPr id="7"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32276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5286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71813" y="1928813"/>
            <a:ext cx="3143250" cy="9286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85813"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286375"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071813" y="4572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857250" y="57864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49" name="Text Box 2"/>
          <p:cNvSpPr txBox="1">
            <a:spLocks noChangeArrowheads="1"/>
          </p:cNvSpPr>
          <p:nvPr/>
        </p:nvSpPr>
        <p:spPr bwMode="auto">
          <a:xfrm>
            <a:off x="71438" y="342900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0250" name="Text Box 3"/>
          <p:cNvSpPr txBox="1">
            <a:spLocks noChangeArrowheads="1"/>
          </p:cNvSpPr>
          <p:nvPr/>
        </p:nvSpPr>
        <p:spPr bwMode="auto">
          <a:xfrm>
            <a:off x="8367713" y="3429000"/>
            <a:ext cx="63341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0251" name="TextBox 1"/>
          <p:cNvSpPr txBox="1">
            <a:spLocks noChangeArrowheads="1"/>
          </p:cNvSpPr>
          <p:nvPr/>
        </p:nvSpPr>
        <p:spPr bwMode="auto">
          <a:xfrm>
            <a:off x="571500" y="142875"/>
            <a:ext cx="35004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¡Es fenomenal!</a:t>
            </a:r>
            <a:br>
              <a:rPr lang="en-GB" sz="2800" b="1">
                <a:solidFill>
                  <a:schemeClr val="bg1"/>
                </a:solidFill>
                <a:latin typeface="Calibri" pitchFamily="34" charset="0"/>
              </a:rPr>
            </a:br>
            <a:r>
              <a:rPr lang="en-GB" sz="2800" b="1">
                <a:solidFill>
                  <a:srgbClr val="FF0000"/>
                </a:solidFill>
                <a:latin typeface="Calibri" pitchFamily="34" charset="0"/>
              </a:rPr>
              <a:t>¡Es fatal!</a:t>
            </a:r>
            <a:endParaRPr lang="en-US" sz="2800" b="1">
              <a:solidFill>
                <a:srgbClr val="FF0000"/>
              </a:solidFill>
              <a:latin typeface="Calibri" pitchFamily="34" charset="0"/>
            </a:endParaRPr>
          </a:p>
        </p:txBody>
      </p:sp>
      <p:sp>
        <p:nvSpPr>
          <p:cNvPr id="10252" name="TextBox 11"/>
          <p:cNvSpPr txBox="1">
            <a:spLocks noChangeArrowheads="1"/>
          </p:cNvSpPr>
          <p:nvPr/>
        </p:nvSpPr>
        <p:spPr bwMode="auto">
          <a:xfrm>
            <a:off x="5143500" y="357188"/>
            <a:ext cx="3500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a:t>
            </a:r>
            <a:r>
              <a:rPr lang="en-GB" sz="3200" b="1">
                <a:solidFill>
                  <a:srgbClr val="FF0000"/>
                </a:solidFill>
                <a:latin typeface="Calibri" pitchFamily="34" charset="0"/>
              </a:rPr>
              <a:t>(No) </a:t>
            </a:r>
            <a:r>
              <a:rPr lang="en-GB" sz="3200" b="1">
                <a:solidFill>
                  <a:schemeClr val="bg1"/>
                </a:solidFill>
                <a:latin typeface="Calibri" pitchFamily="34" charset="0"/>
              </a:rPr>
              <a:t>me gusta!  </a:t>
            </a:r>
            <a:endParaRPr lang="en-US" sz="3200" b="1">
              <a:solidFill>
                <a:schemeClr val="bg1"/>
              </a:solidFill>
              <a:latin typeface="Calibri" pitchFamily="34" charset="0"/>
            </a:endParaRPr>
          </a:p>
        </p:txBody>
      </p:sp>
      <p:sp>
        <p:nvSpPr>
          <p:cNvPr id="10253" name="TextBox 19"/>
          <p:cNvSpPr txBox="1">
            <a:spLocks noChangeArrowheads="1"/>
          </p:cNvSpPr>
          <p:nvPr/>
        </p:nvSpPr>
        <p:spPr bwMode="auto">
          <a:xfrm>
            <a:off x="2857500" y="2130425"/>
            <a:ext cx="3500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sp>
        <p:nvSpPr>
          <p:cNvPr id="10254" name="TextBox 22"/>
          <p:cNvSpPr txBox="1">
            <a:spLocks noChangeArrowheads="1"/>
          </p:cNvSpPr>
          <p:nvPr/>
        </p:nvSpPr>
        <p:spPr bwMode="auto">
          <a:xfrm>
            <a:off x="571500" y="3357563"/>
            <a:ext cx="35004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¡Sí, es verdad!</a:t>
            </a:r>
            <a:br>
              <a:rPr lang="en-GB" sz="2800" b="1">
                <a:solidFill>
                  <a:schemeClr val="bg1"/>
                </a:solidFill>
                <a:latin typeface="Calibri" pitchFamily="34" charset="0"/>
              </a:rPr>
            </a:br>
            <a:r>
              <a:rPr lang="en-GB" sz="2800" b="1">
                <a:solidFill>
                  <a:srgbClr val="FF0000"/>
                </a:solidFill>
                <a:latin typeface="Calibri" pitchFamily="34" charset="0"/>
              </a:rPr>
              <a:t>¡No, no es verdad!</a:t>
            </a:r>
            <a:endParaRPr lang="en-US" sz="2800" b="1">
              <a:solidFill>
                <a:srgbClr val="FF0000"/>
              </a:solidFill>
              <a:latin typeface="Calibri" pitchFamily="34" charset="0"/>
            </a:endParaRPr>
          </a:p>
        </p:txBody>
      </p:sp>
      <p:sp>
        <p:nvSpPr>
          <p:cNvPr id="10255" name="TextBox 23"/>
          <p:cNvSpPr txBox="1">
            <a:spLocks noChangeArrowheads="1"/>
          </p:cNvSpPr>
          <p:nvPr/>
        </p:nvSpPr>
        <p:spPr bwMode="auto">
          <a:xfrm>
            <a:off x="5214938" y="3357563"/>
            <a:ext cx="3500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¡Yo también!</a:t>
            </a:r>
            <a:br>
              <a:rPr lang="en-GB" sz="2800" b="1">
                <a:solidFill>
                  <a:schemeClr val="bg1"/>
                </a:solidFill>
                <a:latin typeface="Calibri" pitchFamily="34" charset="0"/>
              </a:rPr>
            </a:br>
            <a:r>
              <a:rPr lang="en-GB" sz="2800" b="1">
                <a:solidFill>
                  <a:srgbClr val="FF0000"/>
                </a:solidFill>
                <a:latin typeface="Calibri" pitchFamily="34" charset="0"/>
              </a:rPr>
              <a:t>¡Yo tampoco!</a:t>
            </a:r>
            <a:endParaRPr lang="en-US" sz="2800" b="1">
              <a:solidFill>
                <a:srgbClr val="FF0000"/>
              </a:solidFill>
              <a:latin typeface="Calibri" pitchFamily="34" charset="0"/>
            </a:endParaRPr>
          </a:p>
        </p:txBody>
      </p:sp>
      <p:cxnSp>
        <p:nvCxnSpPr>
          <p:cNvPr id="27" name="Straight Arrow Connector 26"/>
          <p:cNvCxnSpPr/>
          <p:nvPr/>
        </p:nvCxnSpPr>
        <p:spPr>
          <a:xfrm rot="5400000">
            <a:off x="3750469" y="3679031"/>
            <a:ext cx="164465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7" name="TextBox 29"/>
          <p:cNvSpPr txBox="1">
            <a:spLocks noChangeArrowheads="1"/>
          </p:cNvSpPr>
          <p:nvPr/>
        </p:nvSpPr>
        <p:spPr bwMode="auto">
          <a:xfrm>
            <a:off x="3214688" y="4702175"/>
            <a:ext cx="285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rgbClr val="FF0000"/>
                </a:solidFill>
                <a:latin typeface="Calibri" pitchFamily="34" charset="0"/>
              </a:rPr>
              <a:t>¡Estás loco/a!  </a:t>
            </a:r>
            <a:endParaRPr lang="en-US" sz="3600" b="1">
              <a:solidFill>
                <a:srgbClr val="FF0000"/>
              </a:solidFill>
              <a:latin typeface="Calibri" pitchFamily="34" charset="0"/>
            </a:endParaRPr>
          </a:p>
        </p:txBody>
      </p:sp>
      <p:cxnSp>
        <p:nvCxnSpPr>
          <p:cNvPr id="34" name="Straight Arrow Connector 33"/>
          <p:cNvCxnSpPr/>
          <p:nvPr/>
        </p:nvCxnSpPr>
        <p:spPr>
          <a:xfrm rot="5400000">
            <a:off x="1464469" y="5036344"/>
            <a:ext cx="1355725"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10255" idx="2"/>
          </p:cNvCxnSpPr>
          <p:nvPr/>
        </p:nvCxnSpPr>
        <p:spPr>
          <a:xfrm rot="5400000">
            <a:off x="4567238" y="3887787"/>
            <a:ext cx="1974850" cy="2822575"/>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0" name="TextBox 37"/>
          <p:cNvSpPr txBox="1">
            <a:spLocks noChangeArrowheads="1"/>
          </p:cNvSpPr>
          <p:nvPr/>
        </p:nvSpPr>
        <p:spPr bwMode="auto">
          <a:xfrm>
            <a:off x="714375" y="5857875"/>
            <a:ext cx="3500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b="1">
                <a:solidFill>
                  <a:schemeClr val="bg1"/>
                </a:solidFill>
                <a:latin typeface="Calibri" pitchFamily="34" charset="0"/>
              </a:rPr>
              <a:t>Pienso que...</a:t>
            </a:r>
            <a:endParaRPr lang="en-US" sz="4000" b="1">
              <a:solidFill>
                <a:schemeClr val="bg1"/>
              </a:solidFill>
              <a:latin typeface="Calibri" pitchFamily="34" charset="0"/>
            </a:endParaRPr>
          </a:p>
        </p:txBody>
      </p:sp>
      <p:sp>
        <p:nvSpPr>
          <p:cNvPr id="10261" name="Text Box 3"/>
          <p:cNvSpPr txBox="1">
            <a:spLocks noChangeArrowheads="1"/>
          </p:cNvSpPr>
          <p:nvPr/>
        </p:nvSpPr>
        <p:spPr bwMode="auto">
          <a:xfrm>
            <a:off x="3929063" y="3906838"/>
            <a:ext cx="63341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0262" name="Text Box 3"/>
          <p:cNvSpPr txBox="1">
            <a:spLocks noChangeArrowheads="1"/>
          </p:cNvSpPr>
          <p:nvPr/>
        </p:nvSpPr>
        <p:spPr bwMode="auto">
          <a:xfrm>
            <a:off x="4714875" y="390683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pic>
        <p:nvPicPr>
          <p:cNvPr id="10263"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5000625"/>
            <a:ext cx="965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 name="Curved Connector 115"/>
          <p:cNvCxnSpPr/>
          <p:nvPr/>
        </p:nvCxnSpPr>
        <p:spPr>
          <a:xfrm rot="5400000">
            <a:off x="3124994" y="1947069"/>
            <a:ext cx="500063" cy="2320925"/>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4" idx="2"/>
            <a:endCxn id="5" idx="0"/>
          </p:cNvCxnSpPr>
          <p:nvPr/>
        </p:nvCxnSpPr>
        <p:spPr>
          <a:xfrm rot="5400000">
            <a:off x="5322094" y="392907"/>
            <a:ext cx="857250" cy="2214562"/>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rot="16200000" flipH="1">
            <a:off x="2959101" y="352425"/>
            <a:ext cx="831850" cy="2320925"/>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urved Connector 139"/>
          <p:cNvCxnSpPr>
            <a:stCxn id="5" idx="2"/>
            <a:endCxn id="10255" idx="0"/>
          </p:cNvCxnSpPr>
          <p:nvPr/>
        </p:nvCxnSpPr>
        <p:spPr>
          <a:xfrm rot="16200000" flipH="1">
            <a:off x="5554662" y="1946276"/>
            <a:ext cx="500063" cy="2322512"/>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2" name="Curved Connector 141"/>
          <p:cNvCxnSpPr>
            <a:stCxn id="8" idx="2"/>
            <a:endCxn id="9" idx="0"/>
          </p:cNvCxnSpPr>
          <p:nvPr/>
        </p:nvCxnSpPr>
        <p:spPr>
          <a:xfrm rot="5400000">
            <a:off x="3357563" y="4500562"/>
            <a:ext cx="357188" cy="2214563"/>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9" name="TextBox 142"/>
          <p:cNvSpPr txBox="1">
            <a:spLocks noChangeArrowheads="1"/>
          </p:cNvSpPr>
          <p:nvPr/>
        </p:nvSpPr>
        <p:spPr bwMode="auto">
          <a:xfrm>
            <a:off x="7358063" y="6550025"/>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Calibri" pitchFamily="34" charset="0"/>
              </a:rPr>
              <a:t>Gracias @ Greg Horton</a:t>
            </a:r>
            <a:endParaRPr lang="en-US" sz="1400">
              <a:latin typeface="Calibri" pitchFamily="34" charset="0"/>
            </a:endParaRPr>
          </a:p>
        </p:txBody>
      </p:sp>
      <p:sp>
        <p:nvSpPr>
          <p:cNvPr id="144" name="Smiley Face 143"/>
          <p:cNvSpPr/>
          <p:nvPr/>
        </p:nvSpPr>
        <p:spPr>
          <a:xfrm>
            <a:off x="7215188" y="6572250"/>
            <a:ext cx="214312" cy="21431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81109847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a:hlinkClick r:id="" action="ppaction://noaction" highlightClick="1">
              <a:snd r:embed="rId3" name="cucaracha.WAV"/>
            </a:hlinkClick>
          </p:cNvPr>
          <p:cNvSpPr>
            <a:spLocks noChangeArrowheads="1"/>
          </p:cNvSpPr>
          <p:nvPr/>
        </p:nvSpPr>
        <p:spPr bwMode="auto">
          <a:xfrm>
            <a:off x="971550" y="101758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sp>
        <p:nvSpPr>
          <p:cNvPr id="7171" name="AutoShape 3">
            <a:hlinkClick r:id="" action="ppaction://noaction" highlightClick="1">
              <a:snd r:embed="rId4" name="adioslepido.WAV"/>
            </a:hlinkClick>
          </p:cNvPr>
          <p:cNvSpPr>
            <a:spLocks noChangeArrowheads="1"/>
          </p:cNvSpPr>
          <p:nvPr/>
        </p:nvSpPr>
        <p:spPr bwMode="auto">
          <a:xfrm>
            <a:off x="971550" y="213518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sp>
        <p:nvSpPr>
          <p:cNvPr id="7172" name="AutoShape 4">
            <a:hlinkClick r:id="" action="ppaction://noaction" highlightClick="1">
              <a:snd r:embed="rId5" name="baila_la_tierra.WAV"/>
            </a:hlinkClick>
          </p:cNvPr>
          <p:cNvSpPr>
            <a:spLocks noChangeArrowheads="1"/>
          </p:cNvSpPr>
          <p:nvPr/>
        </p:nvSpPr>
        <p:spPr bwMode="auto">
          <a:xfrm>
            <a:off x="971550" y="32496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sp>
        <p:nvSpPr>
          <p:cNvPr id="7173" name="AutoShape 5">
            <a:hlinkClick r:id="" action="ppaction://noaction" highlightClick="1">
              <a:snd r:embed="rId6" name="hsm.WAV"/>
            </a:hlinkClick>
          </p:cNvPr>
          <p:cNvSpPr>
            <a:spLocks noChangeArrowheads="1"/>
          </p:cNvSpPr>
          <p:nvPr/>
        </p:nvSpPr>
        <p:spPr bwMode="auto">
          <a:xfrm>
            <a:off x="971550" y="43672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sp>
        <p:nvSpPr>
          <p:cNvPr id="7174" name="AutoShape 6">
            <a:hlinkClick r:id="" action="ppaction://noaction" highlightClick="1">
              <a:snd r:embed="rId7" name="cantodeloco.WAV"/>
            </a:hlinkClick>
          </p:cNvPr>
          <p:cNvSpPr>
            <a:spLocks noChangeArrowheads="1"/>
          </p:cNvSpPr>
          <p:nvPr/>
        </p:nvSpPr>
        <p:spPr bwMode="auto">
          <a:xfrm>
            <a:off x="971550" y="548163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sp>
        <p:nvSpPr>
          <p:cNvPr id="7175" name="WordArt 7"/>
          <p:cNvSpPr>
            <a:spLocks noChangeArrowheads="1" noChangeShapeType="1" noTextEdit="1"/>
          </p:cNvSpPr>
          <p:nvPr/>
        </p:nvSpPr>
        <p:spPr bwMode="auto">
          <a:xfrm>
            <a:off x="323850" y="11620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a:rPr>
              <a:t>1</a:t>
            </a:r>
          </a:p>
        </p:txBody>
      </p:sp>
      <p:sp>
        <p:nvSpPr>
          <p:cNvPr id="7176" name="WordArt 8"/>
          <p:cNvSpPr>
            <a:spLocks noChangeArrowheads="1" noChangeShapeType="1" noTextEdit="1"/>
          </p:cNvSpPr>
          <p:nvPr/>
        </p:nvSpPr>
        <p:spPr bwMode="auto">
          <a:xfrm>
            <a:off x="379413" y="2314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a:rPr>
              <a:t>2</a:t>
            </a:r>
          </a:p>
        </p:txBody>
      </p:sp>
      <p:sp>
        <p:nvSpPr>
          <p:cNvPr id="7177" name="WordArt 9"/>
          <p:cNvSpPr>
            <a:spLocks noChangeArrowheads="1" noChangeShapeType="1" noTextEdit="1"/>
          </p:cNvSpPr>
          <p:nvPr/>
        </p:nvSpPr>
        <p:spPr bwMode="auto">
          <a:xfrm>
            <a:off x="395288" y="34655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a:rPr>
              <a:t>3</a:t>
            </a:r>
          </a:p>
        </p:txBody>
      </p:sp>
      <p:sp>
        <p:nvSpPr>
          <p:cNvPr id="7178" name="WordArt 10"/>
          <p:cNvSpPr>
            <a:spLocks noChangeArrowheads="1" noChangeShapeType="1" noTextEdit="1"/>
          </p:cNvSpPr>
          <p:nvPr/>
        </p:nvSpPr>
        <p:spPr bwMode="auto">
          <a:xfrm>
            <a:off x="395288" y="4546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a:rPr>
              <a:t>4</a:t>
            </a:r>
          </a:p>
        </p:txBody>
      </p:sp>
      <p:sp>
        <p:nvSpPr>
          <p:cNvPr id="7179" name="WordArt 11"/>
          <p:cNvSpPr>
            <a:spLocks noChangeArrowheads="1" noChangeShapeType="1" noTextEdit="1"/>
          </p:cNvSpPr>
          <p:nvPr/>
        </p:nvSpPr>
        <p:spPr bwMode="auto">
          <a:xfrm>
            <a:off x="395288" y="56261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a:rPr>
              <a:t>5</a:t>
            </a:r>
          </a:p>
        </p:txBody>
      </p:sp>
      <p:sp>
        <p:nvSpPr>
          <p:cNvPr id="7180" name="Text Box 12"/>
          <p:cNvSpPr txBox="1">
            <a:spLocks noChangeArrowheads="1"/>
          </p:cNvSpPr>
          <p:nvPr/>
        </p:nvSpPr>
        <p:spPr bwMode="auto">
          <a:xfrm>
            <a:off x="-36513" y="44450"/>
            <a:ext cx="504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GB" sz="2400" b="1">
                <a:cs typeface="Arial" charset="0"/>
              </a:rPr>
              <a:t>¿Te gusta la música española?</a:t>
            </a:r>
          </a:p>
        </p:txBody>
      </p:sp>
      <p:sp>
        <p:nvSpPr>
          <p:cNvPr id="16397" name="Text Box 13"/>
          <p:cNvSpPr txBox="1">
            <a:spLocks noChangeArrowheads="1"/>
          </p:cNvSpPr>
          <p:nvPr/>
        </p:nvSpPr>
        <p:spPr bwMode="auto">
          <a:xfrm>
            <a:off x="684213" y="47625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GB" sz="2400" b="1">
                <a:cs typeface="Arial" charset="0"/>
              </a:rPr>
              <a:t>¿Qué número prefieres?</a:t>
            </a:r>
          </a:p>
        </p:txBody>
      </p:sp>
      <p:sp>
        <p:nvSpPr>
          <p:cNvPr id="16398" name="Text Box 14"/>
          <p:cNvSpPr txBox="1">
            <a:spLocks noChangeArrowheads="1"/>
          </p:cNvSpPr>
          <p:nvPr/>
        </p:nvSpPr>
        <p:spPr bwMode="auto">
          <a:xfrm>
            <a:off x="4932363" y="476250"/>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GB" sz="2400" b="1">
                <a:cs typeface="Arial" charset="0"/>
              </a:rPr>
              <a:t>Prefiero número …</a:t>
            </a:r>
          </a:p>
        </p:txBody>
      </p:sp>
      <p:sp>
        <p:nvSpPr>
          <p:cNvPr id="17"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8"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71823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p:bldP spid="163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114300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6429375" y="1071563"/>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5" name="Straight Arrow Connector 84"/>
          <p:cNvCxnSpPr/>
          <p:nvPr/>
        </p:nvCxnSpPr>
        <p:spPr>
          <a:xfrm rot="5400000">
            <a:off x="7466013" y="892175"/>
            <a:ext cx="642938"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929063" y="428783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271"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13" y="5572125"/>
            <a:ext cx="7477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3286125"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6429375"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74" name="TextBox 42"/>
          <p:cNvSpPr txBox="1">
            <a:spLocks noChangeArrowheads="1"/>
          </p:cNvSpPr>
          <p:nvPr/>
        </p:nvSpPr>
        <p:spPr bwMode="auto">
          <a:xfrm>
            <a:off x="3143250" y="0"/>
            <a:ext cx="292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sp>
        <p:nvSpPr>
          <p:cNvPr id="11275" name="TextBox 23"/>
          <p:cNvSpPr txBox="1">
            <a:spLocks noChangeArrowheads="1"/>
          </p:cNvSpPr>
          <p:nvPr/>
        </p:nvSpPr>
        <p:spPr bwMode="auto">
          <a:xfrm>
            <a:off x="6715125" y="-115888"/>
            <a:ext cx="2500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latin typeface="Calibri" pitchFamily="34" charset="0"/>
              </a:rPr>
              <a:t>¡Yo también!</a:t>
            </a:r>
            <a:br>
              <a:rPr lang="en-GB" sz="2400" b="1">
                <a:solidFill>
                  <a:schemeClr val="bg1"/>
                </a:solidFill>
                <a:latin typeface="Calibri" pitchFamily="34" charset="0"/>
              </a:rPr>
            </a:br>
            <a:r>
              <a:rPr lang="en-GB" sz="2400" b="1">
                <a:solidFill>
                  <a:srgbClr val="FF0000"/>
                </a:solidFill>
                <a:latin typeface="Calibri" pitchFamily="34" charset="0"/>
              </a:rPr>
              <a:t>¡Yo tampoco!</a:t>
            </a:r>
            <a:endParaRPr lang="en-US" sz="2400" b="1">
              <a:solidFill>
                <a:srgbClr val="FF0000"/>
              </a:solidFill>
              <a:latin typeface="Calibri" pitchFamily="34" charset="0"/>
            </a:endParaRPr>
          </a:p>
        </p:txBody>
      </p:sp>
      <p:sp>
        <p:nvSpPr>
          <p:cNvPr id="11276" name="TextBox 19"/>
          <p:cNvSpPr txBox="1">
            <a:spLocks noChangeArrowheads="1"/>
          </p:cNvSpPr>
          <p:nvPr/>
        </p:nvSpPr>
        <p:spPr bwMode="auto">
          <a:xfrm>
            <a:off x="285750" y="1143000"/>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¿Por qué?</a:t>
            </a:r>
            <a:endParaRPr lang="en-US" sz="3200" b="1">
              <a:solidFill>
                <a:schemeClr val="bg1"/>
              </a:solidFill>
              <a:latin typeface="Calibri" pitchFamily="34" charset="0"/>
            </a:endParaRPr>
          </a:p>
        </p:txBody>
      </p:sp>
      <p:sp>
        <p:nvSpPr>
          <p:cNvPr id="11277" name="TextBox 46"/>
          <p:cNvSpPr txBox="1">
            <a:spLocks noChangeArrowheads="1"/>
          </p:cNvSpPr>
          <p:nvPr/>
        </p:nvSpPr>
        <p:spPr bwMode="auto">
          <a:xfrm>
            <a:off x="6715125" y="1071563"/>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¿Por qué?</a:t>
            </a:r>
            <a:endParaRPr lang="en-US" sz="3200" b="1">
              <a:solidFill>
                <a:schemeClr val="bg1"/>
              </a:solidFill>
              <a:latin typeface="Calibri" pitchFamily="34" charset="0"/>
            </a:endParaRPr>
          </a:p>
        </p:txBody>
      </p:sp>
      <p:sp>
        <p:nvSpPr>
          <p:cNvPr id="48" name="Rectangle 47"/>
          <p:cNvSpPr/>
          <p:nvPr/>
        </p:nvSpPr>
        <p:spPr>
          <a:xfrm>
            <a:off x="0" y="2357438"/>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6429375" y="2214563"/>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0" name="TextBox 49"/>
          <p:cNvSpPr txBox="1">
            <a:spLocks noChangeArrowheads="1"/>
          </p:cNvSpPr>
          <p:nvPr/>
        </p:nvSpPr>
        <p:spPr bwMode="auto">
          <a:xfrm>
            <a:off x="285750" y="2344738"/>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Porque...</a:t>
            </a:r>
            <a:endParaRPr lang="en-US" sz="3200" b="1">
              <a:solidFill>
                <a:schemeClr val="bg1"/>
              </a:solidFill>
              <a:latin typeface="Calibri" pitchFamily="34" charset="0"/>
            </a:endParaRPr>
          </a:p>
        </p:txBody>
      </p:sp>
      <p:sp>
        <p:nvSpPr>
          <p:cNvPr id="11281" name="TextBox 50"/>
          <p:cNvSpPr txBox="1">
            <a:spLocks noChangeArrowheads="1"/>
          </p:cNvSpPr>
          <p:nvPr/>
        </p:nvSpPr>
        <p:spPr bwMode="auto">
          <a:xfrm>
            <a:off x="6715125" y="2214563"/>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Porque...</a:t>
            </a:r>
            <a:endParaRPr lang="en-US" sz="3200" b="1">
              <a:solidFill>
                <a:schemeClr val="bg1"/>
              </a:solidFill>
              <a:latin typeface="Calibri" pitchFamily="34" charset="0"/>
            </a:endParaRPr>
          </a:p>
        </p:txBody>
      </p:sp>
      <p:sp>
        <p:nvSpPr>
          <p:cNvPr id="52" name="Rectangle 51"/>
          <p:cNvSpPr/>
          <p:nvPr/>
        </p:nvSpPr>
        <p:spPr>
          <a:xfrm>
            <a:off x="3214688" y="1714500"/>
            <a:ext cx="2714625" cy="9286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3" name="TextBox 22"/>
          <p:cNvSpPr txBox="1">
            <a:spLocks noChangeArrowheads="1"/>
          </p:cNvSpPr>
          <p:nvPr/>
        </p:nvSpPr>
        <p:spPr bwMode="auto">
          <a:xfrm>
            <a:off x="2786063" y="1643063"/>
            <a:ext cx="3500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700" b="1">
                <a:solidFill>
                  <a:schemeClr val="bg1"/>
                </a:solidFill>
                <a:latin typeface="Calibri" pitchFamily="34" charset="0"/>
              </a:rPr>
              <a:t>¡Sí, es verdad!</a:t>
            </a:r>
            <a:br>
              <a:rPr lang="en-GB" sz="2700" b="1">
                <a:solidFill>
                  <a:schemeClr val="bg1"/>
                </a:solidFill>
                <a:latin typeface="Calibri" pitchFamily="34" charset="0"/>
              </a:rPr>
            </a:br>
            <a:r>
              <a:rPr lang="en-GB" sz="2700" b="1">
                <a:solidFill>
                  <a:srgbClr val="FF0000"/>
                </a:solidFill>
                <a:latin typeface="Calibri" pitchFamily="34" charset="0"/>
              </a:rPr>
              <a:t>¡No, no es verdad!</a:t>
            </a:r>
            <a:endParaRPr lang="en-US" sz="2700" b="1">
              <a:solidFill>
                <a:srgbClr val="FF0000"/>
              </a:solidFill>
              <a:latin typeface="Calibri" pitchFamily="34" charset="0"/>
            </a:endParaRPr>
          </a:p>
        </p:txBody>
      </p:sp>
      <p:sp>
        <p:nvSpPr>
          <p:cNvPr id="53" name="Rectangle 52"/>
          <p:cNvSpPr/>
          <p:nvPr/>
        </p:nvSpPr>
        <p:spPr>
          <a:xfrm>
            <a:off x="0" y="3500438"/>
            <a:ext cx="3857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6000750" y="3357563"/>
            <a:ext cx="3143250"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6" name="TextBox 37"/>
          <p:cNvSpPr txBox="1">
            <a:spLocks noChangeArrowheads="1"/>
          </p:cNvSpPr>
          <p:nvPr/>
        </p:nvSpPr>
        <p:spPr bwMode="auto">
          <a:xfrm>
            <a:off x="-142875" y="3487738"/>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Pienso que... porque</a:t>
            </a:r>
            <a:endParaRPr lang="en-US" sz="3200" b="1">
              <a:solidFill>
                <a:schemeClr val="bg1"/>
              </a:solidFill>
              <a:latin typeface="Calibri" pitchFamily="34" charset="0"/>
            </a:endParaRPr>
          </a:p>
        </p:txBody>
      </p:sp>
      <p:sp>
        <p:nvSpPr>
          <p:cNvPr id="11287" name="TextBox 54"/>
          <p:cNvSpPr txBox="1">
            <a:spLocks noChangeArrowheads="1"/>
          </p:cNvSpPr>
          <p:nvPr/>
        </p:nvSpPr>
        <p:spPr bwMode="auto">
          <a:xfrm>
            <a:off x="6000750" y="3357563"/>
            <a:ext cx="3143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Prefiero.. porque</a:t>
            </a:r>
            <a:endParaRPr lang="en-US" sz="3200" b="1">
              <a:solidFill>
                <a:schemeClr val="bg1"/>
              </a:solidFill>
              <a:latin typeface="Calibri" pitchFamily="34" charset="0"/>
            </a:endParaRPr>
          </a:p>
        </p:txBody>
      </p:sp>
      <p:sp>
        <p:nvSpPr>
          <p:cNvPr id="11288" name="Text Box 2"/>
          <p:cNvSpPr txBox="1">
            <a:spLocks noChangeArrowheads="1"/>
          </p:cNvSpPr>
          <p:nvPr/>
        </p:nvSpPr>
        <p:spPr bwMode="auto">
          <a:xfrm>
            <a:off x="2928938" y="142875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1289" name="Text Box 3"/>
          <p:cNvSpPr txBox="1">
            <a:spLocks noChangeArrowheads="1"/>
          </p:cNvSpPr>
          <p:nvPr/>
        </p:nvSpPr>
        <p:spPr bwMode="auto">
          <a:xfrm>
            <a:off x="5715000" y="190658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1290" name="TextBox 55"/>
          <p:cNvSpPr txBox="1">
            <a:spLocks noChangeArrowheads="1"/>
          </p:cNvSpPr>
          <p:nvPr/>
        </p:nvSpPr>
        <p:spPr bwMode="auto">
          <a:xfrm>
            <a:off x="4071938" y="4216400"/>
            <a:ext cx="27146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latin typeface="Calibri" pitchFamily="34" charset="0"/>
              </a:rPr>
              <a:t>..es mejor que..</a:t>
            </a:r>
            <a:br>
              <a:rPr lang="en-GB" sz="2400" b="1">
                <a:solidFill>
                  <a:schemeClr val="bg1"/>
                </a:solidFill>
                <a:latin typeface="Calibri" pitchFamily="34" charset="0"/>
              </a:rPr>
            </a:br>
            <a:r>
              <a:rPr lang="en-GB" sz="2400" b="1">
                <a:solidFill>
                  <a:srgbClr val="FF0000"/>
                </a:solidFill>
                <a:latin typeface="Calibri" pitchFamily="34" charset="0"/>
              </a:rPr>
              <a:t>..es peor que..</a:t>
            </a:r>
            <a:br>
              <a:rPr lang="en-GB" sz="2400" b="1">
                <a:solidFill>
                  <a:srgbClr val="FF0000"/>
                </a:solidFill>
                <a:latin typeface="Calibri" pitchFamily="34" charset="0"/>
              </a:rPr>
            </a:br>
            <a:r>
              <a:rPr lang="en-GB" sz="2400" b="1">
                <a:solidFill>
                  <a:schemeClr val="bg1"/>
                </a:solidFill>
                <a:latin typeface="Calibri" pitchFamily="34" charset="0"/>
              </a:rPr>
              <a:t>..es más..que..</a:t>
            </a:r>
            <a:br>
              <a:rPr lang="en-GB" sz="2400" b="1">
                <a:solidFill>
                  <a:schemeClr val="bg1"/>
                </a:solidFill>
                <a:latin typeface="Calibri" pitchFamily="34" charset="0"/>
              </a:rPr>
            </a:br>
            <a:r>
              <a:rPr lang="en-GB" sz="2400" b="1">
                <a:solidFill>
                  <a:srgbClr val="FF0000"/>
                </a:solidFill>
                <a:latin typeface="Calibri" pitchFamily="34" charset="0"/>
              </a:rPr>
              <a:t>..es menos..que.</a:t>
            </a:r>
            <a:endParaRPr lang="en-US" sz="2400" b="1">
              <a:solidFill>
                <a:srgbClr val="FF0000"/>
              </a:solidFill>
              <a:latin typeface="Calibri" pitchFamily="34" charset="0"/>
            </a:endParaRPr>
          </a:p>
        </p:txBody>
      </p:sp>
      <p:sp>
        <p:nvSpPr>
          <p:cNvPr id="57" name="Rectangle 56"/>
          <p:cNvSpPr/>
          <p:nvPr/>
        </p:nvSpPr>
        <p:spPr>
          <a:xfrm>
            <a:off x="285750" y="521493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5572125" y="5857875"/>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93" name="TextBox 58"/>
          <p:cNvSpPr txBox="1">
            <a:spLocks noChangeArrowheads="1"/>
          </p:cNvSpPr>
          <p:nvPr/>
        </p:nvSpPr>
        <p:spPr bwMode="auto">
          <a:xfrm>
            <a:off x="5500688" y="5857875"/>
            <a:ext cx="2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sp>
        <p:nvSpPr>
          <p:cNvPr id="11294" name="TextBox 59"/>
          <p:cNvSpPr txBox="1">
            <a:spLocks noChangeArrowheads="1"/>
          </p:cNvSpPr>
          <p:nvPr/>
        </p:nvSpPr>
        <p:spPr bwMode="auto">
          <a:xfrm>
            <a:off x="500063" y="5214938"/>
            <a:ext cx="2714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400" b="1">
                <a:solidFill>
                  <a:schemeClr val="bg1"/>
                </a:solidFill>
                <a:latin typeface="Calibri" pitchFamily="34" charset="0"/>
              </a:rPr>
              <a:t>Sí, tienes razón</a:t>
            </a:r>
            <a:endParaRPr lang="en-US" sz="2400" b="1">
              <a:solidFill>
                <a:schemeClr val="bg1"/>
              </a:solidFill>
              <a:latin typeface="Calibri" pitchFamily="34" charset="0"/>
            </a:endParaRPr>
          </a:p>
          <a:p>
            <a:pPr algn="ctr" eaLnBrk="1" hangingPunct="1"/>
            <a:r>
              <a:rPr lang="es-ES_tradnl" sz="2000" b="1">
                <a:solidFill>
                  <a:srgbClr val="FF0000"/>
                </a:solidFill>
                <a:latin typeface="Calibri" pitchFamily="34" charset="0"/>
              </a:rPr>
              <a:t>No, no tienes razón</a:t>
            </a:r>
            <a:endParaRPr lang="en-US" sz="2000" b="1">
              <a:solidFill>
                <a:srgbClr val="FF0000"/>
              </a:solidFill>
              <a:latin typeface="Calibri" pitchFamily="34" charset="0"/>
            </a:endParaRPr>
          </a:p>
          <a:p>
            <a:pPr algn="ctr" eaLnBrk="1" hangingPunct="1"/>
            <a:r>
              <a:rPr lang="es-ES_tradnl" sz="2000" b="1">
                <a:solidFill>
                  <a:srgbClr val="FF0000"/>
                </a:solidFill>
                <a:latin typeface="Calibri" pitchFamily="34" charset="0"/>
              </a:rPr>
              <a:t>¡Ni hablar! ¡Qué va! </a:t>
            </a:r>
            <a:endParaRPr lang="en-US" sz="2000" b="1">
              <a:solidFill>
                <a:srgbClr val="FF0000"/>
              </a:solidFill>
              <a:latin typeface="Calibri" pitchFamily="34" charset="0"/>
            </a:endParaRPr>
          </a:p>
          <a:p>
            <a:pPr algn="ctr" eaLnBrk="1" hangingPunct="1"/>
            <a:r>
              <a:rPr lang="es-ES_tradnl" sz="2000" b="1">
                <a:solidFill>
                  <a:srgbClr val="FF0000"/>
                </a:solidFill>
                <a:latin typeface="Calibri" pitchFamily="34" charset="0"/>
              </a:rPr>
              <a:t>(no) </a:t>
            </a:r>
            <a:r>
              <a:rPr lang="es-ES_tradnl" sz="2000" b="1">
                <a:solidFill>
                  <a:schemeClr val="bg1"/>
                </a:solidFill>
                <a:latin typeface="Calibri" pitchFamily="34" charset="0"/>
              </a:rPr>
              <a:t>estoy de acuerdo</a:t>
            </a:r>
            <a:endParaRPr lang="en-US" sz="2000" b="1">
              <a:solidFill>
                <a:schemeClr val="bg1"/>
              </a:solidFill>
              <a:latin typeface="Calibri" pitchFamily="34" charset="0"/>
            </a:endParaRPr>
          </a:p>
        </p:txBody>
      </p:sp>
      <p:cxnSp>
        <p:nvCxnSpPr>
          <p:cNvPr id="62" name="Straight Arrow Connector 61"/>
          <p:cNvCxnSpPr>
            <a:stCxn id="4" idx="3"/>
          </p:cNvCxnSpPr>
          <p:nvPr/>
        </p:nvCxnSpPr>
        <p:spPr>
          <a:xfrm flipV="1">
            <a:off x="2714625" y="285750"/>
            <a:ext cx="642938" cy="349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6000750" y="285750"/>
            <a:ext cx="642938" cy="349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963613" y="2106613"/>
            <a:ext cx="642937"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7466013" y="2035175"/>
            <a:ext cx="642938"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963612" y="963613"/>
            <a:ext cx="64452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00" name="TextBox 11"/>
          <p:cNvSpPr txBox="1">
            <a:spLocks noChangeArrowheads="1"/>
          </p:cNvSpPr>
          <p:nvPr/>
        </p:nvSpPr>
        <p:spPr bwMode="auto">
          <a:xfrm>
            <a:off x="0" y="58738"/>
            <a:ext cx="2643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a:t>
            </a:r>
            <a:r>
              <a:rPr lang="en-GB" sz="2800" b="1">
                <a:solidFill>
                  <a:srgbClr val="FF0000"/>
                </a:solidFill>
                <a:latin typeface="Calibri" pitchFamily="34" charset="0"/>
              </a:rPr>
              <a:t>(No) </a:t>
            </a:r>
            <a:r>
              <a:rPr lang="en-GB" sz="2800" b="1">
                <a:solidFill>
                  <a:schemeClr val="bg1"/>
                </a:solidFill>
                <a:latin typeface="Calibri" pitchFamily="34" charset="0"/>
              </a:rPr>
              <a:t>me gusta!  </a:t>
            </a:r>
            <a:endParaRPr lang="en-US" sz="2800" b="1">
              <a:solidFill>
                <a:schemeClr val="bg1"/>
              </a:solidFill>
              <a:latin typeface="Calibri" pitchFamily="34" charset="0"/>
            </a:endParaRPr>
          </a:p>
        </p:txBody>
      </p:sp>
      <p:cxnSp>
        <p:nvCxnSpPr>
          <p:cNvPr id="94" name="Curved Connector 93"/>
          <p:cNvCxnSpPr>
            <a:stCxn id="49" idx="2"/>
            <a:endCxn id="52" idx="2"/>
          </p:cNvCxnSpPr>
          <p:nvPr/>
        </p:nvCxnSpPr>
        <p:spPr>
          <a:xfrm rot="5400000" flipH="1">
            <a:off x="6072188" y="1143000"/>
            <a:ext cx="214312" cy="3214688"/>
          </a:xfrm>
          <a:prstGeom prst="curvedConnector3">
            <a:avLst>
              <a:gd name="adj1" fmla="val -106654"/>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urved Connector 95"/>
          <p:cNvCxnSpPr>
            <a:stCxn id="48" idx="2"/>
            <a:endCxn id="52" idx="2"/>
          </p:cNvCxnSpPr>
          <p:nvPr/>
        </p:nvCxnSpPr>
        <p:spPr>
          <a:xfrm rot="5400000" flipH="1" flipV="1">
            <a:off x="2786063" y="1214438"/>
            <a:ext cx="357187" cy="3214687"/>
          </a:xfrm>
          <a:prstGeom prst="curvedConnector3">
            <a:avLst>
              <a:gd name="adj1" fmla="val -63995"/>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rot="5400000">
            <a:off x="2494756" y="2066132"/>
            <a:ext cx="1546225" cy="2608262"/>
          </a:xfrm>
          <a:prstGeom prst="curvedConnector3">
            <a:avLst>
              <a:gd name="adj1" fmla="val 123509"/>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p:nvPr/>
        </p:nvCxnSpPr>
        <p:spPr>
          <a:xfrm rot="16200000" flipH="1">
            <a:off x="5424488" y="1781175"/>
            <a:ext cx="1403350" cy="3035300"/>
          </a:xfrm>
          <a:prstGeom prst="curvedConnector3">
            <a:avLst>
              <a:gd name="adj1" fmla="val 10881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Shape 120"/>
          <p:cNvCxnSpPr>
            <a:stCxn id="53" idx="2"/>
            <a:endCxn id="9" idx="1"/>
          </p:cNvCxnSpPr>
          <p:nvPr/>
        </p:nvCxnSpPr>
        <p:spPr>
          <a:xfrm rot="16200000" flipH="1">
            <a:off x="2499519" y="3572669"/>
            <a:ext cx="858838" cy="2000250"/>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hape 148"/>
          <p:cNvCxnSpPr>
            <a:stCxn id="11290" idx="2"/>
            <a:endCxn id="57" idx="3"/>
          </p:cNvCxnSpPr>
          <p:nvPr/>
        </p:nvCxnSpPr>
        <p:spPr>
          <a:xfrm rot="5400000">
            <a:off x="4357687" y="4857751"/>
            <a:ext cx="142875" cy="2000250"/>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Shape 157"/>
          <p:cNvCxnSpPr>
            <a:stCxn id="57" idx="2"/>
            <a:endCxn id="58" idx="1"/>
          </p:cNvCxnSpPr>
          <p:nvPr/>
        </p:nvCxnSpPr>
        <p:spPr>
          <a:xfrm rot="5400000" flipH="1" flipV="1">
            <a:off x="3482975" y="4554538"/>
            <a:ext cx="463550" cy="3714750"/>
          </a:xfrm>
          <a:prstGeom prst="curvedConnector4">
            <a:avLst>
              <a:gd name="adj1" fmla="val -29860"/>
              <a:gd name="adj2" fmla="val 71154"/>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Shape 161"/>
          <p:cNvCxnSpPr>
            <a:stCxn id="54" idx="2"/>
            <a:endCxn id="9" idx="3"/>
          </p:cNvCxnSpPr>
          <p:nvPr/>
        </p:nvCxnSpPr>
        <p:spPr>
          <a:xfrm rot="5400000">
            <a:off x="6821487" y="4251326"/>
            <a:ext cx="1001713" cy="500062"/>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09" name="Text Box 2"/>
          <p:cNvSpPr txBox="1">
            <a:spLocks noChangeArrowheads="1"/>
          </p:cNvSpPr>
          <p:nvPr/>
        </p:nvSpPr>
        <p:spPr bwMode="auto">
          <a:xfrm>
            <a:off x="0" y="5000625"/>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1310" name="Text Box 3"/>
          <p:cNvSpPr txBox="1">
            <a:spLocks noChangeArrowheads="1"/>
          </p:cNvSpPr>
          <p:nvPr/>
        </p:nvSpPr>
        <p:spPr bwMode="auto">
          <a:xfrm>
            <a:off x="3000375" y="590708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65" name="Text Box 3"/>
          <p:cNvSpPr txBox="1">
            <a:spLocks noChangeArrowheads="1"/>
          </p:cNvSpPr>
          <p:nvPr/>
        </p:nvSpPr>
        <p:spPr bwMode="auto">
          <a:xfrm>
            <a:off x="8724900" y="261938"/>
            <a:ext cx="633413" cy="523875"/>
          </a:xfrm>
          <a:prstGeom prst="rect">
            <a:avLst/>
          </a:prstGeom>
          <a:noFill/>
          <a:ln w="9525">
            <a:noFill/>
            <a:miter lim="800000"/>
            <a:headEnd/>
            <a:tailEnd/>
          </a:ln>
        </p:spPr>
        <p:txBody>
          <a:bodyPr>
            <a:spAutoFit/>
          </a:bodyPr>
          <a:lstStyle/>
          <a:p>
            <a:pPr fontAlgn="auto">
              <a:spcBef>
                <a:spcPts val="0"/>
              </a:spcBef>
              <a:spcAft>
                <a:spcPts val="1000"/>
              </a:spcAft>
              <a:defRPr/>
            </a:pPr>
            <a:r>
              <a:rPr lang="en-US" sz="2800" b="1" dirty="0">
                <a:latin typeface="Comic Sans MS" pitchFamily="66" charset="0"/>
              </a:rPr>
              <a:t>X</a:t>
            </a:r>
            <a:endParaRPr lang="en-US" sz="1050" dirty="0">
              <a:latin typeface="+mn-lt"/>
            </a:endParaRPr>
          </a:p>
        </p:txBody>
      </p:sp>
      <p:sp>
        <p:nvSpPr>
          <p:cNvPr id="11312" name="Text Box 2"/>
          <p:cNvSpPr txBox="1">
            <a:spLocks noChangeArrowheads="1"/>
          </p:cNvSpPr>
          <p:nvPr/>
        </p:nvSpPr>
        <p:spPr bwMode="auto">
          <a:xfrm>
            <a:off x="6572250" y="-142875"/>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sym typeface="Wingdings 2" pitchFamily="18" charset="2"/>
              </a:rPr>
              <a:t></a:t>
            </a:r>
            <a:endParaRPr lang="en-US" sz="1400">
              <a:latin typeface="Calibri" pitchFamily="34" charset="0"/>
            </a:endParaRPr>
          </a:p>
        </p:txBody>
      </p:sp>
      <p:sp>
        <p:nvSpPr>
          <p:cNvPr id="50"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17645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urved Connector 59"/>
          <p:cNvCxnSpPr>
            <a:stCxn id="12294" idx="0"/>
            <a:endCxn id="12304" idx="0"/>
          </p:cNvCxnSpPr>
          <p:nvPr/>
        </p:nvCxnSpPr>
        <p:spPr>
          <a:xfrm rot="16200000" flipV="1">
            <a:off x="3987800" y="1093788"/>
            <a:ext cx="857250" cy="4241800"/>
          </a:xfrm>
          <a:prstGeom prst="curvedConnector3">
            <a:avLst>
              <a:gd name="adj1" fmla="val 126666"/>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0063" y="571500"/>
            <a:ext cx="3143250" cy="1000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4786313" y="3500438"/>
            <a:ext cx="3500437" cy="12144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429250" y="17859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4" name="TextBox 1"/>
          <p:cNvSpPr txBox="1">
            <a:spLocks noChangeArrowheads="1"/>
          </p:cNvSpPr>
          <p:nvPr/>
        </p:nvSpPr>
        <p:spPr bwMode="auto">
          <a:xfrm>
            <a:off x="4786313" y="3643313"/>
            <a:ext cx="3500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Has dicho que....</a:t>
            </a:r>
            <a:br>
              <a:rPr lang="en-GB" sz="2800" b="1">
                <a:solidFill>
                  <a:schemeClr val="bg1"/>
                </a:solidFill>
                <a:latin typeface="Calibri" pitchFamily="34" charset="0"/>
              </a:rPr>
            </a:br>
            <a:r>
              <a:rPr lang="en-GB" sz="2800" b="1">
                <a:solidFill>
                  <a:schemeClr val="bg1"/>
                </a:solidFill>
                <a:latin typeface="Calibri" pitchFamily="34" charset="0"/>
              </a:rPr>
              <a:t>pero yo pienso que.</a:t>
            </a:r>
            <a:endParaRPr lang="en-US" sz="2800" b="1">
              <a:solidFill>
                <a:srgbClr val="FF0000"/>
              </a:solidFill>
              <a:latin typeface="Calibri" pitchFamily="34" charset="0"/>
            </a:endParaRPr>
          </a:p>
        </p:txBody>
      </p:sp>
      <p:sp>
        <p:nvSpPr>
          <p:cNvPr id="12295" name="TextBox 11"/>
          <p:cNvSpPr txBox="1">
            <a:spLocks noChangeArrowheads="1"/>
          </p:cNvSpPr>
          <p:nvPr/>
        </p:nvSpPr>
        <p:spPr bwMode="auto">
          <a:xfrm>
            <a:off x="357188" y="571500"/>
            <a:ext cx="3286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000" b="1">
                <a:solidFill>
                  <a:srgbClr val="FF0000"/>
                </a:solidFill>
                <a:latin typeface="Calibri" pitchFamily="34" charset="0"/>
              </a:rPr>
              <a:t>(No) </a:t>
            </a:r>
            <a:r>
              <a:rPr lang="en-GB" sz="3000" b="1">
                <a:solidFill>
                  <a:schemeClr val="bg1"/>
                </a:solidFill>
                <a:latin typeface="Calibri" pitchFamily="34" charset="0"/>
              </a:rPr>
              <a:t>me gusta porque ... </a:t>
            </a:r>
            <a:endParaRPr lang="en-US" sz="3000" b="1">
              <a:solidFill>
                <a:schemeClr val="bg1"/>
              </a:solidFill>
              <a:latin typeface="Calibri" pitchFamily="34" charset="0"/>
            </a:endParaRPr>
          </a:p>
        </p:txBody>
      </p:sp>
      <p:sp>
        <p:nvSpPr>
          <p:cNvPr id="12296" name="TextBox 37"/>
          <p:cNvSpPr txBox="1">
            <a:spLocks noChangeArrowheads="1"/>
          </p:cNvSpPr>
          <p:nvPr/>
        </p:nvSpPr>
        <p:spPr bwMode="auto">
          <a:xfrm>
            <a:off x="5286375" y="1785938"/>
            <a:ext cx="3500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b="1">
                <a:solidFill>
                  <a:schemeClr val="bg1"/>
                </a:solidFill>
                <a:latin typeface="Calibri" pitchFamily="34" charset="0"/>
              </a:rPr>
              <a:t>Pienso que...</a:t>
            </a:r>
            <a:endParaRPr lang="en-US" sz="4000" b="1">
              <a:solidFill>
                <a:schemeClr val="bg1"/>
              </a:solidFill>
              <a:latin typeface="Calibri" pitchFamily="34" charset="0"/>
            </a:endParaRPr>
          </a:p>
        </p:txBody>
      </p:sp>
      <p:sp>
        <p:nvSpPr>
          <p:cNvPr id="35" name="Rectangle 34"/>
          <p:cNvSpPr/>
          <p:nvPr/>
        </p:nvSpPr>
        <p:spPr>
          <a:xfrm>
            <a:off x="5429250" y="35718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8" name="TextBox 35"/>
          <p:cNvSpPr txBox="1">
            <a:spLocks noChangeArrowheads="1"/>
          </p:cNvSpPr>
          <p:nvPr/>
        </p:nvSpPr>
        <p:spPr bwMode="auto">
          <a:xfrm>
            <a:off x="5715000" y="608013"/>
            <a:ext cx="2714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800" b="1">
                <a:solidFill>
                  <a:schemeClr val="bg1"/>
                </a:solidFill>
                <a:latin typeface="Calibri" pitchFamily="34" charset="0"/>
              </a:rPr>
              <a:t>Sí, tienes razón</a:t>
            </a:r>
            <a:endParaRPr lang="en-US" sz="2800" b="1">
              <a:solidFill>
                <a:schemeClr val="bg1"/>
              </a:solidFill>
              <a:latin typeface="Calibri" pitchFamily="34" charset="0"/>
            </a:endParaRPr>
          </a:p>
          <a:p>
            <a:pPr algn="ctr" eaLnBrk="1" hangingPunct="1"/>
            <a:r>
              <a:rPr lang="es-ES_tradnl" sz="2400" b="1">
                <a:solidFill>
                  <a:srgbClr val="FF0000"/>
                </a:solidFill>
                <a:latin typeface="Calibri" pitchFamily="34" charset="0"/>
              </a:rPr>
              <a:t>No, no tienes razón</a:t>
            </a:r>
            <a:endParaRPr lang="en-US" sz="2400" b="1">
              <a:solidFill>
                <a:srgbClr val="FF0000"/>
              </a:solidFill>
              <a:latin typeface="Calibri" pitchFamily="34" charset="0"/>
            </a:endParaRPr>
          </a:p>
        </p:txBody>
      </p:sp>
      <p:sp>
        <p:nvSpPr>
          <p:cNvPr id="12299" name="Text Box 2"/>
          <p:cNvSpPr txBox="1">
            <a:spLocks noChangeArrowheads="1"/>
          </p:cNvSpPr>
          <p:nvPr/>
        </p:nvSpPr>
        <p:spPr bwMode="auto">
          <a:xfrm>
            <a:off x="5000625" y="571500"/>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2300" name="Text Box 3"/>
          <p:cNvSpPr txBox="1">
            <a:spLocks noChangeArrowheads="1"/>
          </p:cNvSpPr>
          <p:nvPr/>
        </p:nvSpPr>
        <p:spPr bwMode="auto">
          <a:xfrm>
            <a:off x="8286750" y="64293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47" name="Rectangle 46"/>
          <p:cNvSpPr/>
          <p:nvPr/>
        </p:nvSpPr>
        <p:spPr>
          <a:xfrm>
            <a:off x="723900" y="3786188"/>
            <a:ext cx="3143250" cy="1285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2" name="TextBox 47"/>
          <p:cNvSpPr txBox="1">
            <a:spLocks noChangeArrowheads="1"/>
          </p:cNvSpPr>
          <p:nvPr/>
        </p:nvSpPr>
        <p:spPr bwMode="auto">
          <a:xfrm>
            <a:off x="723900" y="3903663"/>
            <a:ext cx="31432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Por una parte..pero por otra parte..</a:t>
            </a:r>
            <a:endParaRPr lang="en-US" sz="2800" b="1">
              <a:solidFill>
                <a:schemeClr val="bg1"/>
              </a:solidFill>
              <a:latin typeface="Calibri" pitchFamily="34" charset="0"/>
            </a:endParaRPr>
          </a:p>
        </p:txBody>
      </p:sp>
      <p:sp>
        <p:nvSpPr>
          <p:cNvPr id="49" name="Rectangle 48"/>
          <p:cNvSpPr/>
          <p:nvPr/>
        </p:nvSpPr>
        <p:spPr>
          <a:xfrm>
            <a:off x="723900" y="2786063"/>
            <a:ext cx="3143250" cy="1000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4" name="TextBox 49"/>
          <p:cNvSpPr txBox="1">
            <a:spLocks noChangeArrowheads="1"/>
          </p:cNvSpPr>
          <p:nvPr/>
        </p:nvSpPr>
        <p:spPr bwMode="auto">
          <a:xfrm>
            <a:off x="938213" y="2786063"/>
            <a:ext cx="2714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3200" b="1">
                <a:solidFill>
                  <a:schemeClr val="bg1"/>
                </a:solidFill>
                <a:latin typeface="Calibri" pitchFamily="34" charset="0"/>
              </a:rPr>
              <a:t>Sí, yo también</a:t>
            </a:r>
            <a:endParaRPr lang="en-US" sz="3200" b="1">
              <a:solidFill>
                <a:schemeClr val="bg1"/>
              </a:solidFill>
              <a:latin typeface="Calibri" pitchFamily="34" charset="0"/>
            </a:endParaRPr>
          </a:p>
          <a:p>
            <a:pPr algn="ctr" eaLnBrk="1" hangingPunct="1"/>
            <a:r>
              <a:rPr lang="es-ES_tradnl" sz="2800" b="1">
                <a:solidFill>
                  <a:srgbClr val="FF0000"/>
                </a:solidFill>
                <a:latin typeface="Calibri" pitchFamily="34" charset="0"/>
              </a:rPr>
              <a:t>No, yo tampoco</a:t>
            </a:r>
            <a:endParaRPr lang="en-US" sz="2800" b="1">
              <a:solidFill>
                <a:srgbClr val="FF0000"/>
              </a:solidFill>
              <a:latin typeface="Calibri" pitchFamily="34" charset="0"/>
            </a:endParaRPr>
          </a:p>
        </p:txBody>
      </p:sp>
      <p:sp>
        <p:nvSpPr>
          <p:cNvPr id="12305" name="Text Box 2"/>
          <p:cNvSpPr txBox="1">
            <a:spLocks noChangeArrowheads="1"/>
          </p:cNvSpPr>
          <p:nvPr/>
        </p:nvSpPr>
        <p:spPr bwMode="auto">
          <a:xfrm>
            <a:off x="295275" y="3000375"/>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2306" name="Text Box 3"/>
          <p:cNvSpPr txBox="1">
            <a:spLocks noChangeArrowheads="1"/>
          </p:cNvSpPr>
          <p:nvPr/>
        </p:nvSpPr>
        <p:spPr bwMode="auto">
          <a:xfrm>
            <a:off x="3581400" y="3000375"/>
            <a:ext cx="63341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53" name="Rectangle 52"/>
          <p:cNvSpPr/>
          <p:nvPr/>
        </p:nvSpPr>
        <p:spPr>
          <a:xfrm>
            <a:off x="5286375" y="5857875"/>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8" name="TextBox 53"/>
          <p:cNvSpPr txBox="1">
            <a:spLocks noChangeArrowheads="1"/>
          </p:cNvSpPr>
          <p:nvPr/>
        </p:nvSpPr>
        <p:spPr bwMode="auto">
          <a:xfrm>
            <a:off x="5214938" y="5857875"/>
            <a:ext cx="2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cxnSp>
        <p:nvCxnSpPr>
          <p:cNvPr id="56" name="Straight Arrow Connector 55"/>
          <p:cNvCxnSpPr>
            <a:stCxn id="12295" idx="3"/>
            <a:endCxn id="12299" idx="2"/>
          </p:cNvCxnSpPr>
          <p:nvPr/>
        </p:nvCxnSpPr>
        <p:spPr>
          <a:xfrm>
            <a:off x="3643313" y="1079500"/>
            <a:ext cx="1822450" cy="27781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2296" idx="2"/>
            <a:endCxn id="4" idx="0"/>
          </p:cNvCxnSpPr>
          <p:nvPr/>
        </p:nvCxnSpPr>
        <p:spPr>
          <a:xfrm rot="5400000">
            <a:off x="6284119" y="2747169"/>
            <a:ext cx="1006475" cy="50006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571625" y="5643563"/>
            <a:ext cx="3000375"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12" name="TextBox 62"/>
          <p:cNvSpPr txBox="1">
            <a:spLocks noChangeArrowheads="1"/>
          </p:cNvSpPr>
          <p:nvPr/>
        </p:nvSpPr>
        <p:spPr bwMode="auto">
          <a:xfrm>
            <a:off x="1428750" y="5643563"/>
            <a:ext cx="30718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400" b="1">
                <a:solidFill>
                  <a:srgbClr val="FF0000"/>
                </a:solidFill>
                <a:latin typeface="Calibri" pitchFamily="34" charset="0"/>
              </a:rPr>
              <a:t>¡Ni hablar! ¡Qué va! </a:t>
            </a:r>
            <a:endParaRPr lang="en-US" sz="2400" b="1">
              <a:solidFill>
                <a:srgbClr val="FF0000"/>
              </a:solidFill>
              <a:latin typeface="Calibri" pitchFamily="34" charset="0"/>
            </a:endParaRPr>
          </a:p>
          <a:p>
            <a:pPr algn="ctr" eaLnBrk="1" hangingPunct="1"/>
            <a:r>
              <a:rPr lang="es-ES_tradnl" sz="2400" b="1">
                <a:solidFill>
                  <a:srgbClr val="FF0000"/>
                </a:solidFill>
                <a:latin typeface="Calibri" pitchFamily="34" charset="0"/>
              </a:rPr>
              <a:t>(no) </a:t>
            </a:r>
            <a:r>
              <a:rPr lang="es-ES_tradnl" sz="2400" b="1">
                <a:solidFill>
                  <a:schemeClr val="bg1"/>
                </a:solidFill>
                <a:latin typeface="Calibri" pitchFamily="34" charset="0"/>
              </a:rPr>
              <a:t>estoy de acuerdo</a:t>
            </a:r>
            <a:endParaRPr lang="en-US" sz="2400" b="1">
              <a:solidFill>
                <a:schemeClr val="bg1"/>
              </a:solidFill>
              <a:latin typeface="Calibri" pitchFamily="34" charset="0"/>
            </a:endParaRPr>
          </a:p>
        </p:txBody>
      </p:sp>
      <p:cxnSp>
        <p:nvCxnSpPr>
          <p:cNvPr id="66" name="Shape 65"/>
          <p:cNvCxnSpPr>
            <a:stCxn id="47" idx="2"/>
            <a:endCxn id="64" idx="1"/>
          </p:cNvCxnSpPr>
          <p:nvPr/>
        </p:nvCxnSpPr>
        <p:spPr>
          <a:xfrm rot="5400000">
            <a:off x="1433512" y="5210176"/>
            <a:ext cx="1000125" cy="723900"/>
          </a:xfrm>
          <a:prstGeom prst="curvedConnector4">
            <a:avLst>
              <a:gd name="adj1" fmla="val 28571"/>
              <a:gd name="adj2" fmla="val 266916"/>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2312" idx="3"/>
            <a:endCxn id="12308" idx="1"/>
          </p:cNvCxnSpPr>
          <p:nvPr/>
        </p:nvCxnSpPr>
        <p:spPr>
          <a:xfrm>
            <a:off x="4500563" y="6072188"/>
            <a:ext cx="714375" cy="777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315" name="Picture 27" descr="Talk.gif">
            <a:hlinkClick r:id="rId3" action="ppaction://hlinkpres?slideindex=4&amp;slidetitle=Slide 4"/>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8925" y="5286375"/>
            <a:ext cx="12350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09170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8"/>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638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008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15"/>
          <p:cNvSpPr>
            <a:spLocks noChangeArrowheads="1"/>
          </p:cNvSpPr>
          <p:nvPr/>
        </p:nvSpPr>
        <p:spPr bwMode="auto">
          <a:xfrm>
            <a:off x="1403350" y="333375"/>
            <a:ext cx="1800225" cy="1439863"/>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Target </a:t>
            </a:r>
            <a:br>
              <a:rPr lang="en-GB" sz="3600" b="1">
                <a:solidFill>
                  <a:schemeClr val="bg1"/>
                </a:solidFill>
                <a:latin typeface="Calibri" pitchFamily="34" charset="0"/>
              </a:rPr>
            </a:br>
            <a:r>
              <a:rPr lang="en-GB" sz="3600" b="1">
                <a:solidFill>
                  <a:schemeClr val="bg1"/>
                </a:solidFill>
                <a:latin typeface="Calibri" pitchFamily="34" charset="0"/>
              </a:rPr>
              <a:t>talk</a:t>
            </a:r>
          </a:p>
        </p:txBody>
      </p:sp>
      <p:sp>
        <p:nvSpPr>
          <p:cNvPr id="16389" name="AutoShape 16"/>
          <p:cNvSpPr>
            <a:spLocks noChangeArrowheads="1"/>
          </p:cNvSpPr>
          <p:nvPr/>
        </p:nvSpPr>
        <p:spPr bwMode="auto">
          <a:xfrm>
            <a:off x="3563938" y="333375"/>
            <a:ext cx="1800225" cy="1439863"/>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Odd </a:t>
            </a:r>
            <a:br>
              <a:rPr lang="en-GB" sz="3600" b="1">
                <a:solidFill>
                  <a:schemeClr val="bg1"/>
                </a:solidFill>
                <a:latin typeface="Calibri" pitchFamily="34" charset="0"/>
              </a:rPr>
            </a:br>
            <a:r>
              <a:rPr lang="en-GB" sz="3600" b="1">
                <a:solidFill>
                  <a:schemeClr val="bg1"/>
                </a:solidFill>
                <a:latin typeface="Calibri" pitchFamily="34" charset="0"/>
              </a:rPr>
              <a:t>one out</a:t>
            </a:r>
          </a:p>
        </p:txBody>
      </p:sp>
      <p:pic>
        <p:nvPicPr>
          <p:cNvPr id="16390" name="Picture 52" descr="Opinion pic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201863"/>
            <a:ext cx="273526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AutoShape 24"/>
          <p:cNvSpPr>
            <a:spLocks noChangeArrowheads="1"/>
          </p:cNvSpPr>
          <p:nvPr/>
        </p:nvSpPr>
        <p:spPr bwMode="auto">
          <a:xfrm>
            <a:off x="5724525" y="333375"/>
            <a:ext cx="1800225" cy="1439863"/>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200" b="1">
                <a:solidFill>
                  <a:schemeClr val="bg1"/>
                </a:solidFill>
                <a:latin typeface="Calibri" pitchFamily="34" charset="0"/>
              </a:rPr>
              <a:t>Spot the </a:t>
            </a:r>
            <a:br>
              <a:rPr lang="en-GB" sz="3200" b="1">
                <a:solidFill>
                  <a:schemeClr val="bg1"/>
                </a:solidFill>
                <a:latin typeface="Calibri" pitchFamily="34" charset="0"/>
              </a:rPr>
            </a:br>
            <a:r>
              <a:rPr lang="en-GB" sz="3200" b="1">
                <a:solidFill>
                  <a:schemeClr val="bg1"/>
                </a:solidFill>
                <a:latin typeface="Calibri" pitchFamily="34" charset="0"/>
              </a:rPr>
              <a:t>difference</a:t>
            </a:r>
          </a:p>
        </p:txBody>
      </p:sp>
      <p:sp>
        <p:nvSpPr>
          <p:cNvPr id="16392" name="AutoShape 25"/>
          <p:cNvSpPr>
            <a:spLocks noChangeArrowheads="1"/>
          </p:cNvSpPr>
          <p:nvPr/>
        </p:nvSpPr>
        <p:spPr bwMode="auto">
          <a:xfrm>
            <a:off x="6227763" y="2492375"/>
            <a:ext cx="1800225" cy="1439863"/>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5 Ws?</a:t>
            </a:r>
          </a:p>
        </p:txBody>
      </p:sp>
      <p:sp>
        <p:nvSpPr>
          <p:cNvPr id="16393" name="AutoShape 26"/>
          <p:cNvSpPr>
            <a:spLocks noChangeArrowheads="1"/>
          </p:cNvSpPr>
          <p:nvPr/>
        </p:nvSpPr>
        <p:spPr bwMode="auto">
          <a:xfrm>
            <a:off x="900113" y="2420938"/>
            <a:ext cx="1800225" cy="1439862"/>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Reading </a:t>
            </a:r>
            <a:br>
              <a:rPr lang="en-GB" sz="3600" b="1">
                <a:solidFill>
                  <a:schemeClr val="bg1"/>
                </a:solidFill>
                <a:latin typeface="Calibri" pitchFamily="34" charset="0"/>
              </a:rPr>
            </a:br>
            <a:r>
              <a:rPr lang="en-GB" sz="3600" b="1">
                <a:solidFill>
                  <a:schemeClr val="bg1"/>
                </a:solidFill>
                <a:latin typeface="Calibri" pitchFamily="34" charset="0"/>
              </a:rPr>
              <a:t>images</a:t>
            </a:r>
          </a:p>
        </p:txBody>
      </p:sp>
      <p:sp>
        <p:nvSpPr>
          <p:cNvPr id="16394" name="AutoShape 27"/>
          <p:cNvSpPr>
            <a:spLocks noChangeArrowheads="1"/>
          </p:cNvSpPr>
          <p:nvPr/>
        </p:nvSpPr>
        <p:spPr bwMode="auto">
          <a:xfrm>
            <a:off x="395288" y="4652963"/>
            <a:ext cx="1800225" cy="1439862"/>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200" b="1">
                <a:solidFill>
                  <a:schemeClr val="bg1"/>
                </a:solidFill>
                <a:latin typeface="Calibri" pitchFamily="34" charset="0"/>
              </a:rPr>
              <a:t>Extensions</a:t>
            </a:r>
          </a:p>
        </p:txBody>
      </p:sp>
      <p:sp>
        <p:nvSpPr>
          <p:cNvPr id="16395" name="AutoShape 28"/>
          <p:cNvSpPr>
            <a:spLocks noChangeArrowheads="1"/>
          </p:cNvSpPr>
          <p:nvPr/>
        </p:nvSpPr>
        <p:spPr bwMode="auto">
          <a:xfrm>
            <a:off x="2555875" y="4652963"/>
            <a:ext cx="1800225" cy="1439862"/>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Then </a:t>
            </a:r>
            <a:br>
              <a:rPr lang="en-GB" sz="3600" b="1">
                <a:solidFill>
                  <a:schemeClr val="bg1"/>
                </a:solidFill>
                <a:latin typeface="Calibri" pitchFamily="34" charset="0"/>
              </a:rPr>
            </a:br>
            <a:r>
              <a:rPr lang="en-GB" sz="3600" b="1">
                <a:solidFill>
                  <a:schemeClr val="bg1"/>
                </a:solidFill>
                <a:latin typeface="Calibri" pitchFamily="34" charset="0"/>
              </a:rPr>
              <a:t>&amp; now</a:t>
            </a:r>
          </a:p>
        </p:txBody>
      </p:sp>
      <p:sp>
        <p:nvSpPr>
          <p:cNvPr id="16396" name="AutoShape 29"/>
          <p:cNvSpPr>
            <a:spLocks noChangeArrowheads="1"/>
          </p:cNvSpPr>
          <p:nvPr/>
        </p:nvSpPr>
        <p:spPr bwMode="auto">
          <a:xfrm>
            <a:off x="4787900" y="4652963"/>
            <a:ext cx="1800225" cy="1439862"/>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3600" b="1">
                <a:solidFill>
                  <a:schemeClr val="bg1"/>
                </a:solidFill>
                <a:latin typeface="Calibri" pitchFamily="34" charset="0"/>
              </a:rPr>
              <a:t>Tell a </a:t>
            </a:r>
            <a:br>
              <a:rPr lang="en-GB" sz="3600" b="1">
                <a:solidFill>
                  <a:schemeClr val="bg1"/>
                </a:solidFill>
                <a:latin typeface="Calibri" pitchFamily="34" charset="0"/>
              </a:rPr>
            </a:br>
            <a:r>
              <a:rPr lang="en-GB" sz="3600" b="1">
                <a:solidFill>
                  <a:schemeClr val="bg1"/>
                </a:solidFill>
                <a:latin typeface="Calibri" pitchFamily="34" charset="0"/>
              </a:rPr>
              <a:t>story</a:t>
            </a:r>
          </a:p>
        </p:txBody>
      </p:sp>
      <p:sp>
        <p:nvSpPr>
          <p:cNvPr id="16397" name="AutoShape 30"/>
          <p:cNvSpPr>
            <a:spLocks noChangeArrowheads="1"/>
          </p:cNvSpPr>
          <p:nvPr/>
        </p:nvSpPr>
        <p:spPr bwMode="auto">
          <a:xfrm>
            <a:off x="6948488" y="4652963"/>
            <a:ext cx="1800225" cy="1439862"/>
          </a:xfrm>
          <a:prstGeom prst="roundRect">
            <a:avLst>
              <a:gd name="adj" fmla="val 16667"/>
            </a:avLst>
          </a:prstGeom>
          <a:solidFill>
            <a:schemeClr val="tx1"/>
          </a:solidFill>
          <a:ln w="9525">
            <a:solidFill>
              <a:schemeClr val="tx1"/>
            </a:solidFill>
            <a:round/>
            <a:headEnd/>
            <a:tailEnd/>
          </a:ln>
        </p:spPr>
        <p:txBody>
          <a:bodyPr wrap="none" anchor="ctr"/>
          <a:lstStyle/>
          <a:p>
            <a:pPr algn="ctr"/>
            <a:r>
              <a:rPr lang="en-GB" sz="2800" b="1">
                <a:solidFill>
                  <a:schemeClr val="bg1"/>
                </a:solidFill>
                <a:latin typeface="Calibri" pitchFamily="34" charset="0"/>
              </a:rPr>
              <a:t>Say </a:t>
            </a:r>
            <a:br>
              <a:rPr lang="en-GB" sz="2800" b="1">
                <a:solidFill>
                  <a:schemeClr val="bg1"/>
                </a:solidFill>
                <a:latin typeface="Calibri" pitchFamily="34" charset="0"/>
              </a:rPr>
            </a:br>
            <a:r>
              <a:rPr lang="en-GB" sz="2800" b="1">
                <a:solidFill>
                  <a:schemeClr val="bg1"/>
                </a:solidFill>
                <a:latin typeface="Calibri" pitchFamily="34" charset="0"/>
              </a:rPr>
              <a:t>something </a:t>
            </a:r>
            <a:br>
              <a:rPr lang="en-GB" sz="2800" b="1">
                <a:solidFill>
                  <a:schemeClr val="bg1"/>
                </a:solidFill>
                <a:latin typeface="Calibri" pitchFamily="34" charset="0"/>
              </a:rPr>
            </a:br>
            <a:r>
              <a:rPr lang="en-GB" sz="2800" b="1">
                <a:solidFill>
                  <a:schemeClr val="bg1"/>
                </a:solidFill>
                <a:latin typeface="Calibri" pitchFamily="34" charset="0"/>
              </a:rPr>
              <a:t>else</a:t>
            </a:r>
          </a:p>
        </p:txBody>
      </p:sp>
    </p:spTree>
    <p:extLst>
      <p:ext uri="{BB962C8B-B14F-4D97-AF65-F5344CB8AC3E}">
        <p14:creationId xmlns:p14="http://schemas.microsoft.com/office/powerpoint/2010/main" val="192470960"/>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868362"/>
          </a:xfrm>
          <a:prstGeom prst="rect">
            <a:avLst/>
          </a:prstGeom>
          <a:solidFill>
            <a:schemeClr val="tx1"/>
          </a:solidFill>
        </p:spPr>
        <p:txBody>
          <a:bodyPr/>
          <a:lstStyle/>
          <a:p>
            <a:pPr algn="ctr" fontAlgn="auto">
              <a:spcAft>
                <a:spcPts val="0"/>
              </a:spcAft>
              <a:defRPr/>
            </a:pPr>
            <a:r>
              <a:rPr lang="en-GB" sz="4400" dirty="0">
                <a:solidFill>
                  <a:schemeClr val="bg1"/>
                </a:solidFill>
                <a:latin typeface="+mj-lt"/>
                <a:ea typeface="+mj-ea"/>
                <a:cs typeface="+mj-cs"/>
              </a:rPr>
              <a:t>Reasons to focus on speaking</a:t>
            </a:r>
            <a:endParaRPr lang="en-US" sz="4400" dirty="0">
              <a:solidFill>
                <a:schemeClr val="bg1"/>
              </a:solidFill>
              <a:latin typeface="+mj-lt"/>
              <a:ea typeface="+mj-ea"/>
              <a:cs typeface="+mj-cs"/>
            </a:endParaRPr>
          </a:p>
        </p:txBody>
      </p:sp>
      <p:pic>
        <p:nvPicPr>
          <p:cNvPr id="4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204913"/>
            <a:ext cx="12604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47788"/>
            <a:ext cx="15382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1490663"/>
            <a:ext cx="234791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1347788"/>
            <a:ext cx="21066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000125" y="2286000"/>
            <a:ext cx="7215188" cy="5715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i="1" dirty="0"/>
              <a:t>new</a:t>
            </a:r>
            <a:r>
              <a:rPr lang="en-GB" sz="3600" b="1" dirty="0"/>
              <a:t> </a:t>
            </a:r>
            <a:r>
              <a:rPr lang="en-GB" sz="3600" b="1" dirty="0" err="1"/>
              <a:t>Ofsted</a:t>
            </a:r>
            <a:r>
              <a:rPr lang="en-GB" sz="3600" b="1" dirty="0"/>
              <a:t> framework</a:t>
            </a:r>
            <a:endParaRPr lang="en-US" sz="3600" b="1" dirty="0"/>
          </a:p>
        </p:txBody>
      </p:sp>
      <p:sp>
        <p:nvSpPr>
          <p:cNvPr id="8" name="Rounded Rectangle 7"/>
          <p:cNvSpPr/>
          <p:nvPr/>
        </p:nvSpPr>
        <p:spPr>
          <a:xfrm>
            <a:off x="1000125" y="2928938"/>
            <a:ext cx="7215188" cy="5715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i="1" dirty="0"/>
              <a:t>new</a:t>
            </a:r>
            <a:r>
              <a:rPr lang="en-GB" sz="3600" b="1" dirty="0"/>
              <a:t> secondary curriculum</a:t>
            </a:r>
            <a:endParaRPr lang="en-US" sz="3600" b="1" dirty="0"/>
          </a:p>
        </p:txBody>
      </p:sp>
      <p:sp>
        <p:nvSpPr>
          <p:cNvPr id="9" name="Rounded Rectangle 8"/>
          <p:cNvSpPr/>
          <p:nvPr/>
        </p:nvSpPr>
        <p:spPr>
          <a:xfrm>
            <a:off x="1000125" y="3571875"/>
            <a:ext cx="7215188" cy="5715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t>re</a:t>
            </a:r>
            <a:r>
              <a:rPr lang="en-GB" sz="3600" b="1" i="1" dirty="0"/>
              <a:t>new</a:t>
            </a:r>
            <a:r>
              <a:rPr lang="en-GB" sz="3600" b="1" dirty="0"/>
              <a:t>ed framework</a:t>
            </a:r>
            <a:endParaRPr lang="en-US" sz="3600" b="1" dirty="0"/>
          </a:p>
        </p:txBody>
      </p:sp>
      <p:sp>
        <p:nvSpPr>
          <p:cNvPr id="10" name="Rounded Rectangle 9"/>
          <p:cNvSpPr/>
          <p:nvPr/>
        </p:nvSpPr>
        <p:spPr>
          <a:xfrm>
            <a:off x="1000125" y="4214813"/>
            <a:ext cx="7215188" cy="5715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i="1" dirty="0">
                <a:solidFill>
                  <a:schemeClr val="tx1">
                    <a:lumMod val="65000"/>
                    <a:lumOff val="35000"/>
                  </a:schemeClr>
                </a:solidFill>
              </a:rPr>
              <a:t>new</a:t>
            </a:r>
            <a:r>
              <a:rPr lang="en-GB" sz="3600" b="1" dirty="0">
                <a:solidFill>
                  <a:schemeClr val="tx1">
                    <a:lumMod val="65000"/>
                    <a:lumOff val="35000"/>
                  </a:schemeClr>
                </a:solidFill>
              </a:rPr>
              <a:t> GCSE</a:t>
            </a:r>
            <a:endParaRPr lang="en-US" sz="3600" b="1" dirty="0">
              <a:solidFill>
                <a:schemeClr val="tx1">
                  <a:lumMod val="65000"/>
                  <a:lumOff val="35000"/>
                </a:schemeClr>
              </a:solidFill>
            </a:endParaRPr>
          </a:p>
        </p:txBody>
      </p:sp>
      <p:pic>
        <p:nvPicPr>
          <p:cNvPr id="41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99269" y="4133057"/>
            <a:ext cx="191928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Box 1"/>
          <p:cNvSpPr txBox="1">
            <a:spLocks noChangeArrowheads="1"/>
          </p:cNvSpPr>
          <p:nvPr/>
        </p:nvSpPr>
        <p:spPr bwMode="auto">
          <a:xfrm>
            <a:off x="428625" y="4705350"/>
            <a:ext cx="228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latin typeface="Calibri" pitchFamily="34" charset="0"/>
              </a:rPr>
              <a:t>“Employers want conversational ability, which will give a good impression, help to build relationships and make new contacts.”</a:t>
            </a:r>
          </a:p>
        </p:txBody>
      </p:sp>
      <p:sp>
        <p:nvSpPr>
          <p:cNvPr id="13" name="TextBox 4"/>
          <p:cNvSpPr txBox="1">
            <a:spLocks noChangeArrowheads="1"/>
          </p:cNvSpPr>
          <p:nvPr/>
        </p:nvSpPr>
        <p:spPr bwMode="auto">
          <a:xfrm>
            <a:off x="0" y="6429375"/>
            <a:ext cx="3429000" cy="254000"/>
          </a:xfrm>
          <a:prstGeom prst="rect">
            <a:avLst/>
          </a:prstGeom>
          <a:noFill/>
          <a:ln w="9525">
            <a:noFill/>
            <a:miter lim="800000"/>
            <a:headEnd/>
            <a:tailEnd/>
          </a:ln>
        </p:spPr>
        <p:txBody>
          <a:bodyPr>
            <a:spAutoFit/>
          </a:bodyPr>
          <a:lstStyle/>
          <a:p>
            <a:pPr algn="r" fontAlgn="auto">
              <a:spcBef>
                <a:spcPts val="0"/>
              </a:spcBef>
              <a:spcAft>
                <a:spcPts val="0"/>
              </a:spcAft>
              <a:defRPr/>
            </a:pPr>
            <a:r>
              <a:rPr lang="en-GB" sz="1050" b="1" dirty="0">
                <a:latin typeface="Calibri" pitchFamily="34" charset="0"/>
              </a:rPr>
              <a:t>Extract from a House of Lords Debate, 3 December 2009</a:t>
            </a:r>
            <a:endParaRPr lang="en-US" sz="1050" b="1" dirty="0">
              <a:latin typeface="Calibri" pitchFamily="34" charset="0"/>
            </a:endParaRPr>
          </a:p>
        </p:txBody>
      </p:sp>
      <p:pic>
        <p:nvPicPr>
          <p:cNvPr id="41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8813" y="5929313"/>
            <a:ext cx="6429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Rectangle 4"/>
          <p:cNvSpPr>
            <a:spLocks noChangeArrowheads="1"/>
          </p:cNvSpPr>
          <p:nvPr/>
        </p:nvSpPr>
        <p:spPr bwMode="auto">
          <a:xfrm>
            <a:off x="3357563" y="4862513"/>
            <a:ext cx="5643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GB" altLang="zh-CN" b="1">
                <a:latin typeface="Calibri" pitchFamily="34" charset="0"/>
              </a:rPr>
              <a:t>Are there other things that you would like to be able to say in an unplanned situation which you either haven’t learned in class yet or have not fully understood?</a:t>
            </a:r>
          </a:p>
        </p:txBody>
      </p:sp>
      <p:sp>
        <p:nvSpPr>
          <p:cNvPr id="4112" name="AutoShape 5"/>
          <p:cNvSpPr>
            <a:spLocks noChangeArrowheads="1"/>
          </p:cNvSpPr>
          <p:nvPr/>
        </p:nvSpPr>
        <p:spPr bwMode="auto">
          <a:xfrm>
            <a:off x="3071813" y="5802313"/>
            <a:ext cx="6000750" cy="579437"/>
          </a:xfrm>
          <a:prstGeom prst="wedgeRoundRectCallout">
            <a:avLst>
              <a:gd name="adj1" fmla="val 24463"/>
              <a:gd name="adj2" fmla="val 87898"/>
              <a:gd name="adj3" fmla="val 16667"/>
            </a:avLst>
          </a:prstGeom>
          <a:solidFill>
            <a:schemeClr val="tx1"/>
          </a:solidFill>
          <a:ln w="9525">
            <a:solidFill>
              <a:schemeClr val="tx1"/>
            </a:solidFill>
            <a:miter lim="800000"/>
            <a:headEnd/>
            <a:tailEnd/>
          </a:ln>
        </p:spPr>
        <p:txBody>
          <a:bodyPr/>
          <a:lstStyle/>
          <a:p>
            <a:r>
              <a:rPr lang="en-GB" sz="2800" b="1">
                <a:solidFill>
                  <a:schemeClr val="bg1"/>
                </a:solidFill>
                <a:latin typeface="Calibri" pitchFamily="34" charset="0"/>
              </a:rPr>
              <a:t>I just want to talk fluent Spanish</a:t>
            </a:r>
            <a:r>
              <a:rPr lang="en-GB" sz="3200" b="1">
                <a:solidFill>
                  <a:schemeClr val="bg1"/>
                </a:solidFill>
                <a:latin typeface="Calibri" pitchFamily="34" charset="0"/>
              </a:rPr>
              <a:t> </a:t>
            </a:r>
          </a:p>
        </p:txBody>
      </p:sp>
      <p:sp>
        <p:nvSpPr>
          <p:cNvPr id="4113" name="AutoShape 6"/>
          <p:cNvSpPr>
            <a:spLocks noChangeArrowheads="1"/>
          </p:cNvSpPr>
          <p:nvPr/>
        </p:nvSpPr>
        <p:spPr bwMode="auto">
          <a:xfrm>
            <a:off x="8569325" y="5849938"/>
            <a:ext cx="503238" cy="431800"/>
          </a:xfrm>
          <a:custGeom>
            <a:avLst/>
            <a:gdLst>
              <a:gd name="T0" fmla="*/ 2147483647 w 21600"/>
              <a:gd name="T1" fmla="*/ 349274098 h 21600"/>
              <a:gd name="T2" fmla="*/ 862683444 w 21600"/>
              <a:gd name="T3" fmla="*/ 1724801127 h 21600"/>
              <a:gd name="T4" fmla="*/ 2147483647 w 21600"/>
              <a:gd name="T5" fmla="*/ 2147483647 h 21600"/>
              <a:gd name="T6" fmla="*/ 2147483647 w 21600"/>
              <a:gd name="T7" fmla="*/ 172480112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GB">
              <a:latin typeface="Calibri" pitchFamily="34" charset="0"/>
            </a:endParaRPr>
          </a:p>
        </p:txBody>
      </p:sp>
      <p:sp>
        <p:nvSpPr>
          <p:cNvPr id="411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115"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rot="20861016">
            <a:off x="313226" y="1569521"/>
            <a:ext cx="8501063" cy="3416320"/>
          </a:xfrm>
          <a:prstGeom prst="rect">
            <a:avLst/>
          </a:prstGeom>
          <a:solidFill>
            <a:schemeClr val="tx1">
              <a:lumMod val="85000"/>
              <a:lumOff val="15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i="1" dirty="0">
                <a:solidFill>
                  <a:schemeClr val="bg1"/>
                </a:solidFill>
                <a:latin typeface="Calibri" pitchFamily="34" charset="0"/>
              </a:rPr>
              <a:t>Secondary schools should:</a:t>
            </a:r>
            <a:endParaRPr lang="en-US" sz="2400" b="1" i="1" dirty="0">
              <a:solidFill>
                <a:schemeClr val="bg1"/>
              </a:solidFill>
              <a:latin typeface="Calibri" pitchFamily="34" charset="0"/>
            </a:endParaRPr>
          </a:p>
          <a:p>
            <a:pPr eaLnBrk="1" hangingPunct="1">
              <a:buFont typeface="Wingdings" pitchFamily="2" charset="2"/>
              <a:buChar char="§"/>
            </a:pPr>
            <a:r>
              <a:rPr lang="en-GB" sz="2400" dirty="0">
                <a:solidFill>
                  <a:schemeClr val="bg1"/>
                </a:solidFill>
                <a:latin typeface="Calibri" pitchFamily="34" charset="0"/>
              </a:rPr>
              <a:t> put much greater emphasis on regular use of the target language in all lessons</a:t>
            </a:r>
            <a:endParaRPr lang="en-US" sz="2400" dirty="0">
              <a:solidFill>
                <a:schemeClr val="bg1"/>
              </a:solidFill>
              <a:latin typeface="Calibri" pitchFamily="34" charset="0"/>
            </a:endParaRPr>
          </a:p>
          <a:p>
            <a:pPr eaLnBrk="1" hangingPunct="1">
              <a:buFont typeface="Wingdings" pitchFamily="2" charset="2"/>
              <a:buChar char="§"/>
            </a:pPr>
            <a:r>
              <a:rPr lang="en-GB" sz="2400" dirty="0">
                <a:solidFill>
                  <a:schemeClr val="bg1"/>
                </a:solidFill>
                <a:latin typeface="Calibri" pitchFamily="34" charset="0"/>
              </a:rPr>
              <a:t> make more use of authentic materials to help develop students’ language skills and their intercultural understanding</a:t>
            </a:r>
            <a:endParaRPr lang="en-US" sz="2400" dirty="0">
              <a:solidFill>
                <a:schemeClr val="bg1"/>
              </a:solidFill>
              <a:latin typeface="Calibri" pitchFamily="34" charset="0"/>
            </a:endParaRPr>
          </a:p>
          <a:p>
            <a:pPr eaLnBrk="1" hangingPunct="1">
              <a:buFont typeface="Wingdings" pitchFamily="2" charset="2"/>
              <a:buChar char="§"/>
            </a:pPr>
            <a:r>
              <a:rPr lang="en-GB" sz="2400" dirty="0">
                <a:solidFill>
                  <a:schemeClr val="bg1"/>
                </a:solidFill>
                <a:latin typeface="Calibri" pitchFamily="34" charset="0"/>
              </a:rPr>
              <a:t> broaden approaches to teaching and learning to enthuse students and increase their confidence, competence and ambition in modern </a:t>
            </a:r>
            <a:r>
              <a:rPr lang="en-GB" sz="2400" dirty="0" smtClean="0">
                <a:solidFill>
                  <a:schemeClr val="bg1"/>
                </a:solidFill>
                <a:latin typeface="Calibri" pitchFamily="34" charset="0"/>
              </a:rPr>
              <a:t>languages</a:t>
            </a:r>
            <a:br>
              <a:rPr lang="en-GB" sz="2400" dirty="0" smtClean="0">
                <a:solidFill>
                  <a:schemeClr val="bg1"/>
                </a:solidFill>
                <a:latin typeface="Calibri" pitchFamily="34" charset="0"/>
              </a:rPr>
            </a:br>
            <a:r>
              <a:rPr lang="en-GB" sz="2400" i="1" dirty="0" smtClean="0">
                <a:solidFill>
                  <a:schemeClr val="bg1"/>
                </a:solidFill>
                <a:latin typeface="Calibri" pitchFamily="34" charset="0"/>
              </a:rPr>
              <a:t>p.8 </a:t>
            </a:r>
            <a:r>
              <a:rPr lang="en-GB" sz="2400" i="1" dirty="0">
                <a:solidFill>
                  <a:schemeClr val="bg1"/>
                </a:solidFill>
                <a:latin typeface="Calibri" pitchFamily="34" charset="0"/>
              </a:rPr>
              <a:t>Achievement and Challenge, Ofsted, Jan </a:t>
            </a:r>
            <a:r>
              <a:rPr lang="en-GB" sz="2400" i="1" dirty="0" smtClean="0">
                <a:solidFill>
                  <a:schemeClr val="bg1"/>
                </a:solidFill>
                <a:latin typeface="Calibri" pitchFamily="34" charset="0"/>
              </a:rPr>
              <a:t>2011</a:t>
            </a:r>
            <a:endParaRPr lang="en-US" sz="2400" i="1" dirty="0">
              <a:solidFill>
                <a:schemeClr val="bg1"/>
              </a:solidFill>
              <a:latin typeface="Calibri" pitchFamily="34" charset="0"/>
            </a:endParaRPr>
          </a:p>
        </p:txBody>
      </p:sp>
    </p:spTree>
    <p:extLst>
      <p:ext uri="{BB962C8B-B14F-4D97-AF65-F5344CB8AC3E}">
        <p14:creationId xmlns:p14="http://schemas.microsoft.com/office/powerpoint/2010/main" val="34411975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j0304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4450"/>
            <a:ext cx="15271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WordArt 6"/>
          <p:cNvSpPr>
            <a:spLocks noChangeArrowheads="1" noChangeShapeType="1" noTextEdit="1"/>
          </p:cNvSpPr>
          <p:nvPr/>
        </p:nvSpPr>
        <p:spPr bwMode="auto">
          <a:xfrm>
            <a:off x="682625" y="1557338"/>
            <a:ext cx="7885113" cy="6127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atin typeface="Arial Black"/>
              </a:rPr>
              <a:t>¿Tienes hermanos o hermanas?</a:t>
            </a:r>
          </a:p>
        </p:txBody>
      </p:sp>
      <p:sp>
        <p:nvSpPr>
          <p:cNvPr id="21511" name="WordArt 7"/>
          <p:cNvSpPr>
            <a:spLocks noChangeArrowheads="1" noChangeShapeType="1" noTextEdit="1"/>
          </p:cNvSpPr>
          <p:nvPr/>
        </p:nvSpPr>
        <p:spPr bwMode="auto">
          <a:xfrm>
            <a:off x="611188" y="2492375"/>
            <a:ext cx="7885112" cy="6127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atin typeface="Arial Black"/>
              </a:rPr>
              <a:t>¿Tienes animales?</a:t>
            </a:r>
          </a:p>
        </p:txBody>
      </p:sp>
      <p:sp>
        <p:nvSpPr>
          <p:cNvPr id="21512" name="WordArt 8"/>
          <p:cNvSpPr>
            <a:spLocks noChangeArrowheads="1" noChangeShapeType="1" noTextEdit="1"/>
          </p:cNvSpPr>
          <p:nvPr/>
        </p:nvSpPr>
        <p:spPr bwMode="auto">
          <a:xfrm>
            <a:off x="611188" y="3302000"/>
            <a:ext cx="7877175" cy="8477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atin typeface="Arial Black"/>
              </a:rPr>
              <a:t>¿Tienes una película favorita?</a:t>
            </a:r>
          </a:p>
        </p:txBody>
      </p:sp>
      <p:sp>
        <p:nvSpPr>
          <p:cNvPr id="21514" name="Text Box 10"/>
          <p:cNvSpPr txBox="1">
            <a:spLocks noChangeArrowheads="1"/>
          </p:cNvSpPr>
          <p:nvPr/>
        </p:nvSpPr>
        <p:spPr bwMode="auto">
          <a:xfrm>
            <a:off x="0" y="4724400"/>
            <a:ext cx="91440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600">
                <a:solidFill>
                  <a:schemeClr val="bg1"/>
                </a:solidFill>
                <a:latin typeface="Berlin Sans FB Demi" pitchFamily="34" charset="0"/>
              </a:rPr>
              <a:t>NB:  Tu respuesta debe tener 7 palabras.</a:t>
            </a:r>
            <a:endParaRPr lang="en-US" sz="3600">
              <a:solidFill>
                <a:schemeClr val="bg1"/>
              </a:solidFill>
              <a:latin typeface="Berlin Sans FB Demi" pitchFamily="34" charset="0"/>
              <a:cs typeface="Arial" charset="0"/>
            </a:endParaRPr>
          </a:p>
        </p:txBody>
      </p:sp>
      <p:sp>
        <p:nvSpPr>
          <p:cNvPr id="21515" name="Text Box 11"/>
          <p:cNvSpPr txBox="1">
            <a:spLocks noChangeArrowheads="1"/>
          </p:cNvSpPr>
          <p:nvPr/>
        </p:nvSpPr>
        <p:spPr bwMode="auto">
          <a:xfrm>
            <a:off x="-36513" y="5357813"/>
            <a:ext cx="9180513" cy="519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sz="2800" b="1">
                <a:solidFill>
                  <a:schemeClr val="bg1"/>
                </a:solidFill>
                <a:latin typeface="AntigoniBd" pitchFamily="34" charset="0"/>
              </a:rPr>
              <a:t>¿Cómo haces una respuesta de más de 10 palabras?</a:t>
            </a:r>
            <a:endParaRPr lang="en-US" sz="2800" b="1">
              <a:solidFill>
                <a:schemeClr val="bg1"/>
              </a:solidFill>
              <a:latin typeface="AntigoniBd" pitchFamily="34" charset="0"/>
            </a:endParaRPr>
          </a:p>
        </p:txBody>
      </p:sp>
      <p:sp>
        <p:nvSpPr>
          <p:cNvPr id="1741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741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60782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dissolve">
                                      <p:cBhvr>
                                        <p:cTn id="7" dur="5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1514"/>
                                        </p:tgtEl>
                                        <p:attrNameLst>
                                          <p:attrName>style.visibility</p:attrName>
                                        </p:attrNameLst>
                                      </p:cBhvr>
                                      <p:to>
                                        <p:strVal val="visible"/>
                                      </p:to>
                                    </p:set>
                                    <p:anim calcmode="lin" valueType="num">
                                      <p:cBhvr>
                                        <p:cTn id="12" dur="1000" fill="hold"/>
                                        <p:tgtEl>
                                          <p:spTgt spid="21514"/>
                                        </p:tgtEl>
                                        <p:attrNameLst>
                                          <p:attrName>ppt_x</p:attrName>
                                        </p:attrNameLst>
                                      </p:cBhvr>
                                      <p:tavLst>
                                        <p:tav tm="0">
                                          <p:val>
                                            <p:strVal val="#ppt_x-.2"/>
                                          </p:val>
                                        </p:tav>
                                        <p:tav tm="100000">
                                          <p:val>
                                            <p:strVal val="#ppt_x"/>
                                          </p:val>
                                        </p:tav>
                                      </p:tavLst>
                                    </p:anim>
                                    <p:anim calcmode="lin" valueType="num">
                                      <p:cBhvr>
                                        <p:cTn id="13" dur="1000" fill="hold"/>
                                        <p:tgtEl>
                                          <p:spTgt spid="215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15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511"/>
                                        </p:tgtEl>
                                        <p:attrNameLst>
                                          <p:attrName>style.visibility</p:attrName>
                                        </p:attrNameLst>
                                      </p:cBhvr>
                                      <p:to>
                                        <p:strVal val="visible"/>
                                      </p:to>
                                    </p:set>
                                    <p:animEffect transition="in" filter="dissolve">
                                      <p:cBhvr>
                                        <p:cTn id="19" dur="500"/>
                                        <p:tgtEl>
                                          <p:spTgt spid="215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dissolve">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1515"/>
                                        </p:tgtEl>
                                        <p:attrNameLst>
                                          <p:attrName>style.visibility</p:attrName>
                                        </p:attrNameLst>
                                      </p:cBhvr>
                                      <p:to>
                                        <p:strVal val="visible"/>
                                      </p:to>
                                    </p:set>
                                    <p:anim calcmode="lin" valueType="num">
                                      <p:cBhvr>
                                        <p:cTn id="29" dur="1000" fill="hold"/>
                                        <p:tgtEl>
                                          <p:spTgt spid="21515"/>
                                        </p:tgtEl>
                                        <p:attrNameLst>
                                          <p:attrName>ppt_x</p:attrName>
                                        </p:attrNameLst>
                                      </p:cBhvr>
                                      <p:tavLst>
                                        <p:tav tm="0">
                                          <p:val>
                                            <p:strVal val="#ppt_x-.2"/>
                                          </p:val>
                                        </p:tav>
                                        <p:tav tm="100000">
                                          <p:val>
                                            <p:strVal val="#ppt_x"/>
                                          </p:val>
                                        </p:tav>
                                      </p:tavLst>
                                    </p:anim>
                                    <p:anim calcmode="lin" valueType="num">
                                      <p:cBhvr>
                                        <p:cTn id="30" dur="1000" fill="hold"/>
                                        <p:tgtEl>
                                          <p:spTgt spid="2151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P spid="21514" grpId="0" animBg="1"/>
      <p:bldP spid="215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85750" y="1643063"/>
          <a:ext cx="8501065" cy="4857750"/>
        </p:xfrm>
        <a:graphic>
          <a:graphicData uri="http://schemas.openxmlformats.org/drawingml/2006/table">
            <a:tbl>
              <a:tblPr firstRow="1" bandRow="1">
                <a:tableStyleId>{5940675A-B579-460E-94D1-54222C63F5DA}</a:tableStyleId>
              </a:tblPr>
              <a:tblGrid>
                <a:gridCol w="1700213"/>
                <a:gridCol w="1700213"/>
                <a:gridCol w="1700213"/>
                <a:gridCol w="1700213"/>
                <a:gridCol w="1700213"/>
              </a:tblGrid>
              <a:tr h="809625">
                <a:tc>
                  <a:txBody>
                    <a:bodyPr/>
                    <a:lstStyle/>
                    <a:p>
                      <a:pPr algn="ctr"/>
                      <a:r>
                        <a:rPr lang="en-GB" sz="2400" dirty="0" err="1" smtClean="0">
                          <a:solidFill>
                            <a:schemeClr val="bg1"/>
                          </a:solidFill>
                        </a:rPr>
                        <a:t>desayunar</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smtClean="0">
                          <a:solidFill>
                            <a:schemeClr val="bg1"/>
                          </a:solidFill>
                        </a:rPr>
                        <a:t>comer</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merendar</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cenamos</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descansar</a:t>
                      </a:r>
                      <a:endParaRPr lang="en-US" sz="2400" dirty="0">
                        <a:solidFill>
                          <a:schemeClr val="bg1"/>
                        </a:solidFill>
                      </a:endParaRPr>
                    </a:p>
                  </a:txBody>
                  <a:tcPr marL="91439" marR="91439" anchor="ctr">
                    <a:solidFill>
                      <a:schemeClr val="tx1">
                        <a:lumMod val="65000"/>
                        <a:lumOff val="35000"/>
                      </a:schemeClr>
                    </a:solidFill>
                  </a:tcPr>
                </a:tc>
              </a:tr>
              <a:tr h="809625">
                <a:tc>
                  <a:txBody>
                    <a:bodyPr/>
                    <a:lstStyle/>
                    <a:p>
                      <a:pPr algn="ctr"/>
                      <a:r>
                        <a:rPr lang="en-GB" sz="2400" dirty="0" err="1" smtClean="0"/>
                        <a:t>leche</a:t>
                      </a:r>
                      <a:endParaRPr lang="en-US" sz="2400" dirty="0"/>
                    </a:p>
                  </a:txBody>
                  <a:tcPr marL="91439" marR="91439" anchor="ctr"/>
                </a:tc>
                <a:tc>
                  <a:txBody>
                    <a:bodyPr/>
                    <a:lstStyle/>
                    <a:p>
                      <a:pPr algn="ctr"/>
                      <a:r>
                        <a:rPr lang="en-GB" sz="2400" dirty="0" smtClean="0"/>
                        <a:t>pan</a:t>
                      </a:r>
                      <a:endParaRPr lang="en-US" sz="2400" dirty="0"/>
                    </a:p>
                  </a:txBody>
                  <a:tcPr marL="91439" marR="91439" anchor="ctr"/>
                </a:tc>
                <a:tc>
                  <a:txBody>
                    <a:bodyPr/>
                    <a:lstStyle/>
                    <a:p>
                      <a:pPr algn="ctr"/>
                      <a:r>
                        <a:rPr lang="en-GB" sz="2400" dirty="0" err="1" smtClean="0"/>
                        <a:t>zumo</a:t>
                      </a:r>
                      <a:endParaRPr lang="en-US" sz="2400" dirty="0"/>
                    </a:p>
                  </a:txBody>
                  <a:tcPr marL="91439" marR="91439" anchor="ctr"/>
                </a:tc>
                <a:tc>
                  <a:txBody>
                    <a:bodyPr/>
                    <a:lstStyle/>
                    <a:p>
                      <a:pPr algn="ctr"/>
                      <a:r>
                        <a:rPr lang="en-GB" sz="2400" dirty="0" err="1" smtClean="0"/>
                        <a:t>té</a:t>
                      </a:r>
                      <a:endParaRPr lang="en-US" sz="2400" dirty="0"/>
                    </a:p>
                  </a:txBody>
                  <a:tcPr marL="91439" marR="91439" anchor="ctr"/>
                </a:tc>
                <a:tc>
                  <a:txBody>
                    <a:bodyPr/>
                    <a:lstStyle/>
                    <a:p>
                      <a:pPr algn="ctr"/>
                      <a:r>
                        <a:rPr lang="en-GB" sz="2400" dirty="0" smtClean="0"/>
                        <a:t>café</a:t>
                      </a:r>
                      <a:endParaRPr lang="en-US" sz="2400" dirty="0"/>
                    </a:p>
                  </a:txBody>
                  <a:tcPr marL="91439" marR="91439" anchor="ctr"/>
                </a:tc>
              </a:tr>
              <a:tr h="809625">
                <a:tc>
                  <a:txBody>
                    <a:bodyPr/>
                    <a:lstStyle/>
                    <a:p>
                      <a:pPr algn="ctr"/>
                      <a:r>
                        <a:rPr lang="en-GB" sz="2400" dirty="0" err="1" smtClean="0">
                          <a:solidFill>
                            <a:schemeClr val="bg1"/>
                          </a:solidFill>
                        </a:rPr>
                        <a:t>queso</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jamón</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mermelada</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fruta</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golosinas</a:t>
                      </a:r>
                      <a:endParaRPr lang="en-US" sz="2400" dirty="0">
                        <a:solidFill>
                          <a:schemeClr val="bg1"/>
                        </a:solidFill>
                      </a:endParaRPr>
                    </a:p>
                  </a:txBody>
                  <a:tcPr marL="91439" marR="91439" anchor="ctr">
                    <a:solidFill>
                      <a:schemeClr val="tx1">
                        <a:lumMod val="65000"/>
                        <a:lumOff val="35000"/>
                      </a:schemeClr>
                    </a:solidFill>
                  </a:tcPr>
                </a:tc>
              </a:tr>
              <a:tr h="809625">
                <a:tc>
                  <a:txBody>
                    <a:bodyPr/>
                    <a:lstStyle/>
                    <a:p>
                      <a:pPr algn="ctr"/>
                      <a:r>
                        <a:rPr lang="en-GB" sz="2400" dirty="0" err="1" smtClean="0"/>
                        <a:t>despierta</a:t>
                      </a:r>
                      <a:endParaRPr lang="en-US" sz="2400" dirty="0"/>
                    </a:p>
                  </a:txBody>
                  <a:tcPr marL="91439" marR="91439" anchor="ctr"/>
                </a:tc>
                <a:tc>
                  <a:txBody>
                    <a:bodyPr/>
                    <a:lstStyle/>
                    <a:p>
                      <a:pPr algn="ctr"/>
                      <a:r>
                        <a:rPr lang="en-GB" sz="2400" dirty="0" err="1" smtClean="0"/>
                        <a:t>desayuna</a:t>
                      </a:r>
                      <a:endParaRPr lang="en-US" sz="2400" dirty="0"/>
                    </a:p>
                  </a:txBody>
                  <a:tcPr marL="91439" marR="91439" anchor="ctr"/>
                </a:tc>
                <a:tc>
                  <a:txBody>
                    <a:bodyPr/>
                    <a:lstStyle/>
                    <a:p>
                      <a:pPr algn="ctr"/>
                      <a:r>
                        <a:rPr lang="en-GB" sz="2400" dirty="0" err="1" smtClean="0"/>
                        <a:t>energía</a:t>
                      </a:r>
                      <a:endParaRPr lang="en-US" sz="2400" dirty="0"/>
                    </a:p>
                  </a:txBody>
                  <a:tcPr marL="91439" marR="91439" anchor="ctr"/>
                </a:tc>
                <a:tc>
                  <a:txBody>
                    <a:bodyPr/>
                    <a:lstStyle/>
                    <a:p>
                      <a:pPr algn="ctr"/>
                      <a:r>
                        <a:rPr lang="en-GB" sz="2400" dirty="0" smtClean="0"/>
                        <a:t>come </a:t>
                      </a:r>
                      <a:endParaRPr lang="en-US" sz="2400" dirty="0"/>
                    </a:p>
                  </a:txBody>
                  <a:tcPr marL="91439" marR="91439" anchor="ctr"/>
                </a:tc>
                <a:tc>
                  <a:txBody>
                    <a:bodyPr/>
                    <a:lstStyle/>
                    <a:p>
                      <a:pPr algn="ctr"/>
                      <a:r>
                        <a:rPr lang="en-GB" sz="2400" dirty="0" err="1" smtClean="0"/>
                        <a:t>cena</a:t>
                      </a:r>
                      <a:endParaRPr lang="en-US" sz="2400" dirty="0"/>
                    </a:p>
                  </a:txBody>
                  <a:tcPr marL="91439" marR="91439" anchor="ctr"/>
                </a:tc>
              </a:tr>
              <a:tr h="809625">
                <a:tc>
                  <a:txBody>
                    <a:bodyPr/>
                    <a:lstStyle/>
                    <a:p>
                      <a:pPr algn="ctr"/>
                      <a:r>
                        <a:rPr lang="en-GB" sz="2400" dirty="0" err="1" smtClean="0">
                          <a:solidFill>
                            <a:schemeClr val="bg1"/>
                          </a:solidFill>
                        </a:rPr>
                        <a:t>agua</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smtClean="0">
                          <a:solidFill>
                            <a:schemeClr val="bg1"/>
                          </a:solidFill>
                        </a:rPr>
                        <a:t>tostadas</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cereales</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queso</a:t>
                      </a:r>
                      <a:endParaRPr lang="en-US" sz="2400" dirty="0">
                        <a:solidFill>
                          <a:schemeClr val="bg1"/>
                        </a:solidFill>
                      </a:endParaRPr>
                    </a:p>
                  </a:txBody>
                  <a:tcPr marL="91439" marR="91439" anchor="ctr">
                    <a:solidFill>
                      <a:schemeClr val="tx1">
                        <a:lumMod val="65000"/>
                        <a:lumOff val="35000"/>
                      </a:schemeClr>
                    </a:solidFill>
                  </a:tcPr>
                </a:tc>
                <a:tc>
                  <a:txBody>
                    <a:bodyPr/>
                    <a:lstStyle/>
                    <a:p>
                      <a:pPr algn="ctr"/>
                      <a:r>
                        <a:rPr lang="en-GB" sz="2400" dirty="0" err="1" smtClean="0">
                          <a:solidFill>
                            <a:schemeClr val="bg1"/>
                          </a:solidFill>
                        </a:rPr>
                        <a:t>uvas</a:t>
                      </a:r>
                      <a:endParaRPr lang="en-US" sz="2400" dirty="0">
                        <a:solidFill>
                          <a:schemeClr val="bg1"/>
                        </a:solidFill>
                      </a:endParaRPr>
                    </a:p>
                  </a:txBody>
                  <a:tcPr marL="91439" marR="91439" anchor="ctr">
                    <a:solidFill>
                      <a:schemeClr val="tx1">
                        <a:lumMod val="65000"/>
                        <a:lumOff val="35000"/>
                      </a:schemeClr>
                    </a:solidFill>
                  </a:tcPr>
                </a:tc>
              </a:tr>
              <a:tr h="809625">
                <a:tc>
                  <a:txBody>
                    <a:bodyPr/>
                    <a:lstStyle/>
                    <a:p>
                      <a:pPr algn="ctr"/>
                      <a:r>
                        <a:rPr lang="en-GB" sz="2400" dirty="0" err="1" smtClean="0"/>
                        <a:t>frutas</a:t>
                      </a:r>
                      <a:endParaRPr lang="en-US" sz="2400" dirty="0"/>
                    </a:p>
                  </a:txBody>
                  <a:tcPr marL="91439" marR="91439" anchor="ctr"/>
                </a:tc>
                <a:tc>
                  <a:txBody>
                    <a:bodyPr/>
                    <a:lstStyle/>
                    <a:p>
                      <a:pPr algn="ctr"/>
                      <a:r>
                        <a:rPr lang="en-GB" sz="2400" dirty="0" err="1" smtClean="0"/>
                        <a:t>verduras</a:t>
                      </a:r>
                      <a:endParaRPr lang="en-US" sz="2400" dirty="0"/>
                    </a:p>
                  </a:txBody>
                  <a:tcPr marL="91439" marR="91439" anchor="ctr"/>
                </a:tc>
                <a:tc>
                  <a:txBody>
                    <a:bodyPr/>
                    <a:lstStyle/>
                    <a:p>
                      <a:pPr algn="ctr"/>
                      <a:r>
                        <a:rPr lang="en-GB" sz="2400" dirty="0" err="1" smtClean="0"/>
                        <a:t>hortalizas</a:t>
                      </a:r>
                      <a:endParaRPr lang="en-US" sz="2400" dirty="0"/>
                    </a:p>
                  </a:txBody>
                  <a:tcPr marL="91439" marR="91439" anchor="ctr"/>
                </a:tc>
                <a:tc>
                  <a:txBody>
                    <a:bodyPr/>
                    <a:lstStyle/>
                    <a:p>
                      <a:pPr algn="ctr"/>
                      <a:r>
                        <a:rPr lang="en-GB" sz="2400" dirty="0" err="1" smtClean="0"/>
                        <a:t>cereales</a:t>
                      </a:r>
                      <a:endParaRPr lang="en-US" sz="2400" dirty="0"/>
                    </a:p>
                  </a:txBody>
                  <a:tcPr marL="91439" marR="91439" anchor="ctr"/>
                </a:tc>
                <a:tc>
                  <a:txBody>
                    <a:bodyPr/>
                    <a:lstStyle/>
                    <a:p>
                      <a:pPr algn="ctr"/>
                      <a:r>
                        <a:rPr lang="en-GB" sz="2400" dirty="0" err="1" smtClean="0"/>
                        <a:t>dulces</a:t>
                      </a:r>
                      <a:endParaRPr lang="en-US" sz="2400" dirty="0"/>
                    </a:p>
                  </a:txBody>
                  <a:tcPr marL="91439" marR="91439" anchor="ctr"/>
                </a:tc>
              </a:tr>
            </a:tbl>
          </a:graphicData>
        </a:graphic>
      </p:graphicFrame>
      <p:sp>
        <p:nvSpPr>
          <p:cNvPr id="19502" name="TextBox 3"/>
          <p:cNvSpPr txBox="1">
            <a:spLocks noChangeArrowheads="1"/>
          </p:cNvSpPr>
          <p:nvPr/>
        </p:nvSpPr>
        <p:spPr bwMode="auto">
          <a:xfrm>
            <a:off x="285750" y="357188"/>
            <a:ext cx="8572500"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5400">
                <a:solidFill>
                  <a:schemeClr val="bg1"/>
                </a:solidFill>
                <a:latin typeface="Calibri" pitchFamily="34" charset="0"/>
              </a:rPr>
              <a:t>¡Pilla al intruso!</a:t>
            </a:r>
            <a:endParaRPr lang="en-US" sz="5400">
              <a:solidFill>
                <a:schemeClr val="bg1"/>
              </a:solidFill>
              <a:latin typeface="Calibri" pitchFamily="34" charset="0"/>
            </a:endParaRPr>
          </a:p>
        </p:txBody>
      </p:sp>
      <p:sp>
        <p:nvSpPr>
          <p:cNvPr id="19503"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950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15568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79"/>
          <p:cNvGraphicFramePr>
            <a:graphicFrameLocks noGrp="1"/>
          </p:cNvGraphicFramePr>
          <p:nvPr/>
        </p:nvGraphicFramePr>
        <p:xfrm>
          <a:off x="323850" y="214313"/>
          <a:ext cx="8496300" cy="4737106"/>
        </p:xfrm>
        <a:graphic>
          <a:graphicData uri="http://schemas.openxmlformats.org/drawingml/2006/table">
            <a:tbl>
              <a:tblPr/>
              <a:tblGrid>
                <a:gridCol w="4248150"/>
                <a:gridCol w="4248150"/>
              </a:tblGrid>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cap="none" normalizeH="0" baseline="0" dirty="0" err="1" smtClean="0">
                          <a:ln>
                            <a:noFill/>
                          </a:ln>
                          <a:solidFill>
                            <a:schemeClr val="tx1"/>
                          </a:solidFill>
                          <a:effectLst/>
                          <a:latin typeface="Arial" pitchFamily="34" charset="0"/>
                        </a:rPr>
                        <a:t>Pienso</a:t>
                      </a:r>
                      <a:r>
                        <a:rPr kumimoji="0" lang="en-GB" sz="1600" b="0" i="0" u="none" strike="noStrike" cap="none" normalizeH="0" baseline="0" dirty="0" smtClean="0">
                          <a:ln>
                            <a:noFill/>
                          </a:ln>
                          <a:solidFill>
                            <a:schemeClr val="tx1"/>
                          </a:solidFill>
                          <a:effectLst/>
                          <a:latin typeface="Arial" pitchFamily="34" charset="0"/>
                        </a:rPr>
                        <a:t> </a:t>
                      </a:r>
                      <a:r>
                        <a:rPr kumimoji="0" lang="en-GB" sz="1600" b="0" i="0" u="none" strike="noStrike" cap="none" normalizeH="0" baseline="0" dirty="0" err="1" smtClean="0">
                          <a:ln>
                            <a:noFill/>
                          </a:ln>
                          <a:solidFill>
                            <a:schemeClr val="tx1"/>
                          </a:solidFill>
                          <a:effectLst/>
                          <a:latin typeface="Arial" pitchFamily="34" charset="0"/>
                        </a:rPr>
                        <a:t>que</a:t>
                      </a:r>
                      <a:r>
                        <a:rPr kumimoji="0" lang="en-GB" sz="1600" b="0" i="0" u="none" strike="noStrike" cap="none" normalizeH="0" baseline="0" dirty="0" smtClean="0">
                          <a:ln>
                            <a:noFill/>
                          </a:ln>
                          <a:solidFill>
                            <a:schemeClr val="tx1"/>
                          </a:solidFill>
                          <a:effectLst/>
                          <a:latin typeface="Arial" pitchFamily="34" charset="0"/>
                        </a:rPr>
                        <a:t>/</a:t>
                      </a:r>
                      <a:r>
                        <a:rPr kumimoji="0" lang="en-GB" sz="1600" b="0" i="0" u="none" strike="noStrike" cap="none" normalizeH="0" baseline="0" dirty="0" err="1" smtClean="0">
                          <a:ln>
                            <a:noFill/>
                          </a:ln>
                          <a:solidFill>
                            <a:schemeClr val="tx1"/>
                          </a:solidFill>
                          <a:effectLst/>
                          <a:latin typeface="Arial" pitchFamily="34" charset="0"/>
                        </a:rPr>
                        <a:t>Creo</a:t>
                      </a:r>
                      <a:r>
                        <a:rPr kumimoji="0" lang="en-GB" sz="1600" b="0" i="0" u="none" strike="noStrike" cap="none" normalizeH="0" baseline="0" dirty="0" smtClean="0">
                          <a:ln>
                            <a:noFill/>
                          </a:ln>
                          <a:solidFill>
                            <a:schemeClr val="tx1"/>
                          </a:solidFill>
                          <a:effectLst/>
                          <a:latin typeface="Arial" pitchFamily="34" charset="0"/>
                        </a:rPr>
                        <a:t> </a:t>
                      </a:r>
                      <a:r>
                        <a:rPr kumimoji="0" lang="en-GB" sz="1600" b="0" i="0" u="none" strike="noStrike" cap="none" normalizeH="0" baseline="0" dirty="0" err="1" smtClean="0">
                          <a:ln>
                            <a:noFill/>
                          </a:ln>
                          <a:solidFill>
                            <a:schemeClr val="tx1"/>
                          </a:solidFill>
                          <a:effectLst/>
                          <a:latin typeface="Arial" pitchFamily="34" charset="0"/>
                        </a:rPr>
                        <a:t>que</a:t>
                      </a: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I think that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rPr>
                        <a:t>La </a:t>
                      </a:r>
                      <a:r>
                        <a:rPr kumimoji="0" lang="en-GB" sz="1600" b="0" i="0" u="none" strike="noStrike" cap="none" normalizeH="0" baseline="0" dirty="0" err="1" smtClean="0">
                          <a:ln>
                            <a:noFill/>
                          </a:ln>
                          <a:solidFill>
                            <a:schemeClr val="tx1"/>
                          </a:solidFill>
                          <a:effectLst/>
                          <a:latin typeface="Arial" pitchFamily="34" charset="0"/>
                        </a:rPr>
                        <a:t>excepci</a:t>
                      </a:r>
                      <a:r>
                        <a:rPr kumimoji="0" lang="en-GB" sz="1600" b="0" i="0" u="none" strike="noStrike" cap="none" normalizeH="0" baseline="0" dirty="0" err="1" smtClean="0">
                          <a:ln>
                            <a:noFill/>
                          </a:ln>
                          <a:solidFill>
                            <a:schemeClr val="tx1"/>
                          </a:solidFill>
                          <a:effectLst/>
                          <a:latin typeface="Arial" pitchFamily="34" charset="0"/>
                          <a:cs typeface="Arial" pitchFamily="34" charset="0"/>
                        </a:rPr>
                        <a:t>ón</a:t>
                      </a:r>
                      <a:r>
                        <a:rPr kumimoji="0" lang="en-GB" sz="1600" b="0" i="0" u="none" strike="noStrike" cap="none" normalizeH="0" baseline="0" dirty="0" smtClean="0">
                          <a:ln>
                            <a:noFill/>
                          </a:ln>
                          <a:solidFill>
                            <a:schemeClr val="tx1"/>
                          </a:solidFill>
                          <a:effectLst/>
                          <a:latin typeface="Arial" pitchFamily="34" charset="0"/>
                          <a:cs typeface="Arial" pitchFamily="34" charset="0"/>
                        </a:rPr>
                        <a:t>/el </a:t>
                      </a:r>
                      <a:r>
                        <a:rPr kumimoji="0" lang="en-GB" sz="1600" b="0" i="0" u="none" strike="noStrike" cap="none" normalizeH="0" baseline="0" dirty="0" err="1" smtClean="0">
                          <a:ln>
                            <a:noFill/>
                          </a:ln>
                          <a:solidFill>
                            <a:schemeClr val="tx1"/>
                          </a:solidFill>
                          <a:effectLst/>
                          <a:latin typeface="Arial" pitchFamily="34" charset="0"/>
                          <a:cs typeface="Arial" pitchFamily="34" charset="0"/>
                        </a:rPr>
                        <a:t>intruso</a:t>
                      </a:r>
                      <a:r>
                        <a:rPr kumimoji="0" lang="en-GB" sz="1600" b="0" i="0" u="none" strike="noStrike" cap="none" normalizeH="0" baseline="0" dirty="0" smtClean="0">
                          <a:ln>
                            <a:noFill/>
                          </a:ln>
                          <a:solidFill>
                            <a:schemeClr val="tx1"/>
                          </a:solidFill>
                          <a:effectLst/>
                          <a:latin typeface="Arial" pitchFamily="34" charset="0"/>
                          <a:cs typeface="Arial" pitchFamily="34" charset="0"/>
                        </a:rPr>
                        <a:t> </a:t>
                      </a:r>
                      <a:r>
                        <a:rPr kumimoji="0" lang="en-GB" sz="1600" b="0" i="0" u="none" strike="noStrike" cap="none" normalizeH="0" baseline="0" dirty="0" err="1" smtClean="0">
                          <a:ln>
                            <a:noFill/>
                          </a:ln>
                          <a:solidFill>
                            <a:schemeClr val="tx1"/>
                          </a:solidFill>
                          <a:effectLst/>
                          <a:latin typeface="Arial" pitchFamily="34" charset="0"/>
                          <a:cs typeface="Arial" pitchFamily="34" charset="0"/>
                        </a:rPr>
                        <a:t>es</a:t>
                      </a:r>
                      <a:r>
                        <a:rPr kumimoji="0" lang="en-GB" sz="16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the exception 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porque..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because/for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es femenino/masculino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It’s feminine/masculine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es la </a:t>
                      </a:r>
                      <a:r>
                        <a:rPr kumimoji="0" lang="en-GB" sz="1600" b="0" i="0" u="none" strike="noStrike" cap="none" normalizeH="0" baseline="0" smtClean="0">
                          <a:ln>
                            <a:noFill/>
                          </a:ln>
                          <a:solidFill>
                            <a:schemeClr val="tx1"/>
                          </a:solidFill>
                          <a:effectLst/>
                          <a:latin typeface="Arial" pitchFamily="34" charset="0"/>
                          <a:cs typeface="Arial" pitchFamily="34" charset="0"/>
                        </a:rPr>
                        <a:t>única cosa que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It’s the only thing that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es la </a:t>
                      </a:r>
                      <a:r>
                        <a:rPr kumimoji="0" lang="en-GB" sz="1600" b="0" i="0" u="none" strike="noStrike" cap="none" normalizeH="0" baseline="0" smtClean="0">
                          <a:ln>
                            <a:noFill/>
                          </a:ln>
                          <a:solidFill>
                            <a:schemeClr val="tx1"/>
                          </a:solidFill>
                          <a:effectLst/>
                          <a:latin typeface="Arial" pitchFamily="34" charset="0"/>
                          <a:cs typeface="Arial" pitchFamily="34" charset="0"/>
                        </a:rPr>
                        <a:t>única palabra 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It’s the ony word that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un verbo – un adjetivo – un sustantivo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a verb - an adjective - a noun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…….tiene que ver con….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……..has to do with/is all about……..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por ejemplo …tiene que ver con los deportes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e.g. …….has to do with sport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por ejemplo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for example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…….es diferente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…….is different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termina con…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ends with..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empieza con…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starts with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Arial" pitchFamily="34" charset="0"/>
                        </a:rPr>
                        <a:t>es</a:t>
                      </a:r>
                      <a:r>
                        <a:rPr kumimoji="0" lang="en-GB" sz="1600" b="0" i="0" u="none" strike="noStrike" cap="none" normalizeH="0" baseline="0" dirty="0" smtClean="0">
                          <a:ln>
                            <a:noFill/>
                          </a:ln>
                          <a:solidFill>
                            <a:schemeClr val="tx1"/>
                          </a:solidFill>
                          <a:effectLst/>
                          <a:latin typeface="Arial" pitchFamily="34" charset="0"/>
                        </a:rPr>
                        <a:t> un </a:t>
                      </a:r>
                      <a:r>
                        <a:rPr kumimoji="0" lang="en-GB" sz="1600" b="0" i="0" u="none" strike="noStrike" cap="none" normalizeH="0" baseline="0" dirty="0" err="1" smtClean="0">
                          <a:ln>
                            <a:noFill/>
                          </a:ln>
                          <a:solidFill>
                            <a:schemeClr val="tx1"/>
                          </a:solidFill>
                          <a:effectLst/>
                          <a:latin typeface="Arial" pitchFamily="34" charset="0"/>
                        </a:rPr>
                        <a:t>tipo</a:t>
                      </a:r>
                      <a:r>
                        <a:rPr kumimoji="0" lang="en-GB" sz="1600" b="0" i="0" u="none" strike="noStrike" cap="none" normalizeH="0" baseline="0" dirty="0" smtClean="0">
                          <a:ln>
                            <a:noFill/>
                          </a:ln>
                          <a:solidFill>
                            <a:schemeClr val="tx1"/>
                          </a:solidFill>
                          <a:effectLst/>
                          <a:latin typeface="Arial" pitchFamily="34" charset="0"/>
                        </a:rPr>
                        <a:t> de...</a:t>
                      </a:r>
                      <a:endParaRPr kumimoji="0" lang="en-US" sz="16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rPr>
                        <a:t>it’s a sort of</a:t>
                      </a:r>
                      <a:endParaRPr kumimoji="0" lang="en-US"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 name="Table 2"/>
          <p:cNvGraphicFramePr>
            <a:graphicFrameLocks noGrp="1"/>
          </p:cNvGraphicFramePr>
          <p:nvPr/>
        </p:nvGraphicFramePr>
        <p:xfrm>
          <a:off x="214313" y="5143500"/>
          <a:ext cx="8596312" cy="1381378"/>
        </p:xfrm>
        <a:graphic>
          <a:graphicData uri="http://schemas.openxmlformats.org/drawingml/2006/table">
            <a:tbl>
              <a:tblPr firstRow="1" bandRow="1">
                <a:tableStyleId>{5940675A-B579-460E-94D1-54222C63F5DA}</a:tableStyleId>
              </a:tblPr>
              <a:tblGrid>
                <a:gridCol w="2149078"/>
                <a:gridCol w="2149078"/>
                <a:gridCol w="2149078"/>
                <a:gridCol w="2149078"/>
              </a:tblGrid>
              <a:tr h="639786">
                <a:tc>
                  <a:txBody>
                    <a:bodyPr/>
                    <a:lstStyle/>
                    <a:p>
                      <a:pPr algn="ctr"/>
                      <a:r>
                        <a:rPr lang="en-GB" sz="1800" dirty="0" smtClean="0"/>
                        <a:t>(el) </a:t>
                      </a:r>
                      <a:r>
                        <a:rPr lang="en-GB" sz="1800" dirty="0" err="1" smtClean="0"/>
                        <a:t>hidrato</a:t>
                      </a:r>
                      <a:r>
                        <a:rPr lang="en-GB" sz="1800" dirty="0" smtClean="0"/>
                        <a:t> de </a:t>
                      </a:r>
                      <a:r>
                        <a:rPr lang="en-GB" sz="1800" dirty="0" err="1" smtClean="0"/>
                        <a:t>carbono</a:t>
                      </a:r>
                      <a:endParaRPr lang="en-US" sz="1800" dirty="0"/>
                    </a:p>
                  </a:txBody>
                  <a:tcPr marT="45699" marB="45699" anchor="ctr"/>
                </a:tc>
                <a:tc>
                  <a:txBody>
                    <a:bodyPr/>
                    <a:lstStyle/>
                    <a:p>
                      <a:pPr algn="ctr"/>
                      <a:r>
                        <a:rPr lang="en-GB" sz="1800" dirty="0" smtClean="0"/>
                        <a:t>(la) carne</a:t>
                      </a:r>
                      <a:endParaRPr lang="en-US" sz="1800" dirty="0"/>
                    </a:p>
                  </a:txBody>
                  <a:tcPr marT="45699" marB="45699" anchor="ctr"/>
                </a:tc>
                <a:tc>
                  <a:txBody>
                    <a:bodyPr/>
                    <a:lstStyle/>
                    <a:p>
                      <a:pPr algn="ctr"/>
                      <a:r>
                        <a:rPr lang="en-GB" sz="1800" dirty="0" smtClean="0"/>
                        <a:t>(la)</a:t>
                      </a:r>
                      <a:r>
                        <a:rPr lang="en-GB" sz="1800" dirty="0" err="1" smtClean="0"/>
                        <a:t>grasa</a:t>
                      </a:r>
                      <a:endParaRPr lang="en-US" sz="1800" dirty="0"/>
                    </a:p>
                  </a:txBody>
                  <a:tcPr marT="45699" marB="4569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t>(la)</a:t>
                      </a:r>
                      <a:r>
                        <a:rPr lang="en-GB" sz="1800" dirty="0" err="1" smtClean="0"/>
                        <a:t>fruta</a:t>
                      </a:r>
                      <a:r>
                        <a:rPr lang="en-GB" sz="1800" dirty="0" smtClean="0"/>
                        <a:t> y (</a:t>
                      </a:r>
                      <a:r>
                        <a:rPr lang="en-GB" sz="1800" dirty="0" err="1" smtClean="0"/>
                        <a:t>las</a:t>
                      </a:r>
                      <a:r>
                        <a:rPr lang="en-GB" sz="1800" dirty="0" smtClean="0"/>
                        <a:t>)</a:t>
                      </a:r>
                      <a:r>
                        <a:rPr lang="en-GB" sz="1800" dirty="0" err="1" smtClean="0"/>
                        <a:t>verduras</a:t>
                      </a:r>
                      <a:endParaRPr lang="en-US" sz="1800" dirty="0" smtClean="0"/>
                    </a:p>
                  </a:txBody>
                  <a:tcPr marT="45699" marB="45699" anchor="ctr"/>
                </a:tc>
              </a:tr>
              <a:tr h="370670">
                <a:tc>
                  <a:txBody>
                    <a:bodyPr/>
                    <a:lstStyle/>
                    <a:p>
                      <a:pPr algn="ctr"/>
                      <a:r>
                        <a:rPr lang="en-GB" sz="1800" dirty="0" smtClean="0"/>
                        <a:t>(la)</a:t>
                      </a:r>
                      <a:r>
                        <a:rPr lang="en-GB" sz="1800" baseline="0" dirty="0" smtClean="0"/>
                        <a:t> </a:t>
                      </a:r>
                      <a:r>
                        <a:rPr lang="en-GB" sz="1800" baseline="0" dirty="0" err="1" smtClean="0"/>
                        <a:t>proteína</a:t>
                      </a:r>
                      <a:endParaRPr lang="en-US" sz="1800" dirty="0"/>
                    </a:p>
                  </a:txBody>
                  <a:tcPr marT="45699" marB="45699" anchor="ctr"/>
                </a:tc>
                <a:tc>
                  <a:txBody>
                    <a:bodyPr/>
                    <a:lstStyle/>
                    <a:p>
                      <a:pPr algn="ctr"/>
                      <a:r>
                        <a:rPr lang="en-GB" sz="1800" dirty="0" smtClean="0"/>
                        <a:t>alto en </a:t>
                      </a:r>
                      <a:r>
                        <a:rPr lang="en-GB" sz="1800" dirty="0" err="1" smtClean="0"/>
                        <a:t>colestero</a:t>
                      </a:r>
                      <a:endParaRPr lang="en-US" sz="1800" dirty="0"/>
                    </a:p>
                  </a:txBody>
                  <a:tcPr marT="45699" marB="45699" anchor="ctr"/>
                </a:tc>
                <a:tc>
                  <a:txBody>
                    <a:bodyPr/>
                    <a:lstStyle/>
                    <a:p>
                      <a:pPr algn="ctr"/>
                      <a:r>
                        <a:rPr lang="en-GB" sz="1800" dirty="0" smtClean="0"/>
                        <a:t>alto en</a:t>
                      </a:r>
                      <a:r>
                        <a:rPr lang="en-GB" sz="1800" baseline="0" dirty="0" smtClean="0"/>
                        <a:t> </a:t>
                      </a:r>
                      <a:r>
                        <a:rPr lang="en-GB" sz="1800" baseline="0" dirty="0" err="1" smtClean="0"/>
                        <a:t>azúcar</a:t>
                      </a:r>
                      <a:endParaRPr lang="en-US" sz="1800" dirty="0"/>
                    </a:p>
                  </a:txBody>
                  <a:tcPr marT="45699" marB="45699" anchor="ctr"/>
                </a:tc>
                <a:tc>
                  <a:txBody>
                    <a:bodyPr/>
                    <a:lstStyle/>
                    <a:p>
                      <a:pPr algn="ctr"/>
                      <a:r>
                        <a:rPr lang="en-GB" sz="1800" dirty="0" err="1" smtClean="0"/>
                        <a:t>bajo</a:t>
                      </a:r>
                      <a:r>
                        <a:rPr lang="en-GB" sz="1800" dirty="0" smtClean="0"/>
                        <a:t> en </a:t>
                      </a:r>
                      <a:r>
                        <a:rPr lang="en-GB" sz="1800" dirty="0" err="1" smtClean="0"/>
                        <a:t>fibra</a:t>
                      </a:r>
                      <a:endParaRPr lang="en-US" sz="1800" dirty="0"/>
                    </a:p>
                  </a:txBody>
                  <a:tcPr marT="45699" marB="45699" anchor="ctr"/>
                </a:tc>
              </a:tr>
              <a:tr h="370670">
                <a:tc>
                  <a:txBody>
                    <a:bodyPr/>
                    <a:lstStyle/>
                    <a:p>
                      <a:pPr algn="ctr"/>
                      <a:r>
                        <a:rPr lang="en-GB" sz="1800" dirty="0" smtClean="0"/>
                        <a:t>alto en </a:t>
                      </a:r>
                      <a:r>
                        <a:rPr lang="en-GB" sz="1800" dirty="0" err="1" smtClean="0"/>
                        <a:t>calorías</a:t>
                      </a:r>
                      <a:endParaRPr lang="en-US" sz="1800" dirty="0"/>
                    </a:p>
                  </a:txBody>
                  <a:tcPr marT="45699" marB="45699" anchor="ctr"/>
                </a:tc>
                <a:tc>
                  <a:txBody>
                    <a:bodyPr/>
                    <a:lstStyle/>
                    <a:p>
                      <a:pPr algn="ctr"/>
                      <a:r>
                        <a:rPr lang="en-GB" sz="1800" dirty="0" err="1" smtClean="0"/>
                        <a:t>rico</a:t>
                      </a:r>
                      <a:r>
                        <a:rPr lang="en-GB" sz="1800" dirty="0" smtClean="0"/>
                        <a:t> en </a:t>
                      </a:r>
                      <a:r>
                        <a:rPr lang="en-GB" sz="1800" dirty="0" err="1" smtClean="0"/>
                        <a:t>vitaminas</a:t>
                      </a:r>
                      <a:endParaRPr lang="en-US" sz="1800" dirty="0"/>
                    </a:p>
                  </a:txBody>
                  <a:tcPr marT="45699" marB="45699" anchor="ctr"/>
                </a:tc>
                <a:tc>
                  <a:txBody>
                    <a:bodyPr/>
                    <a:lstStyle/>
                    <a:p>
                      <a:pPr algn="ctr"/>
                      <a:r>
                        <a:rPr lang="en-GB" sz="1800" dirty="0" err="1" smtClean="0"/>
                        <a:t>una</a:t>
                      </a:r>
                      <a:r>
                        <a:rPr lang="en-GB" sz="1800" dirty="0" smtClean="0"/>
                        <a:t> </a:t>
                      </a:r>
                      <a:r>
                        <a:rPr lang="en-GB" sz="1800" dirty="0" err="1" smtClean="0"/>
                        <a:t>fuente</a:t>
                      </a:r>
                      <a:r>
                        <a:rPr lang="en-GB" sz="1800" baseline="0" dirty="0" smtClean="0"/>
                        <a:t> de </a:t>
                      </a:r>
                      <a:r>
                        <a:rPr lang="en-GB" sz="1800" baseline="0" dirty="0" err="1" smtClean="0"/>
                        <a:t>calcio</a:t>
                      </a:r>
                      <a:endParaRPr lang="en-US" sz="1800" dirty="0"/>
                    </a:p>
                  </a:txBody>
                  <a:tcPr marT="45699" marB="4569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t>(el)</a:t>
                      </a:r>
                      <a:r>
                        <a:rPr lang="en-GB" sz="1800" dirty="0" err="1" smtClean="0"/>
                        <a:t>dulce</a:t>
                      </a:r>
                      <a:endParaRPr lang="en-US" sz="1800" dirty="0" smtClean="0"/>
                    </a:p>
                  </a:txBody>
                  <a:tcPr marT="45699" marB="45699" anchor="ctr"/>
                </a:tc>
              </a:tr>
            </a:tbl>
          </a:graphicData>
        </a:graphic>
      </p:graphicFrame>
      <p:sp>
        <p:nvSpPr>
          <p:cNvPr id="20551"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055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344611"/>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2451" t="23438" r="21631" b="11133"/>
          <a:stretch>
            <a:fillRect/>
          </a:stretch>
        </p:blipFill>
        <p:spPr bwMode="auto">
          <a:xfrm>
            <a:off x="0" y="0"/>
            <a:ext cx="4605338" cy="3429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2"/>
          <p:cNvPicPr>
            <a:picLocks noChangeAspect="1" noChangeArrowheads="1"/>
          </p:cNvPicPr>
          <p:nvPr/>
        </p:nvPicPr>
        <p:blipFill>
          <a:blip r:embed="rId4">
            <a:extLst>
              <a:ext uri="{28A0092B-C50C-407E-A947-70E740481C1C}">
                <a14:useLocalDpi xmlns:a14="http://schemas.microsoft.com/office/drawing/2010/main" val="0"/>
              </a:ext>
            </a:extLst>
          </a:blip>
          <a:srcRect l="12451" t="22461" r="21631" b="11133"/>
          <a:stretch>
            <a:fillRect/>
          </a:stretch>
        </p:blipFill>
        <p:spPr bwMode="auto">
          <a:xfrm>
            <a:off x="4572000" y="0"/>
            <a:ext cx="4572000" cy="3454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Box 4"/>
          <p:cNvSpPr txBox="1">
            <a:spLocks noChangeArrowheads="1"/>
          </p:cNvSpPr>
          <p:nvPr/>
        </p:nvSpPr>
        <p:spPr bwMode="auto">
          <a:xfrm>
            <a:off x="2500313" y="4545013"/>
            <a:ext cx="50006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arenR"/>
            </a:pPr>
            <a:r>
              <a:rPr lang="en-GB" sz="2800">
                <a:latin typeface="Calibri" pitchFamily="34" charset="0"/>
              </a:rPr>
              <a:t>Menciona 2 diferencias</a:t>
            </a:r>
          </a:p>
          <a:p>
            <a:pPr eaLnBrk="1" hangingPunct="1"/>
            <a:r>
              <a:rPr lang="en-GB" sz="2800">
                <a:latin typeface="Calibri" pitchFamily="34" charset="0"/>
              </a:rPr>
              <a:t>2) Responde a 2 preguntas</a:t>
            </a:r>
          </a:p>
          <a:p>
            <a:pPr eaLnBrk="1" hangingPunct="1"/>
            <a:r>
              <a:rPr lang="en-GB" sz="2800">
                <a:latin typeface="Calibri" pitchFamily="34" charset="0"/>
              </a:rPr>
              <a:t>3) Haz 2 preguntas</a:t>
            </a:r>
            <a:endParaRPr lang="en-US" sz="2800">
              <a:latin typeface="Calibri" pitchFamily="34" charset="0"/>
            </a:endParaRPr>
          </a:p>
        </p:txBody>
      </p:sp>
      <p:sp>
        <p:nvSpPr>
          <p:cNvPr id="21509" name="TextBox 5"/>
          <p:cNvSpPr txBox="1">
            <a:spLocks noChangeArrowheads="1"/>
          </p:cNvSpPr>
          <p:nvPr/>
        </p:nvSpPr>
        <p:spPr bwMode="auto">
          <a:xfrm>
            <a:off x="1857375" y="357187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a:latin typeface="Antigoni Med" pitchFamily="34" charset="0"/>
              </a:rPr>
              <a:t>A</a:t>
            </a:r>
            <a:endParaRPr lang="en-US" sz="4000">
              <a:latin typeface="Antigoni Med" pitchFamily="34" charset="0"/>
            </a:endParaRPr>
          </a:p>
        </p:txBody>
      </p:sp>
      <p:sp>
        <p:nvSpPr>
          <p:cNvPr id="21510" name="TextBox 6"/>
          <p:cNvSpPr txBox="1">
            <a:spLocks noChangeArrowheads="1"/>
          </p:cNvSpPr>
          <p:nvPr/>
        </p:nvSpPr>
        <p:spPr bwMode="auto">
          <a:xfrm>
            <a:off x="6429375" y="357822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a:latin typeface="Antigoni Med" pitchFamily="34" charset="0"/>
              </a:rPr>
              <a:t>B</a:t>
            </a:r>
            <a:endParaRPr lang="en-US" sz="4000">
              <a:latin typeface="Antigoni Med" pitchFamily="34" charset="0"/>
            </a:endParaRPr>
          </a:p>
        </p:txBody>
      </p:sp>
      <p:sp>
        <p:nvSpPr>
          <p:cNvPr id="21511"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15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20546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l="11914" t="36328" r="41211" b="20703"/>
          <a:stretch>
            <a:fillRect/>
          </a:stretch>
        </p:blipFill>
        <p:spPr bwMode="auto">
          <a:xfrm>
            <a:off x="4572000" y="0"/>
            <a:ext cx="4572000" cy="3143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4" descr="asturias1.jpg"/>
          <p:cNvPicPr>
            <a:picLocks noChangeAspect="1"/>
          </p:cNvPicPr>
          <p:nvPr/>
        </p:nvPicPr>
        <p:blipFill>
          <a:blip r:embed="rId4">
            <a:extLst>
              <a:ext uri="{28A0092B-C50C-407E-A947-70E740481C1C}">
                <a14:useLocalDpi xmlns:a14="http://schemas.microsoft.com/office/drawing/2010/main" val="0"/>
              </a:ext>
            </a:extLst>
          </a:blip>
          <a:srcRect r="3030"/>
          <a:stretch>
            <a:fillRect/>
          </a:stretch>
        </p:blipFill>
        <p:spPr bwMode="auto">
          <a:xfrm>
            <a:off x="0" y="0"/>
            <a:ext cx="4572000" cy="3151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71438" y="3500438"/>
          <a:ext cx="9001126" cy="3108852"/>
        </p:xfrm>
        <a:graphic>
          <a:graphicData uri="http://schemas.openxmlformats.org/drawingml/2006/table">
            <a:tbl>
              <a:tblPr firstRow="1" bandRow="1">
                <a:tableStyleId>{5940675A-B579-460E-94D1-54222C63F5DA}</a:tableStyleId>
              </a:tblPr>
              <a:tblGrid>
                <a:gridCol w="4500563"/>
                <a:gridCol w="4500563"/>
              </a:tblGrid>
              <a:tr h="457107">
                <a:tc>
                  <a:txBody>
                    <a:bodyPr/>
                    <a:lstStyle/>
                    <a:p>
                      <a:r>
                        <a:rPr lang="en-GB" sz="2400" dirty="0" smtClean="0"/>
                        <a:t>Hay </a:t>
                      </a:r>
                      <a:r>
                        <a:rPr lang="en-GB" sz="2400" dirty="0" err="1" smtClean="0"/>
                        <a:t>montañas</a:t>
                      </a:r>
                      <a:r>
                        <a:rPr lang="en-GB" sz="2400" dirty="0" smtClean="0"/>
                        <a:t> </a:t>
                      </a:r>
                      <a:r>
                        <a:rPr lang="en-GB" sz="2400" dirty="0" err="1" smtClean="0"/>
                        <a:t>grandes</a:t>
                      </a:r>
                      <a:r>
                        <a:rPr lang="en-GB" sz="2400" dirty="0" smtClean="0"/>
                        <a:t>.</a:t>
                      </a:r>
                      <a:endParaRPr lang="en-US" sz="2400" dirty="0"/>
                    </a:p>
                  </a:txBody>
                  <a:tcPr marT="45711" marB="45711"/>
                </a:tc>
                <a:tc>
                  <a:txBody>
                    <a:bodyPr/>
                    <a:lstStyle/>
                    <a:p>
                      <a:endParaRPr lang="en-US" sz="1800"/>
                    </a:p>
                  </a:txBody>
                  <a:tcPr marT="45711" marB="45711"/>
                </a:tc>
              </a:tr>
              <a:tr h="457107">
                <a:tc>
                  <a:txBody>
                    <a:bodyPr/>
                    <a:lstStyle/>
                    <a:p>
                      <a:r>
                        <a:rPr lang="en-GB" sz="2400" dirty="0" smtClean="0"/>
                        <a:t>El </a:t>
                      </a:r>
                      <a:r>
                        <a:rPr lang="en-GB" sz="2400" dirty="0" err="1" smtClean="0"/>
                        <a:t>paisaje</a:t>
                      </a:r>
                      <a:r>
                        <a:rPr lang="en-GB" sz="2400" dirty="0" smtClean="0"/>
                        <a:t> </a:t>
                      </a:r>
                      <a:r>
                        <a:rPr lang="en-GB" sz="2400" dirty="0" err="1" smtClean="0"/>
                        <a:t>es</a:t>
                      </a:r>
                      <a:r>
                        <a:rPr lang="en-GB" sz="2400" dirty="0" smtClean="0"/>
                        <a:t> </a:t>
                      </a:r>
                      <a:r>
                        <a:rPr lang="en-GB" sz="2400" dirty="0" err="1" smtClean="0"/>
                        <a:t>muy</a:t>
                      </a:r>
                      <a:r>
                        <a:rPr lang="en-GB" sz="2400" dirty="0" smtClean="0"/>
                        <a:t> </a:t>
                      </a:r>
                      <a:r>
                        <a:rPr lang="en-GB" sz="2400" dirty="0" err="1" smtClean="0"/>
                        <a:t>verde</a:t>
                      </a:r>
                      <a:r>
                        <a:rPr lang="en-GB" sz="2400" dirty="0" smtClean="0"/>
                        <a:t>.</a:t>
                      </a:r>
                      <a:endParaRPr lang="en-US" sz="2400" dirty="0"/>
                    </a:p>
                  </a:txBody>
                  <a:tcPr marT="45711" marB="45711"/>
                </a:tc>
                <a:tc>
                  <a:txBody>
                    <a:bodyPr/>
                    <a:lstStyle/>
                    <a:p>
                      <a:endParaRPr lang="en-US" sz="1800"/>
                    </a:p>
                  </a:txBody>
                  <a:tcPr marT="45711" marB="45711"/>
                </a:tc>
              </a:tr>
              <a:tr h="457107">
                <a:tc>
                  <a:txBody>
                    <a:bodyPr/>
                    <a:lstStyle/>
                    <a:p>
                      <a:r>
                        <a:rPr lang="en-GB" sz="2400" dirty="0" smtClean="0"/>
                        <a:t>Hay </a:t>
                      </a:r>
                      <a:r>
                        <a:rPr lang="en-GB" sz="2400" dirty="0" err="1" smtClean="0"/>
                        <a:t>muchos</a:t>
                      </a:r>
                      <a:r>
                        <a:rPr lang="en-GB" sz="2400" dirty="0" smtClean="0"/>
                        <a:t> </a:t>
                      </a:r>
                      <a:r>
                        <a:rPr lang="en-GB" sz="2400" dirty="0" err="1" smtClean="0"/>
                        <a:t>árboles</a:t>
                      </a:r>
                      <a:r>
                        <a:rPr lang="en-GB" sz="2400" dirty="0" smtClean="0"/>
                        <a:t>.</a:t>
                      </a:r>
                      <a:endParaRPr lang="en-US" sz="2400" dirty="0"/>
                    </a:p>
                  </a:txBody>
                  <a:tcPr marT="45711" marB="45711"/>
                </a:tc>
                <a:tc>
                  <a:txBody>
                    <a:bodyPr/>
                    <a:lstStyle/>
                    <a:p>
                      <a:endParaRPr lang="en-US" sz="1800"/>
                    </a:p>
                  </a:txBody>
                  <a:tcPr marT="45711" marB="45711"/>
                </a:tc>
              </a:tr>
              <a:tr h="457107">
                <a:tc>
                  <a:txBody>
                    <a:bodyPr/>
                    <a:lstStyle/>
                    <a:p>
                      <a:r>
                        <a:rPr lang="en-GB" sz="2400" dirty="0" smtClean="0"/>
                        <a:t>No hay </a:t>
                      </a:r>
                      <a:r>
                        <a:rPr lang="en-GB" sz="2400" dirty="0" err="1" smtClean="0"/>
                        <a:t>muchas</a:t>
                      </a:r>
                      <a:r>
                        <a:rPr lang="en-GB" sz="2400" dirty="0" smtClean="0"/>
                        <a:t> </a:t>
                      </a:r>
                      <a:r>
                        <a:rPr lang="en-GB" sz="2400" dirty="0" err="1" smtClean="0"/>
                        <a:t>casas</a:t>
                      </a:r>
                      <a:r>
                        <a:rPr lang="en-GB" sz="2400" dirty="0" smtClean="0"/>
                        <a:t>.</a:t>
                      </a:r>
                      <a:endParaRPr lang="en-US" sz="2400" dirty="0"/>
                    </a:p>
                  </a:txBody>
                  <a:tcPr marT="45711" marB="45711"/>
                </a:tc>
                <a:tc>
                  <a:txBody>
                    <a:bodyPr/>
                    <a:lstStyle/>
                    <a:p>
                      <a:endParaRPr lang="en-US" sz="1800" dirty="0"/>
                    </a:p>
                  </a:txBody>
                  <a:tcPr marT="45711" marB="45711"/>
                </a:tc>
              </a:tr>
              <a:tr h="457107">
                <a:tc>
                  <a:txBody>
                    <a:bodyPr/>
                    <a:lstStyle/>
                    <a:p>
                      <a:r>
                        <a:rPr lang="en-GB" sz="2400" dirty="0" smtClean="0"/>
                        <a:t>La casa </a:t>
                      </a:r>
                      <a:r>
                        <a:rPr lang="en-GB" sz="2400" dirty="0" err="1" smtClean="0"/>
                        <a:t>es</a:t>
                      </a:r>
                      <a:r>
                        <a:rPr lang="en-GB" sz="2400" dirty="0" smtClean="0"/>
                        <a:t> </a:t>
                      </a:r>
                      <a:r>
                        <a:rPr lang="en-GB" sz="2400" dirty="0" err="1" smtClean="0"/>
                        <a:t>vieja</a:t>
                      </a:r>
                      <a:r>
                        <a:rPr lang="en-GB" sz="2400" baseline="0" dirty="0" smtClean="0"/>
                        <a:t> y </a:t>
                      </a:r>
                      <a:r>
                        <a:rPr lang="en-GB" sz="2400" baseline="0" dirty="0" err="1" smtClean="0"/>
                        <a:t>gris</a:t>
                      </a:r>
                      <a:r>
                        <a:rPr lang="en-GB" sz="2400" baseline="0" dirty="0" smtClean="0"/>
                        <a:t>/</a:t>
                      </a:r>
                      <a:r>
                        <a:rPr lang="en-GB" sz="2400" baseline="0" dirty="0" err="1" smtClean="0"/>
                        <a:t>marrón</a:t>
                      </a:r>
                      <a:r>
                        <a:rPr lang="en-GB" sz="2400" baseline="0" dirty="0" smtClean="0"/>
                        <a:t>.</a:t>
                      </a:r>
                      <a:endParaRPr lang="en-US" sz="2400" dirty="0"/>
                    </a:p>
                  </a:txBody>
                  <a:tcPr marT="45711" marB="45711"/>
                </a:tc>
                <a:tc>
                  <a:txBody>
                    <a:bodyPr/>
                    <a:lstStyle/>
                    <a:p>
                      <a:endParaRPr lang="en-US" sz="1800" dirty="0"/>
                    </a:p>
                  </a:txBody>
                  <a:tcPr marT="45711" marB="45711"/>
                </a:tc>
              </a:tr>
              <a:tr h="822792">
                <a:tc>
                  <a:txBody>
                    <a:bodyPr/>
                    <a:lstStyle/>
                    <a:p>
                      <a:r>
                        <a:rPr lang="en-GB" sz="2400" dirty="0" err="1" smtClean="0"/>
                        <a:t>Pienso</a:t>
                      </a:r>
                      <a:r>
                        <a:rPr lang="en-GB" sz="2400" dirty="0" smtClean="0"/>
                        <a:t> </a:t>
                      </a:r>
                      <a:r>
                        <a:rPr lang="en-GB" sz="2400" dirty="0" err="1" smtClean="0"/>
                        <a:t>que</a:t>
                      </a:r>
                      <a:r>
                        <a:rPr lang="en-GB" sz="2400" dirty="0" smtClean="0"/>
                        <a:t> </a:t>
                      </a:r>
                      <a:r>
                        <a:rPr lang="en-GB" sz="2400" dirty="0" err="1" smtClean="0"/>
                        <a:t>es</a:t>
                      </a:r>
                      <a:r>
                        <a:rPr lang="en-GB" sz="2400" dirty="0" smtClean="0"/>
                        <a:t> un </a:t>
                      </a:r>
                      <a:r>
                        <a:rPr lang="en-GB" sz="2400" dirty="0" err="1" smtClean="0"/>
                        <a:t>lugar</a:t>
                      </a:r>
                      <a:r>
                        <a:rPr lang="en-GB" sz="2400" dirty="0" smtClean="0"/>
                        <a:t> </a:t>
                      </a:r>
                      <a:r>
                        <a:rPr lang="en-GB" sz="2400" dirty="0" err="1" smtClean="0"/>
                        <a:t>muy</a:t>
                      </a:r>
                      <a:r>
                        <a:rPr lang="en-GB" sz="2400" dirty="0" smtClean="0"/>
                        <a:t> </a:t>
                      </a:r>
                      <a:r>
                        <a:rPr lang="en-GB" sz="2400" dirty="0" err="1" smtClean="0"/>
                        <a:t>tranquilo</a:t>
                      </a:r>
                      <a:r>
                        <a:rPr lang="en-GB" sz="2400" dirty="0" smtClean="0"/>
                        <a:t>.</a:t>
                      </a:r>
                      <a:endParaRPr lang="en-US" sz="2400" dirty="0"/>
                    </a:p>
                  </a:txBody>
                  <a:tcPr marT="45711" marB="45711"/>
                </a:tc>
                <a:tc>
                  <a:txBody>
                    <a:bodyPr/>
                    <a:lstStyle/>
                    <a:p>
                      <a:endParaRPr lang="en-US" sz="1800" dirty="0"/>
                    </a:p>
                  </a:txBody>
                  <a:tcPr marT="45711" marB="45711"/>
                </a:tc>
              </a:tr>
            </a:tbl>
          </a:graphicData>
        </a:graphic>
      </p:graphicFrame>
      <p:sp>
        <p:nvSpPr>
          <p:cNvPr id="23579" name="TextBox 6"/>
          <p:cNvSpPr txBox="1">
            <a:spLocks noChangeArrowheads="1"/>
          </p:cNvSpPr>
          <p:nvPr/>
        </p:nvSpPr>
        <p:spPr bwMode="auto">
          <a:xfrm>
            <a:off x="0" y="0"/>
            <a:ext cx="642938" cy="523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latin typeface="Flubber" pitchFamily="2" charset="0"/>
              </a:rPr>
              <a:t>A</a:t>
            </a:r>
            <a:endParaRPr lang="en-US" sz="2800" b="1">
              <a:latin typeface="Flubber" pitchFamily="2" charset="0"/>
            </a:endParaRPr>
          </a:p>
        </p:txBody>
      </p:sp>
      <p:sp>
        <p:nvSpPr>
          <p:cNvPr id="23580" name="TextBox 7"/>
          <p:cNvSpPr txBox="1">
            <a:spLocks noChangeArrowheads="1"/>
          </p:cNvSpPr>
          <p:nvPr/>
        </p:nvSpPr>
        <p:spPr bwMode="auto">
          <a:xfrm>
            <a:off x="4572000" y="0"/>
            <a:ext cx="642938" cy="523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latin typeface="Flubber" pitchFamily="2" charset="0"/>
              </a:rPr>
              <a:t>B</a:t>
            </a:r>
            <a:endParaRPr lang="en-US" sz="2800" b="1">
              <a:latin typeface="Flubber" pitchFamily="2" charset="0"/>
            </a:endParaRPr>
          </a:p>
        </p:txBody>
      </p:sp>
      <p:sp>
        <p:nvSpPr>
          <p:cNvPr id="23581"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358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10165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C:\Documents and Settings\Family\Application Data\Microsoft\Media Catalog\Downloaded Clips\cl9f\j0399784.jpg"/>
          <p:cNvPicPr>
            <a:picLocks noChangeAspect="1" noChangeArrowheads="1"/>
          </p:cNvPicPr>
          <p:nvPr/>
        </p:nvPicPr>
        <p:blipFill>
          <a:blip r:embed="rId2">
            <a:extLst>
              <a:ext uri="{28A0092B-C50C-407E-A947-70E740481C1C}">
                <a14:useLocalDpi xmlns:a14="http://schemas.microsoft.com/office/drawing/2010/main" val="0"/>
              </a:ext>
            </a:extLst>
          </a:blip>
          <a:srcRect b="32295"/>
          <a:stretch>
            <a:fillRect/>
          </a:stretch>
        </p:blipFill>
        <p:spPr bwMode="auto">
          <a:xfrm>
            <a:off x="533400" y="4191000"/>
            <a:ext cx="20812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AutoShape 5"/>
          <p:cNvSpPr>
            <a:spLocks noChangeArrowheads="1"/>
          </p:cNvSpPr>
          <p:nvPr/>
        </p:nvSpPr>
        <p:spPr bwMode="auto">
          <a:xfrm>
            <a:off x="2667000" y="228600"/>
            <a:ext cx="6477000" cy="4495800"/>
          </a:xfrm>
          <a:prstGeom prst="cloudCallout">
            <a:avLst>
              <a:gd name="adj1" fmla="val -53676"/>
              <a:gd name="adj2" fmla="val 4188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GB">
              <a:latin typeface="Calibri" pitchFamily="34" charset="0"/>
            </a:endParaRPr>
          </a:p>
        </p:txBody>
      </p:sp>
      <p:pic>
        <p:nvPicPr>
          <p:cNvPr id="24580" name="Picture 6" descr="C:\Documents and Settings\Family\Application Data\Microsoft\Media Catalog\Downloaded Clips\cl40\j016174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762000"/>
            <a:ext cx="1814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C:\Documents and Settings\Family\Application Data\Microsoft\Media Catalog\Downloaded Clips\cla5\j041332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981200"/>
            <a:ext cx="16764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C:\Documents and Settings\Family\Application Data\Microsoft\Media Catalog\Downloaded Clips\cla1\j04031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685800"/>
            <a:ext cx="1371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C:\Documents and Settings\Family\Application Data\Microsoft\Media Catalog\Downloaded Clips\cl4e\j0195222.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1981200"/>
            <a:ext cx="18097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descr="C:\Documents and Settings\Family\Desktop\Columbus\Holidays\sombrer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352800"/>
            <a:ext cx="1447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descr="C:\Documents and Settings\Family\Desktop\Columbus\Holidays\swi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895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3" descr="C:\Documents and Settings\Family\Desktop\Columbus\Holidays\beach.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1592263"/>
            <a:ext cx="13017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4" descr="C:\Documents and Settings\Family\Desktop\Columbus\Holidays\parent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685800"/>
            <a:ext cx="15240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5" descr="C:\Documents and Settings\Family\Desktop\Columbus\Holidays\all-thumbs-up.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3048000"/>
            <a:ext cx="1295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142875" y="142875"/>
            <a:ext cx="2857500" cy="1357313"/>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a:t>
            </a:r>
            <a:r>
              <a:rPr lang="en-US" sz="2800" dirty="0" err="1"/>
              <a:t>Qué</a:t>
            </a:r>
            <a:r>
              <a:rPr lang="en-US" sz="2800" dirty="0"/>
              <a:t> </a:t>
            </a:r>
            <a:r>
              <a:rPr lang="en-US" sz="2800" dirty="0" err="1"/>
              <a:t>va</a:t>
            </a:r>
            <a:r>
              <a:rPr lang="en-US" sz="2800" dirty="0"/>
              <a:t> a </a:t>
            </a:r>
            <a:r>
              <a:rPr lang="en-US" sz="2800" dirty="0" err="1"/>
              <a:t>hacer</a:t>
            </a:r>
            <a:r>
              <a:rPr lang="en-US" sz="2800" dirty="0"/>
              <a:t> Lara </a:t>
            </a:r>
            <a:r>
              <a:rPr lang="en-US" sz="2800" dirty="0" err="1"/>
              <a:t>este</a:t>
            </a:r>
            <a:r>
              <a:rPr lang="en-US" sz="2800" dirty="0"/>
              <a:t> </a:t>
            </a:r>
            <a:r>
              <a:rPr lang="en-US" sz="2800" dirty="0" err="1"/>
              <a:t>verano</a:t>
            </a:r>
            <a:r>
              <a:rPr lang="en-US" sz="2800" dirty="0"/>
              <a:t>?</a:t>
            </a:r>
          </a:p>
        </p:txBody>
      </p:sp>
      <p:sp>
        <p:nvSpPr>
          <p:cNvPr id="14" name="Rounded Rectangle 13"/>
          <p:cNvSpPr/>
          <p:nvPr/>
        </p:nvSpPr>
        <p:spPr>
          <a:xfrm>
            <a:off x="5000625" y="5000625"/>
            <a:ext cx="2857500" cy="1357313"/>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a:t>
            </a:r>
            <a:r>
              <a:rPr lang="en-US" sz="3600" dirty="0" err="1"/>
              <a:t>Qué</a:t>
            </a:r>
            <a:r>
              <a:rPr lang="en-US" sz="3600" dirty="0"/>
              <a:t> no </a:t>
            </a:r>
            <a:r>
              <a:rPr lang="en-US" sz="3600" dirty="0" err="1"/>
              <a:t>va</a:t>
            </a:r>
            <a:r>
              <a:rPr lang="en-US" sz="3600" dirty="0"/>
              <a:t> a </a:t>
            </a:r>
            <a:r>
              <a:rPr lang="en-US" sz="3600" dirty="0" err="1"/>
              <a:t>hacer</a:t>
            </a:r>
            <a:r>
              <a:rPr lang="en-US" sz="3600" dirty="0"/>
              <a:t> ?</a:t>
            </a:r>
          </a:p>
        </p:txBody>
      </p:sp>
      <p:sp>
        <p:nvSpPr>
          <p:cNvPr id="24591"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4592"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7738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1143000" y="949325"/>
            <a:ext cx="6781800" cy="5486400"/>
          </a:xfrm>
          <a:prstGeom prst="flowChartExtract">
            <a:avLst/>
          </a:prstGeom>
          <a:solidFill>
            <a:srgbClr val="FFFFFF"/>
          </a:solidFill>
          <a:ln w="9525">
            <a:solidFill>
              <a:srgbClr val="000000"/>
            </a:solidFill>
            <a:miter lim="800000"/>
            <a:headEnd/>
            <a:tailEnd/>
          </a:ln>
        </p:spPr>
        <p:txBody>
          <a:bodyPr/>
          <a:lstStyle/>
          <a:p>
            <a:pPr algn="ctr" eaLnBrk="0" hangingPunct="0"/>
            <a:endParaRPr lang="en-GB" sz="1200">
              <a:latin typeface="Calibri" pitchFamily="34" charset="0"/>
            </a:endParaRPr>
          </a:p>
        </p:txBody>
      </p:sp>
      <p:sp>
        <p:nvSpPr>
          <p:cNvPr id="22531" name="Text Box 3"/>
          <p:cNvSpPr txBox="1">
            <a:spLocks noChangeArrowheads="1"/>
          </p:cNvSpPr>
          <p:nvPr/>
        </p:nvSpPr>
        <p:spPr bwMode="auto">
          <a:xfrm>
            <a:off x="4038600" y="1863725"/>
            <a:ext cx="990600" cy="457200"/>
          </a:xfrm>
          <a:prstGeom prst="rect">
            <a:avLst/>
          </a:prstGeom>
          <a:solidFill>
            <a:srgbClr val="FFFFFF"/>
          </a:solidFill>
          <a:ln w="9525">
            <a:solidFill>
              <a:srgbClr val="00000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400">
                <a:latin typeface="Tahoma" pitchFamily="34" charset="0"/>
              </a:rPr>
              <a:t>Me gusta</a:t>
            </a:r>
          </a:p>
        </p:txBody>
      </p:sp>
      <p:sp>
        <p:nvSpPr>
          <p:cNvPr id="22532" name="Text Box 4"/>
          <p:cNvSpPr txBox="1">
            <a:spLocks noChangeArrowheads="1"/>
          </p:cNvSpPr>
          <p:nvPr/>
        </p:nvSpPr>
        <p:spPr bwMode="auto">
          <a:xfrm>
            <a:off x="3581400" y="2435225"/>
            <a:ext cx="19050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latin typeface="Tahoma" pitchFamily="34" charset="0"/>
              </a:rPr>
              <a:t>jugar al f</a:t>
            </a:r>
            <a:r>
              <a:rPr lang="en-US" sz="2000">
                <a:latin typeface="Tahoma" pitchFamily="34" charset="0"/>
                <a:cs typeface="Tahoma" pitchFamily="34" charset="0"/>
              </a:rPr>
              <a:t>útbol</a:t>
            </a:r>
          </a:p>
        </p:txBody>
      </p:sp>
      <p:sp>
        <p:nvSpPr>
          <p:cNvPr id="22533" name="Text Box 5"/>
          <p:cNvSpPr txBox="1">
            <a:spLocks noChangeArrowheads="1"/>
          </p:cNvSpPr>
          <p:nvPr/>
        </p:nvSpPr>
        <p:spPr bwMode="auto">
          <a:xfrm>
            <a:off x="3124200" y="3121025"/>
            <a:ext cx="27432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latin typeface="Tahoma" pitchFamily="34" charset="0"/>
              </a:rPr>
              <a:t>pero</a:t>
            </a:r>
          </a:p>
          <a:p>
            <a:pPr algn="ctr"/>
            <a:endParaRPr lang="en-US" sz="2000">
              <a:latin typeface="Tahoma" pitchFamily="34" charset="0"/>
            </a:endParaRPr>
          </a:p>
        </p:txBody>
      </p:sp>
      <p:sp>
        <p:nvSpPr>
          <p:cNvPr id="22534" name="Text Box 6"/>
          <p:cNvSpPr txBox="1">
            <a:spLocks noChangeArrowheads="1"/>
          </p:cNvSpPr>
          <p:nvPr/>
        </p:nvSpPr>
        <p:spPr bwMode="auto">
          <a:xfrm>
            <a:off x="2590800" y="3921125"/>
            <a:ext cx="3810000" cy="571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latin typeface="Tahoma" pitchFamily="34" charset="0"/>
              </a:rPr>
              <a:t>no me gusta/prefiero</a:t>
            </a:r>
            <a:endParaRPr lang="en-US" sz="2000">
              <a:latin typeface="Tahoma" pitchFamily="34" charset="0"/>
              <a:cs typeface="Tahoma" pitchFamily="34" charset="0"/>
            </a:endParaRPr>
          </a:p>
        </p:txBody>
      </p:sp>
      <p:sp>
        <p:nvSpPr>
          <p:cNvPr id="22535" name="Text Box 7"/>
          <p:cNvSpPr txBox="1">
            <a:spLocks noChangeArrowheads="1"/>
          </p:cNvSpPr>
          <p:nvPr/>
        </p:nvSpPr>
        <p:spPr bwMode="auto">
          <a:xfrm>
            <a:off x="2209800" y="4721225"/>
            <a:ext cx="46482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latin typeface="Tahoma" pitchFamily="34" charset="0"/>
              </a:rPr>
              <a:t>jugar con los videojuegos</a:t>
            </a:r>
            <a:endParaRPr lang="en-US" sz="2000">
              <a:latin typeface="Tahoma" pitchFamily="34" charset="0"/>
              <a:cs typeface="Tahoma" pitchFamily="34" charset="0"/>
            </a:endParaRPr>
          </a:p>
          <a:p>
            <a:pPr algn="ctr"/>
            <a:endParaRPr lang="en-US" sz="2000">
              <a:latin typeface="Tahoma" pitchFamily="34" charset="0"/>
            </a:endParaRPr>
          </a:p>
        </p:txBody>
      </p:sp>
      <p:sp>
        <p:nvSpPr>
          <p:cNvPr id="22536" name="Text Box 8"/>
          <p:cNvSpPr txBox="1">
            <a:spLocks noChangeArrowheads="1"/>
          </p:cNvSpPr>
          <p:nvPr/>
        </p:nvSpPr>
        <p:spPr bwMode="auto">
          <a:xfrm>
            <a:off x="1676400" y="5521325"/>
            <a:ext cx="5715000" cy="685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latin typeface="Tahoma" pitchFamily="34" charset="0"/>
              </a:rPr>
              <a:t>porque (no) es (muy) divertido</a:t>
            </a:r>
            <a:endParaRPr lang="en-US" sz="2000">
              <a:latin typeface="Tahoma" pitchFamily="34" charset="0"/>
              <a:cs typeface="Tahoma" pitchFamily="34" charset="0"/>
            </a:endParaRPr>
          </a:p>
        </p:txBody>
      </p:sp>
      <p:sp>
        <p:nvSpPr>
          <p:cNvPr id="27657" name="Text Box 9"/>
          <p:cNvSpPr txBox="1">
            <a:spLocks noChangeArrowheads="1"/>
          </p:cNvSpPr>
          <p:nvPr/>
        </p:nvSpPr>
        <p:spPr bwMode="auto">
          <a:xfrm>
            <a:off x="6477000" y="457200"/>
            <a:ext cx="1676400" cy="11430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latin typeface="Tempus Sans ITC" pitchFamily="82" charset="0"/>
              </a:rPr>
              <a:t>con = with</a:t>
            </a:r>
          </a:p>
          <a:p>
            <a:r>
              <a:rPr lang="en-US" sz="1400">
                <a:latin typeface="Tempus Sans ITC" pitchFamily="82" charset="0"/>
              </a:rPr>
              <a:t>y= and</a:t>
            </a:r>
          </a:p>
          <a:p>
            <a:r>
              <a:rPr lang="en-US" sz="1400">
                <a:latin typeface="Tempus Sans ITC" pitchFamily="82" charset="0"/>
              </a:rPr>
              <a:t>pero = but</a:t>
            </a:r>
          </a:p>
          <a:p>
            <a:r>
              <a:rPr lang="en-US" sz="1400">
                <a:latin typeface="Tempus Sans ITC" pitchFamily="82" charset="0"/>
              </a:rPr>
              <a:t>porque = because</a:t>
            </a:r>
          </a:p>
        </p:txBody>
      </p:sp>
      <p:sp>
        <p:nvSpPr>
          <p:cNvPr id="22538" name="Text Box 10"/>
          <p:cNvSpPr txBox="1">
            <a:spLocks noChangeArrowheads="1"/>
          </p:cNvSpPr>
          <p:nvPr/>
        </p:nvSpPr>
        <p:spPr bwMode="auto">
          <a:xfrm>
            <a:off x="381000" y="533400"/>
            <a:ext cx="3810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5000">
                <a:latin typeface="Calibri" pitchFamily="34" charset="0"/>
              </a:rPr>
              <a:t>La pirámide</a:t>
            </a:r>
          </a:p>
        </p:txBody>
      </p:sp>
      <p:sp>
        <p:nvSpPr>
          <p:cNvPr id="22539" name="Text Box 11"/>
          <p:cNvSpPr txBox="1">
            <a:spLocks noChangeArrowheads="1"/>
          </p:cNvSpPr>
          <p:nvPr/>
        </p:nvSpPr>
        <p:spPr bwMode="auto">
          <a:xfrm>
            <a:off x="5334000" y="1828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opini</a:t>
            </a:r>
            <a:r>
              <a:rPr lang="en-GB">
                <a:latin typeface="Tahoma" pitchFamily="34" charset="0"/>
                <a:cs typeface="Tahoma" pitchFamily="34" charset="0"/>
              </a:rPr>
              <a:t>ón</a:t>
            </a:r>
          </a:p>
        </p:txBody>
      </p:sp>
      <p:sp>
        <p:nvSpPr>
          <p:cNvPr id="22540" name="Text Box 12"/>
          <p:cNvSpPr txBox="1">
            <a:spLocks noChangeArrowheads="1"/>
          </p:cNvSpPr>
          <p:nvPr/>
        </p:nvSpPr>
        <p:spPr bwMode="auto">
          <a:xfrm>
            <a:off x="5486400" y="2438400"/>
            <a:ext cx="3262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 + actividad (infinitivo)</a:t>
            </a:r>
          </a:p>
        </p:txBody>
      </p:sp>
      <p:sp>
        <p:nvSpPr>
          <p:cNvPr id="22541" name="Text Box 13"/>
          <p:cNvSpPr txBox="1">
            <a:spLocks noChangeArrowheads="1"/>
          </p:cNvSpPr>
          <p:nvPr/>
        </p:nvSpPr>
        <p:spPr bwMode="auto">
          <a:xfrm>
            <a:off x="5943600" y="30480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 pero</a:t>
            </a:r>
          </a:p>
        </p:txBody>
      </p:sp>
      <p:sp>
        <p:nvSpPr>
          <p:cNvPr id="22542" name="Text Box 14"/>
          <p:cNvSpPr txBox="1">
            <a:spLocks noChangeArrowheads="1"/>
          </p:cNvSpPr>
          <p:nvPr/>
        </p:nvSpPr>
        <p:spPr bwMode="auto">
          <a:xfrm>
            <a:off x="6477000" y="3962400"/>
            <a:ext cx="2271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 opini</a:t>
            </a:r>
            <a:r>
              <a:rPr lang="en-GB">
                <a:latin typeface="Tahoma" pitchFamily="34" charset="0"/>
                <a:cs typeface="Tahoma" pitchFamily="34" charset="0"/>
              </a:rPr>
              <a:t>ón opuesta/</a:t>
            </a:r>
            <a:br>
              <a:rPr lang="en-GB">
                <a:latin typeface="Tahoma" pitchFamily="34" charset="0"/>
                <a:cs typeface="Tahoma" pitchFamily="34" charset="0"/>
              </a:rPr>
            </a:br>
            <a:r>
              <a:rPr lang="en-GB">
                <a:latin typeface="Tahoma" pitchFamily="34" charset="0"/>
                <a:cs typeface="Tahoma" pitchFamily="34" charset="0"/>
              </a:rPr>
              <a:t>complementaria</a:t>
            </a:r>
          </a:p>
        </p:txBody>
      </p:sp>
      <p:sp>
        <p:nvSpPr>
          <p:cNvPr id="22543" name="Text Box 15"/>
          <p:cNvSpPr txBox="1">
            <a:spLocks noChangeArrowheads="1"/>
          </p:cNvSpPr>
          <p:nvPr/>
        </p:nvSpPr>
        <p:spPr bwMode="auto">
          <a:xfrm>
            <a:off x="7186613" y="47244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 </a:t>
            </a:r>
            <a:r>
              <a:rPr lang="en-GB"/>
              <a:t>actividad (infinitivo)</a:t>
            </a:r>
          </a:p>
        </p:txBody>
      </p:sp>
      <p:sp>
        <p:nvSpPr>
          <p:cNvPr id="22544" name="Text Box 16"/>
          <p:cNvSpPr txBox="1">
            <a:spLocks noChangeArrowheads="1"/>
          </p:cNvSpPr>
          <p:nvPr/>
        </p:nvSpPr>
        <p:spPr bwMode="auto">
          <a:xfrm>
            <a:off x="7543800" y="5638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atin typeface="Tahoma" pitchFamily="34" charset="0"/>
              </a:rPr>
              <a:t>+ raz</a:t>
            </a:r>
            <a:r>
              <a:rPr lang="en-GB">
                <a:latin typeface="Tahoma" pitchFamily="34" charset="0"/>
                <a:cs typeface="Tahoma" pitchFamily="34" charset="0"/>
              </a:rPr>
              <a:t>ón</a:t>
            </a:r>
          </a:p>
        </p:txBody>
      </p:sp>
      <p:sp>
        <p:nvSpPr>
          <p:cNvPr id="2766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766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33956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0-#ppt_w/2"/>
                                          </p:val>
                                        </p:tav>
                                        <p:tav tm="100000">
                                          <p:val>
                                            <p:strVal val="#ppt_x"/>
                                          </p:val>
                                        </p:tav>
                                      </p:tavLst>
                                    </p:anim>
                                    <p:anim calcmode="lin" valueType="num">
                                      <p:cBhvr additive="base">
                                        <p:cTn id="14"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9"/>
                                        </p:tgtEl>
                                        <p:attrNameLst>
                                          <p:attrName>style.visibility</p:attrName>
                                        </p:attrNameLst>
                                      </p:cBhvr>
                                      <p:to>
                                        <p:strVal val="visible"/>
                                      </p:to>
                                    </p:set>
                                    <p:anim calcmode="lin" valueType="num">
                                      <p:cBhvr additive="base">
                                        <p:cTn id="19" dur="500" fill="hold"/>
                                        <p:tgtEl>
                                          <p:spTgt spid="22539"/>
                                        </p:tgtEl>
                                        <p:attrNameLst>
                                          <p:attrName>ppt_x</p:attrName>
                                        </p:attrNameLst>
                                      </p:cBhvr>
                                      <p:tavLst>
                                        <p:tav tm="0">
                                          <p:val>
                                            <p:strVal val="#ppt_x"/>
                                          </p:val>
                                        </p:tav>
                                        <p:tav tm="100000">
                                          <p:val>
                                            <p:strVal val="#ppt_x"/>
                                          </p:val>
                                        </p:tav>
                                      </p:tavLst>
                                    </p:anim>
                                    <p:anim calcmode="lin" valueType="num">
                                      <p:cBhvr additive="base">
                                        <p:cTn id="20" dur="500" fill="hold"/>
                                        <p:tgtEl>
                                          <p:spTgt spid="2253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gtEl>
                                        <p:attrNameLst>
                                          <p:attrName>style.visibility</p:attrName>
                                        </p:attrNameLst>
                                      </p:cBhvr>
                                      <p:to>
                                        <p:strVal val="visible"/>
                                      </p:to>
                                    </p:set>
                                    <p:anim calcmode="lin" valueType="num">
                                      <p:cBhvr additive="base">
                                        <p:cTn id="25" dur="500" fill="hold"/>
                                        <p:tgtEl>
                                          <p:spTgt spid="22532"/>
                                        </p:tgtEl>
                                        <p:attrNameLst>
                                          <p:attrName>ppt_x</p:attrName>
                                        </p:attrNameLst>
                                      </p:cBhvr>
                                      <p:tavLst>
                                        <p:tav tm="0">
                                          <p:val>
                                            <p:strVal val="0-#ppt_w/2"/>
                                          </p:val>
                                        </p:tav>
                                        <p:tav tm="100000">
                                          <p:val>
                                            <p:strVal val="#ppt_x"/>
                                          </p:val>
                                        </p:tav>
                                      </p:tavLst>
                                    </p:anim>
                                    <p:anim calcmode="lin" valueType="num">
                                      <p:cBhvr additive="base">
                                        <p:cTn id="26"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40"/>
                                        </p:tgtEl>
                                        <p:attrNameLst>
                                          <p:attrName>style.visibility</p:attrName>
                                        </p:attrNameLst>
                                      </p:cBhvr>
                                      <p:to>
                                        <p:strVal val="visible"/>
                                      </p:to>
                                    </p:set>
                                    <p:anim calcmode="lin" valueType="num">
                                      <p:cBhvr additive="base">
                                        <p:cTn id="31" dur="500" fill="hold"/>
                                        <p:tgtEl>
                                          <p:spTgt spid="22540"/>
                                        </p:tgtEl>
                                        <p:attrNameLst>
                                          <p:attrName>ppt_x</p:attrName>
                                        </p:attrNameLst>
                                      </p:cBhvr>
                                      <p:tavLst>
                                        <p:tav tm="0">
                                          <p:val>
                                            <p:strVal val="#ppt_x"/>
                                          </p:val>
                                        </p:tav>
                                        <p:tav tm="100000">
                                          <p:val>
                                            <p:strVal val="#ppt_x"/>
                                          </p:val>
                                        </p:tav>
                                      </p:tavLst>
                                    </p:anim>
                                    <p:anim calcmode="lin" valueType="num">
                                      <p:cBhvr additive="base">
                                        <p:cTn id="32" dur="500" fill="hold"/>
                                        <p:tgtEl>
                                          <p:spTgt spid="225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3"/>
                                        </p:tgtEl>
                                        <p:attrNameLst>
                                          <p:attrName>style.visibility</p:attrName>
                                        </p:attrNameLst>
                                      </p:cBhvr>
                                      <p:to>
                                        <p:strVal val="visible"/>
                                      </p:to>
                                    </p:set>
                                    <p:anim calcmode="lin" valueType="num">
                                      <p:cBhvr additive="base">
                                        <p:cTn id="37" dur="500" fill="hold"/>
                                        <p:tgtEl>
                                          <p:spTgt spid="22533"/>
                                        </p:tgtEl>
                                        <p:attrNameLst>
                                          <p:attrName>ppt_x</p:attrName>
                                        </p:attrNameLst>
                                      </p:cBhvr>
                                      <p:tavLst>
                                        <p:tav tm="0">
                                          <p:val>
                                            <p:strVal val="0-#ppt_w/2"/>
                                          </p:val>
                                        </p:tav>
                                        <p:tav tm="100000">
                                          <p:val>
                                            <p:strVal val="#ppt_x"/>
                                          </p:val>
                                        </p:tav>
                                      </p:tavLst>
                                    </p:anim>
                                    <p:anim calcmode="lin" valueType="num">
                                      <p:cBhvr additive="base">
                                        <p:cTn id="3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2541"/>
                                        </p:tgtEl>
                                        <p:attrNameLst>
                                          <p:attrName>style.visibility</p:attrName>
                                        </p:attrNameLst>
                                      </p:cBhvr>
                                      <p:to>
                                        <p:strVal val="visible"/>
                                      </p:to>
                                    </p:set>
                                    <p:anim calcmode="lin" valueType="num">
                                      <p:cBhvr additive="base">
                                        <p:cTn id="43" dur="500" fill="hold"/>
                                        <p:tgtEl>
                                          <p:spTgt spid="22541"/>
                                        </p:tgtEl>
                                        <p:attrNameLst>
                                          <p:attrName>ppt_x</p:attrName>
                                        </p:attrNameLst>
                                      </p:cBhvr>
                                      <p:tavLst>
                                        <p:tav tm="0">
                                          <p:val>
                                            <p:strVal val="#ppt_x"/>
                                          </p:val>
                                        </p:tav>
                                        <p:tav tm="100000">
                                          <p:val>
                                            <p:strVal val="#ppt_x"/>
                                          </p:val>
                                        </p:tav>
                                      </p:tavLst>
                                    </p:anim>
                                    <p:anim calcmode="lin" valueType="num">
                                      <p:cBhvr additive="base">
                                        <p:cTn id="44" dur="500" fill="hold"/>
                                        <p:tgtEl>
                                          <p:spTgt spid="2254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0-#ppt_w/2"/>
                                          </p:val>
                                        </p:tav>
                                        <p:tav tm="100000">
                                          <p:val>
                                            <p:strVal val="#ppt_x"/>
                                          </p:val>
                                        </p:tav>
                                      </p:tavLst>
                                    </p:anim>
                                    <p:anim calcmode="lin" valueType="num">
                                      <p:cBhvr additive="base">
                                        <p:cTn id="50"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2542"/>
                                        </p:tgtEl>
                                        <p:attrNameLst>
                                          <p:attrName>style.visibility</p:attrName>
                                        </p:attrNameLst>
                                      </p:cBhvr>
                                      <p:to>
                                        <p:strVal val="visible"/>
                                      </p:to>
                                    </p:set>
                                    <p:anim calcmode="lin" valueType="num">
                                      <p:cBhvr additive="base">
                                        <p:cTn id="55" dur="500" fill="hold"/>
                                        <p:tgtEl>
                                          <p:spTgt spid="22542"/>
                                        </p:tgtEl>
                                        <p:attrNameLst>
                                          <p:attrName>ppt_x</p:attrName>
                                        </p:attrNameLst>
                                      </p:cBhvr>
                                      <p:tavLst>
                                        <p:tav tm="0">
                                          <p:val>
                                            <p:strVal val="#ppt_x"/>
                                          </p:val>
                                        </p:tav>
                                        <p:tav tm="100000">
                                          <p:val>
                                            <p:strVal val="#ppt_x"/>
                                          </p:val>
                                        </p:tav>
                                      </p:tavLst>
                                    </p:anim>
                                    <p:anim calcmode="lin" valueType="num">
                                      <p:cBhvr additive="base">
                                        <p:cTn id="56" dur="500" fill="hold"/>
                                        <p:tgtEl>
                                          <p:spTgt spid="22542"/>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2535"/>
                                        </p:tgtEl>
                                        <p:attrNameLst>
                                          <p:attrName>style.visibility</p:attrName>
                                        </p:attrNameLst>
                                      </p:cBhvr>
                                      <p:to>
                                        <p:strVal val="visible"/>
                                      </p:to>
                                    </p:set>
                                    <p:anim calcmode="lin" valueType="num">
                                      <p:cBhvr additive="base">
                                        <p:cTn id="61" dur="500" fill="hold"/>
                                        <p:tgtEl>
                                          <p:spTgt spid="22535"/>
                                        </p:tgtEl>
                                        <p:attrNameLst>
                                          <p:attrName>ppt_x</p:attrName>
                                        </p:attrNameLst>
                                      </p:cBhvr>
                                      <p:tavLst>
                                        <p:tav tm="0">
                                          <p:val>
                                            <p:strVal val="0-#ppt_w/2"/>
                                          </p:val>
                                        </p:tav>
                                        <p:tav tm="100000">
                                          <p:val>
                                            <p:strVal val="#ppt_x"/>
                                          </p:val>
                                        </p:tav>
                                      </p:tavLst>
                                    </p:anim>
                                    <p:anim calcmode="lin" valueType="num">
                                      <p:cBhvr additive="base">
                                        <p:cTn id="62"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22543"/>
                                        </p:tgtEl>
                                        <p:attrNameLst>
                                          <p:attrName>style.visibility</p:attrName>
                                        </p:attrNameLst>
                                      </p:cBhvr>
                                      <p:to>
                                        <p:strVal val="visible"/>
                                      </p:to>
                                    </p:set>
                                    <p:anim calcmode="lin" valueType="num">
                                      <p:cBhvr additive="base">
                                        <p:cTn id="67" dur="500" fill="hold"/>
                                        <p:tgtEl>
                                          <p:spTgt spid="22543"/>
                                        </p:tgtEl>
                                        <p:attrNameLst>
                                          <p:attrName>ppt_x</p:attrName>
                                        </p:attrNameLst>
                                      </p:cBhvr>
                                      <p:tavLst>
                                        <p:tav tm="0">
                                          <p:val>
                                            <p:strVal val="#ppt_x"/>
                                          </p:val>
                                        </p:tav>
                                        <p:tav tm="100000">
                                          <p:val>
                                            <p:strVal val="#ppt_x"/>
                                          </p:val>
                                        </p:tav>
                                      </p:tavLst>
                                    </p:anim>
                                    <p:anim calcmode="lin" valueType="num">
                                      <p:cBhvr additive="base">
                                        <p:cTn id="68" dur="500" fill="hold"/>
                                        <p:tgtEl>
                                          <p:spTgt spid="22543"/>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2536"/>
                                        </p:tgtEl>
                                        <p:attrNameLst>
                                          <p:attrName>style.visibility</p:attrName>
                                        </p:attrNameLst>
                                      </p:cBhvr>
                                      <p:to>
                                        <p:strVal val="visible"/>
                                      </p:to>
                                    </p:set>
                                    <p:anim calcmode="lin" valueType="num">
                                      <p:cBhvr additive="base">
                                        <p:cTn id="73" dur="500" fill="hold"/>
                                        <p:tgtEl>
                                          <p:spTgt spid="22536"/>
                                        </p:tgtEl>
                                        <p:attrNameLst>
                                          <p:attrName>ppt_x</p:attrName>
                                        </p:attrNameLst>
                                      </p:cBhvr>
                                      <p:tavLst>
                                        <p:tav tm="0">
                                          <p:val>
                                            <p:strVal val="0-#ppt_w/2"/>
                                          </p:val>
                                        </p:tav>
                                        <p:tav tm="100000">
                                          <p:val>
                                            <p:strVal val="#ppt_x"/>
                                          </p:val>
                                        </p:tav>
                                      </p:tavLst>
                                    </p:anim>
                                    <p:anim calcmode="lin" valueType="num">
                                      <p:cBhvr additive="base">
                                        <p:cTn id="74"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22544"/>
                                        </p:tgtEl>
                                        <p:attrNameLst>
                                          <p:attrName>style.visibility</p:attrName>
                                        </p:attrNameLst>
                                      </p:cBhvr>
                                      <p:to>
                                        <p:strVal val="visible"/>
                                      </p:to>
                                    </p:set>
                                    <p:anim calcmode="lin" valueType="num">
                                      <p:cBhvr additive="base">
                                        <p:cTn id="79" dur="500" fill="hold"/>
                                        <p:tgtEl>
                                          <p:spTgt spid="22544"/>
                                        </p:tgtEl>
                                        <p:attrNameLst>
                                          <p:attrName>ppt_x</p:attrName>
                                        </p:attrNameLst>
                                      </p:cBhvr>
                                      <p:tavLst>
                                        <p:tav tm="0">
                                          <p:val>
                                            <p:strVal val="#ppt_x"/>
                                          </p:val>
                                        </p:tav>
                                        <p:tav tm="100000">
                                          <p:val>
                                            <p:strVal val="#ppt_x"/>
                                          </p:val>
                                        </p:tav>
                                      </p:tavLst>
                                    </p:anim>
                                    <p:anim calcmode="lin" valueType="num">
                                      <p:cBhvr additive="base">
                                        <p:cTn id="80" dur="500" fill="hold"/>
                                        <p:tgtEl>
                                          <p:spTgt spid="225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P spid="22532" grpId="0" animBg="1" autoUpdateAnimBg="0"/>
      <p:bldP spid="22533" grpId="0" animBg="1" autoUpdateAnimBg="0"/>
      <p:bldP spid="22534" grpId="0" animBg="1" autoUpdateAnimBg="0"/>
      <p:bldP spid="22535" grpId="0" animBg="1" autoUpdateAnimBg="0"/>
      <p:bldP spid="22536" grpId="0" animBg="1" autoUpdateAnimBg="0"/>
      <p:bldP spid="22538" grpId="0" autoUpdateAnimBg="0"/>
      <p:bldP spid="22539" grpId="0" autoUpdateAnimBg="0"/>
      <p:bldP spid="22540" grpId="0" autoUpdateAnimBg="0"/>
      <p:bldP spid="22541" grpId="0" autoUpdateAnimBg="0"/>
      <p:bldP spid="22542" grpId="0" autoUpdateAnimBg="0"/>
      <p:bldP spid="22543" grpId="0" autoUpdateAnimBg="0"/>
      <p:bldP spid="2254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itges2.JPG"/>
          <p:cNvPicPr>
            <a:picLocks noChangeAspect="1"/>
          </p:cNvPicPr>
          <p:nvPr/>
        </p:nvPicPr>
        <p:blipFill>
          <a:blip r:embed="rId2">
            <a:extLst>
              <a:ext uri="{28A0092B-C50C-407E-A947-70E740481C1C}">
                <a14:useLocalDpi xmlns:a14="http://schemas.microsoft.com/office/drawing/2010/main" val="0"/>
              </a:ext>
            </a:extLst>
          </a:blip>
          <a:srcRect l="7246" b="-484"/>
          <a:stretch>
            <a:fillRect/>
          </a:stretch>
        </p:blipFill>
        <p:spPr bwMode="auto">
          <a:xfrm>
            <a:off x="457200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rcRect r="16309"/>
          <a:stretch>
            <a:fillRect/>
          </a:stretch>
        </p:blipFill>
        <p:spPr bwMode="auto">
          <a:xfrm>
            <a:off x="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3"/>
          <p:cNvSpPr txBox="1">
            <a:spLocks noChangeArrowheads="1"/>
          </p:cNvSpPr>
          <p:nvPr/>
        </p:nvSpPr>
        <p:spPr bwMode="auto">
          <a:xfrm>
            <a:off x="4643438" y="69850"/>
            <a:ext cx="1643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a:latin typeface="Comic Sans MS" pitchFamily="66" charset="0"/>
              </a:rPr>
              <a:t>Sitges</a:t>
            </a:r>
          </a:p>
          <a:p>
            <a:pPr eaLnBrk="1" hangingPunct="1"/>
            <a:r>
              <a:rPr lang="en-GB" sz="1100" b="1">
                <a:latin typeface="Comic Sans MS" pitchFamily="66" charset="0"/>
              </a:rPr>
              <a:t>Cataluña, Spain 2009</a:t>
            </a:r>
            <a:endParaRPr lang="en-US" sz="1100" b="1">
              <a:latin typeface="Comic Sans MS" pitchFamily="66" charset="0"/>
            </a:endParaRPr>
          </a:p>
        </p:txBody>
      </p:sp>
      <p:graphicFrame>
        <p:nvGraphicFramePr>
          <p:cNvPr id="5" name="Table 4"/>
          <p:cNvGraphicFramePr>
            <a:graphicFrameLocks noGrp="1"/>
          </p:cNvGraphicFramePr>
          <p:nvPr/>
        </p:nvGraphicFramePr>
        <p:xfrm>
          <a:off x="71438" y="3949700"/>
          <a:ext cx="9001126" cy="2479748"/>
        </p:xfrm>
        <a:graphic>
          <a:graphicData uri="http://schemas.openxmlformats.org/drawingml/2006/table">
            <a:tbl>
              <a:tblPr firstRow="1" bandRow="1">
                <a:tableStyleId>{5940675A-B579-460E-94D1-54222C63F5DA}</a:tableStyleId>
              </a:tblPr>
              <a:tblGrid>
                <a:gridCol w="4500563"/>
                <a:gridCol w="4500563"/>
              </a:tblGrid>
              <a:tr h="528503">
                <a:tc>
                  <a:txBody>
                    <a:bodyPr/>
                    <a:lstStyle/>
                    <a:p>
                      <a:r>
                        <a:rPr lang="en-GB" sz="1800" b="1" dirty="0" err="1" smtClean="0"/>
                        <a:t>Hace</a:t>
                      </a:r>
                      <a:r>
                        <a:rPr lang="en-GB" sz="1800" b="1" baseline="0" dirty="0" smtClean="0"/>
                        <a:t> 50 </a:t>
                      </a:r>
                      <a:r>
                        <a:rPr lang="en-GB" sz="1800" b="1" baseline="0" dirty="0" err="1" smtClean="0"/>
                        <a:t>años</a:t>
                      </a:r>
                      <a:r>
                        <a:rPr lang="en-GB" sz="1800" b="1" baseline="0" dirty="0" smtClean="0"/>
                        <a:t>, </a:t>
                      </a:r>
                      <a:r>
                        <a:rPr lang="en-GB" sz="1800" b="1" baseline="0" dirty="0" err="1" smtClean="0"/>
                        <a:t>había</a:t>
                      </a:r>
                      <a:r>
                        <a:rPr lang="en-GB" sz="1800" b="1" baseline="0" dirty="0" smtClean="0"/>
                        <a:t> </a:t>
                      </a:r>
                      <a:r>
                        <a:rPr lang="en-GB" sz="1800" b="1" baseline="0" dirty="0" err="1" smtClean="0"/>
                        <a:t>más</a:t>
                      </a:r>
                      <a:r>
                        <a:rPr lang="en-GB" sz="1800" b="1" baseline="0" dirty="0" smtClean="0"/>
                        <a:t> </a:t>
                      </a:r>
                      <a:r>
                        <a:rPr lang="en-GB" sz="1800" b="1" baseline="0" dirty="0" err="1" smtClean="0"/>
                        <a:t>rocas</a:t>
                      </a:r>
                      <a:r>
                        <a:rPr lang="en-GB" sz="1800" b="1" baseline="0" dirty="0" smtClean="0"/>
                        <a:t> en la playa.</a:t>
                      </a:r>
                      <a:endParaRPr lang="en-US" sz="1800" b="1" dirty="0"/>
                    </a:p>
                  </a:txBody>
                  <a:tcPr marT="45708" marB="45708" anchor="ctr"/>
                </a:tc>
                <a:tc>
                  <a:txBody>
                    <a:bodyPr/>
                    <a:lstStyle/>
                    <a:p>
                      <a:r>
                        <a:rPr lang="en-GB" sz="1800" b="1" dirty="0" smtClean="0"/>
                        <a:t>Hoy no</a:t>
                      </a:r>
                      <a:r>
                        <a:rPr lang="en-GB" sz="1800" b="1" baseline="0" dirty="0" smtClean="0"/>
                        <a:t> hay </a:t>
                      </a:r>
                      <a:r>
                        <a:rPr lang="en-GB" sz="1800" b="1" baseline="0" dirty="0" err="1" smtClean="0"/>
                        <a:t>rocas</a:t>
                      </a:r>
                      <a:r>
                        <a:rPr lang="en-GB" sz="1800" b="1" baseline="0" dirty="0" smtClean="0"/>
                        <a:t> en la playa.</a:t>
                      </a:r>
                      <a:endParaRPr lang="en-US" sz="1800" b="1" dirty="0"/>
                    </a:p>
                  </a:txBody>
                  <a:tcPr marT="45708" marB="45708" anchor="ctr"/>
                </a:tc>
              </a:tr>
              <a:tr h="528503">
                <a:tc>
                  <a:txBody>
                    <a:bodyPr/>
                    <a:lstStyle/>
                    <a:p>
                      <a:endParaRPr lang="en-US" sz="1800" dirty="0"/>
                    </a:p>
                  </a:txBody>
                  <a:tcPr marT="45708" marB="45708" anchor="ctr"/>
                </a:tc>
                <a:tc>
                  <a:txBody>
                    <a:bodyPr/>
                    <a:lstStyle/>
                    <a:p>
                      <a:endParaRPr lang="en-US" sz="1800" dirty="0"/>
                    </a:p>
                  </a:txBody>
                  <a:tcPr marT="45708" marB="45708" anchor="ctr"/>
                </a:tc>
              </a:tr>
              <a:tr h="528503">
                <a:tc>
                  <a:txBody>
                    <a:bodyPr/>
                    <a:lstStyle/>
                    <a:p>
                      <a:endParaRPr lang="en-US" sz="1800"/>
                    </a:p>
                  </a:txBody>
                  <a:tcPr marT="45708" marB="45708" anchor="ctr"/>
                </a:tc>
                <a:tc>
                  <a:txBody>
                    <a:bodyPr/>
                    <a:lstStyle/>
                    <a:p>
                      <a:endParaRPr lang="en-US" sz="1800" dirty="0"/>
                    </a:p>
                  </a:txBody>
                  <a:tcPr marT="45708" marB="45708" anchor="ctr"/>
                </a:tc>
              </a:tr>
              <a:tr h="528503">
                <a:tc>
                  <a:txBody>
                    <a:bodyPr/>
                    <a:lstStyle/>
                    <a:p>
                      <a:endParaRPr lang="en-US" sz="1800"/>
                    </a:p>
                  </a:txBody>
                  <a:tcPr marT="45708" marB="45708" anchor="ctr"/>
                </a:tc>
                <a:tc>
                  <a:txBody>
                    <a:bodyPr/>
                    <a:lstStyle/>
                    <a:p>
                      <a:endParaRPr lang="en-US" sz="1800" dirty="0"/>
                    </a:p>
                  </a:txBody>
                  <a:tcPr marT="45708" marB="45708" anchor="ctr"/>
                </a:tc>
              </a:tr>
              <a:tr h="365664">
                <a:tc>
                  <a:txBody>
                    <a:bodyPr/>
                    <a:lstStyle/>
                    <a:p>
                      <a:endParaRPr lang="en-US" sz="1800"/>
                    </a:p>
                  </a:txBody>
                  <a:tcPr marT="45708" marB="45708" anchor="ctr"/>
                </a:tc>
                <a:tc>
                  <a:txBody>
                    <a:bodyPr/>
                    <a:lstStyle/>
                    <a:p>
                      <a:endParaRPr lang="en-US" sz="1800" dirty="0"/>
                    </a:p>
                  </a:txBody>
                  <a:tcPr marT="45708" marB="45708" anchor="ctr"/>
                </a:tc>
              </a:tr>
            </a:tbl>
          </a:graphicData>
        </a:graphic>
      </p:graphicFrame>
      <p:sp>
        <p:nvSpPr>
          <p:cNvPr id="26649"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66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9595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285750" y="428625"/>
            <a:ext cx="43338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de-DE" sz="2400">
                <a:latin typeface="Calibri" pitchFamily="34" charset="0"/>
              </a:rPr>
              <a:t>1. La serpiente parece cansada.</a:t>
            </a:r>
            <a:endParaRPr lang="en-GB" sz="2400">
              <a:latin typeface="Calibri" pitchFamily="34" charset="0"/>
            </a:endParaRPr>
          </a:p>
          <a:p>
            <a:r>
              <a:rPr lang="de-DE" sz="2400">
                <a:latin typeface="Calibri" pitchFamily="34" charset="0"/>
              </a:rPr>
              <a:t>2. No hay otros animales.</a:t>
            </a:r>
            <a:endParaRPr lang="en-GB" sz="2400">
              <a:latin typeface="Calibri" pitchFamily="34" charset="0"/>
            </a:endParaRPr>
          </a:p>
          <a:p>
            <a:r>
              <a:rPr lang="de-DE" sz="2400">
                <a:latin typeface="Calibri" pitchFamily="34" charset="0"/>
              </a:rPr>
              <a:t>3. Está en la costa.</a:t>
            </a:r>
            <a:endParaRPr lang="en-GB" sz="2400">
              <a:latin typeface="Calibri" pitchFamily="34" charset="0"/>
            </a:endParaRPr>
          </a:p>
          <a:p>
            <a:r>
              <a:rPr lang="de-DE" sz="2400">
                <a:latin typeface="Calibri" pitchFamily="34" charset="0"/>
              </a:rPr>
              <a:t>4. A la serpiente, le gusta caminar.</a:t>
            </a:r>
          </a:p>
          <a:p>
            <a:r>
              <a:rPr lang="de-DE" sz="2400">
                <a:latin typeface="Calibri" pitchFamily="34" charset="0"/>
              </a:rPr>
              <a:t>5. La persona es profesora.</a:t>
            </a:r>
            <a:endParaRPr lang="el-GR" sz="2400">
              <a:latin typeface="Calibri" pitchFamily="34" charset="0"/>
              <a:cs typeface="Arial" pitchFamily="34" charset="0"/>
            </a:endParaRPr>
          </a:p>
          <a:p>
            <a:r>
              <a:rPr lang="de-DE" sz="2400">
                <a:latin typeface="Calibri" pitchFamily="34" charset="0"/>
              </a:rPr>
              <a:t>6. Pienso que la imagen es aburrida.</a:t>
            </a:r>
          </a:p>
        </p:txBody>
      </p:sp>
      <p:sp>
        <p:nvSpPr>
          <p:cNvPr id="15363" name="Text Box 6"/>
          <p:cNvSpPr txBox="1">
            <a:spLocks noChangeArrowheads="1"/>
          </p:cNvSpPr>
          <p:nvPr/>
        </p:nvSpPr>
        <p:spPr bwMode="auto">
          <a:xfrm>
            <a:off x="152400" y="6019800"/>
            <a:ext cx="88392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600">
                <a:solidFill>
                  <a:schemeClr val="bg1"/>
                </a:solidFill>
                <a:latin typeface="Calibri" pitchFamily="34" charset="0"/>
              </a:rPr>
              <a:t>¡Dime algo diferente!</a:t>
            </a:r>
          </a:p>
        </p:txBody>
      </p:sp>
      <p:sp>
        <p:nvSpPr>
          <p:cNvPr id="5" name="Rounded Rectangle 4">
            <a:hlinkClick r:id="rId3" action="ppaction://hlinksldjump"/>
          </p:cNvPr>
          <p:cNvSpPr/>
          <p:nvPr/>
        </p:nvSpPr>
        <p:spPr>
          <a:xfrm>
            <a:off x="8358188" y="6072188"/>
            <a:ext cx="571500"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pic>
        <p:nvPicPr>
          <p:cNvPr id="15365" name="Picture 7" descr="http://3.bp.blogspot.com/_CHt9Vm68pCg/SYL3BNAuxFI/AAAAAAAAAvs/618Mx5_byAI/s400/garden.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12763"/>
            <a:ext cx="38227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8"/>
          <p:cNvSpPr txBox="1">
            <a:spLocks noChangeArrowheads="1"/>
          </p:cNvSpPr>
          <p:nvPr/>
        </p:nvSpPr>
        <p:spPr bwMode="auto">
          <a:xfrm>
            <a:off x="1285875" y="4214813"/>
            <a:ext cx="3000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a:t>1 Connective + extend the sentence</a:t>
            </a:r>
          </a:p>
        </p:txBody>
      </p:sp>
      <p:sp>
        <p:nvSpPr>
          <p:cNvPr id="15367" name="AutoShape 2"/>
          <p:cNvSpPr>
            <a:spLocks noChangeArrowheads="1"/>
          </p:cNvSpPr>
          <p:nvPr/>
        </p:nvSpPr>
        <p:spPr bwMode="auto">
          <a:xfrm>
            <a:off x="7429500" y="5786438"/>
            <a:ext cx="1571625" cy="857250"/>
          </a:xfrm>
          <a:prstGeom prst="roundRect">
            <a:avLst>
              <a:gd name="adj" fmla="val 16667"/>
            </a:avLst>
          </a:prstGeom>
          <a:solidFill>
            <a:srgbClr val="FF6600"/>
          </a:solidFill>
          <a:ln w="12700">
            <a:solidFill>
              <a:srgbClr val="666666"/>
            </a:solidFill>
            <a:round/>
            <a:headEnd/>
            <a:tailEnd/>
          </a:ln>
          <a:effectLst>
            <a:outerShdw dist="28398" dir="3806097" algn="ctr" rotWithShape="0">
              <a:srgbClr val="7F7F7F">
                <a:alpha val="50000"/>
              </a:srgbClr>
            </a:outerShdw>
          </a:effectLst>
        </p:spPr>
        <p:txBody>
          <a:bodyPr/>
          <a:lstStyle/>
          <a:p>
            <a:pPr algn="ctr">
              <a:spcAft>
                <a:spcPts val="1000"/>
              </a:spcAft>
            </a:pPr>
            <a:r>
              <a:rPr lang="en-GB" sz="1200">
                <a:latin typeface="Comic Sans MS" pitchFamily="66" charset="0"/>
              </a:rPr>
              <a:t>CREATIVE</a:t>
            </a:r>
          </a:p>
          <a:p>
            <a:pPr algn="ctr">
              <a:spcAft>
                <a:spcPts val="1000"/>
              </a:spcAft>
            </a:pPr>
            <a:r>
              <a:rPr lang="en-GB" sz="1200">
                <a:latin typeface="Comic Sans MS" pitchFamily="66" charset="0"/>
              </a:rPr>
              <a:t>THINKERS</a:t>
            </a:r>
          </a:p>
          <a:p>
            <a:endParaRPr lang="en-US"/>
          </a:p>
        </p:txBody>
      </p:sp>
      <p:pic>
        <p:nvPicPr>
          <p:cNvPr id="15368" name="Picture 10" descr="http://wwwdelivery.superstock.com/WI/223/1538/PreviewComp/SuperStock_1538R-240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5050" y="6286500"/>
            <a:ext cx="2746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p:cNvSpPr txBox="1">
            <a:spLocks noChangeArrowheads="1"/>
          </p:cNvSpPr>
          <p:nvPr/>
        </p:nvSpPr>
        <p:spPr bwMode="auto">
          <a:xfrm>
            <a:off x="214313" y="5630863"/>
            <a:ext cx="707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i="1"/>
              <a:t>Gracias a </a:t>
            </a:r>
            <a:r>
              <a:rPr lang="en-GB" b="1" i="1"/>
              <a:t>Caroline Grant </a:t>
            </a:r>
            <a:r>
              <a:rPr lang="en-GB" i="1"/>
              <a:t>por este ejemplo</a:t>
            </a:r>
            <a:endParaRPr lang="en-US" i="1"/>
          </a:p>
        </p:txBody>
      </p:sp>
    </p:spTree>
    <p:extLst>
      <p:ext uri="{BB962C8B-B14F-4D97-AF65-F5344CB8AC3E}">
        <p14:creationId xmlns:p14="http://schemas.microsoft.com/office/powerpoint/2010/main" val="26000348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714500"/>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4857750" y="50006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pelar</a:t>
            </a:r>
            <a:endParaRPr lang="en-US" sz="3600" b="1">
              <a:solidFill>
                <a:schemeClr val="bg1"/>
              </a:solidFill>
            </a:endParaRPr>
          </a:p>
        </p:txBody>
      </p:sp>
      <p:sp>
        <p:nvSpPr>
          <p:cNvPr id="39940" name="TextBox 3"/>
          <p:cNvSpPr txBox="1">
            <a:spLocks noChangeArrowheads="1"/>
          </p:cNvSpPr>
          <p:nvPr/>
        </p:nvSpPr>
        <p:spPr bwMode="auto">
          <a:xfrm>
            <a:off x="1643063" y="50006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comer</a:t>
            </a:r>
            <a:endParaRPr lang="en-US" sz="3600" b="1">
              <a:solidFill>
                <a:schemeClr val="bg1"/>
              </a:solidFill>
            </a:endParaRPr>
          </a:p>
        </p:txBody>
      </p:sp>
      <p:sp>
        <p:nvSpPr>
          <p:cNvPr id="39941" name="TextBox 4"/>
          <p:cNvSpPr txBox="1">
            <a:spLocks noChangeArrowheads="1"/>
          </p:cNvSpPr>
          <p:nvPr/>
        </p:nvSpPr>
        <p:spPr bwMode="auto">
          <a:xfrm>
            <a:off x="6286500" y="164306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cortar</a:t>
            </a:r>
            <a:endParaRPr lang="en-US" sz="3600" b="1">
              <a:solidFill>
                <a:schemeClr val="bg1"/>
              </a:solidFill>
            </a:endParaRPr>
          </a:p>
        </p:txBody>
      </p:sp>
      <p:sp>
        <p:nvSpPr>
          <p:cNvPr id="39942" name="TextBox 5"/>
          <p:cNvSpPr txBox="1">
            <a:spLocks noChangeArrowheads="1"/>
          </p:cNvSpPr>
          <p:nvPr/>
        </p:nvSpPr>
        <p:spPr bwMode="auto">
          <a:xfrm>
            <a:off x="6286500" y="2643188"/>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cocinar</a:t>
            </a:r>
            <a:endParaRPr lang="en-US" sz="3600" b="1">
              <a:solidFill>
                <a:schemeClr val="bg1"/>
              </a:solidFill>
            </a:endParaRPr>
          </a:p>
        </p:txBody>
      </p:sp>
      <p:sp>
        <p:nvSpPr>
          <p:cNvPr id="39943" name="TextBox 6"/>
          <p:cNvSpPr txBox="1">
            <a:spLocks noChangeArrowheads="1"/>
          </p:cNvSpPr>
          <p:nvPr/>
        </p:nvSpPr>
        <p:spPr bwMode="auto">
          <a:xfrm>
            <a:off x="6286500" y="364331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preparar</a:t>
            </a:r>
            <a:endParaRPr lang="en-US" sz="3600" b="1">
              <a:solidFill>
                <a:schemeClr val="bg1"/>
              </a:solidFill>
            </a:endParaRPr>
          </a:p>
        </p:txBody>
      </p:sp>
      <p:sp>
        <p:nvSpPr>
          <p:cNvPr id="39944" name="TextBox 7"/>
          <p:cNvSpPr txBox="1">
            <a:spLocks noChangeArrowheads="1"/>
          </p:cNvSpPr>
          <p:nvPr/>
        </p:nvSpPr>
        <p:spPr bwMode="auto">
          <a:xfrm>
            <a:off x="6286500" y="4643438"/>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comprar</a:t>
            </a:r>
            <a:endParaRPr lang="en-US" sz="3600" b="1">
              <a:solidFill>
                <a:schemeClr val="bg1"/>
              </a:solidFill>
            </a:endParaRPr>
          </a:p>
        </p:txBody>
      </p:sp>
      <p:sp>
        <p:nvSpPr>
          <p:cNvPr id="39945" name="TextBox 8"/>
          <p:cNvSpPr txBox="1">
            <a:spLocks noChangeArrowheads="1"/>
          </p:cNvSpPr>
          <p:nvPr/>
        </p:nvSpPr>
        <p:spPr bwMode="auto">
          <a:xfrm>
            <a:off x="5072063" y="5715000"/>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dar</a:t>
            </a:r>
            <a:endParaRPr lang="en-US" sz="3600" b="1">
              <a:solidFill>
                <a:schemeClr val="bg1"/>
              </a:solidFill>
            </a:endParaRPr>
          </a:p>
        </p:txBody>
      </p:sp>
      <p:sp>
        <p:nvSpPr>
          <p:cNvPr id="39946" name="TextBox 9"/>
          <p:cNvSpPr txBox="1">
            <a:spLocks noChangeArrowheads="1"/>
          </p:cNvSpPr>
          <p:nvPr/>
        </p:nvSpPr>
        <p:spPr bwMode="auto">
          <a:xfrm>
            <a:off x="1643063" y="5715000"/>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tirar</a:t>
            </a:r>
            <a:endParaRPr lang="en-US" sz="3600" b="1">
              <a:solidFill>
                <a:schemeClr val="bg1"/>
              </a:solidFill>
            </a:endParaRPr>
          </a:p>
        </p:txBody>
      </p:sp>
      <p:sp>
        <p:nvSpPr>
          <p:cNvPr id="39947" name="TextBox 10"/>
          <p:cNvSpPr txBox="1">
            <a:spLocks noChangeArrowheads="1"/>
          </p:cNvSpPr>
          <p:nvPr/>
        </p:nvSpPr>
        <p:spPr bwMode="auto">
          <a:xfrm>
            <a:off x="357188" y="478631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robar</a:t>
            </a:r>
            <a:endParaRPr lang="en-US" sz="3600" b="1">
              <a:solidFill>
                <a:schemeClr val="bg1"/>
              </a:solidFill>
            </a:endParaRPr>
          </a:p>
        </p:txBody>
      </p:sp>
      <p:sp>
        <p:nvSpPr>
          <p:cNvPr id="39948" name="TextBox 11"/>
          <p:cNvSpPr txBox="1">
            <a:spLocks noChangeArrowheads="1"/>
          </p:cNvSpPr>
          <p:nvPr/>
        </p:nvSpPr>
        <p:spPr bwMode="auto">
          <a:xfrm>
            <a:off x="357188" y="364331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coger</a:t>
            </a:r>
            <a:endParaRPr lang="en-US" sz="3600" b="1">
              <a:solidFill>
                <a:schemeClr val="bg1"/>
              </a:solidFill>
            </a:endParaRPr>
          </a:p>
        </p:txBody>
      </p:sp>
      <p:sp>
        <p:nvSpPr>
          <p:cNvPr id="39949" name="TextBox 12"/>
          <p:cNvSpPr txBox="1">
            <a:spLocks noChangeArrowheads="1"/>
          </p:cNvSpPr>
          <p:nvPr/>
        </p:nvSpPr>
        <p:spPr bwMode="auto">
          <a:xfrm>
            <a:off x="357188" y="2571750"/>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beber</a:t>
            </a:r>
            <a:endParaRPr lang="en-US" sz="3600" b="1">
              <a:solidFill>
                <a:schemeClr val="bg1"/>
              </a:solidFill>
            </a:endParaRPr>
          </a:p>
        </p:txBody>
      </p:sp>
      <p:sp>
        <p:nvSpPr>
          <p:cNvPr id="39950" name="TextBox 13"/>
          <p:cNvSpPr txBox="1">
            <a:spLocks noChangeArrowheads="1"/>
          </p:cNvSpPr>
          <p:nvPr/>
        </p:nvSpPr>
        <p:spPr bwMode="auto">
          <a:xfrm>
            <a:off x="357188" y="1643063"/>
            <a:ext cx="2428875"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600" b="1">
                <a:solidFill>
                  <a:schemeClr val="bg1"/>
                </a:solidFill>
              </a:rPr>
              <a:t>prensar</a:t>
            </a:r>
            <a:endParaRPr lang="en-US" sz="3600" b="1">
              <a:solidFill>
                <a:schemeClr val="bg1"/>
              </a:solidFill>
            </a:endParaRPr>
          </a:p>
        </p:txBody>
      </p:sp>
      <p:sp>
        <p:nvSpPr>
          <p:cNvPr id="39951" name="TextBox 15"/>
          <p:cNvSpPr txBox="1">
            <a:spLocks noChangeArrowheads="1"/>
          </p:cNvSpPr>
          <p:nvPr/>
        </p:nvSpPr>
        <p:spPr bwMode="auto">
          <a:xfrm>
            <a:off x="5572125" y="6500813"/>
            <a:ext cx="3571875"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b="1">
                <a:solidFill>
                  <a:schemeClr val="bg1"/>
                </a:solidFill>
              </a:rPr>
              <a:t>Gracias a Steven Fawkes</a:t>
            </a:r>
            <a:endParaRPr lang="en-US" b="1">
              <a:solidFill>
                <a:schemeClr val="bg1"/>
              </a:solidFill>
            </a:endParaRPr>
          </a:p>
        </p:txBody>
      </p:sp>
      <p:pic>
        <p:nvPicPr>
          <p:cNvPr id="25603" name="Picture 3" descr="C:\Documents and Settings\Administrator\My Documents\My Pictures\Microsoft Clip Organizer\j0354047.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50" y="1571625"/>
            <a:ext cx="292893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Program Files\Microsoft Office\MEDIA\CAGCAT10\j029976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588" y="2071688"/>
            <a:ext cx="321151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54718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 calcmode="lin" valueType="num">
                                      <p:cBhvr>
                                        <p:cTn id="12" dur="1000" fill="hold"/>
                                        <p:tgtEl>
                                          <p:spTgt spid="25603"/>
                                        </p:tgtEl>
                                        <p:attrNameLst>
                                          <p:attrName>ppt_w</p:attrName>
                                        </p:attrNameLst>
                                      </p:cBhvr>
                                      <p:tavLst>
                                        <p:tav tm="0">
                                          <p:val>
                                            <p:strVal val="#ppt_w+.3"/>
                                          </p:val>
                                        </p:tav>
                                        <p:tav tm="100000">
                                          <p:val>
                                            <p:strVal val="#ppt_w"/>
                                          </p:val>
                                        </p:tav>
                                      </p:tavLst>
                                    </p:anim>
                                    <p:anim calcmode="lin" valueType="num">
                                      <p:cBhvr>
                                        <p:cTn id="13" dur="1000" fill="hold"/>
                                        <p:tgtEl>
                                          <p:spTgt spid="25603"/>
                                        </p:tgtEl>
                                        <p:attrNameLst>
                                          <p:attrName>ppt_h</p:attrName>
                                        </p:attrNameLst>
                                      </p:cBhvr>
                                      <p:tavLst>
                                        <p:tav tm="0">
                                          <p:val>
                                            <p:strVal val="#ppt_h"/>
                                          </p:val>
                                        </p:tav>
                                        <p:tav tm="100000">
                                          <p:val>
                                            <p:strVal val="#ppt_h"/>
                                          </p:val>
                                        </p:tav>
                                      </p:tavLst>
                                    </p:anim>
                                    <p:animEffect transition="in" filter="fade">
                                      <p:cBhvr>
                                        <p:cTn id="14" dur="1000"/>
                                        <p:tgtEl>
                                          <p:spTgt spid="2560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25603"/>
                                        </p:tgtEl>
                                      </p:cBhvr>
                                    </p:animEffect>
                                    <p:set>
                                      <p:cBhvr>
                                        <p:cTn id="19" dur="1" fill="hold">
                                          <p:stCondLst>
                                            <p:cond delay="499"/>
                                          </p:stCondLst>
                                        </p:cTn>
                                        <p:tgtEl>
                                          <p:spTgt spid="25603"/>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25605"/>
                                        </p:tgtEl>
                                        <p:attrNameLst>
                                          <p:attrName>style.visibility</p:attrName>
                                        </p:attrNameLst>
                                      </p:cBhvr>
                                      <p:to>
                                        <p:strVal val="visible"/>
                                      </p:to>
                                    </p:set>
                                    <p:anim calcmode="lin" valueType="num">
                                      <p:cBhvr>
                                        <p:cTn id="24" dur="1000" fill="hold"/>
                                        <p:tgtEl>
                                          <p:spTgt spid="25605"/>
                                        </p:tgtEl>
                                        <p:attrNameLst>
                                          <p:attrName>ppt_w</p:attrName>
                                        </p:attrNameLst>
                                      </p:cBhvr>
                                      <p:tavLst>
                                        <p:tav tm="0">
                                          <p:val>
                                            <p:strVal val="#ppt_w+.3"/>
                                          </p:val>
                                        </p:tav>
                                        <p:tav tm="100000">
                                          <p:val>
                                            <p:strVal val="#ppt_w"/>
                                          </p:val>
                                        </p:tav>
                                      </p:tavLst>
                                    </p:anim>
                                    <p:anim calcmode="lin" valueType="num">
                                      <p:cBhvr>
                                        <p:cTn id="25" dur="1000" fill="hold"/>
                                        <p:tgtEl>
                                          <p:spTgt spid="25605"/>
                                        </p:tgtEl>
                                        <p:attrNameLst>
                                          <p:attrName>ppt_h</p:attrName>
                                        </p:attrNameLst>
                                      </p:cBhvr>
                                      <p:tavLst>
                                        <p:tav tm="0">
                                          <p:val>
                                            <p:strVal val="#ppt_h"/>
                                          </p:val>
                                        </p:tav>
                                        <p:tav tm="100000">
                                          <p:val>
                                            <p:strVal val="#ppt_h"/>
                                          </p:val>
                                        </p:tav>
                                      </p:tavLst>
                                    </p:anim>
                                    <p:animEffect transition="in" filter="fade">
                                      <p:cBhvr>
                                        <p:cTn id="26" dur="1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KS3</a:t>
            </a:r>
            <a:endParaRPr lang="en-GB" sz="3600" dirty="0"/>
          </a:p>
        </p:txBody>
      </p:sp>
      <p:sp>
        <p:nvSpPr>
          <p:cNvPr id="4" name="Text Placeholder 3"/>
          <p:cNvSpPr>
            <a:spLocks noGrp="1"/>
          </p:cNvSpPr>
          <p:nvPr>
            <p:ph type="body" sz="half" idx="2"/>
          </p:nvPr>
        </p:nvSpPr>
        <p:spPr/>
        <p:txBody>
          <a:bodyPr>
            <a:normAutofit/>
          </a:bodyPr>
          <a:lstStyle/>
          <a:p>
            <a:r>
              <a:rPr lang="en-GB" sz="2800" dirty="0" smtClean="0"/>
              <a:t>Ideas y </a:t>
            </a:r>
            <a:r>
              <a:rPr lang="en-GB" sz="2800" dirty="0" err="1" smtClean="0"/>
              <a:t>estrategias</a:t>
            </a:r>
            <a:r>
              <a:rPr lang="en-GB" sz="2800" dirty="0" smtClean="0"/>
              <a:t> </a:t>
            </a:r>
            <a:r>
              <a:rPr lang="en-GB" sz="2800" dirty="0" err="1" smtClean="0"/>
              <a:t>para</a:t>
            </a:r>
            <a:r>
              <a:rPr lang="en-GB" sz="2800" dirty="0" smtClean="0"/>
              <a:t> </a:t>
            </a:r>
            <a:r>
              <a:rPr lang="en-GB" sz="2800" dirty="0" err="1" smtClean="0"/>
              <a:t>hablar</a:t>
            </a:r>
            <a:endParaRPr lang="en-GB" sz="2800" dirty="0"/>
          </a:p>
        </p:txBody>
      </p:sp>
      <p:pic>
        <p:nvPicPr>
          <p:cNvPr id="7" name="Picture 6"/>
          <p:cNvPicPr>
            <a:picLocks noChangeAspect="1"/>
          </p:cNvPicPr>
          <p:nvPr/>
        </p:nvPicPr>
        <p:blipFill>
          <a:blip r:embed="rId2">
            <a:clrChange>
              <a:clrFrom>
                <a:srgbClr val="EEECF3"/>
              </a:clrFrom>
              <a:clrTo>
                <a:srgbClr val="EEECF3">
                  <a:alpha val="0"/>
                </a:srgbClr>
              </a:clrTo>
            </a:clrChange>
            <a:extLst>
              <a:ext uri="{28A0092B-C50C-407E-A947-70E740481C1C}">
                <a14:useLocalDpi xmlns:a14="http://schemas.microsoft.com/office/drawing/2010/main" val="0"/>
              </a:ext>
            </a:extLst>
          </a:blip>
          <a:stretch>
            <a:fillRect/>
          </a:stretch>
        </p:blipFill>
        <p:spPr>
          <a:xfrm>
            <a:off x="2483768" y="621618"/>
            <a:ext cx="4671591" cy="4296311"/>
          </a:xfrm>
          <a:prstGeom prst="rect">
            <a:avLst/>
          </a:prstGeom>
        </p:spPr>
      </p:pic>
      <p:sp>
        <p:nvSpPr>
          <p:cNvPr id="8"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066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3374620636_6bdf8fc82b_b_d%5B1%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p:txBody>
          <a:bodyPr>
            <a:normAutofit fontScale="90000"/>
          </a:bodyPr>
          <a:lstStyle/>
          <a:p>
            <a:r>
              <a:rPr lang="en-GB" sz="4000" b="1" smtClean="0">
                <a:solidFill>
                  <a:schemeClr val="bg1"/>
                </a:solidFill>
                <a:latin typeface="Lucida Fax" pitchFamily="18" charset="0"/>
              </a:rPr>
              <a:t>HAVE I GOT NEWS</a:t>
            </a:r>
            <a:br>
              <a:rPr lang="en-GB" sz="4000" b="1" smtClean="0">
                <a:solidFill>
                  <a:schemeClr val="bg1"/>
                </a:solidFill>
                <a:latin typeface="Lucida Fax" pitchFamily="18" charset="0"/>
              </a:rPr>
            </a:br>
            <a:r>
              <a:rPr lang="en-GB" sz="4000" b="1" smtClean="0">
                <a:solidFill>
                  <a:schemeClr val="bg1"/>
                </a:solidFill>
                <a:latin typeface="Lucida Fax" pitchFamily="18" charset="0"/>
              </a:rPr>
              <a:t>FOR YOU</a:t>
            </a:r>
          </a:p>
        </p:txBody>
      </p:sp>
      <p:sp>
        <p:nvSpPr>
          <p:cNvPr id="17412" name="Rectangle 4"/>
          <p:cNvSpPr>
            <a:spLocks noGrp="1" noChangeArrowheads="1"/>
          </p:cNvSpPr>
          <p:nvPr>
            <p:ph type="body" idx="1"/>
          </p:nvPr>
        </p:nvSpPr>
        <p:spPr>
          <a:xfrm>
            <a:off x="323850" y="1700213"/>
            <a:ext cx="8229600" cy="6092825"/>
          </a:xfrm>
        </p:spPr>
        <p:txBody>
          <a:bodyPr>
            <a:normAutofit/>
          </a:bodyPr>
          <a:lstStyle/>
          <a:p>
            <a:pPr>
              <a:lnSpc>
                <a:spcPct val="80000"/>
              </a:lnSpc>
              <a:buFontTx/>
              <a:buNone/>
            </a:pPr>
            <a:endParaRPr lang="en-GB" sz="2400" dirty="0" smtClean="0">
              <a:solidFill>
                <a:schemeClr val="bg1"/>
              </a:solidFill>
              <a:latin typeface="Lucida Fax" pitchFamily="18" charset="0"/>
            </a:endParaRPr>
          </a:p>
          <a:p>
            <a:pPr>
              <a:lnSpc>
                <a:spcPct val="80000"/>
              </a:lnSpc>
              <a:buFontTx/>
              <a:buNone/>
            </a:pPr>
            <a:r>
              <a:rPr lang="en-GB" sz="2400" dirty="0" smtClean="0">
                <a:solidFill>
                  <a:schemeClr val="bg1"/>
                </a:solidFill>
                <a:latin typeface="Lucida Fax" pitchFamily="18" charset="0"/>
              </a:rPr>
              <a:t>Holly </a:t>
            </a:r>
            <a:r>
              <a:rPr lang="en-GB" sz="2400" dirty="0" err="1" smtClean="0">
                <a:solidFill>
                  <a:schemeClr val="bg1"/>
                </a:solidFill>
                <a:latin typeface="Lucida Fax" pitchFamily="18" charset="0"/>
              </a:rPr>
              <a:t>tiene</a:t>
            </a:r>
            <a:r>
              <a:rPr lang="en-GB" sz="2400" dirty="0" smtClean="0">
                <a:solidFill>
                  <a:schemeClr val="bg1"/>
                </a:solidFill>
                <a:latin typeface="Lucida Fax" pitchFamily="18" charset="0"/>
              </a:rPr>
              <a:t> ………… </a:t>
            </a:r>
            <a:r>
              <a:rPr lang="en-GB" sz="2400" dirty="0" err="1" smtClean="0">
                <a:solidFill>
                  <a:schemeClr val="bg1"/>
                </a:solidFill>
                <a:latin typeface="Lucida Fax" pitchFamily="18" charset="0"/>
              </a:rPr>
              <a:t>años</a:t>
            </a:r>
            <a:endParaRPr lang="en-GB" sz="2400" dirty="0" smtClean="0">
              <a:solidFill>
                <a:schemeClr val="bg1"/>
              </a:solidFill>
              <a:latin typeface="Lucida Fax" pitchFamily="18" charset="0"/>
            </a:endParaRPr>
          </a:p>
          <a:p>
            <a:pPr>
              <a:lnSpc>
                <a:spcPct val="80000"/>
              </a:lnSpc>
              <a:buFontTx/>
              <a:buNone/>
            </a:pPr>
            <a:endParaRPr lang="en-GB" sz="2400" dirty="0" smtClean="0">
              <a:solidFill>
                <a:schemeClr val="bg1"/>
              </a:solidFill>
              <a:latin typeface="Lucida Fax" pitchFamily="18" charset="0"/>
            </a:endParaRPr>
          </a:p>
          <a:p>
            <a:pPr>
              <a:lnSpc>
                <a:spcPct val="80000"/>
              </a:lnSpc>
              <a:buFontTx/>
              <a:buNone/>
            </a:pPr>
            <a:endParaRPr lang="en-GB" sz="2400" dirty="0" smtClean="0">
              <a:solidFill>
                <a:schemeClr val="bg1"/>
              </a:solidFill>
              <a:latin typeface="Lucida Fax" pitchFamily="18" charset="0"/>
            </a:endParaRPr>
          </a:p>
          <a:p>
            <a:pPr>
              <a:lnSpc>
                <a:spcPct val="80000"/>
              </a:lnSpc>
              <a:buFontTx/>
              <a:buNone/>
            </a:pPr>
            <a:r>
              <a:rPr lang="en-GB" sz="2400" dirty="0" smtClean="0">
                <a:solidFill>
                  <a:schemeClr val="bg1"/>
                </a:solidFill>
                <a:latin typeface="Lucida Fax" pitchFamily="18" charset="0"/>
              </a:rPr>
              <a:t>				A Kate le </a:t>
            </a:r>
            <a:r>
              <a:rPr lang="en-GB" sz="2400" dirty="0" err="1" smtClean="0">
                <a:solidFill>
                  <a:schemeClr val="bg1"/>
                </a:solidFill>
                <a:latin typeface="Lucida Fax" pitchFamily="18" charset="0"/>
              </a:rPr>
              <a:t>gusta</a:t>
            </a:r>
            <a:r>
              <a:rPr lang="en-GB" sz="2400" dirty="0" smtClean="0">
                <a:solidFill>
                  <a:schemeClr val="bg1"/>
                </a:solidFill>
                <a:latin typeface="Lucida Fax" pitchFamily="18" charset="0"/>
              </a:rPr>
              <a:t>… ………</a:t>
            </a:r>
          </a:p>
          <a:p>
            <a:pPr>
              <a:lnSpc>
                <a:spcPct val="80000"/>
              </a:lnSpc>
              <a:buFontTx/>
              <a:buNone/>
            </a:pPr>
            <a:endParaRPr lang="en-GB" sz="2400" dirty="0" smtClean="0">
              <a:solidFill>
                <a:schemeClr val="bg1"/>
              </a:solidFill>
              <a:latin typeface="Lucida Fax" pitchFamily="18" charset="0"/>
            </a:endParaRPr>
          </a:p>
          <a:p>
            <a:pPr>
              <a:lnSpc>
                <a:spcPct val="80000"/>
              </a:lnSpc>
              <a:buFontTx/>
              <a:buNone/>
            </a:pPr>
            <a:endParaRPr lang="en-GB" sz="2400" dirty="0" smtClean="0">
              <a:solidFill>
                <a:schemeClr val="bg1"/>
              </a:solidFill>
              <a:latin typeface="Lucida Fax" pitchFamily="18" charset="0"/>
            </a:endParaRPr>
          </a:p>
          <a:p>
            <a:pPr>
              <a:lnSpc>
                <a:spcPct val="80000"/>
              </a:lnSpc>
              <a:buFontTx/>
              <a:buNone/>
            </a:pPr>
            <a:r>
              <a:rPr lang="en-GB" sz="2400" dirty="0" smtClean="0">
                <a:solidFill>
                  <a:schemeClr val="bg1"/>
                </a:solidFill>
                <a:latin typeface="Lucida Fax" pitchFamily="18" charset="0"/>
              </a:rPr>
              <a:t>A James no le </a:t>
            </a:r>
            <a:r>
              <a:rPr lang="en-GB" sz="2400" dirty="0" err="1" smtClean="0">
                <a:solidFill>
                  <a:schemeClr val="bg1"/>
                </a:solidFill>
                <a:latin typeface="Lucida Fax" pitchFamily="18" charset="0"/>
              </a:rPr>
              <a:t>gusta</a:t>
            </a:r>
            <a:r>
              <a:rPr lang="en-GB" sz="2400" dirty="0" smtClean="0">
                <a:solidFill>
                  <a:schemeClr val="bg1"/>
                </a:solidFill>
                <a:latin typeface="Lucida Fax" pitchFamily="18" charset="0"/>
              </a:rPr>
              <a:t>…</a:t>
            </a:r>
          </a:p>
          <a:p>
            <a:pPr>
              <a:lnSpc>
                <a:spcPct val="80000"/>
              </a:lnSpc>
              <a:buFontTx/>
              <a:buNone/>
            </a:pPr>
            <a:endParaRPr lang="en-GB" sz="2400" dirty="0" smtClean="0">
              <a:solidFill>
                <a:schemeClr val="bg1"/>
              </a:solidFill>
              <a:latin typeface="Lucida Fax" pitchFamily="18" charset="0"/>
            </a:endParaRPr>
          </a:p>
          <a:p>
            <a:pPr>
              <a:lnSpc>
                <a:spcPct val="80000"/>
              </a:lnSpc>
              <a:buFontTx/>
              <a:buNone/>
            </a:pPr>
            <a:r>
              <a:rPr lang="en-GB" sz="2400" dirty="0" smtClean="0">
                <a:solidFill>
                  <a:schemeClr val="bg1"/>
                </a:solidFill>
                <a:latin typeface="Lucida Fax" pitchFamily="18" charset="0"/>
              </a:rPr>
              <a:t>				</a:t>
            </a:r>
          </a:p>
          <a:p>
            <a:pPr>
              <a:lnSpc>
                <a:spcPct val="80000"/>
              </a:lnSpc>
              <a:buFontTx/>
              <a:buNone/>
            </a:pPr>
            <a:r>
              <a:rPr lang="en-GB" sz="2400" dirty="0" smtClean="0">
                <a:solidFill>
                  <a:schemeClr val="bg1"/>
                </a:solidFill>
                <a:latin typeface="Lucida Fax" pitchFamily="18" charset="0"/>
                <a:ea typeface="SimHei" pitchFamily="2" charset="-122"/>
              </a:rPr>
              <a:t>El </a:t>
            </a:r>
            <a:r>
              <a:rPr lang="en-GB" sz="2400" dirty="0" err="1" smtClean="0">
                <a:solidFill>
                  <a:schemeClr val="bg1"/>
                </a:solidFill>
                <a:latin typeface="Lucida Fax" pitchFamily="18" charset="0"/>
                <a:ea typeface="SimHei" pitchFamily="2" charset="-122"/>
              </a:rPr>
              <a:t>hermano</a:t>
            </a:r>
            <a:r>
              <a:rPr lang="en-GB" sz="2400" dirty="0" smtClean="0">
                <a:solidFill>
                  <a:schemeClr val="bg1"/>
                </a:solidFill>
                <a:latin typeface="Lucida Fax" pitchFamily="18" charset="0"/>
                <a:ea typeface="SimHei" pitchFamily="2" charset="-122"/>
              </a:rPr>
              <a:t> de </a:t>
            </a:r>
            <a:r>
              <a:rPr lang="en-GB" sz="2400" dirty="0" err="1" smtClean="0">
                <a:solidFill>
                  <a:schemeClr val="bg1"/>
                </a:solidFill>
                <a:latin typeface="Lucida Fax" pitchFamily="18" charset="0"/>
                <a:ea typeface="SimHei" pitchFamily="2" charset="-122"/>
              </a:rPr>
              <a:t>Señora</a:t>
            </a:r>
            <a:r>
              <a:rPr lang="en-GB" sz="2400" dirty="0" smtClean="0">
                <a:solidFill>
                  <a:schemeClr val="bg1"/>
                </a:solidFill>
                <a:latin typeface="Lucida Fax" pitchFamily="18" charset="0"/>
                <a:ea typeface="SimHei" pitchFamily="2" charset="-122"/>
              </a:rPr>
              <a:t> Hawkes se llama…......</a:t>
            </a:r>
          </a:p>
          <a:p>
            <a:pPr>
              <a:lnSpc>
                <a:spcPct val="80000"/>
              </a:lnSpc>
              <a:buFontTx/>
              <a:buNone/>
            </a:pPr>
            <a:endParaRPr lang="en-GB" sz="2400" dirty="0" smtClean="0">
              <a:solidFill>
                <a:schemeClr val="bg1"/>
              </a:solidFill>
              <a:latin typeface="Lucida Fax" pitchFamily="18" charset="0"/>
              <a:ea typeface="SimHei" pitchFamily="2" charset="-122"/>
            </a:endParaRPr>
          </a:p>
          <a:p>
            <a:pPr>
              <a:lnSpc>
                <a:spcPct val="80000"/>
              </a:lnSpc>
              <a:buFontTx/>
              <a:buNone/>
            </a:pPr>
            <a:endParaRPr lang="en-GB" sz="2400" dirty="0" smtClean="0">
              <a:solidFill>
                <a:schemeClr val="bg1"/>
              </a:solidFill>
              <a:latin typeface="Lucida Fax" pitchFamily="18" charset="0"/>
              <a:ea typeface="SimHei" pitchFamily="2" charset="-122"/>
            </a:endParaRPr>
          </a:p>
          <a:p>
            <a:pPr>
              <a:lnSpc>
                <a:spcPct val="80000"/>
              </a:lnSpc>
              <a:buFontTx/>
              <a:buNone/>
            </a:pPr>
            <a:r>
              <a:rPr lang="en-GB" sz="2400" dirty="0" smtClean="0">
                <a:solidFill>
                  <a:schemeClr val="bg1"/>
                </a:solidFill>
                <a:latin typeface="Lucida Fax" pitchFamily="18" charset="0"/>
              </a:rPr>
              <a:t>			El </a:t>
            </a:r>
            <a:r>
              <a:rPr lang="en-GB" sz="2400" dirty="0" err="1" smtClean="0">
                <a:solidFill>
                  <a:schemeClr val="bg1"/>
                </a:solidFill>
                <a:latin typeface="Lucida Fax" pitchFamily="18" charset="0"/>
              </a:rPr>
              <a:t>color</a:t>
            </a:r>
            <a:r>
              <a:rPr lang="en-GB" sz="2400" dirty="0" smtClean="0">
                <a:solidFill>
                  <a:schemeClr val="bg1"/>
                </a:solidFill>
                <a:latin typeface="Lucida Fax" pitchFamily="18" charset="0"/>
              </a:rPr>
              <a:t> </a:t>
            </a:r>
            <a:r>
              <a:rPr lang="en-GB" sz="2400" dirty="0" err="1" smtClean="0">
                <a:solidFill>
                  <a:schemeClr val="bg1"/>
                </a:solidFill>
                <a:latin typeface="Lucida Fax" pitchFamily="18" charset="0"/>
              </a:rPr>
              <a:t>preferido</a:t>
            </a:r>
            <a:r>
              <a:rPr lang="en-GB" sz="2400" dirty="0" smtClean="0">
                <a:solidFill>
                  <a:schemeClr val="bg1"/>
                </a:solidFill>
                <a:latin typeface="Lucida Fax" pitchFamily="18" charset="0"/>
              </a:rPr>
              <a:t> de Matt </a:t>
            </a:r>
            <a:r>
              <a:rPr lang="en-GB" sz="2400" dirty="0" err="1" smtClean="0">
                <a:solidFill>
                  <a:schemeClr val="bg1"/>
                </a:solidFill>
                <a:latin typeface="Lucida Fax" pitchFamily="18" charset="0"/>
              </a:rPr>
              <a:t>es</a:t>
            </a:r>
            <a:r>
              <a:rPr lang="en-GB" sz="2400" dirty="0" smtClean="0">
                <a:solidFill>
                  <a:schemeClr val="bg1"/>
                </a:solidFill>
                <a:latin typeface="Lucida Fax" pitchFamily="18" charset="0"/>
              </a:rPr>
              <a:t>…….</a:t>
            </a:r>
            <a:endParaRPr lang="en-GB" sz="2400" dirty="0" smtClean="0">
              <a:solidFill>
                <a:schemeClr val="bg1"/>
              </a:solidFill>
              <a:latin typeface="Lucida Fax" pitchFamily="18" charset="0"/>
              <a:ea typeface="SimHei" pitchFamily="2" charset="-122"/>
            </a:endParaRPr>
          </a:p>
          <a:p>
            <a:pPr>
              <a:lnSpc>
                <a:spcPct val="80000"/>
              </a:lnSpc>
              <a:buFontTx/>
              <a:buNone/>
            </a:pPr>
            <a:endParaRPr lang="en-GB" sz="2400" dirty="0" smtClean="0">
              <a:solidFill>
                <a:schemeClr val="bg1"/>
              </a:solidFill>
              <a:latin typeface="Lucida Fax" pitchFamily="18" charset="0"/>
            </a:endParaRPr>
          </a:p>
          <a:p>
            <a:pPr>
              <a:lnSpc>
                <a:spcPct val="80000"/>
              </a:lnSpc>
              <a:buFontTx/>
              <a:buNone/>
            </a:pPr>
            <a:r>
              <a:rPr lang="en-GB" sz="2400" dirty="0" smtClean="0">
                <a:solidFill>
                  <a:schemeClr val="bg1"/>
                </a:solidFill>
                <a:latin typeface="Lucida Fax" pitchFamily="18" charset="0"/>
              </a:rPr>
              <a:t>				</a:t>
            </a:r>
            <a:endParaRPr lang="en-GB" sz="2400" dirty="0" smtClean="0">
              <a:solidFill>
                <a:schemeClr val="bg1"/>
              </a:solidFill>
              <a:latin typeface="Lucida Fax" pitchFamily="18" charset="0"/>
              <a:ea typeface="SimHei" pitchFamily="2" charset="-122"/>
            </a:endParaRPr>
          </a:p>
          <a:p>
            <a:pPr>
              <a:lnSpc>
                <a:spcPct val="80000"/>
              </a:lnSpc>
              <a:buFontTx/>
              <a:buNone/>
            </a:pPr>
            <a:endParaRPr lang="en-GB" sz="2400" dirty="0" smtClean="0">
              <a:solidFill>
                <a:schemeClr val="bg1"/>
              </a:solidFill>
              <a:latin typeface="Lucida Fax" pitchFamily="18" charset="0"/>
              <a:ea typeface="SimHei" pitchFamily="2" charset="-122"/>
            </a:endParaRPr>
          </a:p>
          <a:p>
            <a:pPr>
              <a:lnSpc>
                <a:spcPct val="80000"/>
              </a:lnSpc>
              <a:buFontTx/>
              <a:buNone/>
            </a:pPr>
            <a:endParaRPr lang="en-GB" sz="2400" dirty="0" smtClean="0">
              <a:solidFill>
                <a:schemeClr val="bg1"/>
              </a:solidFill>
              <a:latin typeface="Lucida Fax" pitchFamily="18" charset="0"/>
            </a:endParaRPr>
          </a:p>
        </p:txBody>
      </p:sp>
      <p:pic>
        <p:nvPicPr>
          <p:cNvPr id="17413" name="Picture 5" descr="b006mkw3_178_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60350"/>
            <a:ext cx="21605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2266777" y="2014538"/>
            <a:ext cx="1081087" cy="4064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dirty="0" smtClean="0">
                <a:latin typeface="Calibri" pitchFamily="34" charset="0"/>
              </a:rPr>
              <a:t>quince</a:t>
            </a:r>
            <a:endParaRPr lang="en-GB" sz="2000" b="1" dirty="0">
              <a:latin typeface="Calibri" pitchFamily="34" charset="0"/>
            </a:endParaRPr>
          </a:p>
        </p:txBody>
      </p:sp>
      <p:sp>
        <p:nvSpPr>
          <p:cNvPr id="3079" name="Text Box 7"/>
          <p:cNvSpPr txBox="1">
            <a:spLocks noChangeArrowheads="1"/>
          </p:cNvSpPr>
          <p:nvPr/>
        </p:nvSpPr>
        <p:spPr bwMode="auto">
          <a:xfrm>
            <a:off x="5652864" y="2996952"/>
            <a:ext cx="1295400" cy="4064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dirty="0">
                <a:latin typeface="Calibri" pitchFamily="34" charset="0"/>
              </a:rPr>
              <a:t>l</a:t>
            </a:r>
            <a:r>
              <a:rPr lang="en-GB" sz="2000" b="1" dirty="0" smtClean="0">
                <a:latin typeface="Calibri" pitchFamily="34" charset="0"/>
              </a:rPr>
              <a:t>a </a:t>
            </a:r>
            <a:r>
              <a:rPr lang="en-GB" sz="2000" b="1" dirty="0" err="1" smtClean="0">
                <a:latin typeface="Calibri" pitchFamily="34" charset="0"/>
              </a:rPr>
              <a:t>historia</a:t>
            </a:r>
            <a:endParaRPr lang="en-GB" sz="2000" b="1" dirty="0">
              <a:latin typeface="Calibri" pitchFamily="34" charset="0"/>
            </a:endParaRPr>
          </a:p>
        </p:txBody>
      </p:sp>
      <p:sp>
        <p:nvSpPr>
          <p:cNvPr id="3080" name="Text Box 8"/>
          <p:cNvSpPr txBox="1">
            <a:spLocks noChangeArrowheads="1"/>
          </p:cNvSpPr>
          <p:nvPr/>
        </p:nvSpPr>
        <p:spPr bwMode="auto">
          <a:xfrm>
            <a:off x="3563888" y="4149080"/>
            <a:ext cx="1582737" cy="4000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dirty="0">
                <a:latin typeface="Calibri" pitchFamily="34" charset="0"/>
              </a:rPr>
              <a:t>la </a:t>
            </a:r>
            <a:r>
              <a:rPr lang="en-GB" sz="2000" b="1" dirty="0" err="1" smtClean="0">
                <a:latin typeface="Calibri" pitchFamily="34" charset="0"/>
              </a:rPr>
              <a:t>música</a:t>
            </a:r>
            <a:endParaRPr lang="en-GB" sz="2000" b="1" dirty="0">
              <a:latin typeface="Calibri" pitchFamily="34" charset="0"/>
            </a:endParaRPr>
          </a:p>
        </p:txBody>
      </p:sp>
      <p:sp>
        <p:nvSpPr>
          <p:cNvPr id="3081" name="Text Box 9"/>
          <p:cNvSpPr txBox="1">
            <a:spLocks noChangeArrowheads="1"/>
          </p:cNvSpPr>
          <p:nvPr/>
        </p:nvSpPr>
        <p:spPr bwMode="auto">
          <a:xfrm>
            <a:off x="6660282" y="5157192"/>
            <a:ext cx="1008062" cy="40011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dirty="0" smtClean="0">
                <a:latin typeface="Calibri" pitchFamily="34" charset="0"/>
              </a:rPr>
              <a:t>Martin</a:t>
            </a:r>
            <a:endParaRPr lang="en-GB" sz="2000" b="1" dirty="0">
              <a:latin typeface="Calibri" pitchFamily="34" charset="0"/>
            </a:endParaRPr>
          </a:p>
        </p:txBody>
      </p:sp>
      <p:sp>
        <p:nvSpPr>
          <p:cNvPr id="3082" name="Text Box 10"/>
          <p:cNvSpPr txBox="1">
            <a:spLocks noChangeArrowheads="1"/>
          </p:cNvSpPr>
          <p:nvPr/>
        </p:nvSpPr>
        <p:spPr bwMode="auto">
          <a:xfrm>
            <a:off x="6732240" y="6335713"/>
            <a:ext cx="720725" cy="4064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dirty="0" err="1" smtClean="0">
                <a:latin typeface="Calibri" pitchFamily="34" charset="0"/>
              </a:rPr>
              <a:t>azul</a:t>
            </a:r>
            <a:endParaRPr lang="en-GB" sz="2000" b="1" dirty="0">
              <a:latin typeface="Calibri" pitchFamily="34" charset="0"/>
            </a:endParaRPr>
          </a:p>
        </p:txBody>
      </p:sp>
      <p:sp>
        <p:nvSpPr>
          <p:cNvPr id="17419" name="TextBox 10"/>
          <p:cNvSpPr txBox="1">
            <a:spLocks noChangeArrowheads="1"/>
          </p:cNvSpPr>
          <p:nvPr/>
        </p:nvSpPr>
        <p:spPr bwMode="auto">
          <a:xfrm>
            <a:off x="0" y="0"/>
            <a:ext cx="464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i="1">
                <a:solidFill>
                  <a:schemeClr val="bg1"/>
                </a:solidFill>
              </a:rPr>
              <a:t>Gracias a Helen Piggott</a:t>
            </a:r>
            <a:endParaRPr lang="en-US" b="1" i="1">
              <a:solidFill>
                <a:schemeClr val="bg1"/>
              </a:solidFill>
            </a:endParaRPr>
          </a:p>
        </p:txBody>
      </p:sp>
    </p:spTree>
    <p:extLst>
      <p:ext uri="{BB962C8B-B14F-4D97-AF65-F5344CB8AC3E}">
        <p14:creationId xmlns:p14="http://schemas.microsoft.com/office/powerpoint/2010/main" val="5606181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additive="base">
                                        <p:cTn id="13" dur="500" fill="hold"/>
                                        <p:tgtEl>
                                          <p:spTgt spid="3079"/>
                                        </p:tgtEl>
                                        <p:attrNameLst>
                                          <p:attrName>ppt_x</p:attrName>
                                        </p:attrNameLst>
                                      </p:cBhvr>
                                      <p:tavLst>
                                        <p:tav tm="0">
                                          <p:val>
                                            <p:strVal val="#ppt_x"/>
                                          </p:val>
                                        </p:tav>
                                        <p:tav tm="100000">
                                          <p:val>
                                            <p:strVal val="#ppt_x"/>
                                          </p:val>
                                        </p:tav>
                                      </p:tavLst>
                                    </p:anim>
                                    <p:anim calcmode="lin" valueType="num">
                                      <p:cBhvr additive="base">
                                        <p:cTn id="14"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81"/>
                                        </p:tgtEl>
                                        <p:attrNameLst>
                                          <p:attrName>style.visibility</p:attrName>
                                        </p:attrNameLst>
                                      </p:cBhvr>
                                      <p:to>
                                        <p:strVal val="visible"/>
                                      </p:to>
                                    </p:set>
                                    <p:anim calcmode="lin" valueType="num">
                                      <p:cBhvr additive="base">
                                        <p:cTn id="25" dur="500" fill="hold"/>
                                        <p:tgtEl>
                                          <p:spTgt spid="3081"/>
                                        </p:tgtEl>
                                        <p:attrNameLst>
                                          <p:attrName>ppt_x</p:attrName>
                                        </p:attrNameLst>
                                      </p:cBhvr>
                                      <p:tavLst>
                                        <p:tav tm="0">
                                          <p:val>
                                            <p:strVal val="#ppt_x"/>
                                          </p:val>
                                        </p:tav>
                                        <p:tav tm="100000">
                                          <p:val>
                                            <p:strVal val="#ppt_x"/>
                                          </p:val>
                                        </p:tav>
                                      </p:tavLst>
                                    </p:anim>
                                    <p:anim calcmode="lin" valueType="num">
                                      <p:cBhvr additive="base">
                                        <p:cTn id="26"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82"/>
                                        </p:tgtEl>
                                        <p:attrNameLst>
                                          <p:attrName>style.visibility</p:attrName>
                                        </p:attrNameLst>
                                      </p:cBhvr>
                                      <p:to>
                                        <p:strVal val="visible"/>
                                      </p:to>
                                    </p:set>
                                    <p:anim calcmode="lin" valueType="num">
                                      <p:cBhvr additive="base">
                                        <p:cTn id="31" dur="500" fill="hold"/>
                                        <p:tgtEl>
                                          <p:spTgt spid="3082"/>
                                        </p:tgtEl>
                                        <p:attrNameLst>
                                          <p:attrName>ppt_x</p:attrName>
                                        </p:attrNameLst>
                                      </p:cBhvr>
                                      <p:tavLst>
                                        <p:tav tm="0">
                                          <p:val>
                                            <p:strVal val="#ppt_x"/>
                                          </p:val>
                                        </p:tav>
                                        <p:tav tm="100000">
                                          <p:val>
                                            <p:strVal val="#ppt_x"/>
                                          </p:val>
                                        </p:tav>
                                      </p:tavLst>
                                    </p:anim>
                                    <p:anim calcmode="lin" valueType="num">
                                      <p:cBhvr additive="base">
                                        <p:cTn id="32"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P spid="3079" grpId="0" animBg="1"/>
      <p:bldP spid="3080" grpId="0" animBg="1"/>
      <p:bldP spid="3081" grpId="0" animBg="1"/>
      <p:bldP spid="30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3214688" cy="4754880"/>
        </p:xfrm>
        <a:graphic>
          <a:graphicData uri="http://schemas.openxmlformats.org/drawingml/2006/table">
            <a:tbl>
              <a:tblPr/>
              <a:tblGrid>
                <a:gridCol w="2209800"/>
                <a:gridCol w="1004888"/>
              </a:tblGrid>
              <a:tr h="209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rPr>
                        <a:t>4º ESO  - IES Ibarrekolanda</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r>
              <a:tr h="209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MATERIAS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HORAS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Lengua (Castillano)</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Matemáticas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Euskara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Inglés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Ciencias Sociales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Ética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Educación Física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Religión</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Tutoría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Optativas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9</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Horas semanales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30</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67629" name="Picture 2" descr="IES Ibarrekolanda BHI institu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571500"/>
            <a:ext cx="271462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5929313" y="1128713"/>
          <a:ext cx="3214687" cy="3657600"/>
        </p:xfrm>
        <a:graphic>
          <a:graphicData uri="http://schemas.openxmlformats.org/drawingml/2006/table">
            <a:tbl>
              <a:tblPr/>
              <a:tblGrid>
                <a:gridCol w="2209800"/>
                <a:gridCol w="1004887"/>
              </a:tblGrid>
              <a:tr h="209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Año 10 - Comberton</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r>
              <a:tr h="209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MATERIAS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HORAS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Lengua (Inglés)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Matemáticas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4</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Ciencias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6</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Español </a:t>
                      </a:r>
                      <a:r>
                        <a:rPr kumimoji="0" lang="en-US" sz="1400" b="0" i="0" u="none" strike="noStrike" cap="none" normalizeH="0" baseline="0" smtClean="0">
                          <a:ln>
                            <a:noFill/>
                          </a:ln>
                          <a:solidFill>
                            <a:schemeClr val="tx1"/>
                          </a:solidFill>
                          <a:effectLst/>
                          <a:latin typeface="Arial" charset="0"/>
                        </a:rPr>
                        <a:t>(u otro idioma)</a:t>
                      </a:r>
                      <a:endParaRPr kumimoji="0" lang="en-US" sz="14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Informática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1 1/2</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Educación Física</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 1/2 </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Optativas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9</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Horas semanales</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30</a:t>
                      </a:r>
                      <a:endParaRPr kumimoji="0" lang="en-US" sz="1800" b="0" i="0" u="none" strike="noStrike" cap="none" normalizeH="0" baseline="0" smtClean="0">
                        <a:ln>
                          <a:noFill/>
                        </a:ln>
                        <a:solidFill>
                          <a:schemeClr val="tx1"/>
                        </a:solidFill>
                        <a:effectLst/>
                        <a:latin typeface="Calibri"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7664" name="TextBox 5"/>
          <p:cNvSpPr txBox="1">
            <a:spLocks noChangeArrowheads="1"/>
          </p:cNvSpPr>
          <p:nvPr/>
        </p:nvSpPr>
        <p:spPr bwMode="auto">
          <a:xfrm>
            <a:off x="285750" y="6500813"/>
            <a:ext cx="857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hlinkClick r:id="rId3"/>
              </a:rPr>
              <a:t>http://www.ibarrekolanda.net/hezkuntza.cfm?atala=azpi_hezkuntza_eskaintza&amp;id=33&amp;hizkuntza=1</a:t>
            </a:r>
            <a:r>
              <a:rPr lang="en-US" sz="1600"/>
              <a:t> </a:t>
            </a:r>
          </a:p>
        </p:txBody>
      </p:sp>
      <p:pic>
        <p:nvPicPr>
          <p:cNvPr id="676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2759075"/>
            <a:ext cx="27146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66" name="TextBox 7"/>
          <p:cNvSpPr txBox="1">
            <a:spLocks noChangeArrowheads="1"/>
          </p:cNvSpPr>
          <p:nvPr/>
        </p:nvSpPr>
        <p:spPr bwMode="auto">
          <a:xfrm>
            <a:off x="6143625" y="142875"/>
            <a:ext cx="2714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t>Dos institutos – </a:t>
            </a:r>
            <a:br>
              <a:rPr lang="en-GB" sz="2400" b="1"/>
            </a:br>
            <a:r>
              <a:rPr lang="en-GB" sz="2400" b="1"/>
              <a:t>España e Inglaterra</a:t>
            </a:r>
            <a:endParaRPr lang="en-US" sz="2400" b="1"/>
          </a:p>
        </p:txBody>
      </p:sp>
      <p:graphicFrame>
        <p:nvGraphicFramePr>
          <p:cNvPr id="10" name="Table 9"/>
          <p:cNvGraphicFramePr>
            <a:graphicFrameLocks noGrp="1"/>
          </p:cNvGraphicFramePr>
          <p:nvPr/>
        </p:nvGraphicFramePr>
        <p:xfrm>
          <a:off x="214313" y="4946650"/>
          <a:ext cx="8858250" cy="1485900"/>
        </p:xfrm>
        <a:graphic>
          <a:graphicData uri="http://schemas.openxmlformats.org/drawingml/2006/table">
            <a:tbl>
              <a:tblPr/>
              <a:tblGrid>
                <a:gridCol w="4429125"/>
                <a:gridCol w="442912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bg1"/>
                          </a:solidFill>
                          <a:effectLst/>
                          <a:latin typeface="Calibri" pitchFamily="34" charset="0"/>
                        </a:rPr>
                        <a:t>En España tienen 4 horas de matemáticas.</a:t>
                      </a:r>
                      <a:endParaRPr kumimoji="0" lang="en-US" sz="1800" b="1" i="0" u="none" strike="noStrike" cap="none" normalizeH="0" baseline="0" smtClean="0">
                        <a:ln>
                          <a:noFill/>
                        </a:ln>
                        <a:solidFill>
                          <a:schemeClr val="bg1"/>
                        </a:solidFill>
                        <a:effectLst/>
                        <a:latin typeface="Calibri" pitchFamily="34" charset="0"/>
                      </a:endParaRPr>
                    </a:p>
                  </a:txBody>
                  <a:tcPr anchor="ctr"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bg1"/>
                        </a:solidFill>
                        <a:effectLst/>
                        <a:latin typeface="Calibri" pitchFamily="34" charset="0"/>
                      </a:endParaRPr>
                    </a:p>
                  </a:txBody>
                  <a:tcPr anchor="ctr"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alibri" pitchFamily="34" charset="0"/>
                      </a:endParaRPr>
                    </a:p>
                  </a:txBody>
                  <a:tcPr anchor="ctr"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766090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GB" smtClean="0"/>
          </a:p>
        </p:txBody>
      </p:sp>
      <p:sp>
        <p:nvSpPr>
          <p:cNvPr id="3" name="Content Placeholder 2"/>
          <p:cNvSpPr>
            <a:spLocks noGrp="1"/>
          </p:cNvSpPr>
          <p:nvPr>
            <p:ph idx="1"/>
          </p:nvPr>
        </p:nvSpPr>
        <p:spPr/>
        <p:txBody>
          <a:bodyPr>
            <a:normAutofit/>
          </a:bodyPr>
          <a:lstStyle/>
          <a:p>
            <a:pPr>
              <a:lnSpc>
                <a:spcPct val="90000"/>
              </a:lnSpc>
            </a:pPr>
            <a:r>
              <a:rPr lang="en-GB" smtClean="0"/>
              <a:t>Choose which school you attend (Spain / England)</a:t>
            </a:r>
          </a:p>
          <a:p>
            <a:pPr>
              <a:lnSpc>
                <a:spcPct val="90000"/>
              </a:lnSpc>
            </a:pPr>
            <a:r>
              <a:rPr lang="en-GB" smtClean="0"/>
              <a:t>Write 3 phrases that are true (or would be if you attended that school) and one phrase that is false</a:t>
            </a:r>
          </a:p>
          <a:p>
            <a:pPr>
              <a:lnSpc>
                <a:spcPct val="90000"/>
              </a:lnSpc>
            </a:pPr>
            <a:r>
              <a:rPr lang="en-GB" smtClean="0"/>
              <a:t>Go around the room and tell your phrases to different people</a:t>
            </a:r>
          </a:p>
          <a:p>
            <a:pPr>
              <a:lnSpc>
                <a:spcPct val="90000"/>
              </a:lnSpc>
            </a:pPr>
            <a:r>
              <a:rPr lang="en-GB" smtClean="0"/>
              <a:t>They need to identify if you go to the Spanish or English school and which phrase is false</a:t>
            </a:r>
            <a:endParaRPr lang="en-US" smtClean="0"/>
          </a:p>
        </p:txBody>
      </p:sp>
      <p:sp>
        <p:nvSpPr>
          <p:cNvPr id="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29176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02722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atletismo</a:t>
            </a:r>
            <a:endParaRPr lang="en-GB" sz="2400" dirty="0">
              <a:solidFill>
                <a:schemeClr val="bg1"/>
              </a:solidFill>
            </a:endParaRPr>
          </a:p>
        </p:txBody>
      </p:sp>
      <p:sp>
        <p:nvSpPr>
          <p:cNvPr id="5" name="TextBox 4"/>
          <p:cNvSpPr txBox="1"/>
          <p:nvPr/>
        </p:nvSpPr>
        <p:spPr>
          <a:xfrm>
            <a:off x="827584" y="1486163"/>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bádminton</a:t>
            </a:r>
            <a:endParaRPr lang="en-GB" sz="2400" dirty="0">
              <a:solidFill>
                <a:schemeClr val="bg1"/>
              </a:solidFill>
            </a:endParaRPr>
          </a:p>
        </p:txBody>
      </p:sp>
      <p:sp>
        <p:nvSpPr>
          <p:cNvPr id="6" name="TextBox 5"/>
          <p:cNvSpPr txBox="1"/>
          <p:nvPr/>
        </p:nvSpPr>
        <p:spPr>
          <a:xfrm>
            <a:off x="827584" y="1943725"/>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baloncesto</a:t>
            </a:r>
            <a:endParaRPr lang="en-GB" sz="2400" dirty="0">
              <a:solidFill>
                <a:schemeClr val="bg1"/>
              </a:solidFill>
            </a:endParaRPr>
          </a:p>
        </p:txBody>
      </p:sp>
      <p:sp>
        <p:nvSpPr>
          <p:cNvPr id="7" name="TextBox 6"/>
          <p:cNvSpPr txBox="1"/>
          <p:nvPr/>
        </p:nvSpPr>
        <p:spPr>
          <a:xfrm>
            <a:off x="827584" y="2405390"/>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balonmano</a:t>
            </a:r>
            <a:endParaRPr lang="en-GB" sz="2400" dirty="0">
              <a:solidFill>
                <a:schemeClr val="bg1"/>
              </a:solidFill>
            </a:endParaRPr>
          </a:p>
        </p:txBody>
      </p:sp>
      <p:sp>
        <p:nvSpPr>
          <p:cNvPr id="8" name="TextBox 7"/>
          <p:cNvSpPr txBox="1"/>
          <p:nvPr/>
        </p:nvSpPr>
        <p:spPr>
          <a:xfrm>
            <a:off x="827584" y="2864331"/>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boxeo</a:t>
            </a:r>
            <a:endParaRPr lang="en-GB" sz="2400" dirty="0">
              <a:solidFill>
                <a:schemeClr val="bg1"/>
              </a:solidFill>
            </a:endParaRPr>
          </a:p>
        </p:txBody>
      </p:sp>
      <p:sp>
        <p:nvSpPr>
          <p:cNvPr id="9" name="TextBox 8"/>
          <p:cNvSpPr txBox="1"/>
          <p:nvPr/>
        </p:nvSpPr>
        <p:spPr>
          <a:xfrm>
            <a:off x="827584" y="3325996"/>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ciclismo</a:t>
            </a:r>
            <a:endParaRPr lang="en-GB" sz="2400" dirty="0">
              <a:solidFill>
                <a:schemeClr val="bg1"/>
              </a:solidFill>
            </a:endParaRPr>
          </a:p>
        </p:txBody>
      </p:sp>
      <p:sp>
        <p:nvSpPr>
          <p:cNvPr id="10" name="TextBox 9"/>
          <p:cNvSpPr txBox="1"/>
          <p:nvPr/>
        </p:nvSpPr>
        <p:spPr>
          <a:xfrm>
            <a:off x="827584" y="3759423"/>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esgrima</a:t>
            </a:r>
            <a:endParaRPr lang="en-GB" sz="2400" dirty="0">
              <a:solidFill>
                <a:schemeClr val="bg1"/>
              </a:solidFill>
            </a:endParaRPr>
          </a:p>
        </p:txBody>
      </p:sp>
      <p:sp>
        <p:nvSpPr>
          <p:cNvPr id="11" name="TextBox 10"/>
          <p:cNvSpPr txBox="1"/>
          <p:nvPr/>
        </p:nvSpPr>
        <p:spPr>
          <a:xfrm>
            <a:off x="827584" y="4191471"/>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fútbol</a:t>
            </a:r>
            <a:endParaRPr lang="en-GB" sz="2400" dirty="0">
              <a:solidFill>
                <a:schemeClr val="bg1"/>
              </a:solidFill>
            </a:endParaRPr>
          </a:p>
        </p:txBody>
      </p:sp>
      <p:sp>
        <p:nvSpPr>
          <p:cNvPr id="12" name="TextBox 11"/>
          <p:cNvSpPr txBox="1"/>
          <p:nvPr/>
        </p:nvSpPr>
        <p:spPr>
          <a:xfrm>
            <a:off x="827584" y="4623519"/>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gimnasia</a:t>
            </a:r>
            <a:endParaRPr lang="en-GB" sz="2400" dirty="0">
              <a:solidFill>
                <a:schemeClr val="bg1"/>
              </a:solidFill>
            </a:endParaRPr>
          </a:p>
        </p:txBody>
      </p:sp>
      <p:sp>
        <p:nvSpPr>
          <p:cNvPr id="13" name="TextBox 12"/>
          <p:cNvSpPr txBox="1"/>
          <p:nvPr/>
        </p:nvSpPr>
        <p:spPr>
          <a:xfrm>
            <a:off x="827584" y="5055567"/>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halterofilia</a:t>
            </a:r>
            <a:endParaRPr lang="en-GB" sz="2400" dirty="0">
              <a:solidFill>
                <a:schemeClr val="bg1"/>
              </a:solidFill>
            </a:endParaRPr>
          </a:p>
        </p:txBody>
      </p:sp>
      <p:sp>
        <p:nvSpPr>
          <p:cNvPr id="15" name="TextBox 14"/>
          <p:cNvSpPr txBox="1"/>
          <p:nvPr/>
        </p:nvSpPr>
        <p:spPr>
          <a:xfrm>
            <a:off x="3347864" y="1484784"/>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hockey</a:t>
            </a:r>
            <a:endParaRPr lang="en-GB" sz="2400" dirty="0">
              <a:solidFill>
                <a:schemeClr val="bg1"/>
              </a:solidFill>
            </a:endParaRPr>
          </a:p>
        </p:txBody>
      </p:sp>
      <p:sp>
        <p:nvSpPr>
          <p:cNvPr id="25" name="TextBox 24"/>
          <p:cNvSpPr txBox="1"/>
          <p:nvPr/>
        </p:nvSpPr>
        <p:spPr>
          <a:xfrm>
            <a:off x="3347864" y="194782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judo</a:t>
            </a:r>
            <a:endParaRPr lang="en-GB" sz="2400" dirty="0">
              <a:solidFill>
                <a:schemeClr val="bg1"/>
              </a:solidFill>
            </a:endParaRPr>
          </a:p>
        </p:txBody>
      </p:sp>
      <p:sp>
        <p:nvSpPr>
          <p:cNvPr id="26" name="TextBox 25"/>
          <p:cNvSpPr txBox="1"/>
          <p:nvPr/>
        </p:nvSpPr>
        <p:spPr>
          <a:xfrm>
            <a:off x="3347864" y="2405390"/>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lucha</a:t>
            </a:r>
            <a:endParaRPr lang="en-GB" sz="2400" dirty="0">
              <a:solidFill>
                <a:schemeClr val="bg1"/>
              </a:solidFill>
            </a:endParaRPr>
          </a:p>
        </p:txBody>
      </p:sp>
      <p:sp>
        <p:nvSpPr>
          <p:cNvPr id="27" name="TextBox 26"/>
          <p:cNvSpPr txBox="1"/>
          <p:nvPr/>
        </p:nvSpPr>
        <p:spPr>
          <a:xfrm>
            <a:off x="3347864" y="2867055"/>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natación</a:t>
            </a:r>
            <a:endParaRPr lang="en-GB" sz="2400" dirty="0">
              <a:solidFill>
                <a:schemeClr val="bg1"/>
              </a:solidFill>
            </a:endParaRPr>
          </a:p>
        </p:txBody>
      </p:sp>
      <p:sp>
        <p:nvSpPr>
          <p:cNvPr id="28" name="TextBox 27"/>
          <p:cNvSpPr txBox="1"/>
          <p:nvPr/>
        </p:nvSpPr>
        <p:spPr>
          <a:xfrm>
            <a:off x="3347864" y="3325996"/>
            <a:ext cx="2520280" cy="430887"/>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200" dirty="0" err="1">
                <a:solidFill>
                  <a:schemeClr val="bg1"/>
                </a:solidFill>
              </a:rPr>
              <a:t>p</a:t>
            </a:r>
            <a:r>
              <a:rPr lang="en-GB" sz="2200" dirty="0" err="1" smtClean="0">
                <a:solidFill>
                  <a:schemeClr val="bg1"/>
                </a:solidFill>
              </a:rPr>
              <a:t>entatlón</a:t>
            </a:r>
            <a:r>
              <a:rPr lang="en-GB" sz="2200" dirty="0" smtClean="0">
                <a:solidFill>
                  <a:schemeClr val="bg1"/>
                </a:solidFill>
              </a:rPr>
              <a:t> </a:t>
            </a:r>
            <a:r>
              <a:rPr lang="en-GB" sz="2200" dirty="0" err="1" smtClean="0">
                <a:solidFill>
                  <a:schemeClr val="bg1"/>
                </a:solidFill>
              </a:rPr>
              <a:t>moderno</a:t>
            </a:r>
            <a:endParaRPr lang="en-GB" sz="2200" dirty="0">
              <a:solidFill>
                <a:schemeClr val="bg1"/>
              </a:solidFill>
            </a:endParaRPr>
          </a:p>
        </p:txBody>
      </p:sp>
      <p:sp>
        <p:nvSpPr>
          <p:cNvPr id="29" name="TextBox 28"/>
          <p:cNvSpPr txBox="1"/>
          <p:nvPr/>
        </p:nvSpPr>
        <p:spPr>
          <a:xfrm>
            <a:off x="3347864" y="3756665"/>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piragüismo</a:t>
            </a:r>
            <a:endParaRPr lang="en-GB" sz="2400" dirty="0">
              <a:solidFill>
                <a:schemeClr val="bg1"/>
              </a:solidFill>
            </a:endParaRPr>
          </a:p>
        </p:txBody>
      </p:sp>
      <p:sp>
        <p:nvSpPr>
          <p:cNvPr id="30" name="TextBox 29"/>
          <p:cNvSpPr txBox="1"/>
          <p:nvPr/>
        </p:nvSpPr>
        <p:spPr>
          <a:xfrm>
            <a:off x="3347864" y="419009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remo</a:t>
            </a:r>
            <a:endParaRPr lang="en-GB" sz="2400" dirty="0">
              <a:solidFill>
                <a:schemeClr val="bg1"/>
              </a:solidFill>
            </a:endParaRPr>
          </a:p>
        </p:txBody>
      </p:sp>
      <p:sp>
        <p:nvSpPr>
          <p:cNvPr id="31" name="TextBox 30"/>
          <p:cNvSpPr txBox="1"/>
          <p:nvPr/>
        </p:nvSpPr>
        <p:spPr>
          <a:xfrm>
            <a:off x="3347864" y="4622140"/>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taekwondo</a:t>
            </a:r>
            <a:endParaRPr lang="en-GB" sz="2400" dirty="0">
              <a:solidFill>
                <a:schemeClr val="bg1"/>
              </a:solidFill>
            </a:endParaRPr>
          </a:p>
        </p:txBody>
      </p:sp>
      <p:sp>
        <p:nvSpPr>
          <p:cNvPr id="32" name="TextBox 31"/>
          <p:cNvSpPr txBox="1"/>
          <p:nvPr/>
        </p:nvSpPr>
        <p:spPr>
          <a:xfrm>
            <a:off x="3347864" y="505418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tenis</a:t>
            </a:r>
            <a:endParaRPr lang="en-GB" sz="2400" dirty="0">
              <a:solidFill>
                <a:schemeClr val="bg1"/>
              </a:solidFill>
            </a:endParaRPr>
          </a:p>
        </p:txBody>
      </p:sp>
      <p:sp>
        <p:nvSpPr>
          <p:cNvPr id="34" name="TextBox 33"/>
          <p:cNvSpPr txBox="1"/>
          <p:nvPr/>
        </p:nvSpPr>
        <p:spPr>
          <a:xfrm>
            <a:off x="3350490" y="1027222"/>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hípica</a:t>
            </a:r>
            <a:endParaRPr lang="en-GB" sz="2400" dirty="0">
              <a:solidFill>
                <a:schemeClr val="bg1"/>
              </a:solidFill>
            </a:endParaRPr>
          </a:p>
        </p:txBody>
      </p:sp>
      <p:sp>
        <p:nvSpPr>
          <p:cNvPr id="35" name="TextBox 34"/>
          <p:cNvSpPr txBox="1"/>
          <p:nvPr/>
        </p:nvSpPr>
        <p:spPr>
          <a:xfrm>
            <a:off x="5868144" y="102449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tenis</a:t>
            </a:r>
            <a:r>
              <a:rPr lang="en-GB" sz="2400" dirty="0" smtClean="0">
                <a:solidFill>
                  <a:schemeClr val="bg1"/>
                </a:solidFill>
              </a:rPr>
              <a:t> de mesa</a:t>
            </a:r>
            <a:endParaRPr lang="en-GB" sz="2400" dirty="0">
              <a:solidFill>
                <a:schemeClr val="bg1"/>
              </a:solidFill>
            </a:endParaRPr>
          </a:p>
        </p:txBody>
      </p:sp>
      <p:sp>
        <p:nvSpPr>
          <p:cNvPr id="36" name="TextBox 35"/>
          <p:cNvSpPr txBox="1"/>
          <p:nvPr/>
        </p:nvSpPr>
        <p:spPr>
          <a:xfrm>
            <a:off x="5868144" y="148754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tiro</a:t>
            </a:r>
            <a:endParaRPr lang="en-GB" sz="2400" dirty="0">
              <a:solidFill>
                <a:schemeClr val="bg1"/>
              </a:solidFill>
            </a:endParaRPr>
          </a:p>
        </p:txBody>
      </p:sp>
      <p:sp>
        <p:nvSpPr>
          <p:cNvPr id="37" name="TextBox 36"/>
          <p:cNvSpPr txBox="1"/>
          <p:nvPr/>
        </p:nvSpPr>
        <p:spPr>
          <a:xfrm>
            <a:off x="5870770" y="1949207"/>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tiro</a:t>
            </a:r>
            <a:r>
              <a:rPr lang="en-GB" sz="2400" dirty="0" smtClean="0">
                <a:solidFill>
                  <a:schemeClr val="bg1"/>
                </a:solidFill>
              </a:rPr>
              <a:t> con </a:t>
            </a:r>
            <a:r>
              <a:rPr lang="en-GB" sz="2400" dirty="0" err="1" smtClean="0">
                <a:solidFill>
                  <a:schemeClr val="bg1"/>
                </a:solidFill>
              </a:rPr>
              <a:t>arco</a:t>
            </a:r>
            <a:endParaRPr lang="en-GB" sz="2400" dirty="0">
              <a:solidFill>
                <a:schemeClr val="bg1"/>
              </a:solidFill>
            </a:endParaRPr>
          </a:p>
        </p:txBody>
      </p:sp>
      <p:sp>
        <p:nvSpPr>
          <p:cNvPr id="38" name="TextBox 37"/>
          <p:cNvSpPr txBox="1"/>
          <p:nvPr/>
        </p:nvSpPr>
        <p:spPr>
          <a:xfrm>
            <a:off x="5868144" y="2406769"/>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triatlón</a:t>
            </a:r>
            <a:endParaRPr lang="en-GB" sz="2400" dirty="0">
              <a:solidFill>
                <a:schemeClr val="bg1"/>
              </a:solidFill>
            </a:endParaRPr>
          </a:p>
        </p:txBody>
      </p:sp>
      <p:sp>
        <p:nvSpPr>
          <p:cNvPr id="39" name="TextBox 38"/>
          <p:cNvSpPr txBox="1"/>
          <p:nvPr/>
        </p:nvSpPr>
        <p:spPr>
          <a:xfrm>
            <a:off x="5868144" y="2865710"/>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vela</a:t>
            </a:r>
            <a:endParaRPr lang="en-GB" sz="2400" dirty="0">
              <a:solidFill>
                <a:schemeClr val="bg1"/>
              </a:solidFill>
            </a:endParaRPr>
          </a:p>
        </p:txBody>
      </p:sp>
      <p:sp>
        <p:nvSpPr>
          <p:cNvPr id="40" name="TextBox 39"/>
          <p:cNvSpPr txBox="1"/>
          <p:nvPr/>
        </p:nvSpPr>
        <p:spPr>
          <a:xfrm>
            <a:off x="5868144" y="3311877"/>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voleibol</a:t>
            </a:r>
            <a:endParaRPr lang="en-GB" sz="2400" dirty="0">
              <a:solidFill>
                <a:schemeClr val="bg1"/>
              </a:solidFill>
            </a:endParaRPr>
          </a:p>
        </p:txBody>
      </p:sp>
    </p:spTree>
    <p:extLst>
      <p:ext uri="{BB962C8B-B14F-4D97-AF65-F5344CB8AC3E}">
        <p14:creationId xmlns:p14="http://schemas.microsoft.com/office/powerpoint/2010/main" val="6201941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2875" y="785813"/>
          <a:ext cx="8858250" cy="5568950"/>
        </p:xfrm>
        <a:graphic>
          <a:graphicData uri="http://schemas.openxmlformats.org/drawingml/2006/table">
            <a:tbl>
              <a:tblPr/>
              <a:tblGrid>
                <a:gridCol w="7215188"/>
                <a:gridCol w="1643062"/>
              </a:tblGrid>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1.  Es el deporte más popular en Inglaterra y en España.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2.  Es un deporte individual que es popular en Inglaterra, que se hace cerca del agua.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3.  Es un deporte de equipo que se juega con una pelota y se puede jugarlo en la playa.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4.  Es un deporte acuático y olímpico en el cuál ganó medalla de oro Rebecca Adlington en Beijing.</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5.  Es un deporte que originó en Inglaterra en una ciudad que lleva el mismo nombre.</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6.  Es un deporte individual cuyo objetivo es subir.</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7.  Es un deporte que es como una mezcla entre el fútbol y el baloncesto.</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9900" name="TextBox 2"/>
          <p:cNvSpPr txBox="1">
            <a:spLocks noChangeArrowheads="1"/>
          </p:cNvSpPr>
          <p:nvPr/>
        </p:nvSpPr>
        <p:spPr bwMode="auto">
          <a:xfrm>
            <a:off x="142875" y="68263"/>
            <a:ext cx="8786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a:t>¿De qué deporte se habla aquí?</a:t>
            </a:r>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77198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357188"/>
          <a:ext cx="8572500" cy="5715000"/>
        </p:xfrm>
        <a:graphic>
          <a:graphicData uri="http://schemas.openxmlformats.org/drawingml/2006/table">
            <a:tbl>
              <a:tblPr/>
              <a:tblGrid>
                <a:gridCol w="2357438"/>
                <a:gridCol w="1928812"/>
                <a:gridCol w="2143125"/>
                <a:gridCol w="2143125"/>
              </a:tblGrid>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un deporte ...</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a..........sport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que se juega/se hace....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...that you play/do...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equipo/individual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team/individual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una pelota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 a ball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combate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combat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en una cancha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 a court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acuático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...jugadores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with....players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olímpico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Olympic</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sobre/en el agua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on/in the 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(en/con)</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(in/with)</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un deporte 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 sport that...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muy  caro/barato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very expensive/</a:t>
                      </a:r>
                      <a:br>
                        <a:rPr kumimoji="0" lang="en-GB" sz="1800" b="0" i="0" u="none" strike="noStrike" cap="none" normalizeH="0" baseline="0" smtClean="0">
                          <a:ln>
                            <a:noFill/>
                          </a:ln>
                          <a:solidFill>
                            <a:schemeClr val="tx1"/>
                          </a:solidFill>
                          <a:effectLst/>
                          <a:latin typeface="Calibri" pitchFamily="34" charset="0"/>
                        </a:rPr>
                      </a:br>
                      <a:r>
                        <a:rPr kumimoji="0" lang="en-GB" sz="1800" b="0" i="0" u="none" strike="noStrike" cap="none" normalizeH="0" baseline="0" smtClean="0">
                          <a:ln>
                            <a:noFill/>
                          </a:ln>
                          <a:solidFill>
                            <a:schemeClr val="tx1"/>
                          </a:solidFill>
                          <a:effectLst/>
                          <a:latin typeface="Calibri" pitchFamily="34" charset="0"/>
                        </a:rPr>
                        <a:t>cheap</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(no) me guesta porque...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 (don’t) like because...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emocionante/aburrido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exciting/boring</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como una mezcla entre........ y..</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like a mixture between.... and....</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4534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74294294"/>
              </p:ext>
            </p:extLst>
          </p:nvPr>
        </p:nvGraphicFramePr>
        <p:xfrm>
          <a:off x="20544" y="0"/>
          <a:ext cx="9123456" cy="6858000"/>
        </p:xfrm>
        <a:graphic>
          <a:graphicData uri="http://schemas.openxmlformats.org/drawingml/2006/table">
            <a:tbl>
              <a:tblPr firstRow="1" bandRow="1">
                <a:tableStyleId>{5940675A-B579-460E-94D1-54222C63F5DA}</a:tableStyleId>
              </a:tblPr>
              <a:tblGrid>
                <a:gridCol w="2280864"/>
                <a:gridCol w="2280864"/>
                <a:gridCol w="2280864"/>
                <a:gridCol w="2280864"/>
              </a:tblGrid>
              <a:tr h="1714500">
                <a:tc>
                  <a:txBody>
                    <a:bodyPr/>
                    <a:lstStyle/>
                    <a:p>
                      <a:endParaRPr lang="en-GB"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endParaRPr lang="en-GB"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GB"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pic>
        <p:nvPicPr>
          <p:cNvPr id="6"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9711" y="866819"/>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6104" y="87646"/>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74060" y="823797"/>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0453" y="44624"/>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44008" y="823797"/>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0401" y="44624"/>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10564" y="823797"/>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46957" y="44624"/>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804" y="2555143"/>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197" y="1775970"/>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39752" y="2551989"/>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76145" y="1772816"/>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44008" y="2551989"/>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0401" y="1772816"/>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48264" y="2555143"/>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84657" y="1775970"/>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4998" y="4323203"/>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1391" y="3544030"/>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99347" y="4280181"/>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35740" y="3501008"/>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69295" y="4280181"/>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05688" y="3501008"/>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35851" y="4280181"/>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72244" y="3501008"/>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091" y="6011527"/>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1484" y="5232354"/>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65039" y="6008373"/>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01432" y="5229200"/>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69295" y="6008373"/>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05688" y="5229200"/>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a:hlinkClick r:id="" action="ppaction://noaction">
              <a:snd r:embed="rId3" name="no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73551" y="6011527"/>
            <a:ext cx="792088" cy="8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a:hlinkClick r:id="" action="ppaction://noaction">
              <a:snd r:embed="rId5" name="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09944" y="5232354"/>
            <a:ext cx="793395" cy="7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103294369"/>
              </p:ext>
            </p:extLst>
          </p:nvPr>
        </p:nvGraphicFramePr>
        <p:xfrm>
          <a:off x="954786" y="967152"/>
          <a:ext cx="629047" cy="676851"/>
        </p:xfrm>
        <a:graphic>
          <a:graphicData uri="http://schemas.openxmlformats.org/presentationml/2006/ole">
            <mc:AlternateContent xmlns:mc="http://schemas.openxmlformats.org/markup-compatibility/2006">
              <mc:Choice xmlns:v="urn:schemas-microsoft-com:vml" Requires="v">
                <p:oleObj spid="_x0000_s1146" r:id="rId7" imgW="936000" imgH="1007640" progId="Flash.Movie">
                  <p:embed/>
                </p:oleObj>
              </mc:Choice>
              <mc:Fallback>
                <p:oleObj r:id="rId7"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786" y="967152"/>
                        <a:ext cx="629047" cy="676851"/>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46959065"/>
              </p:ext>
            </p:extLst>
          </p:nvPr>
        </p:nvGraphicFramePr>
        <p:xfrm>
          <a:off x="1403648" y="980728"/>
          <a:ext cx="630237" cy="677862"/>
        </p:xfrm>
        <a:graphic>
          <a:graphicData uri="http://schemas.openxmlformats.org/presentationml/2006/ole">
            <mc:AlternateContent xmlns:mc="http://schemas.openxmlformats.org/markup-compatibility/2006">
              <mc:Choice xmlns:v="urn:schemas-microsoft-com:vml" Requires="v">
                <p:oleObj spid="_x0000_s1147" r:id="rId9" imgW="936000" imgH="1007640" progId="Flash.Movie">
                  <p:embed/>
                </p:oleObj>
              </mc:Choice>
              <mc:Fallback>
                <p:oleObj r:id="rId9"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648" y="980728"/>
                        <a:ext cx="63023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44549911"/>
              </p:ext>
            </p:extLst>
          </p:nvPr>
        </p:nvGraphicFramePr>
        <p:xfrm>
          <a:off x="931925" y="6056078"/>
          <a:ext cx="630237" cy="677862"/>
        </p:xfrm>
        <a:graphic>
          <a:graphicData uri="http://schemas.openxmlformats.org/presentationml/2006/ole">
            <mc:AlternateContent xmlns:mc="http://schemas.openxmlformats.org/markup-compatibility/2006">
              <mc:Choice xmlns:v="urn:schemas-microsoft-com:vml" Requires="v">
                <p:oleObj spid="_x0000_s1148" r:id="rId10" imgW="936000" imgH="1007640" progId="Flash.Movie">
                  <p:embed/>
                </p:oleObj>
              </mc:Choice>
              <mc:Fallback>
                <p:oleObj r:id="rId10"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925" y="6056078"/>
                        <a:ext cx="63023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716810171"/>
              </p:ext>
            </p:extLst>
          </p:nvPr>
        </p:nvGraphicFramePr>
        <p:xfrm>
          <a:off x="1381187" y="6070365"/>
          <a:ext cx="630238" cy="677863"/>
        </p:xfrm>
        <a:graphic>
          <a:graphicData uri="http://schemas.openxmlformats.org/presentationml/2006/ole">
            <mc:AlternateContent xmlns:mc="http://schemas.openxmlformats.org/markup-compatibility/2006">
              <mc:Choice xmlns:v="urn:schemas-microsoft-com:vml" Requires="v">
                <p:oleObj spid="_x0000_s1149" r:id="rId11" imgW="936000" imgH="1007640" progId="Flash.Movie">
                  <p:embed/>
                </p:oleObj>
              </mc:Choice>
              <mc:Fallback>
                <p:oleObj r:id="rId11"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187" y="6070365"/>
                        <a:ext cx="630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075705723"/>
              </p:ext>
            </p:extLst>
          </p:nvPr>
        </p:nvGraphicFramePr>
        <p:xfrm>
          <a:off x="3236061" y="73359"/>
          <a:ext cx="630237" cy="677862"/>
        </p:xfrm>
        <a:graphic>
          <a:graphicData uri="http://schemas.openxmlformats.org/presentationml/2006/ole">
            <mc:AlternateContent xmlns:mc="http://schemas.openxmlformats.org/markup-compatibility/2006">
              <mc:Choice xmlns:v="urn:schemas-microsoft-com:vml" Requires="v">
                <p:oleObj spid="_x0000_s1150" r:id="rId12" imgW="936000" imgH="1007640" progId="Flash.Movie">
                  <p:embed/>
                </p:oleObj>
              </mc:Choice>
              <mc:Fallback>
                <p:oleObj r:id="rId12"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061" y="73359"/>
                        <a:ext cx="63023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553612660"/>
              </p:ext>
            </p:extLst>
          </p:nvPr>
        </p:nvGraphicFramePr>
        <p:xfrm>
          <a:off x="3685323" y="87646"/>
          <a:ext cx="630238" cy="677863"/>
        </p:xfrm>
        <a:graphic>
          <a:graphicData uri="http://schemas.openxmlformats.org/presentationml/2006/ole">
            <mc:AlternateContent xmlns:mc="http://schemas.openxmlformats.org/markup-compatibility/2006">
              <mc:Choice xmlns:v="urn:schemas-microsoft-com:vml" Requires="v">
                <p:oleObj spid="_x0000_s1151" r:id="rId13" imgW="936000" imgH="1007640" progId="Flash.Movie">
                  <p:embed/>
                </p:oleObj>
              </mc:Choice>
              <mc:Fallback>
                <p:oleObj r:id="rId13"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5323" y="87646"/>
                        <a:ext cx="630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665383279"/>
              </p:ext>
            </p:extLst>
          </p:nvPr>
        </p:nvGraphicFramePr>
        <p:xfrm>
          <a:off x="3244415" y="5243876"/>
          <a:ext cx="630237" cy="677862"/>
        </p:xfrm>
        <a:graphic>
          <a:graphicData uri="http://schemas.openxmlformats.org/presentationml/2006/ole">
            <mc:AlternateContent xmlns:mc="http://schemas.openxmlformats.org/markup-compatibility/2006">
              <mc:Choice xmlns:v="urn:schemas-microsoft-com:vml" Requires="v">
                <p:oleObj spid="_x0000_s1152" r:id="rId14" imgW="936000" imgH="1007640" progId="Flash.Movie">
                  <p:embed/>
                </p:oleObj>
              </mc:Choice>
              <mc:Fallback>
                <p:oleObj r:id="rId14"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4415" y="5243876"/>
                        <a:ext cx="63023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121864100"/>
              </p:ext>
            </p:extLst>
          </p:nvPr>
        </p:nvGraphicFramePr>
        <p:xfrm>
          <a:off x="3693677" y="5258163"/>
          <a:ext cx="630238" cy="677863"/>
        </p:xfrm>
        <a:graphic>
          <a:graphicData uri="http://schemas.openxmlformats.org/presentationml/2006/ole">
            <mc:AlternateContent xmlns:mc="http://schemas.openxmlformats.org/markup-compatibility/2006">
              <mc:Choice xmlns:v="urn:schemas-microsoft-com:vml" Requires="v">
                <p:oleObj spid="_x0000_s1153" r:id="rId15" imgW="936000" imgH="1007640" progId="Flash.Movie">
                  <p:embed/>
                </p:oleObj>
              </mc:Choice>
              <mc:Fallback>
                <p:oleObj r:id="rId15" imgW="936000" imgH="100764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3677" y="5258163"/>
                        <a:ext cx="630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2210462"/>
              </p:ext>
            </p:extLst>
          </p:nvPr>
        </p:nvGraphicFramePr>
        <p:xfrm>
          <a:off x="5868144" y="885898"/>
          <a:ext cx="561802" cy="677646"/>
        </p:xfrm>
        <a:graphic>
          <a:graphicData uri="http://schemas.openxmlformats.org/presentationml/2006/ole">
            <mc:AlternateContent xmlns:mc="http://schemas.openxmlformats.org/markup-compatibility/2006">
              <mc:Choice xmlns:v="urn:schemas-microsoft-com:vml" Requires="v">
                <p:oleObj spid="_x0000_s1154" r:id="rId16" imgW="875160" imgH="1060560" progId="Flash.Movie">
                  <p:embed/>
                </p:oleObj>
              </mc:Choice>
              <mc:Fallback>
                <p:oleObj r:id="rId16"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68144" y="885898"/>
                        <a:ext cx="561802" cy="677646"/>
                      </a:xfrm>
                      <a:prstGeom prst="rect">
                        <a:avLst/>
                      </a:prstGeom>
                      <a:noFill/>
                      <a:ln>
                        <a:noFill/>
                      </a:ln>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529009680"/>
              </p:ext>
            </p:extLst>
          </p:nvPr>
        </p:nvGraphicFramePr>
        <p:xfrm>
          <a:off x="5499083" y="885790"/>
          <a:ext cx="561975" cy="677862"/>
        </p:xfrm>
        <a:graphic>
          <a:graphicData uri="http://schemas.openxmlformats.org/presentationml/2006/ole">
            <mc:AlternateContent xmlns:mc="http://schemas.openxmlformats.org/markup-compatibility/2006">
              <mc:Choice xmlns:v="urn:schemas-microsoft-com:vml" Requires="v">
                <p:oleObj spid="_x0000_s1155" r:id="rId18" imgW="875160" imgH="1060560" progId="Flash.Movie">
                  <p:embed/>
                </p:oleObj>
              </mc:Choice>
              <mc:Fallback>
                <p:oleObj r:id="rId18"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99083" y="885790"/>
                        <a:ext cx="5619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660587143"/>
              </p:ext>
            </p:extLst>
          </p:nvPr>
        </p:nvGraphicFramePr>
        <p:xfrm>
          <a:off x="5643860" y="6070365"/>
          <a:ext cx="561975" cy="677863"/>
        </p:xfrm>
        <a:graphic>
          <a:graphicData uri="http://schemas.openxmlformats.org/presentationml/2006/ole">
            <mc:AlternateContent xmlns:mc="http://schemas.openxmlformats.org/markup-compatibility/2006">
              <mc:Choice xmlns:v="urn:schemas-microsoft-com:vml" Requires="v">
                <p:oleObj spid="_x0000_s1156" r:id="rId19" imgW="875160" imgH="1060560" progId="Flash.Movie">
                  <p:embed/>
                </p:oleObj>
              </mc:Choice>
              <mc:Fallback>
                <p:oleObj r:id="rId19"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43860" y="6070365"/>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2583883423"/>
              </p:ext>
            </p:extLst>
          </p:nvPr>
        </p:nvGraphicFramePr>
        <p:xfrm>
          <a:off x="6012160" y="6070365"/>
          <a:ext cx="561975" cy="677863"/>
        </p:xfrm>
        <a:graphic>
          <a:graphicData uri="http://schemas.openxmlformats.org/presentationml/2006/ole">
            <mc:AlternateContent xmlns:mc="http://schemas.openxmlformats.org/markup-compatibility/2006">
              <mc:Choice xmlns:v="urn:schemas-microsoft-com:vml" Requires="v">
                <p:oleObj spid="_x0000_s1157" r:id="rId20" imgW="875160" imgH="1060560" progId="Flash.Movie">
                  <p:embed/>
                </p:oleObj>
              </mc:Choice>
              <mc:Fallback>
                <p:oleObj r:id="rId20"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2160" y="6070365"/>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1853496096"/>
              </p:ext>
            </p:extLst>
          </p:nvPr>
        </p:nvGraphicFramePr>
        <p:xfrm>
          <a:off x="7829483" y="5229200"/>
          <a:ext cx="561975" cy="677863"/>
        </p:xfrm>
        <a:graphic>
          <a:graphicData uri="http://schemas.openxmlformats.org/presentationml/2006/ole">
            <mc:AlternateContent xmlns:mc="http://schemas.openxmlformats.org/markup-compatibility/2006">
              <mc:Choice xmlns:v="urn:schemas-microsoft-com:vml" Requires="v">
                <p:oleObj spid="_x0000_s1158" r:id="rId21" imgW="875160" imgH="1060560" progId="Flash.Movie">
                  <p:embed/>
                </p:oleObj>
              </mc:Choice>
              <mc:Fallback>
                <p:oleObj r:id="rId21"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29483" y="5229200"/>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451536733"/>
              </p:ext>
            </p:extLst>
          </p:nvPr>
        </p:nvGraphicFramePr>
        <p:xfrm>
          <a:off x="8197783" y="5229200"/>
          <a:ext cx="561975" cy="677863"/>
        </p:xfrm>
        <a:graphic>
          <a:graphicData uri="http://schemas.openxmlformats.org/presentationml/2006/ole">
            <mc:AlternateContent xmlns:mc="http://schemas.openxmlformats.org/markup-compatibility/2006">
              <mc:Choice xmlns:v="urn:schemas-microsoft-com:vml" Requires="v">
                <p:oleObj spid="_x0000_s1159" r:id="rId22" imgW="875160" imgH="1060560" progId="Flash.Movie">
                  <p:embed/>
                </p:oleObj>
              </mc:Choice>
              <mc:Fallback>
                <p:oleObj r:id="rId22"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97783" y="5229200"/>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88893720"/>
              </p:ext>
            </p:extLst>
          </p:nvPr>
        </p:nvGraphicFramePr>
        <p:xfrm>
          <a:off x="7825374" y="44624"/>
          <a:ext cx="561975" cy="677863"/>
        </p:xfrm>
        <a:graphic>
          <a:graphicData uri="http://schemas.openxmlformats.org/presentationml/2006/ole">
            <mc:AlternateContent xmlns:mc="http://schemas.openxmlformats.org/markup-compatibility/2006">
              <mc:Choice xmlns:v="urn:schemas-microsoft-com:vml" Requires="v">
                <p:oleObj spid="_x0000_s1160" r:id="rId23" imgW="875160" imgH="1060560" progId="Flash.Movie">
                  <p:embed/>
                </p:oleObj>
              </mc:Choice>
              <mc:Fallback>
                <p:oleObj r:id="rId23"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25374" y="44624"/>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768480408"/>
              </p:ext>
            </p:extLst>
          </p:nvPr>
        </p:nvGraphicFramePr>
        <p:xfrm>
          <a:off x="8193674" y="44624"/>
          <a:ext cx="561975" cy="677863"/>
        </p:xfrm>
        <a:graphic>
          <a:graphicData uri="http://schemas.openxmlformats.org/presentationml/2006/ole">
            <mc:AlternateContent xmlns:mc="http://schemas.openxmlformats.org/markup-compatibility/2006">
              <mc:Choice xmlns:v="urn:schemas-microsoft-com:vml" Requires="v">
                <p:oleObj spid="_x0000_s1161" r:id="rId24" imgW="875160" imgH="1060560" progId="Flash.Movie">
                  <p:embed/>
                </p:oleObj>
              </mc:Choice>
              <mc:Fallback>
                <p:oleObj r:id="rId24" imgW="875160" imgH="1060560" progId="Flash.Movi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93674" y="44624"/>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873600705"/>
              </p:ext>
            </p:extLst>
          </p:nvPr>
        </p:nvGraphicFramePr>
        <p:xfrm>
          <a:off x="902198" y="199914"/>
          <a:ext cx="1199552" cy="526394"/>
        </p:xfrm>
        <a:graphic>
          <a:graphicData uri="http://schemas.openxmlformats.org/presentationml/2006/ole">
            <mc:AlternateContent xmlns:mc="http://schemas.openxmlformats.org/markup-compatibility/2006">
              <mc:Choice xmlns:v="urn:schemas-microsoft-com:vml" Requires="v">
                <p:oleObj spid="_x0000_s1162" r:id="rId25" imgW="2124000" imgH="916920" progId="Flash.Movie">
                  <p:embed/>
                </p:oleObj>
              </mc:Choice>
              <mc:Fallback>
                <p:oleObj r:id="rId25" imgW="2124000" imgH="916920" progId="Flash.Movie">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2198" y="199914"/>
                        <a:ext cx="1199552" cy="526394"/>
                      </a:xfrm>
                      <a:prstGeom prst="rect">
                        <a:avLst/>
                      </a:prstGeom>
                      <a:noFill/>
                      <a:ln>
                        <a:noFill/>
                      </a:ln>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1938634489"/>
              </p:ext>
            </p:extLst>
          </p:nvPr>
        </p:nvGraphicFramePr>
        <p:xfrm>
          <a:off x="899592" y="1887910"/>
          <a:ext cx="1200150" cy="527050"/>
        </p:xfrm>
        <a:graphic>
          <a:graphicData uri="http://schemas.openxmlformats.org/presentationml/2006/ole">
            <mc:AlternateContent xmlns:mc="http://schemas.openxmlformats.org/markup-compatibility/2006">
              <mc:Choice xmlns:v="urn:schemas-microsoft-com:vml" Requires="v">
                <p:oleObj spid="_x0000_s1163" r:id="rId27" imgW="2124000" imgH="916920" progId="Flash.Movie">
                  <p:embed/>
                </p:oleObj>
              </mc:Choice>
              <mc:Fallback>
                <p:oleObj r:id="rId27" imgW="2124000" imgH="916920" progId="Flash.Movie">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9592" y="1887910"/>
                        <a:ext cx="12001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723350849"/>
              </p:ext>
            </p:extLst>
          </p:nvPr>
        </p:nvGraphicFramePr>
        <p:xfrm>
          <a:off x="954786" y="2635620"/>
          <a:ext cx="1096934" cy="640893"/>
        </p:xfrm>
        <a:graphic>
          <a:graphicData uri="http://schemas.openxmlformats.org/presentationml/2006/ole">
            <mc:AlternateContent xmlns:mc="http://schemas.openxmlformats.org/markup-compatibility/2006">
              <mc:Choice xmlns:v="urn:schemas-microsoft-com:vml" Requires="v">
                <p:oleObj spid="_x0000_s1164" r:id="rId28" imgW="1511280" imgH="876240" progId="Flash.Movie">
                  <p:embed/>
                </p:oleObj>
              </mc:Choice>
              <mc:Fallback>
                <p:oleObj r:id="rId28" imgW="1511280" imgH="876240" progId="Flash.Movie">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54786" y="2635620"/>
                        <a:ext cx="1096934" cy="640893"/>
                      </a:xfrm>
                      <a:prstGeom prst="rect">
                        <a:avLst/>
                      </a:prstGeom>
                      <a:noFill/>
                      <a:ln>
                        <a:noFill/>
                      </a:ln>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3814483048"/>
              </p:ext>
            </p:extLst>
          </p:nvPr>
        </p:nvGraphicFramePr>
        <p:xfrm>
          <a:off x="5527022" y="142436"/>
          <a:ext cx="1096962" cy="641350"/>
        </p:xfrm>
        <a:graphic>
          <a:graphicData uri="http://schemas.openxmlformats.org/presentationml/2006/ole">
            <mc:AlternateContent xmlns:mc="http://schemas.openxmlformats.org/markup-compatibility/2006">
              <mc:Choice xmlns:v="urn:schemas-microsoft-com:vml" Requires="v">
                <p:oleObj spid="_x0000_s1165" r:id="rId30" imgW="1511280" imgH="876240" progId="Flash.Movie">
                  <p:embed/>
                </p:oleObj>
              </mc:Choice>
              <mc:Fallback>
                <p:oleObj r:id="rId30" imgW="1511280" imgH="876240" progId="Flash.Movie">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27022" y="142436"/>
                        <a:ext cx="1096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ext uri="{D42A27DB-BD31-4B8C-83A1-F6EECF244321}">
                <p14:modId xmlns:p14="http://schemas.microsoft.com/office/powerpoint/2010/main" val="573870513"/>
              </p:ext>
            </p:extLst>
          </p:nvPr>
        </p:nvGraphicFramePr>
        <p:xfrm>
          <a:off x="7780171" y="4350205"/>
          <a:ext cx="1054911" cy="661799"/>
        </p:xfrm>
        <a:graphic>
          <a:graphicData uri="http://schemas.openxmlformats.org/presentationml/2006/ole">
            <mc:AlternateContent xmlns:mc="http://schemas.openxmlformats.org/markup-compatibility/2006">
              <mc:Choice xmlns:v="urn:schemas-microsoft-com:vml" Requires="v">
                <p:oleObj spid="_x0000_s1166" r:id="rId31" imgW="1736640" imgH="898560" progId="Flash.Movie">
                  <p:embed/>
                </p:oleObj>
              </mc:Choice>
              <mc:Fallback>
                <p:oleObj r:id="rId31" imgW="1736640" imgH="898560" progId="Flash.Movie">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80171" y="4350205"/>
                        <a:ext cx="1054911" cy="661799"/>
                      </a:xfrm>
                      <a:prstGeom prst="rect">
                        <a:avLst/>
                      </a:prstGeom>
                      <a:noFill/>
                      <a:ln>
                        <a:noFill/>
                      </a:ln>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2045197189"/>
              </p:ext>
            </p:extLst>
          </p:nvPr>
        </p:nvGraphicFramePr>
        <p:xfrm>
          <a:off x="5499083" y="5318143"/>
          <a:ext cx="1054100" cy="661988"/>
        </p:xfrm>
        <a:graphic>
          <a:graphicData uri="http://schemas.openxmlformats.org/presentationml/2006/ole">
            <mc:AlternateContent xmlns:mc="http://schemas.openxmlformats.org/markup-compatibility/2006">
              <mc:Choice xmlns:v="urn:schemas-microsoft-com:vml" Requires="v">
                <p:oleObj spid="_x0000_s1167" r:id="rId33" imgW="1736640" imgH="898560" progId="Flash.Movie">
                  <p:embed/>
                </p:oleObj>
              </mc:Choice>
              <mc:Fallback>
                <p:oleObj r:id="rId33" imgW="1736640" imgH="898560" progId="Flash.Movie">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499083" y="5318143"/>
                        <a:ext cx="10541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375394600"/>
              </p:ext>
            </p:extLst>
          </p:nvPr>
        </p:nvGraphicFramePr>
        <p:xfrm>
          <a:off x="3347864" y="751915"/>
          <a:ext cx="826477" cy="871474"/>
        </p:xfrm>
        <a:graphic>
          <a:graphicData uri="http://schemas.openxmlformats.org/presentationml/2006/ole">
            <mc:AlternateContent xmlns:mc="http://schemas.openxmlformats.org/markup-compatibility/2006">
              <mc:Choice xmlns:v="urn:schemas-microsoft-com:vml" Requires="v">
                <p:oleObj spid="_x0000_s1168" r:id="rId34" imgW="974880" imgH="1033920" progId="Flash.Movie">
                  <p:embed/>
                </p:oleObj>
              </mc:Choice>
              <mc:Fallback>
                <p:oleObj r:id="rId34" imgW="974880" imgH="1033920" progId="Flash.Movie">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347864" y="751915"/>
                        <a:ext cx="826477" cy="871474"/>
                      </a:xfrm>
                      <a:prstGeom prst="rect">
                        <a:avLst/>
                      </a:prstGeom>
                      <a:noFill/>
                      <a:ln>
                        <a:noFill/>
                      </a:ln>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585149882"/>
              </p:ext>
            </p:extLst>
          </p:nvPr>
        </p:nvGraphicFramePr>
        <p:xfrm>
          <a:off x="3262506" y="3525836"/>
          <a:ext cx="827087" cy="871538"/>
        </p:xfrm>
        <a:graphic>
          <a:graphicData uri="http://schemas.openxmlformats.org/presentationml/2006/ole">
            <mc:AlternateContent xmlns:mc="http://schemas.openxmlformats.org/markup-compatibility/2006">
              <mc:Choice xmlns:v="urn:schemas-microsoft-com:vml" Requires="v">
                <p:oleObj spid="_x0000_s1169" r:id="rId36" imgW="974880" imgH="1033920" progId="Flash.Movie">
                  <p:embed/>
                </p:oleObj>
              </mc:Choice>
              <mc:Fallback>
                <p:oleObj r:id="rId36" imgW="974880" imgH="1033920" progId="Flash.Movie">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62506" y="3525836"/>
                        <a:ext cx="82708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1350407901"/>
              </p:ext>
            </p:extLst>
          </p:nvPr>
        </p:nvGraphicFramePr>
        <p:xfrm>
          <a:off x="962839" y="4245336"/>
          <a:ext cx="827087" cy="871537"/>
        </p:xfrm>
        <a:graphic>
          <a:graphicData uri="http://schemas.openxmlformats.org/presentationml/2006/ole">
            <mc:AlternateContent xmlns:mc="http://schemas.openxmlformats.org/markup-compatibility/2006">
              <mc:Choice xmlns:v="urn:schemas-microsoft-com:vml" Requires="v">
                <p:oleObj spid="_x0000_s1170" r:id="rId37" imgW="974880" imgH="1033920" progId="Flash.Movie">
                  <p:embed/>
                </p:oleObj>
              </mc:Choice>
              <mc:Fallback>
                <p:oleObj r:id="rId37" imgW="974880" imgH="1033920" progId="Flash.Movie">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62839" y="4245336"/>
                        <a:ext cx="8270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715793344"/>
              </p:ext>
            </p:extLst>
          </p:nvPr>
        </p:nvGraphicFramePr>
        <p:xfrm>
          <a:off x="5528344" y="1772816"/>
          <a:ext cx="827087" cy="871537"/>
        </p:xfrm>
        <a:graphic>
          <a:graphicData uri="http://schemas.openxmlformats.org/presentationml/2006/ole">
            <mc:AlternateContent xmlns:mc="http://schemas.openxmlformats.org/markup-compatibility/2006">
              <mc:Choice xmlns:v="urn:schemas-microsoft-com:vml" Requires="v">
                <p:oleObj spid="_x0000_s1171" r:id="rId38" imgW="974880" imgH="1033920" progId="Flash.Movie">
                  <p:embed/>
                </p:oleObj>
              </mc:Choice>
              <mc:Fallback>
                <p:oleObj r:id="rId38" imgW="974880" imgH="1033920" progId="Flash.Movie">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528344" y="1772816"/>
                        <a:ext cx="8270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5784006"/>
              </p:ext>
            </p:extLst>
          </p:nvPr>
        </p:nvGraphicFramePr>
        <p:xfrm>
          <a:off x="3254452" y="4430145"/>
          <a:ext cx="1004376" cy="587963"/>
        </p:xfrm>
        <a:graphic>
          <a:graphicData uri="http://schemas.openxmlformats.org/presentationml/2006/ole">
            <mc:AlternateContent xmlns:mc="http://schemas.openxmlformats.org/markup-compatibility/2006">
              <mc:Choice xmlns:v="urn:schemas-microsoft-com:vml" Requires="v">
                <p:oleObj spid="_x0000_s1172" r:id="rId39" imgW="1866240" imgH="1444680" progId="Flash.Movie">
                  <p:embed/>
                </p:oleObj>
              </mc:Choice>
              <mc:Fallback>
                <p:oleObj r:id="rId39" imgW="1866240" imgH="1444680" progId="Flash.Movie">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254452" y="4430145"/>
                        <a:ext cx="1004376" cy="587963"/>
                      </a:xfrm>
                      <a:prstGeom prst="rect">
                        <a:avLst/>
                      </a:prstGeom>
                      <a:noFill/>
                      <a:ln>
                        <a:noFill/>
                      </a:ln>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132150496"/>
              </p:ext>
            </p:extLst>
          </p:nvPr>
        </p:nvGraphicFramePr>
        <p:xfrm>
          <a:off x="7821099" y="6115609"/>
          <a:ext cx="1004888" cy="587375"/>
        </p:xfrm>
        <a:graphic>
          <a:graphicData uri="http://schemas.openxmlformats.org/presentationml/2006/ole">
            <mc:AlternateContent xmlns:mc="http://schemas.openxmlformats.org/markup-compatibility/2006">
              <mc:Choice xmlns:v="urn:schemas-microsoft-com:vml" Requires="v">
                <p:oleObj spid="_x0000_s1173" r:id="rId41" imgW="1866240" imgH="1444680" progId="Flash.Movie">
                  <p:embed/>
                </p:oleObj>
              </mc:Choice>
              <mc:Fallback>
                <p:oleObj r:id="rId41" imgW="1866240" imgH="1444680" progId="Flash.Movie">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821099" y="6115609"/>
                        <a:ext cx="1004888" cy="587375"/>
                      </a:xfrm>
                      <a:prstGeom prst="rect">
                        <a:avLst/>
                      </a:prstGeom>
                      <a:noFill/>
                      <a:ln>
                        <a:noFill/>
                      </a:ln>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233060755"/>
              </p:ext>
            </p:extLst>
          </p:nvPr>
        </p:nvGraphicFramePr>
        <p:xfrm>
          <a:off x="7956376" y="1854593"/>
          <a:ext cx="1004887" cy="587375"/>
        </p:xfrm>
        <a:graphic>
          <a:graphicData uri="http://schemas.openxmlformats.org/presentationml/2006/ole">
            <mc:AlternateContent xmlns:mc="http://schemas.openxmlformats.org/markup-compatibility/2006">
              <mc:Choice xmlns:v="urn:schemas-microsoft-com:vml" Requires="v">
                <p:oleObj spid="_x0000_s1174" r:id="rId42" imgW="1866240" imgH="1444680" progId="Flash.Movie">
                  <p:embed/>
                </p:oleObj>
              </mc:Choice>
              <mc:Fallback>
                <p:oleObj r:id="rId42" imgW="1866240" imgH="1444680" progId="Flash.Movie">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956376" y="1854593"/>
                        <a:ext cx="10048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922886992"/>
              </p:ext>
            </p:extLst>
          </p:nvPr>
        </p:nvGraphicFramePr>
        <p:xfrm>
          <a:off x="3347864" y="6011527"/>
          <a:ext cx="447551" cy="686317"/>
        </p:xfrm>
        <a:graphic>
          <a:graphicData uri="http://schemas.openxmlformats.org/presentationml/2006/ole">
            <mc:AlternateContent xmlns:mc="http://schemas.openxmlformats.org/markup-compatibility/2006">
              <mc:Choice xmlns:v="urn:schemas-microsoft-com:vml" Requires="v">
                <p:oleObj spid="_x0000_s1175" r:id="rId43" imgW="1401480" imgH="2165400" progId="Flash.Movie">
                  <p:embed/>
                </p:oleObj>
              </mc:Choice>
              <mc:Fallback>
                <p:oleObj r:id="rId43" imgW="1401480" imgH="2165400" progId="Flash.Movie">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47864" y="6011527"/>
                        <a:ext cx="447551" cy="686317"/>
                      </a:xfrm>
                      <a:prstGeom prst="rect">
                        <a:avLst/>
                      </a:prstGeom>
                      <a:noFill/>
                      <a:ln>
                        <a:noFill/>
                      </a:ln>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3726828294"/>
              </p:ext>
            </p:extLst>
          </p:nvPr>
        </p:nvGraphicFramePr>
        <p:xfrm>
          <a:off x="5652120" y="2555143"/>
          <a:ext cx="447675" cy="685800"/>
        </p:xfrm>
        <a:graphic>
          <a:graphicData uri="http://schemas.openxmlformats.org/presentationml/2006/ole">
            <mc:AlternateContent xmlns:mc="http://schemas.openxmlformats.org/markup-compatibility/2006">
              <mc:Choice xmlns:v="urn:schemas-microsoft-com:vml" Requires="v">
                <p:oleObj spid="_x0000_s1176" r:id="rId45" imgW="1401480" imgH="2165400" progId="Flash.Movie">
                  <p:embed/>
                </p:oleObj>
              </mc:Choice>
              <mc:Fallback>
                <p:oleObj r:id="rId45" imgW="1401480" imgH="2165400" progId="Flash.Movie">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652120" y="2555143"/>
                        <a:ext cx="447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3972333514"/>
              </p:ext>
            </p:extLst>
          </p:nvPr>
        </p:nvGraphicFramePr>
        <p:xfrm>
          <a:off x="8100392" y="3501008"/>
          <a:ext cx="447675" cy="685800"/>
        </p:xfrm>
        <a:graphic>
          <a:graphicData uri="http://schemas.openxmlformats.org/presentationml/2006/ole">
            <mc:AlternateContent xmlns:mc="http://schemas.openxmlformats.org/markup-compatibility/2006">
              <mc:Choice xmlns:v="urn:schemas-microsoft-com:vml" Requires="v">
                <p:oleObj spid="_x0000_s1177" r:id="rId46" imgW="1401480" imgH="2165400" progId="Flash.Movie">
                  <p:embed/>
                </p:oleObj>
              </mc:Choice>
              <mc:Fallback>
                <p:oleObj r:id="rId46" imgW="1401480" imgH="2165400" progId="Flash.Movie">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00392" y="3501008"/>
                        <a:ext cx="447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2985276073"/>
              </p:ext>
            </p:extLst>
          </p:nvPr>
        </p:nvGraphicFramePr>
        <p:xfrm>
          <a:off x="3491880" y="1808535"/>
          <a:ext cx="447675" cy="685800"/>
        </p:xfrm>
        <a:graphic>
          <a:graphicData uri="http://schemas.openxmlformats.org/presentationml/2006/ole">
            <mc:AlternateContent xmlns:mc="http://schemas.openxmlformats.org/markup-compatibility/2006">
              <mc:Choice xmlns:v="urn:schemas-microsoft-com:vml" Requires="v">
                <p:oleObj spid="_x0000_s1178" r:id="rId47" imgW="1401480" imgH="2165400" progId="Flash.Movie">
                  <p:embed/>
                </p:oleObj>
              </mc:Choice>
              <mc:Fallback>
                <p:oleObj r:id="rId47" imgW="1401480" imgH="2165400" progId="Flash.Movie">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491880" y="1808535"/>
                        <a:ext cx="447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3306174055"/>
              </p:ext>
            </p:extLst>
          </p:nvPr>
        </p:nvGraphicFramePr>
        <p:xfrm>
          <a:off x="7825374" y="847629"/>
          <a:ext cx="881243" cy="684560"/>
        </p:xfrm>
        <a:graphic>
          <a:graphicData uri="http://schemas.openxmlformats.org/presentationml/2006/ole">
            <mc:AlternateContent xmlns:mc="http://schemas.openxmlformats.org/markup-compatibility/2006">
              <mc:Choice xmlns:v="urn:schemas-microsoft-com:vml" Requires="v">
                <p:oleObj spid="_x0000_s1179" r:id="rId48" imgW="1522800" imgH="1189440" progId="Flash.Movie">
                  <p:embed/>
                </p:oleObj>
              </mc:Choice>
              <mc:Fallback>
                <p:oleObj r:id="rId48" imgW="1522800" imgH="1189440" progId="Flash.Movie">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825374" y="847629"/>
                        <a:ext cx="881243" cy="684560"/>
                      </a:xfrm>
                      <a:prstGeom prst="rect">
                        <a:avLst/>
                      </a:prstGeom>
                      <a:noFill/>
                      <a:ln>
                        <a:noFill/>
                      </a:ln>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4134623338"/>
              </p:ext>
            </p:extLst>
          </p:nvPr>
        </p:nvGraphicFramePr>
        <p:xfrm>
          <a:off x="7803339" y="2540577"/>
          <a:ext cx="881062" cy="684213"/>
        </p:xfrm>
        <a:graphic>
          <a:graphicData uri="http://schemas.openxmlformats.org/presentationml/2006/ole">
            <mc:AlternateContent xmlns:mc="http://schemas.openxmlformats.org/markup-compatibility/2006">
              <mc:Choice xmlns:v="urn:schemas-microsoft-com:vml" Requires="v">
                <p:oleObj spid="_x0000_s1180" r:id="rId50" imgW="1522800" imgH="1189440" progId="Flash.Movie">
                  <p:embed/>
                </p:oleObj>
              </mc:Choice>
              <mc:Fallback>
                <p:oleObj r:id="rId50" imgW="1522800" imgH="1189440" progId="Flash.Movie">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803339" y="2540577"/>
                        <a:ext cx="8810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26353640"/>
              </p:ext>
            </p:extLst>
          </p:nvPr>
        </p:nvGraphicFramePr>
        <p:xfrm>
          <a:off x="5652120" y="3567726"/>
          <a:ext cx="881062" cy="684213"/>
        </p:xfrm>
        <a:graphic>
          <a:graphicData uri="http://schemas.openxmlformats.org/presentationml/2006/ole">
            <mc:AlternateContent xmlns:mc="http://schemas.openxmlformats.org/markup-compatibility/2006">
              <mc:Choice xmlns:v="urn:schemas-microsoft-com:vml" Requires="v">
                <p:oleObj spid="_x0000_s1181" r:id="rId51" imgW="1522800" imgH="1189440" progId="Flash.Movie">
                  <p:embed/>
                </p:oleObj>
              </mc:Choice>
              <mc:Fallback>
                <p:oleObj r:id="rId51" imgW="1522800" imgH="1189440" progId="Flash.Movie">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652120" y="3567726"/>
                        <a:ext cx="8810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1324424583"/>
              </p:ext>
            </p:extLst>
          </p:nvPr>
        </p:nvGraphicFramePr>
        <p:xfrm>
          <a:off x="954786" y="5299072"/>
          <a:ext cx="881062" cy="684213"/>
        </p:xfrm>
        <a:graphic>
          <a:graphicData uri="http://schemas.openxmlformats.org/presentationml/2006/ole">
            <mc:AlternateContent xmlns:mc="http://schemas.openxmlformats.org/markup-compatibility/2006">
              <mc:Choice xmlns:v="urn:schemas-microsoft-com:vml" Requires="v">
                <p:oleObj spid="_x0000_s1182" r:id="rId52" imgW="1522800" imgH="1189440" progId="Flash.Movie">
                  <p:embed/>
                </p:oleObj>
              </mc:Choice>
              <mc:Fallback>
                <p:oleObj r:id="rId52" imgW="1522800" imgH="1189440" progId="Flash.Movie">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54786" y="5299072"/>
                        <a:ext cx="8810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959272197"/>
              </p:ext>
            </p:extLst>
          </p:nvPr>
        </p:nvGraphicFramePr>
        <p:xfrm>
          <a:off x="5527022" y="4581128"/>
          <a:ext cx="1141181" cy="259680"/>
        </p:xfrm>
        <a:graphic>
          <a:graphicData uri="http://schemas.openxmlformats.org/presentationml/2006/ole">
            <mc:AlternateContent xmlns:mc="http://schemas.openxmlformats.org/markup-compatibility/2006">
              <mc:Choice xmlns:v="urn:schemas-microsoft-com:vml" Requires="v">
                <p:oleObj spid="_x0000_s1183" r:id="rId53" imgW="2080800" imgH="387360" progId="Flash.Movie">
                  <p:embed/>
                </p:oleObj>
              </mc:Choice>
              <mc:Fallback>
                <p:oleObj r:id="rId53" imgW="2080800" imgH="387360" progId="Flash.Movie">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527022" y="4581128"/>
                        <a:ext cx="1141181" cy="259680"/>
                      </a:xfrm>
                      <a:prstGeom prst="rect">
                        <a:avLst/>
                      </a:prstGeom>
                      <a:noFill/>
                      <a:ln>
                        <a:noFill/>
                      </a:ln>
                    </p:spPr>
                  </p:pic>
                </p:oleObj>
              </mc:Fallback>
            </mc:AlternateContent>
          </a:graphicData>
        </a:graphic>
      </p:graphicFrame>
      <p:graphicFrame>
        <p:nvGraphicFramePr>
          <p:cNvPr id="79" name="Object 78"/>
          <p:cNvGraphicFramePr>
            <a:graphicFrameLocks noChangeAspect="1"/>
          </p:cNvGraphicFramePr>
          <p:nvPr>
            <p:extLst>
              <p:ext uri="{D42A27DB-BD31-4B8C-83A1-F6EECF244321}">
                <p14:modId xmlns:p14="http://schemas.microsoft.com/office/powerpoint/2010/main" val="2276677597"/>
              </p:ext>
            </p:extLst>
          </p:nvPr>
        </p:nvGraphicFramePr>
        <p:xfrm>
          <a:off x="3225852" y="2945273"/>
          <a:ext cx="1139825" cy="258763"/>
        </p:xfrm>
        <a:graphic>
          <a:graphicData uri="http://schemas.openxmlformats.org/presentationml/2006/ole">
            <mc:AlternateContent xmlns:mc="http://schemas.openxmlformats.org/markup-compatibility/2006">
              <mc:Choice xmlns:v="urn:schemas-microsoft-com:vml" Requires="v">
                <p:oleObj spid="_x0000_s1184" r:id="rId55" imgW="2080800" imgH="387360" progId="Flash.Movie">
                  <p:embed/>
                </p:oleObj>
              </mc:Choice>
              <mc:Fallback>
                <p:oleObj r:id="rId55" imgW="2080800" imgH="387360" progId="Flash.Movie">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225852" y="2945273"/>
                        <a:ext cx="11398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2298774042"/>
              </p:ext>
            </p:extLst>
          </p:nvPr>
        </p:nvGraphicFramePr>
        <p:xfrm>
          <a:off x="954786" y="3747091"/>
          <a:ext cx="1139825" cy="258763"/>
        </p:xfrm>
        <a:graphic>
          <a:graphicData uri="http://schemas.openxmlformats.org/presentationml/2006/ole">
            <mc:AlternateContent xmlns:mc="http://schemas.openxmlformats.org/markup-compatibility/2006">
              <mc:Choice xmlns:v="urn:schemas-microsoft-com:vml" Requires="v">
                <p:oleObj spid="_x0000_s1185" r:id="rId56" imgW="2080800" imgH="387360" progId="Flash.Movie">
                  <p:embed/>
                </p:oleObj>
              </mc:Choice>
              <mc:Fallback>
                <p:oleObj r:id="rId56" imgW="2080800" imgH="387360" progId="Flash.Movie">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954786" y="3747091"/>
                        <a:ext cx="11398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717911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337"/>
          <a:ext cx="9144000" cy="6853662"/>
        </p:xfrm>
        <a:graphic>
          <a:graphicData uri="http://schemas.openxmlformats.org/drawingml/2006/table">
            <a:tbl>
              <a:tblPr firstRow="1" bandRow="1">
                <a:tableStyleId>{5C22544A-7EE6-4342-B048-85BDC9FD1C3A}</a:tableStyleId>
              </a:tblPr>
              <a:tblGrid>
                <a:gridCol w="2286000"/>
                <a:gridCol w="2286000"/>
                <a:gridCol w="2286000"/>
                <a:gridCol w="2286000"/>
              </a:tblGrid>
              <a:tr h="2284554">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r>
              <a:tr h="2284554">
                <a:tc>
                  <a:txBody>
                    <a:bodyPr/>
                    <a:lstStyle/>
                    <a:p>
                      <a:pPr algn="ctr"/>
                      <a:endParaRPr lang="en-GB">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r>
              <a:tr h="2284554">
                <a:tc>
                  <a:txBody>
                    <a:bodyPr/>
                    <a:lstStyle/>
                    <a:p>
                      <a:pPr algn="ctr"/>
                      <a:endParaRPr lang="en-GB">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c>
                  <a:txBody>
                    <a:bodyPr/>
                    <a:lstStyle/>
                    <a:p>
                      <a:pPr algn="ctr"/>
                      <a:endParaRPr lang="en-GB" dirty="0">
                        <a:ln>
                          <a:solidFill>
                            <a:schemeClr val="bg1">
                              <a:lumMod val="95000"/>
                            </a:schemeClr>
                          </a:solidFill>
                        </a:ln>
                      </a:endParaRPr>
                    </a:p>
                  </a:txBody>
                  <a:tcPr anchor="ctr">
                    <a:solidFill>
                      <a:schemeClr val="tx1">
                        <a:lumMod val="95000"/>
                        <a:lumOff val="5000"/>
                      </a:schemeClr>
                    </a:solidFill>
                  </a:tcPr>
                </a:tc>
              </a:tr>
            </a:tbl>
          </a:graphicData>
        </a:graphic>
      </p:graphicFrame>
      <p:sp>
        <p:nvSpPr>
          <p:cNvPr id="4" name="Text Box 82"/>
          <p:cNvSpPr txBox="1">
            <a:spLocks noChangeArrowheads="1"/>
          </p:cNvSpPr>
          <p:nvPr/>
        </p:nvSpPr>
        <p:spPr bwMode="auto">
          <a:xfrm>
            <a:off x="611188" y="323850"/>
            <a:ext cx="1116012"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0" name="Text Box 82"/>
          <p:cNvSpPr txBox="1">
            <a:spLocks noChangeArrowheads="1"/>
          </p:cNvSpPr>
          <p:nvPr/>
        </p:nvSpPr>
        <p:spPr bwMode="auto">
          <a:xfrm>
            <a:off x="2859088" y="307975"/>
            <a:ext cx="1116012"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1" name="Text Box 82"/>
          <p:cNvSpPr txBox="1">
            <a:spLocks noChangeArrowheads="1"/>
          </p:cNvSpPr>
          <p:nvPr/>
        </p:nvSpPr>
        <p:spPr bwMode="auto">
          <a:xfrm>
            <a:off x="5040313" y="307975"/>
            <a:ext cx="1116012"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2" name="Text Box 82"/>
          <p:cNvSpPr txBox="1">
            <a:spLocks noChangeArrowheads="1"/>
          </p:cNvSpPr>
          <p:nvPr/>
        </p:nvSpPr>
        <p:spPr bwMode="auto">
          <a:xfrm>
            <a:off x="5003800" y="2465388"/>
            <a:ext cx="1116013" cy="1862137"/>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3" name="Text Box 82"/>
          <p:cNvSpPr txBox="1">
            <a:spLocks noChangeArrowheads="1"/>
          </p:cNvSpPr>
          <p:nvPr/>
        </p:nvSpPr>
        <p:spPr bwMode="auto">
          <a:xfrm>
            <a:off x="7343775" y="4768850"/>
            <a:ext cx="1116013"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4" name="Text Box 82"/>
          <p:cNvSpPr txBox="1">
            <a:spLocks noChangeArrowheads="1"/>
          </p:cNvSpPr>
          <p:nvPr/>
        </p:nvSpPr>
        <p:spPr bwMode="auto">
          <a:xfrm>
            <a:off x="503238" y="2574925"/>
            <a:ext cx="1116012"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25" name="Text Box 82"/>
          <p:cNvSpPr txBox="1">
            <a:spLocks noChangeArrowheads="1"/>
          </p:cNvSpPr>
          <p:nvPr/>
        </p:nvSpPr>
        <p:spPr bwMode="auto">
          <a:xfrm>
            <a:off x="503238" y="4806950"/>
            <a:ext cx="1116012" cy="1862138"/>
          </a:xfrm>
          <a:prstGeom prst="rect">
            <a:avLst/>
          </a:prstGeom>
          <a:solidFill>
            <a:schemeClr val="tx1">
              <a:lumMod val="95000"/>
              <a:lumOff val="5000"/>
            </a:schemeClr>
          </a:solidFill>
          <a:ln>
            <a:noFill/>
          </a:ln>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a:solidFill>
                  <a:schemeClr val="tx1"/>
                </a:solidFill>
                <a:latin typeface="Comic Sans MS" pitchFamily="66" charset="0"/>
                <a:cs typeface="Arial" pitchFamily="34" charset="0"/>
              </a:defRPr>
            </a:lvl9pPr>
          </a:lstStyle>
          <a:p>
            <a:pPr algn="ctr" eaLnBrk="1" fontAlgn="auto" hangingPunct="1">
              <a:spcBef>
                <a:spcPts val="0"/>
              </a:spcBef>
              <a:spcAft>
                <a:spcPts val="0"/>
              </a:spcAft>
              <a:defRPr/>
            </a:pPr>
            <a:r>
              <a:rPr lang="en-GB" sz="11500" b="1" dirty="0" smtClean="0">
                <a:solidFill>
                  <a:srgbClr val="FFFF00"/>
                </a:solidFill>
                <a:latin typeface="Arial" pitchFamily="34" charset="0"/>
                <a:sym typeface="Wingdings" pitchFamily="2" charset="2"/>
              </a:rPr>
              <a:t></a:t>
            </a:r>
          </a:p>
        </p:txBody>
      </p:sp>
      <p:sp>
        <p:nvSpPr>
          <p:cNvPr id="3" name="Rectangle 2"/>
          <p:cNvSpPr/>
          <p:nvPr/>
        </p:nvSpPr>
        <p:spPr>
          <a:xfrm>
            <a:off x="0" y="-27384"/>
            <a:ext cx="2268538"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Once upon a time</a:t>
            </a:r>
          </a:p>
        </p:txBody>
      </p:sp>
      <p:sp>
        <p:nvSpPr>
          <p:cNvPr id="26" name="Rectangle 25"/>
          <p:cNvSpPr/>
          <p:nvPr/>
        </p:nvSpPr>
        <p:spPr>
          <a:xfrm>
            <a:off x="2282825" y="-27384"/>
            <a:ext cx="2268538"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There was a princess</a:t>
            </a:r>
          </a:p>
        </p:txBody>
      </p:sp>
      <p:sp>
        <p:nvSpPr>
          <p:cNvPr id="27" name="Rectangle 26"/>
          <p:cNvSpPr/>
          <p:nvPr/>
        </p:nvSpPr>
        <p:spPr>
          <a:xfrm>
            <a:off x="4556492" y="-38557"/>
            <a:ext cx="2268537"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There was a boy</a:t>
            </a:r>
          </a:p>
        </p:txBody>
      </p:sp>
      <p:sp>
        <p:nvSpPr>
          <p:cNvPr id="28" name="Rectangle 27"/>
          <p:cNvSpPr/>
          <p:nvPr/>
        </p:nvSpPr>
        <p:spPr>
          <a:xfrm>
            <a:off x="-17149" y="2276872"/>
            <a:ext cx="2268538" cy="2278062"/>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in a castle</a:t>
            </a:r>
          </a:p>
        </p:txBody>
      </p:sp>
      <p:grpSp>
        <p:nvGrpSpPr>
          <p:cNvPr id="8" name="Group 7"/>
          <p:cNvGrpSpPr/>
          <p:nvPr/>
        </p:nvGrpSpPr>
        <p:grpSpPr>
          <a:xfrm>
            <a:off x="2697163" y="2659489"/>
            <a:ext cx="1439862" cy="1569660"/>
            <a:chOff x="11737081" y="6179820"/>
            <a:chExt cx="1439862" cy="1569660"/>
          </a:xfrm>
        </p:grpSpPr>
        <p:sp>
          <p:nvSpPr>
            <p:cNvPr id="9" name="Oval 55"/>
            <p:cNvSpPr>
              <a:spLocks noChangeArrowheads="1"/>
            </p:cNvSpPr>
            <p:nvPr/>
          </p:nvSpPr>
          <p:spPr bwMode="auto">
            <a:xfrm>
              <a:off x="11737081" y="6230937"/>
              <a:ext cx="1439862" cy="1368425"/>
            </a:xfrm>
            <a:prstGeom prst="ellipse">
              <a:avLst/>
            </a:prstGeom>
            <a:solidFill>
              <a:schemeClr val="tx1">
                <a:lumMod val="95000"/>
                <a:lumOff val="5000"/>
              </a:schemeClr>
            </a:solidFill>
            <a:ln w="9525">
              <a:solidFill>
                <a:srgbClr val="FF6600"/>
              </a:solidFill>
              <a:round/>
              <a:headEnd/>
              <a:tailEnd/>
            </a:ln>
          </p:spPr>
          <p:txBody>
            <a:bodyPr wrap="none" anchor="ctr"/>
            <a:lstStyle/>
            <a:p>
              <a:pPr algn="ctr" fontAlgn="auto">
                <a:spcBef>
                  <a:spcPts val="0"/>
                </a:spcBef>
                <a:spcAft>
                  <a:spcPts val="0"/>
                </a:spcAft>
                <a:defRPr/>
              </a:pPr>
              <a:endParaRPr lang="en-US" b="1" dirty="0">
                <a:solidFill>
                  <a:srgbClr val="FFFF00"/>
                </a:solidFill>
                <a:latin typeface="Arial" pitchFamily="34" charset="0"/>
              </a:endParaRPr>
            </a:p>
          </p:txBody>
        </p:sp>
        <p:sp>
          <p:nvSpPr>
            <p:cNvPr id="7" name="Rectangle 6"/>
            <p:cNvSpPr/>
            <p:nvPr/>
          </p:nvSpPr>
          <p:spPr>
            <a:xfrm>
              <a:off x="11806833" y="6179820"/>
              <a:ext cx="1300357"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00"/>
                    </a:solidFill>
                    <a:prstDash val="solid"/>
                    <a:miter lim="800000"/>
                  </a:ln>
                  <a:solidFill>
                    <a:srgbClr val="FF9900"/>
                  </a:solidFill>
                  <a:effectLst>
                    <a:outerShdw blurRad="50800" algn="tl" rotWithShape="0">
                      <a:srgbClr val="000000"/>
                    </a:outerShdw>
                  </a:effectLst>
                </a:rPr>
                <a:t>W</a:t>
              </a:r>
              <a:endParaRPr lang="en-US" sz="9600" b="1" cap="none" spc="0" dirty="0">
                <a:ln w="17780" cmpd="sng">
                  <a:solidFill>
                    <a:srgbClr val="FFFF00"/>
                  </a:solidFill>
                  <a:prstDash val="solid"/>
                  <a:miter lim="800000"/>
                </a:ln>
                <a:solidFill>
                  <a:srgbClr val="FF9900"/>
                </a:solidFill>
                <a:effectLst>
                  <a:outerShdw blurRad="50800" algn="tl" rotWithShape="0">
                    <a:srgbClr val="000000"/>
                  </a:outerShdw>
                </a:effectLst>
              </a:endParaRPr>
            </a:p>
          </p:txBody>
        </p:sp>
      </p:grpSp>
      <p:grpSp>
        <p:nvGrpSpPr>
          <p:cNvPr id="42" name="Group 41"/>
          <p:cNvGrpSpPr/>
          <p:nvPr/>
        </p:nvGrpSpPr>
        <p:grpSpPr>
          <a:xfrm>
            <a:off x="2660786" y="4915089"/>
            <a:ext cx="1439862" cy="1569660"/>
            <a:chOff x="11737081" y="6179820"/>
            <a:chExt cx="1439862" cy="1569660"/>
          </a:xfrm>
        </p:grpSpPr>
        <p:sp>
          <p:nvSpPr>
            <p:cNvPr id="43" name="Oval 55"/>
            <p:cNvSpPr>
              <a:spLocks noChangeArrowheads="1"/>
            </p:cNvSpPr>
            <p:nvPr/>
          </p:nvSpPr>
          <p:spPr bwMode="auto">
            <a:xfrm>
              <a:off x="11737081" y="6230937"/>
              <a:ext cx="1439862" cy="1368425"/>
            </a:xfrm>
            <a:prstGeom prst="ellipse">
              <a:avLst/>
            </a:prstGeom>
            <a:solidFill>
              <a:schemeClr val="tx1">
                <a:lumMod val="95000"/>
                <a:lumOff val="5000"/>
              </a:schemeClr>
            </a:solidFill>
            <a:ln w="9525">
              <a:solidFill>
                <a:srgbClr val="FF6600"/>
              </a:solidFill>
              <a:round/>
              <a:headEnd/>
              <a:tailEnd/>
            </a:ln>
          </p:spPr>
          <p:txBody>
            <a:bodyPr wrap="none" anchor="ctr"/>
            <a:lstStyle/>
            <a:p>
              <a:pPr algn="ctr" fontAlgn="auto">
                <a:spcBef>
                  <a:spcPts val="0"/>
                </a:spcBef>
                <a:spcAft>
                  <a:spcPts val="0"/>
                </a:spcAft>
                <a:defRPr/>
              </a:pPr>
              <a:endParaRPr lang="en-US" b="1" dirty="0">
                <a:solidFill>
                  <a:srgbClr val="FFFF00"/>
                </a:solidFill>
                <a:latin typeface="Arial" pitchFamily="34" charset="0"/>
              </a:endParaRPr>
            </a:p>
          </p:txBody>
        </p:sp>
        <p:sp>
          <p:nvSpPr>
            <p:cNvPr id="44" name="Rectangle 43"/>
            <p:cNvSpPr/>
            <p:nvPr/>
          </p:nvSpPr>
          <p:spPr>
            <a:xfrm>
              <a:off x="11806833" y="6179820"/>
              <a:ext cx="1300357"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00"/>
                    </a:solidFill>
                    <a:prstDash val="solid"/>
                    <a:miter lim="800000"/>
                  </a:ln>
                  <a:solidFill>
                    <a:srgbClr val="FF9900"/>
                  </a:solidFill>
                  <a:effectLst>
                    <a:outerShdw blurRad="50800" algn="tl" rotWithShape="0">
                      <a:srgbClr val="000000"/>
                    </a:outerShdw>
                  </a:effectLst>
                </a:rPr>
                <a:t>W</a:t>
              </a:r>
              <a:endParaRPr lang="en-US" sz="9600" b="1" cap="none" spc="0" dirty="0">
                <a:ln w="17780" cmpd="sng">
                  <a:solidFill>
                    <a:srgbClr val="FFFF00"/>
                  </a:solidFill>
                  <a:prstDash val="solid"/>
                  <a:miter lim="800000"/>
                </a:ln>
                <a:solidFill>
                  <a:srgbClr val="FF9900"/>
                </a:solidFill>
                <a:effectLst>
                  <a:outerShdw blurRad="50800" algn="tl" rotWithShape="0">
                    <a:srgbClr val="000000"/>
                  </a:outerShdw>
                </a:effectLst>
              </a:endParaRPr>
            </a:p>
          </p:txBody>
        </p:sp>
      </p:grpSp>
      <p:grpSp>
        <p:nvGrpSpPr>
          <p:cNvPr id="45" name="Group 44"/>
          <p:cNvGrpSpPr/>
          <p:nvPr/>
        </p:nvGrpSpPr>
        <p:grpSpPr>
          <a:xfrm>
            <a:off x="7181850" y="289390"/>
            <a:ext cx="1439862" cy="1569660"/>
            <a:chOff x="11737081" y="6179820"/>
            <a:chExt cx="1439862" cy="1569660"/>
          </a:xfrm>
        </p:grpSpPr>
        <p:sp>
          <p:nvSpPr>
            <p:cNvPr id="46" name="Oval 55"/>
            <p:cNvSpPr>
              <a:spLocks noChangeArrowheads="1"/>
            </p:cNvSpPr>
            <p:nvPr/>
          </p:nvSpPr>
          <p:spPr bwMode="auto">
            <a:xfrm>
              <a:off x="11737081" y="6230937"/>
              <a:ext cx="1439862" cy="1368425"/>
            </a:xfrm>
            <a:prstGeom prst="ellipse">
              <a:avLst/>
            </a:prstGeom>
            <a:solidFill>
              <a:schemeClr val="tx1">
                <a:lumMod val="95000"/>
                <a:lumOff val="5000"/>
              </a:schemeClr>
            </a:solidFill>
            <a:ln w="9525">
              <a:solidFill>
                <a:srgbClr val="FF6600"/>
              </a:solidFill>
              <a:round/>
              <a:headEnd/>
              <a:tailEnd/>
            </a:ln>
          </p:spPr>
          <p:txBody>
            <a:bodyPr wrap="none" anchor="ctr"/>
            <a:lstStyle/>
            <a:p>
              <a:pPr algn="ctr" fontAlgn="auto">
                <a:spcBef>
                  <a:spcPts val="0"/>
                </a:spcBef>
                <a:spcAft>
                  <a:spcPts val="0"/>
                </a:spcAft>
                <a:defRPr/>
              </a:pPr>
              <a:endParaRPr lang="en-US" b="1" dirty="0">
                <a:solidFill>
                  <a:srgbClr val="FFFF00"/>
                </a:solidFill>
                <a:latin typeface="Arial" pitchFamily="34" charset="0"/>
              </a:endParaRPr>
            </a:p>
          </p:txBody>
        </p:sp>
        <p:sp>
          <p:nvSpPr>
            <p:cNvPr id="47" name="Rectangle 46"/>
            <p:cNvSpPr/>
            <p:nvPr/>
          </p:nvSpPr>
          <p:spPr>
            <a:xfrm>
              <a:off x="11806833" y="6179820"/>
              <a:ext cx="1300357"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00"/>
                    </a:solidFill>
                    <a:prstDash val="solid"/>
                    <a:miter lim="800000"/>
                  </a:ln>
                  <a:solidFill>
                    <a:srgbClr val="FF9900"/>
                  </a:solidFill>
                  <a:effectLst>
                    <a:outerShdw blurRad="50800" algn="tl" rotWithShape="0">
                      <a:srgbClr val="000000"/>
                    </a:outerShdw>
                  </a:effectLst>
                </a:rPr>
                <a:t>W</a:t>
              </a:r>
              <a:endParaRPr lang="en-US" sz="9600" b="1" cap="none" spc="0" dirty="0">
                <a:ln w="17780" cmpd="sng">
                  <a:solidFill>
                    <a:srgbClr val="FFFF00"/>
                  </a:solidFill>
                  <a:prstDash val="solid"/>
                  <a:miter lim="800000"/>
                </a:ln>
                <a:solidFill>
                  <a:srgbClr val="FF9900"/>
                </a:solidFill>
                <a:effectLst>
                  <a:outerShdw blurRad="50800" algn="tl" rotWithShape="0">
                    <a:srgbClr val="000000"/>
                  </a:outerShdw>
                </a:effectLst>
              </a:endParaRPr>
            </a:p>
          </p:txBody>
        </p:sp>
      </p:grpSp>
      <p:grpSp>
        <p:nvGrpSpPr>
          <p:cNvPr id="48" name="Group 47"/>
          <p:cNvGrpSpPr/>
          <p:nvPr/>
        </p:nvGrpSpPr>
        <p:grpSpPr>
          <a:xfrm>
            <a:off x="7203458" y="2537172"/>
            <a:ext cx="1439862" cy="1569660"/>
            <a:chOff x="11737081" y="6179820"/>
            <a:chExt cx="1439862" cy="1569660"/>
          </a:xfrm>
        </p:grpSpPr>
        <p:sp>
          <p:nvSpPr>
            <p:cNvPr id="49" name="Oval 55"/>
            <p:cNvSpPr>
              <a:spLocks noChangeArrowheads="1"/>
            </p:cNvSpPr>
            <p:nvPr/>
          </p:nvSpPr>
          <p:spPr bwMode="auto">
            <a:xfrm>
              <a:off x="11737081" y="6230937"/>
              <a:ext cx="1439862" cy="1368425"/>
            </a:xfrm>
            <a:prstGeom prst="ellipse">
              <a:avLst/>
            </a:prstGeom>
            <a:solidFill>
              <a:schemeClr val="tx1">
                <a:lumMod val="95000"/>
                <a:lumOff val="5000"/>
              </a:schemeClr>
            </a:solidFill>
            <a:ln w="9525">
              <a:solidFill>
                <a:srgbClr val="FF6600"/>
              </a:solidFill>
              <a:round/>
              <a:headEnd/>
              <a:tailEnd/>
            </a:ln>
          </p:spPr>
          <p:txBody>
            <a:bodyPr wrap="none" anchor="ctr"/>
            <a:lstStyle/>
            <a:p>
              <a:pPr algn="ctr" fontAlgn="auto">
                <a:spcBef>
                  <a:spcPts val="0"/>
                </a:spcBef>
                <a:spcAft>
                  <a:spcPts val="0"/>
                </a:spcAft>
                <a:defRPr/>
              </a:pPr>
              <a:endParaRPr lang="en-US" b="1" dirty="0">
                <a:solidFill>
                  <a:srgbClr val="FFFF00"/>
                </a:solidFill>
                <a:latin typeface="Arial" pitchFamily="34" charset="0"/>
              </a:endParaRPr>
            </a:p>
          </p:txBody>
        </p:sp>
        <p:sp>
          <p:nvSpPr>
            <p:cNvPr id="50" name="Rectangle 49"/>
            <p:cNvSpPr/>
            <p:nvPr/>
          </p:nvSpPr>
          <p:spPr>
            <a:xfrm>
              <a:off x="11806833" y="6179820"/>
              <a:ext cx="1300357"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00"/>
                    </a:solidFill>
                    <a:prstDash val="solid"/>
                    <a:miter lim="800000"/>
                  </a:ln>
                  <a:solidFill>
                    <a:srgbClr val="FF9900"/>
                  </a:solidFill>
                  <a:effectLst>
                    <a:outerShdw blurRad="50800" algn="tl" rotWithShape="0">
                      <a:srgbClr val="000000"/>
                    </a:outerShdw>
                  </a:effectLst>
                </a:rPr>
                <a:t>W</a:t>
              </a:r>
              <a:endParaRPr lang="en-US" sz="9600" b="1" cap="none" spc="0" dirty="0">
                <a:ln w="17780" cmpd="sng">
                  <a:solidFill>
                    <a:srgbClr val="FFFF00"/>
                  </a:solidFill>
                  <a:prstDash val="solid"/>
                  <a:miter lim="800000"/>
                </a:ln>
                <a:solidFill>
                  <a:srgbClr val="FF9900"/>
                </a:solidFill>
                <a:effectLst>
                  <a:outerShdw blurRad="50800" algn="tl" rotWithShape="0">
                    <a:srgbClr val="000000"/>
                  </a:outerShdw>
                </a:effectLst>
              </a:endParaRPr>
            </a:p>
          </p:txBody>
        </p:sp>
      </p:grpSp>
      <p:grpSp>
        <p:nvGrpSpPr>
          <p:cNvPr id="51" name="Group 50"/>
          <p:cNvGrpSpPr/>
          <p:nvPr/>
        </p:nvGrpSpPr>
        <p:grpSpPr>
          <a:xfrm>
            <a:off x="5003800" y="4915089"/>
            <a:ext cx="1439862" cy="1569660"/>
            <a:chOff x="11737081" y="6179820"/>
            <a:chExt cx="1439862" cy="1569660"/>
          </a:xfrm>
        </p:grpSpPr>
        <p:sp>
          <p:nvSpPr>
            <p:cNvPr id="52" name="Oval 55"/>
            <p:cNvSpPr>
              <a:spLocks noChangeArrowheads="1"/>
            </p:cNvSpPr>
            <p:nvPr/>
          </p:nvSpPr>
          <p:spPr bwMode="auto">
            <a:xfrm>
              <a:off x="11737081" y="6230937"/>
              <a:ext cx="1439862" cy="1368425"/>
            </a:xfrm>
            <a:prstGeom prst="ellipse">
              <a:avLst/>
            </a:prstGeom>
            <a:solidFill>
              <a:schemeClr val="tx1">
                <a:lumMod val="95000"/>
                <a:lumOff val="5000"/>
              </a:schemeClr>
            </a:solidFill>
            <a:ln w="9525">
              <a:solidFill>
                <a:srgbClr val="FF6600"/>
              </a:solidFill>
              <a:round/>
              <a:headEnd/>
              <a:tailEnd/>
            </a:ln>
          </p:spPr>
          <p:txBody>
            <a:bodyPr wrap="none" anchor="ctr"/>
            <a:lstStyle/>
            <a:p>
              <a:pPr algn="ctr" fontAlgn="auto">
                <a:spcBef>
                  <a:spcPts val="0"/>
                </a:spcBef>
                <a:spcAft>
                  <a:spcPts val="0"/>
                </a:spcAft>
                <a:defRPr/>
              </a:pPr>
              <a:endParaRPr lang="en-US" b="1" dirty="0">
                <a:solidFill>
                  <a:srgbClr val="FFFF00"/>
                </a:solidFill>
                <a:latin typeface="Arial" pitchFamily="34" charset="0"/>
              </a:endParaRPr>
            </a:p>
          </p:txBody>
        </p:sp>
        <p:sp>
          <p:nvSpPr>
            <p:cNvPr id="53" name="Rectangle 52"/>
            <p:cNvSpPr/>
            <p:nvPr/>
          </p:nvSpPr>
          <p:spPr>
            <a:xfrm>
              <a:off x="11806833" y="6179820"/>
              <a:ext cx="1300357"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00"/>
                    </a:solidFill>
                    <a:prstDash val="solid"/>
                    <a:miter lim="800000"/>
                  </a:ln>
                  <a:solidFill>
                    <a:srgbClr val="FF9900"/>
                  </a:solidFill>
                  <a:effectLst>
                    <a:outerShdw blurRad="50800" algn="tl" rotWithShape="0">
                      <a:srgbClr val="000000"/>
                    </a:outerShdw>
                  </a:effectLst>
                </a:rPr>
                <a:t>W</a:t>
              </a:r>
              <a:endParaRPr lang="en-US" sz="9600" b="1" cap="none" spc="0" dirty="0">
                <a:ln w="17780" cmpd="sng">
                  <a:solidFill>
                    <a:srgbClr val="FFFF00"/>
                  </a:solidFill>
                  <a:prstDash val="solid"/>
                  <a:miter lim="800000"/>
                </a:ln>
                <a:solidFill>
                  <a:srgbClr val="FF9900"/>
                </a:solidFill>
                <a:effectLst>
                  <a:outerShdw blurRad="50800" algn="tl" rotWithShape="0">
                    <a:srgbClr val="000000"/>
                  </a:outerShdw>
                </a:effectLst>
              </a:endParaRPr>
            </a:p>
          </p:txBody>
        </p:sp>
      </p:grpSp>
      <p:sp>
        <p:nvSpPr>
          <p:cNvPr id="36" name="Rectangle 35"/>
          <p:cNvSpPr/>
          <p:nvPr/>
        </p:nvSpPr>
        <p:spPr>
          <a:xfrm>
            <a:off x="6825029" y="-38558"/>
            <a:ext cx="2268537"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who lived with his family</a:t>
            </a:r>
          </a:p>
        </p:txBody>
      </p:sp>
      <p:sp>
        <p:nvSpPr>
          <p:cNvPr id="30" name="Rectangle 29"/>
          <p:cNvSpPr/>
          <p:nvPr/>
        </p:nvSpPr>
        <p:spPr>
          <a:xfrm>
            <a:off x="4535710" y="2273513"/>
            <a:ext cx="2268538" cy="2278062"/>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who was called</a:t>
            </a:r>
          </a:p>
        </p:txBody>
      </p:sp>
      <p:sp>
        <p:nvSpPr>
          <p:cNvPr id="32" name="Rectangle 31"/>
          <p:cNvSpPr/>
          <p:nvPr/>
        </p:nvSpPr>
        <p:spPr>
          <a:xfrm>
            <a:off x="2267744" y="4536901"/>
            <a:ext cx="2268537"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They were very poor</a:t>
            </a:r>
          </a:p>
        </p:txBody>
      </p:sp>
      <p:sp>
        <p:nvSpPr>
          <p:cNvPr id="29" name="Rectangle 28"/>
          <p:cNvSpPr/>
          <p:nvPr/>
        </p:nvSpPr>
        <p:spPr>
          <a:xfrm>
            <a:off x="6816058" y="4535314"/>
            <a:ext cx="2266950" cy="2278062"/>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in a forest</a:t>
            </a:r>
          </a:p>
        </p:txBody>
      </p:sp>
      <p:sp>
        <p:nvSpPr>
          <p:cNvPr id="31" name="Rectangle 30"/>
          <p:cNvSpPr/>
          <p:nvPr/>
        </p:nvSpPr>
        <p:spPr>
          <a:xfrm>
            <a:off x="-17149" y="4581525"/>
            <a:ext cx="2268537"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who lived in a house</a:t>
            </a:r>
          </a:p>
        </p:txBody>
      </p:sp>
      <p:sp>
        <p:nvSpPr>
          <p:cNvPr id="37" name="Rectangle 36"/>
          <p:cNvSpPr/>
          <p:nvPr/>
        </p:nvSpPr>
        <p:spPr>
          <a:xfrm>
            <a:off x="2268538" y="2259632"/>
            <a:ext cx="2266950"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They were very happy</a:t>
            </a:r>
          </a:p>
        </p:txBody>
      </p:sp>
      <p:sp>
        <p:nvSpPr>
          <p:cNvPr id="34" name="Rectangle 33"/>
          <p:cNvSpPr/>
          <p:nvPr/>
        </p:nvSpPr>
        <p:spPr>
          <a:xfrm>
            <a:off x="4528620" y="4551575"/>
            <a:ext cx="2266950" cy="2278062"/>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They were very poor</a:t>
            </a:r>
          </a:p>
        </p:txBody>
      </p:sp>
      <p:sp>
        <p:nvSpPr>
          <p:cNvPr id="33" name="Rectangle 32"/>
          <p:cNvSpPr/>
          <p:nvPr/>
        </p:nvSpPr>
        <p:spPr>
          <a:xfrm>
            <a:off x="6843070" y="2241254"/>
            <a:ext cx="2268537" cy="2276475"/>
          </a:xfrm>
          <a:prstGeom prst="rect">
            <a:avLst/>
          </a:prstGeom>
          <a:solidFill>
            <a:schemeClr val="tx1">
              <a:lumMod val="95000"/>
              <a:lumOff val="5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a:solidFill>
                  <a:srgbClr val="FFFF00"/>
                </a:solidFill>
              </a:rPr>
              <a:t>They had nothing</a:t>
            </a:r>
          </a:p>
        </p:txBody>
      </p:sp>
    </p:spTree>
    <p:extLst>
      <p:ext uri="{BB962C8B-B14F-4D97-AF65-F5344CB8AC3E}">
        <p14:creationId xmlns:p14="http://schemas.microsoft.com/office/powerpoint/2010/main" val="22826822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1000"/>
                                        <p:tgtEl>
                                          <p:spTgt spid="26"/>
                                        </p:tgtEl>
                                      </p:cBhvr>
                                    </p:animEffect>
                                    <p:set>
                                      <p:cBhvr>
                                        <p:cTn id="1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1000"/>
                                        <p:tgtEl>
                                          <p:spTgt spid="28"/>
                                        </p:tgtEl>
                                      </p:cBhvr>
                                    </p:animEffect>
                                    <p:set>
                                      <p:cBhvr>
                                        <p:cTn id="2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1000"/>
                                        <p:tgtEl>
                                          <p:spTgt spid="29"/>
                                        </p:tgtEl>
                                      </p:cBhvr>
                                    </p:animEffect>
                                    <p:set>
                                      <p:cBhvr>
                                        <p:cTn id="31"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1000"/>
                                        <p:tgtEl>
                                          <p:spTgt spid="30"/>
                                        </p:tgtEl>
                                      </p:cBhvr>
                                    </p:animEffect>
                                    <p:set>
                                      <p:cBhvr>
                                        <p:cTn id="3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6" presetClass="exit" presetSubtype="32" fill="hold" grpId="0" nodeType="clickEffect">
                                  <p:stCondLst>
                                    <p:cond delay="0"/>
                                  </p:stCondLst>
                                  <p:childTnLst>
                                    <p:animEffect transition="out" filter="circle(out)">
                                      <p:cBhvr>
                                        <p:cTn id="42" dur="1000"/>
                                        <p:tgtEl>
                                          <p:spTgt spid="31"/>
                                        </p:tgtEl>
                                      </p:cBhvr>
                                    </p:animEffect>
                                    <p:set>
                                      <p:cBhvr>
                                        <p:cTn id="4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 presetClass="exit" presetSubtype="32" fill="hold" grpId="0" nodeType="clickEffect">
                                  <p:stCondLst>
                                    <p:cond delay="0"/>
                                  </p:stCondLst>
                                  <p:childTnLst>
                                    <p:animEffect transition="out" filter="circle(out)">
                                      <p:cBhvr>
                                        <p:cTn id="48" dur="1000"/>
                                        <p:tgtEl>
                                          <p:spTgt spid="32"/>
                                        </p:tgtEl>
                                      </p:cBhvr>
                                    </p:animEffect>
                                    <p:set>
                                      <p:cBhvr>
                                        <p:cTn id="49"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6" presetClass="exit" presetSubtype="32" fill="hold" grpId="0" nodeType="clickEffect">
                                  <p:stCondLst>
                                    <p:cond delay="0"/>
                                  </p:stCondLst>
                                  <p:childTnLst>
                                    <p:animEffect transition="out" filter="circle(out)">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6" presetClass="exit" presetSubtype="32" fill="hold" grpId="0" nodeType="clickEffect">
                                  <p:stCondLst>
                                    <p:cond delay="0"/>
                                  </p:stCondLst>
                                  <p:childTnLst>
                                    <p:animEffect transition="out" filter="circle(out)">
                                      <p:cBhvr>
                                        <p:cTn id="60" dur="1000"/>
                                        <p:tgtEl>
                                          <p:spTgt spid="34"/>
                                        </p:tgtEl>
                                      </p:cBhvr>
                                    </p:animEffect>
                                    <p:set>
                                      <p:cBhvr>
                                        <p:cTn id="61"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6" presetClass="exit" presetSubtype="32" fill="hold" grpId="0" nodeType="click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6"/>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6" presetClass="exit" presetSubtype="32" fill="hold" grpId="0" nodeType="clickEffect">
                                  <p:stCondLst>
                                    <p:cond delay="0"/>
                                  </p:stCondLst>
                                  <p:childTnLst>
                                    <p:animEffect transition="out" filter="circle(out)">
                                      <p:cBhvr>
                                        <p:cTn id="72" dur="1000"/>
                                        <p:tgtEl>
                                          <p:spTgt spid="37"/>
                                        </p:tgtEl>
                                      </p:cBhvr>
                                    </p:animEffect>
                                    <p:set>
                                      <p:cBhvr>
                                        <p:cTn id="7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7"/>
                  </p:tgtEl>
                </p:cond>
              </p:nextCondLst>
            </p:seq>
          </p:childTnLst>
        </p:cTn>
      </p:par>
    </p:tnLst>
    <p:bldLst>
      <p:bldP spid="3" grpId="0" animBg="1"/>
      <p:bldP spid="26" grpId="0" animBg="1"/>
      <p:bldP spid="27" grpId="0" animBg="1"/>
      <p:bldP spid="28" grpId="0" animBg="1"/>
      <p:bldP spid="36" grpId="0" animBg="1"/>
      <p:bldP spid="30" grpId="0" animBg="1"/>
      <p:bldP spid="32" grpId="0" animBg="1"/>
      <p:bldP spid="29" grpId="0" animBg="1"/>
      <p:bldP spid="31" grpId="0" animBg="1"/>
      <p:bldP spid="37" grpId="0" animBg="1"/>
      <p:bldP spid="34"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337"/>
          <a:ext cx="9144000" cy="6853662"/>
        </p:xfrm>
        <a:graphic>
          <a:graphicData uri="http://schemas.openxmlformats.org/drawingml/2006/table">
            <a:tbl>
              <a:tblPr firstRow="1" bandRow="1">
                <a:tableStyleId>{5C22544A-7EE6-4342-B048-85BDC9FD1C3A}</a:tableStyleId>
              </a:tblPr>
              <a:tblGrid>
                <a:gridCol w="2286000"/>
                <a:gridCol w="2286000"/>
                <a:gridCol w="2286000"/>
                <a:gridCol w="2286000"/>
              </a:tblGrid>
              <a:tr h="2284554">
                <a:tc>
                  <a:txBody>
                    <a:bodyPr/>
                    <a:lstStyle/>
                    <a:p>
                      <a:pPr algn="ctr"/>
                      <a:endParaRPr lang="en-GB" dirty="0">
                        <a:ln>
                          <a:solidFill>
                            <a:schemeClr val="bg1">
                              <a:lumMod val="95000"/>
                            </a:schemeClr>
                          </a:solidFill>
                        </a:ln>
                      </a:endParaRPr>
                    </a:p>
                  </a:txBody>
                  <a:tcPr anchor="ctr">
                    <a:solidFill>
                      <a:srgbClr val="002060"/>
                    </a:solidFill>
                  </a:tcPr>
                </a:tc>
                <a:tc>
                  <a:txBody>
                    <a:bodyPr/>
                    <a:lstStyle/>
                    <a:p>
                      <a:pPr algn="ctr"/>
                      <a:endParaRPr lang="en-GB" dirty="0">
                        <a:ln>
                          <a:solidFill>
                            <a:schemeClr val="bg1">
                              <a:lumMod val="95000"/>
                            </a:schemeClr>
                          </a:solidFill>
                        </a:ln>
                      </a:endParaRPr>
                    </a:p>
                  </a:txBody>
                  <a:tcPr anchor="ctr">
                    <a:solidFill>
                      <a:srgbClr val="002060"/>
                    </a:solidFill>
                  </a:tcPr>
                </a:tc>
                <a:tc>
                  <a:txBody>
                    <a:bodyPr/>
                    <a:lstStyle/>
                    <a:p>
                      <a:pPr algn="ctr"/>
                      <a:endParaRPr lang="en-GB" dirty="0">
                        <a:ln>
                          <a:solidFill>
                            <a:schemeClr val="bg1">
                              <a:lumMod val="95000"/>
                            </a:schemeClr>
                          </a:solidFill>
                        </a:ln>
                      </a:endParaRPr>
                    </a:p>
                  </a:txBody>
                  <a:tcPr anchor="ctr">
                    <a:solidFill>
                      <a:srgbClr val="002060"/>
                    </a:solidFill>
                  </a:tcPr>
                </a:tc>
                <a:tc>
                  <a:txBody>
                    <a:bodyPr/>
                    <a:lstStyle/>
                    <a:p>
                      <a:pPr algn="ctr"/>
                      <a:endParaRPr lang="en-GB" dirty="0">
                        <a:ln>
                          <a:solidFill>
                            <a:schemeClr val="bg1">
                              <a:lumMod val="95000"/>
                            </a:schemeClr>
                          </a:solidFill>
                        </a:ln>
                      </a:endParaRPr>
                    </a:p>
                  </a:txBody>
                  <a:tcPr anchor="ctr">
                    <a:solidFill>
                      <a:srgbClr val="002060"/>
                    </a:solidFill>
                  </a:tcPr>
                </a:tc>
              </a:tr>
              <a:tr h="2284554">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dirty="0">
                        <a:ln>
                          <a:solidFill>
                            <a:schemeClr val="bg1">
                              <a:lumMod val="95000"/>
                            </a:schemeClr>
                          </a:solidFill>
                        </a:ln>
                      </a:endParaRPr>
                    </a:p>
                  </a:txBody>
                  <a:tcPr anchor="ctr">
                    <a:solidFill>
                      <a:srgbClr val="002060"/>
                    </a:solidFill>
                  </a:tcPr>
                </a:tc>
              </a:tr>
              <a:tr h="2284554">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a:ln>
                          <a:solidFill>
                            <a:schemeClr val="bg1">
                              <a:lumMod val="95000"/>
                            </a:schemeClr>
                          </a:solidFill>
                        </a:ln>
                      </a:endParaRPr>
                    </a:p>
                  </a:txBody>
                  <a:tcPr anchor="ctr">
                    <a:solidFill>
                      <a:srgbClr val="002060"/>
                    </a:solidFill>
                  </a:tcPr>
                </a:tc>
                <a:tc>
                  <a:txBody>
                    <a:bodyPr/>
                    <a:lstStyle/>
                    <a:p>
                      <a:pPr algn="ctr"/>
                      <a:endParaRPr lang="en-GB" dirty="0">
                        <a:ln>
                          <a:solidFill>
                            <a:schemeClr val="bg1">
                              <a:lumMod val="95000"/>
                            </a:schemeClr>
                          </a:solidFill>
                        </a:ln>
                      </a:endParaRPr>
                    </a:p>
                  </a:txBody>
                  <a:tcPr anchor="ctr">
                    <a:solidFill>
                      <a:srgbClr val="002060"/>
                    </a:solidFill>
                  </a:tcPr>
                </a:tc>
              </a:tr>
            </a:tbl>
          </a:graphicData>
        </a:graphic>
      </p:graphicFrame>
      <p:sp>
        <p:nvSpPr>
          <p:cNvPr id="2051" name="Text Box 82"/>
          <p:cNvSpPr txBox="1">
            <a:spLocks noChangeArrowheads="1"/>
          </p:cNvSpPr>
          <p:nvPr/>
        </p:nvSpPr>
        <p:spPr bwMode="auto">
          <a:xfrm>
            <a:off x="611188" y="323850"/>
            <a:ext cx="1116012"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1</a:t>
            </a:r>
          </a:p>
        </p:txBody>
      </p:sp>
      <p:sp>
        <p:nvSpPr>
          <p:cNvPr id="2052" name="Text Box 82"/>
          <p:cNvSpPr txBox="1">
            <a:spLocks noChangeArrowheads="1"/>
          </p:cNvSpPr>
          <p:nvPr/>
        </p:nvSpPr>
        <p:spPr bwMode="auto">
          <a:xfrm>
            <a:off x="2859088" y="307975"/>
            <a:ext cx="1116012"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7</a:t>
            </a:r>
          </a:p>
        </p:txBody>
      </p:sp>
      <p:sp>
        <p:nvSpPr>
          <p:cNvPr id="2053" name="Text Box 82"/>
          <p:cNvSpPr txBox="1">
            <a:spLocks noChangeArrowheads="1"/>
          </p:cNvSpPr>
          <p:nvPr/>
        </p:nvSpPr>
        <p:spPr bwMode="auto">
          <a:xfrm>
            <a:off x="4572000" y="307975"/>
            <a:ext cx="2143125"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- 4</a:t>
            </a:r>
          </a:p>
        </p:txBody>
      </p:sp>
      <p:sp>
        <p:nvSpPr>
          <p:cNvPr id="2054" name="Text Box 82"/>
          <p:cNvSpPr txBox="1">
            <a:spLocks noChangeArrowheads="1"/>
          </p:cNvSpPr>
          <p:nvPr/>
        </p:nvSpPr>
        <p:spPr bwMode="auto">
          <a:xfrm>
            <a:off x="7416800" y="198438"/>
            <a:ext cx="1116013" cy="1862137"/>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9</a:t>
            </a:r>
          </a:p>
        </p:txBody>
      </p:sp>
      <p:sp>
        <p:nvSpPr>
          <p:cNvPr id="2055" name="Text Box 82"/>
          <p:cNvSpPr txBox="1">
            <a:spLocks noChangeArrowheads="1"/>
          </p:cNvSpPr>
          <p:nvPr/>
        </p:nvSpPr>
        <p:spPr bwMode="auto">
          <a:xfrm>
            <a:off x="611188" y="2574925"/>
            <a:ext cx="1116012"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2</a:t>
            </a:r>
          </a:p>
        </p:txBody>
      </p:sp>
      <p:sp>
        <p:nvSpPr>
          <p:cNvPr id="2056" name="Text Box 82"/>
          <p:cNvSpPr txBox="1">
            <a:spLocks noChangeArrowheads="1"/>
          </p:cNvSpPr>
          <p:nvPr/>
        </p:nvSpPr>
        <p:spPr bwMode="auto">
          <a:xfrm>
            <a:off x="2859088" y="2559050"/>
            <a:ext cx="1116012"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5</a:t>
            </a:r>
          </a:p>
        </p:txBody>
      </p:sp>
      <p:sp>
        <p:nvSpPr>
          <p:cNvPr id="2057" name="Text Box 82"/>
          <p:cNvSpPr txBox="1">
            <a:spLocks noChangeArrowheads="1"/>
          </p:cNvSpPr>
          <p:nvPr/>
        </p:nvSpPr>
        <p:spPr bwMode="auto">
          <a:xfrm>
            <a:off x="4572000" y="2559050"/>
            <a:ext cx="2143125"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- 3</a:t>
            </a:r>
          </a:p>
        </p:txBody>
      </p:sp>
      <p:sp>
        <p:nvSpPr>
          <p:cNvPr id="2058" name="Text Box 82"/>
          <p:cNvSpPr txBox="1">
            <a:spLocks noChangeArrowheads="1"/>
          </p:cNvSpPr>
          <p:nvPr/>
        </p:nvSpPr>
        <p:spPr bwMode="auto">
          <a:xfrm>
            <a:off x="7019925" y="2449513"/>
            <a:ext cx="20891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- 8</a:t>
            </a:r>
          </a:p>
        </p:txBody>
      </p:sp>
      <p:sp>
        <p:nvSpPr>
          <p:cNvPr id="2059" name="Text Box 82"/>
          <p:cNvSpPr txBox="1">
            <a:spLocks noChangeArrowheads="1"/>
          </p:cNvSpPr>
          <p:nvPr/>
        </p:nvSpPr>
        <p:spPr bwMode="auto">
          <a:xfrm>
            <a:off x="323850" y="4806950"/>
            <a:ext cx="1819275"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-2</a:t>
            </a:r>
          </a:p>
        </p:txBody>
      </p:sp>
      <p:sp>
        <p:nvSpPr>
          <p:cNvPr id="2060" name="Text Box 82"/>
          <p:cNvSpPr txBox="1">
            <a:spLocks noChangeArrowheads="1"/>
          </p:cNvSpPr>
          <p:nvPr/>
        </p:nvSpPr>
        <p:spPr bwMode="auto">
          <a:xfrm>
            <a:off x="2932113" y="4791075"/>
            <a:ext cx="1116012"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6</a:t>
            </a:r>
          </a:p>
        </p:txBody>
      </p:sp>
      <p:sp>
        <p:nvSpPr>
          <p:cNvPr id="2061" name="Text Box 82"/>
          <p:cNvSpPr txBox="1">
            <a:spLocks noChangeArrowheads="1"/>
          </p:cNvSpPr>
          <p:nvPr/>
        </p:nvSpPr>
        <p:spPr bwMode="auto">
          <a:xfrm>
            <a:off x="4643438" y="4791075"/>
            <a:ext cx="2143125" cy="1862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12</a:t>
            </a:r>
          </a:p>
        </p:txBody>
      </p:sp>
      <p:sp>
        <p:nvSpPr>
          <p:cNvPr id="2062" name="Text Box 82"/>
          <p:cNvSpPr txBox="1">
            <a:spLocks noChangeArrowheads="1"/>
          </p:cNvSpPr>
          <p:nvPr/>
        </p:nvSpPr>
        <p:spPr bwMode="auto">
          <a:xfrm>
            <a:off x="6786563" y="4681538"/>
            <a:ext cx="26098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1500" b="1">
                <a:solidFill>
                  <a:srgbClr val="FFFF00"/>
                </a:solidFill>
                <a:latin typeface="Arial" pitchFamily="34" charset="0"/>
                <a:cs typeface="Arial" pitchFamily="34" charset="0"/>
                <a:sym typeface="Wingdings" pitchFamily="2" charset="2"/>
              </a:rPr>
              <a:t>-11</a:t>
            </a:r>
          </a:p>
        </p:txBody>
      </p:sp>
      <p:grpSp>
        <p:nvGrpSpPr>
          <p:cNvPr id="35" name="Group 34"/>
          <p:cNvGrpSpPr>
            <a:grpSpLocks/>
          </p:cNvGrpSpPr>
          <p:nvPr/>
        </p:nvGrpSpPr>
        <p:grpSpPr bwMode="auto">
          <a:xfrm>
            <a:off x="-36513" y="0"/>
            <a:ext cx="2268538" cy="2276475"/>
            <a:chOff x="-3060848" y="-622701"/>
            <a:chExt cx="2267744" cy="2276872"/>
          </a:xfrm>
        </p:grpSpPr>
        <p:sp>
          <p:nvSpPr>
            <p:cNvPr id="3" name="Rectangle 2"/>
            <p:cNvSpPr/>
            <p:nvPr/>
          </p:nvSpPr>
          <p:spPr>
            <a:xfrm>
              <a:off x="-3060848" y="-622701"/>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98"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9491" y="-256446"/>
              <a:ext cx="1855619" cy="146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a:grpSpLocks/>
          </p:cNvGrpSpPr>
          <p:nvPr/>
        </p:nvGrpSpPr>
        <p:grpSpPr bwMode="auto">
          <a:xfrm>
            <a:off x="2268538" y="14288"/>
            <a:ext cx="2266950" cy="2276475"/>
            <a:chOff x="611560" y="-1952901"/>
            <a:chExt cx="2267744" cy="2276872"/>
          </a:xfrm>
        </p:grpSpPr>
        <p:sp>
          <p:nvSpPr>
            <p:cNvPr id="26" name="Rectangle 25"/>
            <p:cNvSpPr/>
            <p:nvPr/>
          </p:nvSpPr>
          <p:spPr>
            <a:xfrm>
              <a:off x="611560" y="-1952901"/>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96"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3127" y="-1685683"/>
              <a:ext cx="1046030" cy="183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p:cNvGrpSpPr>
            <a:grpSpLocks/>
          </p:cNvGrpSpPr>
          <p:nvPr/>
        </p:nvGrpSpPr>
        <p:grpSpPr bwMode="auto">
          <a:xfrm>
            <a:off x="4572000" y="14288"/>
            <a:ext cx="2268538" cy="2276475"/>
            <a:chOff x="4900761" y="-2167875"/>
            <a:chExt cx="2267744" cy="2276872"/>
          </a:xfrm>
        </p:grpSpPr>
        <p:sp>
          <p:nvSpPr>
            <p:cNvPr id="27" name="Rectangle 26"/>
            <p:cNvSpPr/>
            <p:nvPr/>
          </p:nvSpPr>
          <p:spPr>
            <a:xfrm>
              <a:off x="4900761" y="-2167875"/>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94"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1339" y="-2053088"/>
              <a:ext cx="1736680" cy="215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2268538" y="2312988"/>
            <a:ext cx="2266950" cy="2276475"/>
            <a:chOff x="10116616" y="2575064"/>
            <a:chExt cx="2267744" cy="2276872"/>
          </a:xfrm>
        </p:grpSpPr>
        <p:sp>
          <p:nvSpPr>
            <p:cNvPr id="37" name="Rectangle 36"/>
            <p:cNvSpPr/>
            <p:nvPr/>
          </p:nvSpPr>
          <p:spPr>
            <a:xfrm>
              <a:off x="10116616" y="2575064"/>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9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91339" y="2785883"/>
              <a:ext cx="1804989" cy="16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roup 54"/>
          <p:cNvGrpSpPr>
            <a:grpSpLocks/>
          </p:cNvGrpSpPr>
          <p:nvPr/>
        </p:nvGrpSpPr>
        <p:grpSpPr bwMode="auto">
          <a:xfrm>
            <a:off x="0" y="4581525"/>
            <a:ext cx="2268538" cy="2276475"/>
            <a:chOff x="-3564904" y="4869729"/>
            <a:chExt cx="2267744" cy="2276872"/>
          </a:xfrm>
        </p:grpSpPr>
        <p:sp>
          <p:nvSpPr>
            <p:cNvPr id="30" name="Rectangle 29"/>
            <p:cNvSpPr/>
            <p:nvPr/>
          </p:nvSpPr>
          <p:spPr>
            <a:xfrm>
              <a:off x="-3564904" y="4869729"/>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90" name="Picture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0848" y="4869729"/>
              <a:ext cx="14684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p:cNvGrpSpPr>
            <a:grpSpLocks/>
          </p:cNvGrpSpPr>
          <p:nvPr/>
        </p:nvGrpSpPr>
        <p:grpSpPr bwMode="auto">
          <a:xfrm>
            <a:off x="-36513" y="2290763"/>
            <a:ext cx="2268538" cy="2278062"/>
            <a:chOff x="-3061053" y="1819034"/>
            <a:chExt cx="2267949" cy="2276872"/>
          </a:xfrm>
        </p:grpSpPr>
        <p:sp>
          <p:nvSpPr>
            <p:cNvPr id="28" name="Rectangle 27"/>
            <p:cNvSpPr/>
            <p:nvPr/>
          </p:nvSpPr>
          <p:spPr>
            <a:xfrm>
              <a:off x="-3061053" y="1819034"/>
              <a:ext cx="2267949"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88" name="Picture 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1053" y="1995441"/>
              <a:ext cx="2208563" cy="192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a:grpSpLocks/>
          </p:cNvGrpSpPr>
          <p:nvPr/>
        </p:nvGrpSpPr>
        <p:grpSpPr bwMode="auto">
          <a:xfrm>
            <a:off x="6804025" y="0"/>
            <a:ext cx="2376488" cy="2276475"/>
            <a:chOff x="10013714" y="-622701"/>
            <a:chExt cx="2376264" cy="2276872"/>
          </a:xfrm>
        </p:grpSpPr>
        <p:sp>
          <p:nvSpPr>
            <p:cNvPr id="36" name="Rectangle 35"/>
            <p:cNvSpPr/>
            <p:nvPr/>
          </p:nvSpPr>
          <p:spPr>
            <a:xfrm>
              <a:off x="10013714" y="-622701"/>
              <a:ext cx="226832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86"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91339" y="0"/>
              <a:ext cx="2098639" cy="12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a:grpSpLocks/>
          </p:cNvGrpSpPr>
          <p:nvPr/>
        </p:nvGrpSpPr>
        <p:grpSpPr bwMode="auto">
          <a:xfrm>
            <a:off x="2252663" y="4581525"/>
            <a:ext cx="2287587" cy="2286000"/>
            <a:chOff x="-2287418" y="8893612"/>
            <a:chExt cx="2287418" cy="2284868"/>
          </a:xfrm>
        </p:grpSpPr>
        <p:sp>
          <p:nvSpPr>
            <p:cNvPr id="32" name="Rectangle 31"/>
            <p:cNvSpPr/>
            <p:nvPr/>
          </p:nvSpPr>
          <p:spPr>
            <a:xfrm>
              <a:off x="-2268369" y="8901546"/>
              <a:ext cx="2268369" cy="2276934"/>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84" name="Picture 2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7418" y="8893612"/>
              <a:ext cx="2287418" cy="228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63"/>
          <p:cNvGrpSpPr>
            <a:grpSpLocks/>
          </p:cNvGrpSpPr>
          <p:nvPr/>
        </p:nvGrpSpPr>
        <p:grpSpPr bwMode="auto">
          <a:xfrm>
            <a:off x="4572000" y="4597400"/>
            <a:ext cx="2268538" cy="2276475"/>
            <a:chOff x="2142727" y="8450899"/>
            <a:chExt cx="2267744" cy="2276872"/>
          </a:xfrm>
        </p:grpSpPr>
        <p:sp>
          <p:nvSpPr>
            <p:cNvPr id="33" name="Rectangle 32"/>
            <p:cNvSpPr/>
            <p:nvPr/>
          </p:nvSpPr>
          <p:spPr>
            <a:xfrm>
              <a:off x="2142727" y="8450899"/>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82" name="Picture 2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2437" y="8702384"/>
              <a:ext cx="1754982" cy="184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Group 65"/>
          <p:cNvGrpSpPr>
            <a:grpSpLocks/>
          </p:cNvGrpSpPr>
          <p:nvPr/>
        </p:nvGrpSpPr>
        <p:grpSpPr bwMode="auto">
          <a:xfrm>
            <a:off x="6804025" y="4516438"/>
            <a:ext cx="2268538" cy="2368550"/>
            <a:chOff x="6714813" y="8449036"/>
            <a:chExt cx="2267744" cy="2369404"/>
          </a:xfrm>
        </p:grpSpPr>
        <p:sp>
          <p:nvSpPr>
            <p:cNvPr id="34" name="Rectangle 33"/>
            <p:cNvSpPr/>
            <p:nvPr/>
          </p:nvSpPr>
          <p:spPr>
            <a:xfrm>
              <a:off x="6714813" y="8541144"/>
              <a:ext cx="2267744" cy="2277296"/>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80"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04248" y="8449036"/>
              <a:ext cx="2021639" cy="18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4537075" y="2303463"/>
            <a:ext cx="2266950" cy="2278062"/>
            <a:chOff x="9828584" y="5794701"/>
            <a:chExt cx="2267744" cy="2276872"/>
          </a:xfrm>
        </p:grpSpPr>
        <p:sp>
          <p:nvSpPr>
            <p:cNvPr id="31" name="Rectangle 30"/>
            <p:cNvSpPr/>
            <p:nvPr/>
          </p:nvSpPr>
          <p:spPr>
            <a:xfrm>
              <a:off x="9828584" y="5794701"/>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78" name="Picture 1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06408" y="5912089"/>
              <a:ext cx="1494384" cy="18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69"/>
          <p:cNvGrpSpPr>
            <a:grpSpLocks/>
          </p:cNvGrpSpPr>
          <p:nvPr/>
        </p:nvGrpSpPr>
        <p:grpSpPr bwMode="auto">
          <a:xfrm>
            <a:off x="6804025" y="2276475"/>
            <a:ext cx="2268538" cy="2278063"/>
            <a:chOff x="13428984" y="8450899"/>
            <a:chExt cx="2267744" cy="2276872"/>
          </a:xfrm>
        </p:grpSpPr>
        <p:sp>
          <p:nvSpPr>
            <p:cNvPr id="29" name="Rectangle 28"/>
            <p:cNvSpPr/>
            <p:nvPr/>
          </p:nvSpPr>
          <p:spPr>
            <a:xfrm>
              <a:off x="13428984" y="8450899"/>
              <a:ext cx="2267744" cy="2276872"/>
            </a:xfrm>
            <a:prstGeom prst="rect">
              <a:avLst/>
            </a:prstGeom>
            <a:solidFill>
              <a:srgbClr val="002060"/>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solidFill>
                  <a:srgbClr val="FFFF00"/>
                </a:solidFill>
              </a:endParaRPr>
            </a:p>
          </p:txBody>
        </p:sp>
        <p:pic>
          <p:nvPicPr>
            <p:cNvPr id="2076" name="Picture 1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789024" y="8484696"/>
              <a:ext cx="1440160" cy="20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3461870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xit" presetSubtype="32" fill="hold" nodeType="clickEffect">
                                  <p:stCondLst>
                                    <p:cond delay="0"/>
                                  </p:stCondLst>
                                  <p:childTnLst>
                                    <p:animEffect transition="out" filter="circle(out)">
                                      <p:cBhvr>
                                        <p:cTn id="6" dur="2000"/>
                                        <p:tgtEl>
                                          <p:spTgt spid="49"/>
                                        </p:tgtEl>
                                      </p:cBhvr>
                                    </p:animEffect>
                                    <p:set>
                                      <p:cBhvr>
                                        <p:cTn id="7" dur="1" fill="hold">
                                          <p:stCondLst>
                                            <p:cond delay="1999"/>
                                          </p:stCondLst>
                                        </p:cTn>
                                        <p:tgtEl>
                                          <p:spTgt spid="4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nodeType="clickEffect">
                                  <p:stCondLst>
                                    <p:cond delay="0"/>
                                  </p:stCondLst>
                                  <p:childTnLst>
                                    <p:animEffect transition="out" filter="circle(out)">
                                      <p:cBhvr>
                                        <p:cTn id="12" dur="2000"/>
                                        <p:tgtEl>
                                          <p:spTgt spid="35"/>
                                        </p:tgtEl>
                                      </p:cBhvr>
                                    </p:animEffect>
                                    <p:set>
                                      <p:cBhvr>
                                        <p:cTn id="13" dur="1" fill="hold">
                                          <p:stCondLst>
                                            <p:cond delay="1999"/>
                                          </p:stCondLst>
                                        </p:cTn>
                                        <p:tgtEl>
                                          <p:spTgt spid="3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5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nodeType="clickEffect">
                                  <p:stCondLst>
                                    <p:cond delay="0"/>
                                  </p:stCondLst>
                                  <p:childTnLst>
                                    <p:animEffect transition="out" filter="circle(out)">
                                      <p:cBhvr>
                                        <p:cTn id="18" dur="2000"/>
                                        <p:tgtEl>
                                          <p:spTgt spid="57"/>
                                        </p:tgtEl>
                                      </p:cBhvr>
                                    </p:animEffect>
                                    <p:set>
                                      <p:cBhvr>
                                        <p:cTn id="19"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57"/>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nodeType="clickEffect">
                                  <p:stCondLst>
                                    <p:cond delay="0"/>
                                  </p:stCondLst>
                                  <p:childTnLst>
                                    <p:animEffect transition="out" filter="circle(out)">
                                      <p:cBhvr>
                                        <p:cTn id="24" dur="1000"/>
                                        <p:tgtEl>
                                          <p:spTgt spid="55"/>
                                        </p:tgtEl>
                                      </p:cBhvr>
                                    </p:animEffect>
                                    <p:set>
                                      <p:cBhvr>
                                        <p:cTn id="25"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5"/>
                  </p:tgtEl>
                </p:cond>
              </p:nextCondLst>
            </p:seq>
            <p:seq concurrent="1" nextAc="seek">
              <p:cTn id="26" restart="whenNotActive" fill="hold" evtFilter="cancelBubble" nodeType="interactiveSeq">
                <p:stCondLst>
                  <p:cond evt="onClick" delay="0">
                    <p:tgtEl>
                      <p:spTgt spid="6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nodeType="clickEffect">
                                  <p:stCondLst>
                                    <p:cond delay="0"/>
                                  </p:stCondLst>
                                  <p:childTnLst>
                                    <p:animEffect transition="out" filter="circle(out)">
                                      <p:cBhvr>
                                        <p:cTn id="30" dur="2000"/>
                                        <p:tgtEl>
                                          <p:spTgt spid="62"/>
                                        </p:tgtEl>
                                      </p:cBhvr>
                                    </p:animEffect>
                                    <p:set>
                                      <p:cBhvr>
                                        <p:cTn id="31" dur="1" fill="hold">
                                          <p:stCondLst>
                                            <p:cond delay="1999"/>
                                          </p:stCondLst>
                                        </p:cTn>
                                        <p:tgtEl>
                                          <p:spTgt spid="6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62"/>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nodeType="clickEffect">
                                  <p:stCondLst>
                                    <p:cond delay="0"/>
                                  </p:stCondLst>
                                  <p:childTnLst>
                                    <p:animEffect transition="out" filter="circle(out)">
                                      <p:cBhvr>
                                        <p:cTn id="36" dur="1000"/>
                                        <p:tgtEl>
                                          <p:spTgt spid="51"/>
                                        </p:tgtEl>
                                      </p:cBhvr>
                                    </p:animEffect>
                                    <p:set>
                                      <p:cBhvr>
                                        <p:cTn id="3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6" presetClass="exit" presetSubtype="32" fill="hold" nodeType="clickEffect">
                                  <p:stCondLst>
                                    <p:cond delay="0"/>
                                  </p:stCondLst>
                                  <p:childTnLst>
                                    <p:animEffect transition="out" filter="circle(out)">
                                      <p:cBhvr>
                                        <p:cTn id="42" dur="2000"/>
                                        <p:tgtEl>
                                          <p:spTgt spid="59"/>
                                        </p:tgtEl>
                                      </p:cBhvr>
                                    </p:animEffect>
                                    <p:set>
                                      <p:cBhvr>
                                        <p:cTn id="43" dur="1" fill="hold">
                                          <p:stCondLst>
                                            <p:cond delay="1999"/>
                                          </p:stCondLst>
                                        </p:cTn>
                                        <p:tgtEl>
                                          <p:spTgt spid="5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 presetClass="exit" presetSubtype="32" fill="hold" nodeType="clickEffect">
                                  <p:stCondLst>
                                    <p:cond delay="0"/>
                                  </p:stCondLst>
                                  <p:childTnLst>
                                    <p:animEffect transition="out" filter="circle(out)">
                                      <p:cBhvr>
                                        <p:cTn id="48" dur="2000"/>
                                        <p:tgtEl>
                                          <p:spTgt spid="53"/>
                                        </p:tgtEl>
                                      </p:cBhvr>
                                    </p:animEffect>
                                    <p:set>
                                      <p:cBhvr>
                                        <p:cTn id="49"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6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6" presetClass="exit" presetSubtype="32" fill="hold" nodeType="clickEffect">
                                  <p:stCondLst>
                                    <p:cond delay="0"/>
                                  </p:stCondLst>
                                  <p:childTnLst>
                                    <p:animEffect transition="out" filter="circle(out)">
                                      <p:cBhvr>
                                        <p:cTn id="54" dur="1000"/>
                                        <p:tgtEl>
                                          <p:spTgt spid="68"/>
                                        </p:tgtEl>
                                      </p:cBhvr>
                                    </p:animEffect>
                                    <p:set>
                                      <p:cBhvr>
                                        <p:cTn id="55"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8"/>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6" presetClass="exit" presetSubtype="32" fill="hold" nodeType="clickEffect">
                                  <p:stCondLst>
                                    <p:cond delay="0"/>
                                  </p:stCondLst>
                                  <p:childTnLst>
                                    <p:animEffect transition="out" filter="circle(out)">
                                      <p:cBhvr>
                                        <p:cTn id="60" dur="1000"/>
                                        <p:tgtEl>
                                          <p:spTgt spid="70"/>
                                        </p:tgtEl>
                                      </p:cBhvr>
                                    </p:animEffect>
                                    <p:set>
                                      <p:cBhvr>
                                        <p:cTn id="61"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70"/>
                  </p:tgtEl>
                </p:cond>
              </p:nextCondLst>
            </p:seq>
            <p:seq concurrent="1" nextAc="seek">
              <p:cTn id="62" restart="whenNotActive" fill="hold" evtFilter="cancelBubble" nodeType="interactiveSeq">
                <p:stCondLst>
                  <p:cond evt="onClick" delay="0">
                    <p:tgtEl>
                      <p:spTgt spid="6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6" presetClass="exit" presetSubtype="32" fill="hold" nodeType="clickEffect">
                                  <p:stCondLst>
                                    <p:cond delay="0"/>
                                  </p:stCondLst>
                                  <p:childTnLst>
                                    <p:animEffect transition="out" filter="circle(out)">
                                      <p:cBhvr>
                                        <p:cTn id="66" dur="1000"/>
                                        <p:tgtEl>
                                          <p:spTgt spid="66"/>
                                        </p:tgtEl>
                                      </p:cBhvr>
                                    </p:animEffect>
                                    <p:set>
                                      <p:cBhvr>
                                        <p:cTn id="67"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6"/>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6" presetClass="exit" presetSubtype="32" fill="hold" nodeType="clickEffect">
                                  <p:stCondLst>
                                    <p:cond delay="0"/>
                                  </p:stCondLst>
                                  <p:childTnLst>
                                    <p:animEffect transition="out" filter="circle(out)">
                                      <p:cBhvr>
                                        <p:cTn id="72" dur="2000"/>
                                        <p:tgtEl>
                                          <p:spTgt spid="64"/>
                                        </p:tgtEl>
                                      </p:cBhvr>
                                    </p:animEffect>
                                    <p:set>
                                      <p:cBhvr>
                                        <p:cTn id="73" dur="1" fill="hold">
                                          <p:stCondLst>
                                            <p:cond delay="1999"/>
                                          </p:stCondLst>
                                        </p:cTn>
                                        <p:tgtEl>
                                          <p:spTgt spid="6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PuppyPower.wav"/>
                                        </p:tgtEl>
                                      </p:cMediaNode>
                                    </p:audio>
                                  </p:subTnLst>
                                </p:cTn>
                              </p:par>
                            </p:childTnLst>
                          </p:cTn>
                        </p:par>
                      </p:childTnLst>
                    </p:cTn>
                  </p:par>
                </p:childTnLst>
              </p:cTn>
              <p:nextCondLst>
                <p:cond evt="onClick" delay="0">
                  <p:tgtEl>
                    <p:spTgt spid="6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14313" y="500063"/>
            <a:ext cx="700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t>Título del programa/de la pel</a:t>
            </a:r>
            <a:r>
              <a:rPr lang="en-US">
                <a:cs typeface="Arial" pitchFamily="34" charset="0"/>
              </a:rPr>
              <a:t>ícula</a:t>
            </a:r>
            <a:r>
              <a:rPr lang="en-GB"/>
              <a:t>: ………………………………….</a:t>
            </a:r>
          </a:p>
        </p:txBody>
      </p:sp>
      <p:sp>
        <p:nvSpPr>
          <p:cNvPr id="3075" name="Text Box 5"/>
          <p:cNvSpPr txBox="1">
            <a:spLocks noChangeArrowheads="1"/>
          </p:cNvSpPr>
          <p:nvPr/>
        </p:nvSpPr>
        <p:spPr bwMode="auto">
          <a:xfrm>
            <a:off x="142875" y="857250"/>
            <a:ext cx="3500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sz="1600"/>
              <a:t>1.  </a:t>
            </a:r>
            <a:r>
              <a:rPr lang="en-US" sz="1600">
                <a:cs typeface="Arial" pitchFamily="34" charset="0"/>
              </a:rPr>
              <a:t>¿Qué tipo de programa es?</a:t>
            </a:r>
          </a:p>
        </p:txBody>
      </p:sp>
      <p:graphicFrame>
        <p:nvGraphicFramePr>
          <p:cNvPr id="8198" name="Group 6"/>
          <p:cNvGraphicFramePr>
            <a:graphicFrameLocks noGrp="1"/>
          </p:cNvGraphicFramePr>
          <p:nvPr/>
        </p:nvGraphicFramePr>
        <p:xfrm>
          <a:off x="534988" y="1214438"/>
          <a:ext cx="2393950" cy="2349504"/>
        </p:xfrm>
        <a:graphic>
          <a:graphicData uri="http://schemas.openxmlformats.org/drawingml/2006/table">
            <a:tbl>
              <a:tblPr/>
              <a:tblGrid>
                <a:gridCol w="441325"/>
                <a:gridCol w="1952625"/>
              </a:tblGrid>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pel</a:t>
                      </a:r>
                      <a:r>
                        <a:rPr kumimoji="0" lang="en-US" sz="1400" b="0" i="0" u="none" strike="noStrike" cap="none" normalizeH="0" baseline="0" smtClean="0">
                          <a:ln>
                            <a:noFill/>
                          </a:ln>
                          <a:solidFill>
                            <a:schemeClr val="tx1"/>
                          </a:solidFill>
                          <a:effectLst/>
                          <a:latin typeface="Calibri" pitchFamily="34" charset="0"/>
                          <a:cs typeface="Arial" charset="0"/>
                        </a:rPr>
                        <a:t>ícula</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dibujo animado</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telenovela</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noticias</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programa de deporte</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telecomedia</a:t>
                      </a:r>
                      <a:endParaRPr kumimoji="0" lang="en-US" sz="1400" b="0" i="0" u="none" strike="noStrike" cap="none" normalizeH="0" baseline="0" smtClean="0">
                        <a:ln>
                          <a:noFill/>
                        </a:ln>
                        <a:solidFill>
                          <a:schemeClr val="tx1"/>
                        </a:solidFill>
                        <a:effectLst/>
                        <a:latin typeface="Calibri" pitchFamily="34"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concurso</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programa de m</a:t>
                      </a:r>
                      <a:r>
                        <a:rPr kumimoji="0" lang="en-US" sz="1400" b="0" i="0" u="none" strike="noStrike" cap="none" normalizeH="0" baseline="0" smtClean="0">
                          <a:ln>
                            <a:noFill/>
                          </a:ln>
                          <a:solidFill>
                            <a:schemeClr val="tx1"/>
                          </a:solidFill>
                          <a:effectLst/>
                          <a:latin typeface="Calibri" pitchFamily="34" charset="0"/>
                          <a:cs typeface="Arial" charset="0"/>
                        </a:rPr>
                        <a:t>úsica</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3093" name="Rectangle 43"/>
          <p:cNvSpPr>
            <a:spLocks noChangeArrowheads="1"/>
          </p:cNvSpPr>
          <p:nvPr/>
        </p:nvSpPr>
        <p:spPr bwMode="auto">
          <a:xfrm>
            <a:off x="642938" y="129381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4" name="Rectangle 44"/>
          <p:cNvSpPr>
            <a:spLocks noChangeArrowheads="1"/>
          </p:cNvSpPr>
          <p:nvPr/>
        </p:nvSpPr>
        <p:spPr bwMode="auto">
          <a:xfrm>
            <a:off x="642938" y="15795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5" name="Rectangle 45"/>
          <p:cNvSpPr>
            <a:spLocks noChangeArrowheads="1"/>
          </p:cNvSpPr>
          <p:nvPr/>
        </p:nvSpPr>
        <p:spPr bwMode="auto">
          <a:xfrm>
            <a:off x="642938" y="185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6" name="Rectangle 46"/>
          <p:cNvSpPr>
            <a:spLocks noChangeArrowheads="1"/>
          </p:cNvSpPr>
          <p:nvPr/>
        </p:nvSpPr>
        <p:spPr bwMode="auto">
          <a:xfrm>
            <a:off x="642938" y="21510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7" name="Rectangle 47"/>
          <p:cNvSpPr>
            <a:spLocks noChangeArrowheads="1"/>
          </p:cNvSpPr>
          <p:nvPr/>
        </p:nvSpPr>
        <p:spPr bwMode="auto">
          <a:xfrm>
            <a:off x="642938" y="24130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8" name="Rectangle 48"/>
          <p:cNvSpPr>
            <a:spLocks noChangeArrowheads="1"/>
          </p:cNvSpPr>
          <p:nvPr/>
        </p:nvSpPr>
        <p:spPr bwMode="auto">
          <a:xfrm>
            <a:off x="642938" y="26828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99" name="Rectangle 49"/>
          <p:cNvSpPr>
            <a:spLocks noChangeArrowheads="1"/>
          </p:cNvSpPr>
          <p:nvPr/>
        </p:nvSpPr>
        <p:spPr bwMode="auto">
          <a:xfrm>
            <a:off x="642938" y="29527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00" name="Rectangle 50"/>
          <p:cNvSpPr>
            <a:spLocks noChangeArrowheads="1"/>
          </p:cNvSpPr>
          <p:nvPr/>
        </p:nvSpPr>
        <p:spPr bwMode="auto">
          <a:xfrm>
            <a:off x="642938" y="32226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01" name="Text Box 51"/>
          <p:cNvSpPr txBox="1">
            <a:spLocks noChangeArrowheads="1"/>
          </p:cNvSpPr>
          <p:nvPr/>
        </p:nvSpPr>
        <p:spPr bwMode="auto">
          <a:xfrm>
            <a:off x="153988" y="3805238"/>
            <a:ext cx="5053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sz="1600"/>
              <a:t>2.  </a:t>
            </a:r>
            <a:r>
              <a:rPr lang="en-US" sz="1600">
                <a:cs typeface="Arial" pitchFamily="34" charset="0"/>
              </a:rPr>
              <a:t>¿Para quién es ?</a:t>
            </a:r>
          </a:p>
        </p:txBody>
      </p:sp>
      <p:graphicFrame>
        <p:nvGraphicFramePr>
          <p:cNvPr id="8244" name="Group 52"/>
          <p:cNvGraphicFramePr>
            <a:graphicFrameLocks noGrp="1"/>
          </p:cNvGraphicFramePr>
          <p:nvPr/>
        </p:nvGraphicFramePr>
        <p:xfrm>
          <a:off x="698500" y="4357688"/>
          <a:ext cx="3160713" cy="846138"/>
        </p:xfrm>
        <a:graphic>
          <a:graphicData uri="http://schemas.openxmlformats.org/drawingml/2006/table">
            <a:tbl>
              <a:tblPr/>
              <a:tblGrid>
                <a:gridCol w="279400"/>
                <a:gridCol w="2881313"/>
              </a:tblGrid>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adultos</a:t>
                      </a:r>
                    </a:p>
                  </a:txBody>
                  <a:tcPr marL="121920" marR="121920" marT="34303" marB="34303" horzOverflow="overflow">
                    <a:lnL>
                      <a:noFill/>
                    </a:lnL>
                    <a:lnR>
                      <a:noFill/>
                    </a:lnR>
                    <a:lnT>
                      <a:noFill/>
                    </a:lnT>
                    <a:lnB>
                      <a:noFill/>
                    </a:lnB>
                    <a:lnTlToBr>
                      <a:noFill/>
                    </a:lnTlToBr>
                    <a:lnBlToTr>
                      <a:noFill/>
                    </a:lnBlToTr>
                    <a:noFill/>
                  </a:tcPr>
                </a:tc>
              </a:tr>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ni</a:t>
                      </a:r>
                      <a:r>
                        <a:rPr kumimoji="0" lang="en-US" sz="1400" b="0" i="0" u="none" strike="noStrike" cap="none" normalizeH="0" baseline="0" smtClean="0">
                          <a:ln>
                            <a:noFill/>
                          </a:ln>
                          <a:solidFill>
                            <a:schemeClr val="tx1"/>
                          </a:solidFill>
                          <a:effectLst/>
                          <a:latin typeface="Arial" charset="0"/>
                          <a:cs typeface="Arial" charset="0"/>
                        </a:rPr>
                        <a:t>ños</a:t>
                      </a:r>
                    </a:p>
                  </a:txBody>
                  <a:tcPr marL="121920" marR="121920" marT="34303" marB="34303" horzOverflow="overflow">
                    <a:lnL>
                      <a:noFill/>
                    </a:lnL>
                    <a:lnR>
                      <a:noFill/>
                    </a:lnR>
                    <a:lnT>
                      <a:noFill/>
                    </a:lnT>
                    <a:lnB>
                      <a:noFill/>
                    </a:lnB>
                    <a:lnTlToBr>
                      <a:noFill/>
                    </a:lnTlToBr>
                    <a:lnBlToTr>
                      <a:noFill/>
                    </a:lnBlToTr>
                    <a:noFill/>
                  </a:tcPr>
                </a:tc>
              </a:tr>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todos</a:t>
                      </a:r>
                    </a:p>
                  </a:txBody>
                  <a:tcPr marL="121920" marR="121920" marT="34303" marB="34303" horzOverflow="overflow">
                    <a:lnL>
                      <a:noFill/>
                    </a:lnL>
                    <a:lnR>
                      <a:noFill/>
                    </a:lnR>
                    <a:lnT>
                      <a:noFill/>
                    </a:lnT>
                    <a:lnB>
                      <a:noFill/>
                    </a:lnB>
                    <a:lnTlToBr>
                      <a:noFill/>
                    </a:lnTlToBr>
                    <a:lnBlToTr>
                      <a:noFill/>
                    </a:lnBlToTr>
                    <a:noFill/>
                  </a:tcPr>
                </a:tc>
              </a:tr>
            </a:tbl>
          </a:graphicData>
        </a:graphic>
      </p:graphicFrame>
      <p:sp>
        <p:nvSpPr>
          <p:cNvPr id="3109" name="Text Box 72"/>
          <p:cNvSpPr txBox="1">
            <a:spLocks noChangeArrowheads="1"/>
          </p:cNvSpPr>
          <p:nvPr/>
        </p:nvSpPr>
        <p:spPr bwMode="auto">
          <a:xfrm>
            <a:off x="2786063" y="879475"/>
            <a:ext cx="5053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sz="1600"/>
              <a:t>3.  </a:t>
            </a:r>
            <a:r>
              <a:rPr lang="en-US" sz="1600">
                <a:cs typeface="Arial" pitchFamily="34" charset="0"/>
              </a:rPr>
              <a:t>¿Dónde tiene lugar?</a:t>
            </a:r>
          </a:p>
        </p:txBody>
      </p:sp>
      <p:graphicFrame>
        <p:nvGraphicFramePr>
          <p:cNvPr id="8265" name="Group 73"/>
          <p:cNvGraphicFramePr>
            <a:graphicFrameLocks noGrp="1"/>
          </p:cNvGraphicFramePr>
          <p:nvPr/>
        </p:nvGraphicFramePr>
        <p:xfrm>
          <a:off x="3071813" y="1500188"/>
          <a:ext cx="1857375" cy="285750"/>
        </p:xfrm>
        <a:graphic>
          <a:graphicData uri="http://schemas.openxmlformats.org/drawingml/2006/table">
            <a:tbl>
              <a:tblPr/>
              <a:tblGrid>
                <a:gridCol w="333375"/>
                <a:gridCol w="1524000"/>
              </a:tblGrid>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afuera</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275" name="Group 83"/>
          <p:cNvGraphicFramePr>
            <a:graphicFrameLocks noGrp="1"/>
          </p:cNvGraphicFramePr>
          <p:nvPr/>
        </p:nvGraphicFramePr>
        <p:xfrm>
          <a:off x="3651250" y="1785938"/>
          <a:ext cx="1992313" cy="669926"/>
        </p:xfrm>
        <a:graphic>
          <a:graphicData uri="http://schemas.openxmlformats.org/drawingml/2006/table">
            <a:tbl>
              <a:tblPr/>
              <a:tblGrid>
                <a:gridCol w="357188"/>
                <a:gridCol w="1635125"/>
              </a:tblGrid>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la ciudad</a:t>
                      </a:r>
                    </a:p>
                  </a:txBody>
                  <a:tcPr marL="121920" marR="121920" marT="34290" marB="34290" horzOverflow="overflow">
                    <a:lnL>
                      <a:noFill/>
                    </a:lnL>
                    <a:lnR>
                      <a:noFill/>
                    </a:lnR>
                    <a:lnT>
                      <a:noFill/>
                    </a:lnT>
                    <a:lnB>
                      <a:noFill/>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el campo</a:t>
                      </a: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290" name="Group 98"/>
          <p:cNvGraphicFramePr>
            <a:graphicFrameLocks noGrp="1"/>
          </p:cNvGraphicFramePr>
          <p:nvPr/>
        </p:nvGraphicFramePr>
        <p:xfrm>
          <a:off x="3097213" y="2500313"/>
          <a:ext cx="1903412" cy="306387"/>
        </p:xfrm>
        <a:graphic>
          <a:graphicData uri="http://schemas.openxmlformats.org/drawingml/2006/table">
            <a:tbl>
              <a:tblPr/>
              <a:tblGrid>
                <a:gridCol w="341312"/>
                <a:gridCol w="1562100"/>
              </a:tblGrid>
              <a:tr h="306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adentro</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300" name="Group 108"/>
          <p:cNvGraphicFramePr>
            <a:graphicFrameLocks noGrp="1"/>
          </p:cNvGraphicFramePr>
          <p:nvPr/>
        </p:nvGraphicFramePr>
        <p:xfrm>
          <a:off x="3651250" y="2857500"/>
          <a:ext cx="1992313" cy="563804"/>
        </p:xfrm>
        <a:graphic>
          <a:graphicData uri="http://schemas.openxmlformats.org/drawingml/2006/table">
            <a:tbl>
              <a:tblPr/>
              <a:tblGrid>
                <a:gridCol w="357188"/>
                <a:gridCol w="1635125"/>
              </a:tblGrid>
              <a:tr h="281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71" marB="3427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el estudio</a:t>
                      </a:r>
                    </a:p>
                  </a:txBody>
                  <a:tcPr marL="121920" marR="121920" marT="34271" marB="34271" horzOverflow="overflow">
                    <a:lnL>
                      <a:noFill/>
                    </a:lnL>
                    <a:lnR>
                      <a:noFill/>
                    </a:lnR>
                    <a:lnT>
                      <a:noFill/>
                    </a:lnT>
                    <a:lnB>
                      <a:noFill/>
                    </a:lnB>
                    <a:lnTlToBr>
                      <a:noFill/>
                    </a:lnTlToBr>
                    <a:lnBlToTr>
                      <a:noFill/>
                    </a:lnBlToTr>
                    <a:noFill/>
                  </a:tcPr>
                </a:tc>
              </a:tr>
              <a:tr h="281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71" marB="3427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un edificio</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71" marB="34271" horzOverflow="overflow">
                    <a:lnL>
                      <a:noFill/>
                    </a:lnL>
                    <a:lnR>
                      <a:noFill/>
                    </a:lnR>
                    <a:lnT>
                      <a:noFill/>
                    </a:lnT>
                    <a:lnB>
                      <a:noFill/>
                    </a:lnB>
                    <a:lnTlToBr>
                      <a:noFill/>
                    </a:lnTlToBr>
                    <a:lnBlToTr>
                      <a:noFill/>
                    </a:lnBlToTr>
                    <a:noFill/>
                  </a:tcPr>
                </a:tc>
              </a:tr>
            </a:tbl>
          </a:graphicData>
        </a:graphic>
      </p:graphicFrame>
      <p:sp>
        <p:nvSpPr>
          <p:cNvPr id="3126" name="Text Box 123"/>
          <p:cNvSpPr txBox="1">
            <a:spLocks noChangeArrowheads="1"/>
          </p:cNvSpPr>
          <p:nvPr/>
        </p:nvSpPr>
        <p:spPr bwMode="auto">
          <a:xfrm>
            <a:off x="2857500" y="3714750"/>
            <a:ext cx="2928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sz="1600"/>
              <a:t>4.  </a:t>
            </a:r>
            <a:r>
              <a:rPr lang="en-US" sz="1600">
                <a:cs typeface="Arial" pitchFamily="34" charset="0"/>
              </a:rPr>
              <a:t>¿Cómo es?</a:t>
            </a:r>
          </a:p>
        </p:txBody>
      </p:sp>
      <p:graphicFrame>
        <p:nvGraphicFramePr>
          <p:cNvPr id="8316" name="Group 124"/>
          <p:cNvGraphicFramePr>
            <a:graphicFrameLocks noGrp="1"/>
          </p:cNvGraphicFramePr>
          <p:nvPr/>
        </p:nvGraphicFramePr>
        <p:xfrm>
          <a:off x="3143250" y="4214813"/>
          <a:ext cx="2357438" cy="2362200"/>
        </p:xfrm>
        <a:graphic>
          <a:graphicData uri="http://schemas.openxmlformats.org/drawingml/2006/table">
            <a:tbl>
              <a:tblPr/>
              <a:tblGrid>
                <a:gridCol w="434975"/>
                <a:gridCol w="1922463"/>
              </a:tblGrid>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divertido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c</a:t>
                      </a:r>
                      <a:r>
                        <a:rPr kumimoji="0" lang="en-US" sz="1400" b="0" i="0" u="none" strike="noStrike" cap="none" normalizeH="0" baseline="0" smtClean="0">
                          <a:ln>
                            <a:noFill/>
                          </a:ln>
                          <a:solidFill>
                            <a:schemeClr val="tx1"/>
                          </a:solidFill>
                          <a:effectLst/>
                          <a:latin typeface="Arial" charset="0"/>
                          <a:cs typeface="Arial" charset="0"/>
                        </a:rPr>
                        <a:t>ómico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triste</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informativo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serio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interesante</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emocionante</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aburrido</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3144" name="Text Box 169"/>
          <p:cNvSpPr txBox="1">
            <a:spLocks noChangeArrowheads="1"/>
          </p:cNvSpPr>
          <p:nvPr/>
        </p:nvSpPr>
        <p:spPr bwMode="auto">
          <a:xfrm>
            <a:off x="5429250" y="1000125"/>
            <a:ext cx="5053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sz="1600"/>
              <a:t>5.  </a:t>
            </a:r>
            <a:r>
              <a:rPr lang="en-US" sz="1600">
                <a:cs typeface="Arial" pitchFamily="34" charset="0"/>
              </a:rPr>
              <a:t>¡Añade tu opinión</a:t>
            </a:r>
            <a:r>
              <a:rPr lang="en-GB" sz="1600"/>
              <a:t>!</a:t>
            </a:r>
            <a:endParaRPr lang="en-US" sz="1600">
              <a:cs typeface="Arial" pitchFamily="34" charset="0"/>
            </a:endParaRPr>
          </a:p>
        </p:txBody>
      </p:sp>
      <p:graphicFrame>
        <p:nvGraphicFramePr>
          <p:cNvPr id="8362" name="Group 170"/>
          <p:cNvGraphicFramePr>
            <a:graphicFrameLocks noGrp="1"/>
          </p:cNvGraphicFramePr>
          <p:nvPr/>
        </p:nvGraphicFramePr>
        <p:xfrm>
          <a:off x="6215063" y="1428750"/>
          <a:ext cx="2571750" cy="571500"/>
        </p:xfrm>
        <a:graphic>
          <a:graphicData uri="http://schemas.openxmlformats.org/drawingml/2006/table">
            <a:tbl>
              <a:tblPr/>
              <a:tblGrid>
                <a:gridCol w="461962"/>
                <a:gridCol w="2109788"/>
              </a:tblGrid>
              <a:tr h="287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me gust</a:t>
                      </a:r>
                      <a:r>
                        <a:rPr kumimoji="0" lang="en-US" sz="1400" b="0" i="0" u="none" strike="noStrike" cap="none" normalizeH="0" baseline="0" smtClean="0">
                          <a:ln>
                            <a:noFill/>
                          </a:ln>
                          <a:solidFill>
                            <a:schemeClr val="tx1"/>
                          </a:solidFill>
                          <a:effectLst/>
                          <a:latin typeface="Arial" charset="0"/>
                          <a:cs typeface="Arial" charset="0"/>
                        </a:rPr>
                        <a:t>ó</a:t>
                      </a:r>
                    </a:p>
                  </a:txBody>
                  <a:tcPr marL="121920" marR="121920" marT="34290" marB="34290" horzOverflow="overflow">
                    <a:lnL>
                      <a:noFill/>
                    </a:lnL>
                    <a:lnR>
                      <a:noFill/>
                    </a:lnR>
                    <a:lnT>
                      <a:noFill/>
                    </a:lnT>
                    <a:lnB>
                      <a:noFill/>
                    </a:lnB>
                    <a:lnTlToBr>
                      <a:noFill/>
                    </a:lnTlToBr>
                    <a:lnBlToTr>
                      <a:noFill/>
                    </a:lnBlToTr>
                    <a:noFill/>
                  </a:tcPr>
                </a:tc>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no me gust</a:t>
                      </a:r>
                      <a:r>
                        <a:rPr kumimoji="0" lang="en-US" sz="1400" b="0" i="0" u="none" strike="noStrike" cap="none" normalizeH="0" baseline="0" smtClean="0">
                          <a:ln>
                            <a:noFill/>
                          </a:ln>
                          <a:solidFill>
                            <a:schemeClr val="tx1"/>
                          </a:solidFill>
                          <a:effectLst/>
                          <a:latin typeface="Arial" charset="0"/>
                          <a:cs typeface="Arial" charset="0"/>
                        </a:rPr>
                        <a:t>ó</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3150" name="Text Box 185"/>
          <p:cNvSpPr txBox="1">
            <a:spLocks noChangeArrowheads="1"/>
          </p:cNvSpPr>
          <p:nvPr/>
        </p:nvSpPr>
        <p:spPr bwMode="auto">
          <a:xfrm>
            <a:off x="5500688" y="2559050"/>
            <a:ext cx="3578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buFontTx/>
              <a:buAutoNum type="arabicPeriod" startAt="6"/>
            </a:pPr>
            <a:r>
              <a:rPr lang="en-US" sz="1600">
                <a:cs typeface="Arial" pitchFamily="34" charset="0"/>
              </a:rPr>
              <a:t>Escribe el español para lo que ves en el programa.</a:t>
            </a:r>
          </a:p>
        </p:txBody>
      </p:sp>
      <p:sp>
        <p:nvSpPr>
          <p:cNvPr id="3151" name="Text Box 186"/>
          <p:cNvSpPr txBox="1">
            <a:spLocks noChangeArrowheads="1"/>
          </p:cNvSpPr>
          <p:nvPr/>
        </p:nvSpPr>
        <p:spPr bwMode="auto">
          <a:xfrm>
            <a:off x="5572125" y="3071813"/>
            <a:ext cx="350678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152" name="TextBox 46"/>
          <p:cNvSpPr txBox="1">
            <a:spLocks noChangeArrowheads="1"/>
          </p:cNvSpPr>
          <p:nvPr/>
        </p:nvSpPr>
        <p:spPr bwMode="auto">
          <a:xfrm>
            <a:off x="5857875" y="0"/>
            <a:ext cx="3286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algn="ctr" eaLnBrk="1" hangingPunct="1"/>
            <a:r>
              <a:rPr lang="en-US" sz="2800"/>
              <a:t>¡Vamos a mirar algo!</a:t>
            </a:r>
          </a:p>
        </p:txBody>
      </p:sp>
      <p:sp>
        <p:nvSpPr>
          <p:cNvPr id="3153" name="Rectangle 48"/>
          <p:cNvSpPr>
            <a:spLocks noChangeArrowheads="1"/>
          </p:cNvSpPr>
          <p:nvPr/>
        </p:nvSpPr>
        <p:spPr bwMode="auto">
          <a:xfrm>
            <a:off x="642938" y="439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4" name="Rectangle 49"/>
          <p:cNvSpPr>
            <a:spLocks noChangeArrowheads="1"/>
          </p:cNvSpPr>
          <p:nvPr/>
        </p:nvSpPr>
        <p:spPr bwMode="auto">
          <a:xfrm>
            <a:off x="642938" y="46672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5" name="Rectangle 50"/>
          <p:cNvSpPr>
            <a:spLocks noChangeArrowheads="1"/>
          </p:cNvSpPr>
          <p:nvPr/>
        </p:nvSpPr>
        <p:spPr bwMode="auto">
          <a:xfrm>
            <a:off x="642938" y="49371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6" name="Rectangle 50"/>
          <p:cNvSpPr>
            <a:spLocks noChangeArrowheads="1"/>
          </p:cNvSpPr>
          <p:nvPr/>
        </p:nvSpPr>
        <p:spPr bwMode="auto">
          <a:xfrm>
            <a:off x="3143250" y="1500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7" name="Rectangle 50"/>
          <p:cNvSpPr>
            <a:spLocks noChangeArrowheads="1"/>
          </p:cNvSpPr>
          <p:nvPr/>
        </p:nvSpPr>
        <p:spPr bwMode="auto">
          <a:xfrm>
            <a:off x="3143250" y="250031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8" name="Rectangle 50"/>
          <p:cNvSpPr>
            <a:spLocks noChangeArrowheads="1"/>
          </p:cNvSpPr>
          <p:nvPr/>
        </p:nvSpPr>
        <p:spPr bwMode="auto">
          <a:xfrm>
            <a:off x="3714750" y="185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59" name="Rectangle 50"/>
          <p:cNvSpPr>
            <a:spLocks noChangeArrowheads="1"/>
          </p:cNvSpPr>
          <p:nvPr/>
        </p:nvSpPr>
        <p:spPr bwMode="auto">
          <a:xfrm>
            <a:off x="3714750" y="21510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0" name="Rectangle 50"/>
          <p:cNvSpPr>
            <a:spLocks noChangeArrowheads="1"/>
          </p:cNvSpPr>
          <p:nvPr/>
        </p:nvSpPr>
        <p:spPr bwMode="auto">
          <a:xfrm>
            <a:off x="3714750" y="28575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1" name="Rectangle 50"/>
          <p:cNvSpPr>
            <a:spLocks noChangeArrowheads="1"/>
          </p:cNvSpPr>
          <p:nvPr/>
        </p:nvSpPr>
        <p:spPr bwMode="auto">
          <a:xfrm>
            <a:off x="3714750" y="3151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2" name="Rectangle 43"/>
          <p:cNvSpPr>
            <a:spLocks noChangeArrowheads="1"/>
          </p:cNvSpPr>
          <p:nvPr/>
        </p:nvSpPr>
        <p:spPr bwMode="auto">
          <a:xfrm>
            <a:off x="3143250" y="4294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3" name="Rectangle 44"/>
          <p:cNvSpPr>
            <a:spLocks noChangeArrowheads="1"/>
          </p:cNvSpPr>
          <p:nvPr/>
        </p:nvSpPr>
        <p:spPr bwMode="auto">
          <a:xfrm>
            <a:off x="3143250" y="457993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4" name="Rectangle 45"/>
          <p:cNvSpPr>
            <a:spLocks noChangeArrowheads="1"/>
          </p:cNvSpPr>
          <p:nvPr/>
        </p:nvSpPr>
        <p:spPr bwMode="auto">
          <a:xfrm>
            <a:off x="3143250" y="48577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5" name="Rectangle 46"/>
          <p:cNvSpPr>
            <a:spLocks noChangeArrowheads="1"/>
          </p:cNvSpPr>
          <p:nvPr/>
        </p:nvSpPr>
        <p:spPr bwMode="auto">
          <a:xfrm>
            <a:off x="3143250" y="515143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6" name="Rectangle 47"/>
          <p:cNvSpPr>
            <a:spLocks noChangeArrowheads="1"/>
          </p:cNvSpPr>
          <p:nvPr/>
        </p:nvSpPr>
        <p:spPr bwMode="auto">
          <a:xfrm>
            <a:off x="3143250" y="5413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7" name="Rectangle 48"/>
          <p:cNvSpPr>
            <a:spLocks noChangeArrowheads="1"/>
          </p:cNvSpPr>
          <p:nvPr/>
        </p:nvSpPr>
        <p:spPr bwMode="auto">
          <a:xfrm>
            <a:off x="3143250" y="56832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8" name="Rectangle 49"/>
          <p:cNvSpPr>
            <a:spLocks noChangeArrowheads="1"/>
          </p:cNvSpPr>
          <p:nvPr/>
        </p:nvSpPr>
        <p:spPr bwMode="auto">
          <a:xfrm>
            <a:off x="3143250" y="59531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69" name="Rectangle 50"/>
          <p:cNvSpPr>
            <a:spLocks noChangeArrowheads="1"/>
          </p:cNvSpPr>
          <p:nvPr/>
        </p:nvSpPr>
        <p:spPr bwMode="auto">
          <a:xfrm>
            <a:off x="3143250" y="62230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0" name="Rectangle 50"/>
          <p:cNvSpPr>
            <a:spLocks noChangeArrowheads="1"/>
          </p:cNvSpPr>
          <p:nvPr/>
        </p:nvSpPr>
        <p:spPr bwMode="auto">
          <a:xfrm>
            <a:off x="6357938" y="1500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1" name="Rectangle 50"/>
          <p:cNvSpPr>
            <a:spLocks noChangeArrowheads="1"/>
          </p:cNvSpPr>
          <p:nvPr/>
        </p:nvSpPr>
        <p:spPr bwMode="auto">
          <a:xfrm>
            <a:off x="6357938" y="17938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4987456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197" name="Picture 32" descr="spi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8" y="44450"/>
            <a:ext cx="133191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3" descr="char_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263" y="5229225"/>
            <a:ext cx="8953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Picture 34" descr="guitar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5229225"/>
            <a:ext cx="129698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Picture 35" descr="item_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5157788"/>
            <a:ext cx="15128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36" descr="spa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5300663"/>
            <a:ext cx="14255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37" descr="hamburg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750" y="3487738"/>
            <a:ext cx="122555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Picture 38" descr="3291859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75238" y="342900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40" descr="325289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3429000"/>
            <a:ext cx="214947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5" name="Picture 41" descr="_42543569_raik4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725" y="3500438"/>
            <a:ext cx="151288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42" descr="cas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48488" y="1916113"/>
            <a:ext cx="2017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7" name="Picture 43" descr="cyclis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76825" y="1700213"/>
            <a:ext cx="143986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Picture 44" descr="Pig"/>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771775" y="1916113"/>
            <a:ext cx="17272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9" name="Picture 45" descr="worl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8313" y="1700213"/>
            <a:ext cx="1373187"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0" name="Picture 46" descr="forgetBday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7775" y="44450"/>
            <a:ext cx="1295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1" name="Picture 47" descr="3284068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284663" y="-315913"/>
            <a:ext cx="2133600"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2" name="Picture 48" descr="3240695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95513" y="206375"/>
            <a:ext cx="22320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3"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a</a:t>
            </a:r>
            <a:r>
              <a:rPr lang="en-GB" sz="2800" b="1"/>
              <a:t>r</a:t>
            </a:r>
            <a:r>
              <a:rPr lang="en-GB" sz="2800" b="1" u="sng"/>
              <a:t>a</a:t>
            </a:r>
            <a:r>
              <a:rPr lang="en-GB" sz="2800" b="1">
                <a:cs typeface="Times New Roman" pitchFamily="18" charset="0"/>
              </a:rPr>
              <a:t>ñ</a:t>
            </a:r>
            <a:r>
              <a:rPr lang="en-GB" sz="2800" b="1" u="sng">
                <a:cs typeface="Times New Roman" pitchFamily="18" charset="0"/>
              </a:rPr>
              <a:t>a</a:t>
            </a:r>
          </a:p>
        </p:txBody>
      </p:sp>
      <p:sp>
        <p:nvSpPr>
          <p:cNvPr id="7214"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e</a:t>
            </a:r>
            <a:r>
              <a:rPr lang="en-GB" sz="2800" b="1"/>
              <a:t>l</a:t>
            </a:r>
            <a:r>
              <a:rPr lang="en-GB" sz="2800" b="1" u="sng"/>
              <a:t>e</a:t>
            </a:r>
            <a:r>
              <a:rPr lang="en-GB" sz="2800" b="1"/>
              <a:t>fant</a:t>
            </a:r>
            <a:r>
              <a:rPr lang="en-GB" sz="2800" b="1" u="sng"/>
              <a:t>e</a:t>
            </a:r>
            <a:endParaRPr lang="en-GB" sz="2800" b="1" u="sng">
              <a:cs typeface="Times New Roman" pitchFamily="18" charset="0"/>
            </a:endParaRPr>
          </a:p>
        </p:txBody>
      </p:sp>
      <p:sp>
        <p:nvSpPr>
          <p:cNvPr id="7215"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i</a:t>
            </a:r>
            <a:r>
              <a:rPr lang="en-GB" sz="2800" b="1"/>
              <a:t>dea</a:t>
            </a:r>
            <a:endParaRPr lang="en-GB" sz="2800" b="1">
              <a:cs typeface="Times New Roman" pitchFamily="18" charset="0"/>
            </a:endParaRPr>
          </a:p>
        </p:txBody>
      </p:sp>
      <p:sp>
        <p:nvSpPr>
          <p:cNvPr id="7216"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o</a:t>
            </a:r>
            <a:r>
              <a:rPr lang="en-GB" sz="2800" b="1"/>
              <a:t>lvidar</a:t>
            </a:r>
            <a:endParaRPr lang="en-GB" sz="2800" b="1">
              <a:cs typeface="Times New Roman" pitchFamily="18" charset="0"/>
            </a:endParaRPr>
          </a:p>
        </p:txBody>
      </p:sp>
      <p:sp>
        <p:nvSpPr>
          <p:cNvPr id="7217"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u</a:t>
            </a:r>
            <a:r>
              <a:rPr lang="en-GB" sz="2800" b="1"/>
              <a:t>niverso</a:t>
            </a:r>
            <a:endParaRPr lang="en-GB" sz="2800" b="1">
              <a:cs typeface="Times New Roman" pitchFamily="18" charset="0"/>
            </a:endParaRPr>
          </a:p>
        </p:txBody>
      </p:sp>
      <p:sp>
        <p:nvSpPr>
          <p:cNvPr id="7218"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ce</a:t>
            </a:r>
            <a:r>
              <a:rPr lang="en-GB" sz="2800" b="1"/>
              <a:t>rdo</a:t>
            </a:r>
            <a:endParaRPr lang="en-GB" sz="2800" b="1">
              <a:cs typeface="Times New Roman" pitchFamily="18" charset="0"/>
            </a:endParaRPr>
          </a:p>
        </p:txBody>
      </p:sp>
      <p:sp>
        <p:nvSpPr>
          <p:cNvPr id="7219"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ci</a:t>
            </a:r>
            <a:r>
              <a:rPr lang="en-GB" sz="2800" b="1"/>
              <a:t>clista</a:t>
            </a:r>
            <a:endParaRPr lang="en-GB" sz="2800" b="1">
              <a:cs typeface="Times New Roman" pitchFamily="18" charset="0"/>
            </a:endParaRPr>
          </a:p>
        </p:txBody>
      </p:sp>
      <p:sp>
        <p:nvSpPr>
          <p:cNvPr id="7220"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ca</a:t>
            </a:r>
            <a:r>
              <a:rPr lang="en-GB" sz="2800" b="1"/>
              <a:t>sa</a:t>
            </a:r>
            <a:endParaRPr lang="en-GB" sz="2800" b="1">
              <a:cs typeface="Times New Roman" pitchFamily="18" charset="0"/>
            </a:endParaRPr>
          </a:p>
        </p:txBody>
      </p:sp>
      <p:sp>
        <p:nvSpPr>
          <p:cNvPr id="7221"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co</a:t>
            </a:r>
            <a:r>
              <a:rPr lang="en-GB" sz="2800" b="1"/>
              <a:t>che</a:t>
            </a:r>
            <a:endParaRPr lang="en-GB" sz="2800" b="1">
              <a:cs typeface="Times New Roman" pitchFamily="18" charset="0"/>
            </a:endParaRPr>
          </a:p>
        </p:txBody>
      </p:sp>
      <p:sp>
        <p:nvSpPr>
          <p:cNvPr id="7222"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cu</a:t>
            </a:r>
            <a:r>
              <a:rPr lang="en-GB" sz="2800" b="1"/>
              <a:t>caracha</a:t>
            </a:r>
            <a:endParaRPr lang="en-GB" sz="2800" b="1">
              <a:cs typeface="Times New Roman" pitchFamily="18" charset="0"/>
            </a:endParaRPr>
          </a:p>
        </p:txBody>
      </p:sp>
      <p:sp>
        <p:nvSpPr>
          <p:cNvPr id="7223"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gi</a:t>
            </a:r>
            <a:r>
              <a:rPr lang="en-GB" sz="2800" b="1"/>
              <a:t>mn</a:t>
            </a:r>
            <a:r>
              <a:rPr lang="en-GB" sz="2800" b="1">
                <a:cs typeface="Arial" charset="0"/>
              </a:rPr>
              <a:t>as</a:t>
            </a:r>
            <a:r>
              <a:rPr lang="en-GB" sz="2800" b="1"/>
              <a:t>ia</a:t>
            </a:r>
            <a:endParaRPr lang="en-GB" sz="2800" b="1">
              <a:cs typeface="Times New Roman" pitchFamily="18" charset="0"/>
            </a:endParaRPr>
          </a:p>
        </p:txBody>
      </p:sp>
      <p:sp>
        <p:nvSpPr>
          <p:cNvPr id="7224"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u="sng"/>
              <a:t>h</a:t>
            </a:r>
            <a:r>
              <a:rPr lang="en-GB" b="1"/>
              <a:t>amburguesa</a:t>
            </a:r>
            <a:endParaRPr lang="en-GB" b="1">
              <a:cs typeface="Times New Roman" pitchFamily="18" charset="0"/>
            </a:endParaRPr>
          </a:p>
        </p:txBody>
      </p:sp>
      <p:sp>
        <p:nvSpPr>
          <p:cNvPr id="7225"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a:t>Espa</a:t>
            </a:r>
            <a:r>
              <a:rPr lang="en-GB" sz="2800" b="1" u="sng">
                <a:cs typeface="Times New Roman" pitchFamily="18" charset="0"/>
              </a:rPr>
              <a:t>ñ</a:t>
            </a:r>
            <a:r>
              <a:rPr lang="en-GB" sz="2800" b="1">
                <a:cs typeface="Times New Roman" pitchFamily="18" charset="0"/>
              </a:rPr>
              <a:t>a</a:t>
            </a:r>
          </a:p>
        </p:txBody>
      </p:sp>
      <p:sp>
        <p:nvSpPr>
          <p:cNvPr id="7226"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z</a:t>
            </a:r>
            <a:r>
              <a:rPr lang="en-GB" sz="2800" b="1"/>
              <a:t>umo</a:t>
            </a:r>
            <a:endParaRPr lang="en-GB" sz="2800" b="1">
              <a:cs typeface="Times New Roman" pitchFamily="18" charset="0"/>
            </a:endParaRPr>
          </a:p>
        </p:txBody>
      </p:sp>
      <p:sp>
        <p:nvSpPr>
          <p:cNvPr id="7227"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gu</a:t>
            </a:r>
            <a:r>
              <a:rPr lang="en-GB" sz="2800" b="1"/>
              <a:t>itarra</a:t>
            </a:r>
            <a:endParaRPr lang="en-GB" sz="2800" b="1">
              <a:cs typeface="Times New Roman" pitchFamily="18" charset="0"/>
            </a:endParaRPr>
          </a:p>
        </p:txBody>
      </p:sp>
      <p:sp>
        <p:nvSpPr>
          <p:cNvPr id="7228"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u="sng"/>
              <a:t>ll</a:t>
            </a:r>
            <a:r>
              <a:rPr lang="en-GB" sz="2800" b="1"/>
              <a:t>ave</a:t>
            </a:r>
            <a:endParaRPr lang="en-GB" sz="2800" b="1">
              <a:cs typeface="Times New Roman" pitchFamily="18" charset="0"/>
            </a:endParaRPr>
          </a:p>
        </p:txBody>
      </p:sp>
    </p:spTree>
    <p:extLst>
      <p:ext uri="{BB962C8B-B14F-4D97-AF65-F5344CB8AC3E}">
        <p14:creationId xmlns:p14="http://schemas.microsoft.com/office/powerpoint/2010/main" val="978245187"/>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92400" y="107950"/>
          <a:ext cx="2600325" cy="1472184"/>
        </p:xfrm>
        <a:graphic>
          <a:graphicData uri="http://schemas.openxmlformats.org/drawingml/2006/table">
            <a:tbl>
              <a:tblPr/>
              <a:tblGrid>
                <a:gridCol w="2600325"/>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niña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fea</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princesa</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niña</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bonita</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56" name="Rectangle 1"/>
          <p:cNvSpPr>
            <a:spLocks noChangeArrowheads="1"/>
          </p:cNvSpPr>
          <p:nvPr/>
        </p:nvSpPr>
        <p:spPr bwMode="auto">
          <a:xfrm>
            <a:off x="214313" y="214313"/>
            <a:ext cx="2478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ea typeface="Calibri" pitchFamily="34" charset="0"/>
                <a:cs typeface="Times New Roman" pitchFamily="18" charset="0"/>
              </a:rPr>
              <a:t>Érase una vez</a:t>
            </a:r>
            <a:endParaRPr lang="en-GB" sz="2800">
              <a:ea typeface="Calibri" pitchFamily="34" charset="0"/>
              <a:cs typeface="Times New Roman" pitchFamily="18" charset="0"/>
            </a:endParaRPr>
          </a:p>
        </p:txBody>
      </p:sp>
      <p:sp>
        <p:nvSpPr>
          <p:cNvPr id="6157" name="Rectangle 1"/>
          <p:cNvSpPr>
            <a:spLocks noChangeArrowheads="1"/>
          </p:cNvSpPr>
          <p:nvPr/>
        </p:nvSpPr>
        <p:spPr bwMode="auto">
          <a:xfrm>
            <a:off x="5465763" y="333375"/>
            <a:ext cx="2916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que vivía con</a:t>
            </a:r>
            <a:endParaRPr lang="en-GB" sz="2800">
              <a:ea typeface="Calibri" pitchFamily="34" charset="0"/>
              <a:cs typeface="Times New Roman" pitchFamily="18" charset="0"/>
            </a:endParaRPr>
          </a:p>
        </p:txBody>
      </p:sp>
      <p:graphicFrame>
        <p:nvGraphicFramePr>
          <p:cNvPr id="5" name="Table 4"/>
          <p:cNvGraphicFramePr>
            <a:graphicFrameLocks noGrp="1"/>
          </p:cNvGraphicFramePr>
          <p:nvPr/>
        </p:nvGraphicFramePr>
        <p:xfrm>
          <a:off x="311150" y="1557338"/>
          <a:ext cx="2244725" cy="1472184"/>
        </p:xfrm>
        <a:graphic>
          <a:graphicData uri="http://schemas.openxmlformats.org/drawingml/2006/table">
            <a:tbl>
              <a:tblPr/>
              <a:tblGrid>
                <a:gridCol w="2244725"/>
              </a:tblGrid>
              <a:tr h="490537">
                <a:tc>
                  <a:txBody>
                    <a:bodyPr/>
                    <a:lstStyle/>
                    <a:p>
                      <a:pPr algn="l">
                        <a:lnSpc>
                          <a:spcPct val="115000"/>
                        </a:lnSpc>
                        <a:spcAft>
                          <a:spcPts val="0"/>
                        </a:spcAft>
                      </a:pPr>
                      <a:r>
                        <a:rPr lang="en-GB" sz="2800" b="1" dirty="0" err="1" smtClean="0">
                          <a:latin typeface="Calibri" pitchFamily="34" charset="0"/>
                          <a:ea typeface="Calibri"/>
                          <a:cs typeface="Times New Roman"/>
                        </a:rPr>
                        <a:t>su</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madrastra</a:t>
                      </a:r>
                      <a:endParaRPr lang="en-US" sz="2800" dirty="0">
                        <a:latin typeface="Calibri" pitchFamily="34" charset="0"/>
                        <a:ea typeface="Calibri"/>
                        <a:cs typeface="Times New Roman"/>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err="1" smtClean="0">
                          <a:latin typeface="Calibri" pitchFamily="34" charset="0"/>
                          <a:ea typeface="Calibri"/>
                          <a:cs typeface="Times New Roman"/>
                        </a:rPr>
                        <a:t>su</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madre</a:t>
                      </a:r>
                      <a:endParaRPr lang="en-US" sz="2800" dirty="0">
                        <a:latin typeface="Calibri" pitchFamily="34" charset="0"/>
                        <a:ea typeface="Calibri"/>
                        <a:cs typeface="Times New Roman"/>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smtClean="0">
                          <a:latin typeface="Calibri" pitchFamily="34" charset="0"/>
                          <a:ea typeface="Calibri"/>
                          <a:cs typeface="Times New Roman"/>
                        </a:rPr>
                        <a:t>Madre </a:t>
                      </a:r>
                      <a:r>
                        <a:rPr lang="en-GB" sz="2800" b="1" dirty="0" err="1" smtClean="0">
                          <a:latin typeface="Calibri" pitchFamily="34" charset="0"/>
                          <a:ea typeface="Calibri"/>
                          <a:cs typeface="Times New Roman"/>
                        </a:rPr>
                        <a:t>Nieve</a:t>
                      </a:r>
                      <a:endParaRPr lang="en-US" sz="2800" dirty="0">
                        <a:latin typeface="Calibri" pitchFamily="34" charset="0"/>
                        <a:ea typeface="Calibri"/>
                        <a:cs typeface="Times New Roman"/>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168"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6363" y="15875"/>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
          <p:cNvSpPr>
            <a:spLocks noChangeArrowheads="1"/>
          </p:cNvSpPr>
          <p:nvPr/>
        </p:nvSpPr>
        <p:spPr bwMode="auto">
          <a:xfrm>
            <a:off x="2665413" y="1989138"/>
            <a:ext cx="108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ea typeface="Calibri" pitchFamily="34" charset="0"/>
                <a:cs typeface="Times New Roman" pitchFamily="18" charset="0"/>
              </a:rPr>
              <a:t>y con</a:t>
            </a:r>
            <a:endParaRPr lang="en-GB" sz="2800">
              <a:ea typeface="Calibri" pitchFamily="34" charset="0"/>
              <a:cs typeface="Times New Roman" pitchFamily="18" charset="0"/>
            </a:endParaRPr>
          </a:p>
        </p:txBody>
      </p:sp>
      <p:graphicFrame>
        <p:nvGraphicFramePr>
          <p:cNvPr id="23" name="Table 22"/>
          <p:cNvGraphicFramePr>
            <a:graphicFrameLocks noGrp="1"/>
          </p:cNvGraphicFramePr>
          <p:nvPr/>
        </p:nvGraphicFramePr>
        <p:xfrm>
          <a:off x="3948113" y="1628775"/>
          <a:ext cx="3937000" cy="1472184"/>
        </p:xfrm>
        <a:graphic>
          <a:graphicData uri="http://schemas.openxmlformats.org/drawingml/2006/table">
            <a:tbl>
              <a:tblPr/>
              <a:tblGrid>
                <a:gridCol w="3937000"/>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su</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hermana</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malvada</a:t>
                      </a:r>
                      <a:endParaRPr lang="en-US" sz="2800" dirty="0">
                        <a:latin typeface="Calibri" pitchFamily="34" charset="0"/>
                        <a:ea typeface="Calibri"/>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su</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hermano</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malvado</a:t>
                      </a:r>
                      <a:endParaRPr lang="en-US" sz="2800" dirty="0">
                        <a:latin typeface="Calibri" pitchFamily="34" charset="0"/>
                        <a:ea typeface="Calibri"/>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su</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hermanastra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malvada</a:t>
                      </a:r>
                      <a:endParaRPr lang="en-US" sz="2800" dirty="0">
                        <a:latin typeface="Calibri" pitchFamily="34" charset="0"/>
                        <a:ea typeface="Calibri"/>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80" name="Rectangle 1"/>
          <p:cNvSpPr>
            <a:spLocks noChangeArrowheads="1"/>
          </p:cNvSpPr>
          <p:nvPr/>
        </p:nvSpPr>
        <p:spPr bwMode="auto">
          <a:xfrm>
            <a:off x="5219700" y="3792538"/>
            <a:ext cx="387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ea typeface="Calibri" pitchFamily="34" charset="0"/>
                <a:cs typeface="Times New Roman" pitchFamily="18" charset="0"/>
              </a:rPr>
              <a:t>Un día Claro tuvo que</a:t>
            </a:r>
            <a:endParaRPr lang="en-GB" sz="2800">
              <a:ea typeface="Calibri" pitchFamily="34" charset="0"/>
              <a:cs typeface="Times New Roman" pitchFamily="18" charset="0"/>
            </a:endParaRPr>
          </a:p>
        </p:txBody>
      </p:sp>
      <p:sp>
        <p:nvSpPr>
          <p:cNvPr id="6181" name="Rectangle 1"/>
          <p:cNvSpPr>
            <a:spLocks noChangeArrowheads="1"/>
          </p:cNvSpPr>
          <p:nvPr/>
        </p:nvSpPr>
        <p:spPr bwMode="auto">
          <a:xfrm>
            <a:off x="49213" y="3792538"/>
            <a:ext cx="286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que se llamaba</a:t>
            </a:r>
            <a:endParaRPr lang="en-GB" sz="2800">
              <a:ea typeface="Calibri" pitchFamily="34" charset="0"/>
              <a:cs typeface="Times New Roman" pitchFamily="18" charset="0"/>
            </a:endParaRPr>
          </a:p>
        </p:txBody>
      </p:sp>
      <p:graphicFrame>
        <p:nvGraphicFramePr>
          <p:cNvPr id="27" name="Table 26"/>
          <p:cNvGraphicFramePr>
            <a:graphicFrameLocks noGrp="1"/>
          </p:cNvGraphicFramePr>
          <p:nvPr/>
        </p:nvGraphicFramePr>
        <p:xfrm>
          <a:off x="2916238" y="3348038"/>
          <a:ext cx="2266950" cy="1472184"/>
        </p:xfrm>
        <a:graphic>
          <a:graphicData uri="http://schemas.openxmlformats.org/drawingml/2006/table">
            <a:tbl>
              <a:tblPr/>
              <a:tblGrid>
                <a:gridCol w="2266950"/>
              </a:tblGrid>
              <a:tr h="490537">
                <a:tc>
                  <a:txBody>
                    <a:bodyPr/>
                    <a:lstStyle/>
                    <a:p>
                      <a:pPr algn="l">
                        <a:lnSpc>
                          <a:spcPct val="115000"/>
                        </a:lnSpc>
                        <a:spcAft>
                          <a:spcPts val="0"/>
                        </a:spcAft>
                      </a:pPr>
                      <a:r>
                        <a:rPr lang="en-GB" sz="2800" b="1" dirty="0" smtClean="0">
                          <a:latin typeface="Calibri" pitchFamily="34" charset="0"/>
                          <a:ea typeface="Calibri"/>
                          <a:cs typeface="Times New Roman"/>
                        </a:rPr>
                        <a:t>Angelina.</a:t>
                      </a:r>
                      <a:endParaRPr lang="en-US" sz="2800" dirty="0">
                        <a:latin typeface="Calibri" pitchFamily="34" charset="0"/>
                        <a:ea typeface="Calibri"/>
                        <a:cs typeface="Times New Roman"/>
                      </a:endParaRPr>
                    </a:p>
                  </a:txBody>
                  <a:tcPr marL="68549" marR="68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smtClean="0">
                          <a:latin typeface="Calibri" pitchFamily="34" charset="0"/>
                          <a:ea typeface="Calibri"/>
                          <a:cs typeface="Times New Roman"/>
                        </a:rPr>
                        <a:t>Agnes.</a:t>
                      </a:r>
                      <a:endParaRPr lang="en-US" sz="2800" dirty="0">
                        <a:latin typeface="Calibri" pitchFamily="34" charset="0"/>
                        <a:ea typeface="Calibri"/>
                        <a:cs typeface="Times New Roman"/>
                      </a:endParaRPr>
                    </a:p>
                  </a:txBody>
                  <a:tcPr marL="68549" marR="68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smtClean="0">
                          <a:latin typeface="Calibri" pitchFamily="34" charset="0"/>
                          <a:ea typeface="Calibri"/>
                          <a:cs typeface="Times New Roman"/>
                        </a:rPr>
                        <a:t>Dolores.</a:t>
                      </a:r>
                      <a:endParaRPr lang="en-US" sz="2800" dirty="0">
                        <a:latin typeface="Calibri" pitchFamily="34" charset="0"/>
                        <a:ea typeface="Calibri"/>
                        <a:cs typeface="Times New Roman"/>
                      </a:endParaRPr>
                    </a:p>
                  </a:txBody>
                  <a:tcPr marL="68549" marR="68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92" name="Rectangle 1"/>
          <p:cNvSpPr>
            <a:spLocks noChangeArrowheads="1"/>
          </p:cNvSpPr>
          <p:nvPr/>
        </p:nvSpPr>
        <p:spPr bwMode="auto">
          <a:xfrm>
            <a:off x="214313" y="5440363"/>
            <a:ext cx="1235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ea typeface="Calibri" pitchFamily="34" charset="0"/>
                <a:cs typeface="Times New Roman" pitchFamily="18" charset="0"/>
              </a:rPr>
              <a:t>entrar</a:t>
            </a:r>
            <a:endParaRPr lang="en-GB" sz="2800">
              <a:ea typeface="Calibri" pitchFamily="34" charset="0"/>
              <a:cs typeface="Times New Roman" pitchFamily="18" charset="0"/>
            </a:endParaRPr>
          </a:p>
        </p:txBody>
      </p:sp>
      <p:graphicFrame>
        <p:nvGraphicFramePr>
          <p:cNvPr id="29" name="Table 28"/>
          <p:cNvGraphicFramePr>
            <a:graphicFrameLocks noGrp="1"/>
          </p:cNvGraphicFramePr>
          <p:nvPr/>
        </p:nvGraphicFramePr>
        <p:xfrm>
          <a:off x="1592263" y="5056188"/>
          <a:ext cx="2403475" cy="1473201"/>
        </p:xfrm>
        <a:graphic>
          <a:graphicData uri="http://schemas.openxmlformats.org/drawingml/2006/table">
            <a:tbl>
              <a:tblPr/>
              <a:tblGrid>
                <a:gridCol w="2403475"/>
              </a:tblGrid>
              <a:tr h="491067">
                <a:tc>
                  <a:txBody>
                    <a:bodyPr/>
                    <a:lstStyle/>
                    <a:p>
                      <a:pPr algn="l">
                        <a:lnSpc>
                          <a:spcPct val="115000"/>
                        </a:lnSpc>
                        <a:spcAft>
                          <a:spcPts val="0"/>
                        </a:spcAft>
                      </a:pPr>
                      <a:r>
                        <a:rPr lang="en-GB" sz="2800" b="1" dirty="0" smtClean="0">
                          <a:latin typeface="Calibri" pitchFamily="34" charset="0"/>
                          <a:ea typeface="Calibri"/>
                          <a:cs typeface="Times New Roman"/>
                        </a:rPr>
                        <a:t>en un </a:t>
                      </a:r>
                      <a:r>
                        <a:rPr lang="en-GB" sz="2800" b="1" dirty="0" err="1" smtClean="0">
                          <a:latin typeface="Calibri" pitchFamily="34" charset="0"/>
                          <a:ea typeface="Calibri"/>
                          <a:cs typeface="Times New Roman"/>
                        </a:rPr>
                        <a:t>castillo</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067">
                <a:tc>
                  <a:txBody>
                    <a:bodyPr/>
                    <a:lstStyle/>
                    <a:p>
                      <a:pPr algn="l">
                        <a:lnSpc>
                          <a:spcPct val="115000"/>
                        </a:lnSpc>
                        <a:spcAft>
                          <a:spcPts val="0"/>
                        </a:spcAft>
                      </a:pPr>
                      <a:r>
                        <a:rPr lang="en-GB" sz="2800" b="1" dirty="0" smtClean="0">
                          <a:latin typeface="Calibri" pitchFamily="34" charset="0"/>
                          <a:ea typeface="Calibri"/>
                          <a:cs typeface="Times New Roman"/>
                        </a:rPr>
                        <a:t>en</a:t>
                      </a:r>
                      <a:r>
                        <a:rPr lang="en-GB" sz="2800" b="1" baseline="0" dirty="0" smtClean="0">
                          <a:latin typeface="Calibri" pitchFamily="34" charset="0"/>
                          <a:ea typeface="Calibri"/>
                          <a:cs typeface="Times New Roman"/>
                        </a:rPr>
                        <a:t> la casa.</a:t>
                      </a:r>
                      <a:endParaRPr lang="en-US" sz="2800" dirty="0">
                        <a:latin typeface="Calibri" pitchFamily="34" charset="0"/>
                        <a:ea typeface="Calibri"/>
                        <a:cs typeface="Times New Roman"/>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067">
                <a:tc>
                  <a:txBody>
                    <a:bodyPr/>
                    <a:lstStyle/>
                    <a:p>
                      <a:pPr algn="l">
                        <a:lnSpc>
                          <a:spcPct val="115000"/>
                        </a:lnSpc>
                        <a:spcAft>
                          <a:spcPts val="0"/>
                        </a:spcAft>
                      </a:pPr>
                      <a:r>
                        <a:rPr lang="en-GB" sz="2800" b="1" dirty="0" smtClean="0">
                          <a:latin typeface="Calibri" pitchFamily="34" charset="0"/>
                          <a:ea typeface="Calibri"/>
                          <a:cs typeface="Times New Roman"/>
                        </a:rPr>
                        <a:t>en</a:t>
                      </a:r>
                      <a:r>
                        <a:rPr lang="en-GB" sz="2800" b="1" baseline="0" dirty="0" smtClean="0">
                          <a:latin typeface="Calibri" pitchFamily="34" charset="0"/>
                          <a:ea typeface="Calibri"/>
                          <a:cs typeface="Times New Roman"/>
                        </a:rPr>
                        <a:t> el </a:t>
                      </a:r>
                      <a:r>
                        <a:rPr lang="en-GB" sz="2800" b="1" baseline="0" dirty="0" err="1" smtClean="0">
                          <a:latin typeface="Calibri" pitchFamily="34" charset="0"/>
                          <a:ea typeface="Calibri"/>
                          <a:cs typeface="Times New Roman"/>
                        </a:rPr>
                        <a:t>pozo</a:t>
                      </a:r>
                      <a:r>
                        <a:rPr lang="en-GB" sz="2800" b="1" baseline="0"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203" name="Rectangle 1"/>
          <p:cNvSpPr>
            <a:spLocks noChangeArrowheads="1"/>
          </p:cNvSpPr>
          <p:nvPr/>
        </p:nvSpPr>
        <p:spPr bwMode="auto">
          <a:xfrm>
            <a:off x="3924300" y="5440363"/>
            <a:ext cx="33797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Se encontró con</a:t>
            </a:r>
            <a:endParaRPr lang="en-GB" sz="2800">
              <a:ea typeface="Calibri" pitchFamily="34" charset="0"/>
              <a:cs typeface="Times New Roman" pitchFamily="18" charset="0"/>
            </a:endParaRPr>
          </a:p>
        </p:txBody>
      </p:sp>
      <p:graphicFrame>
        <p:nvGraphicFramePr>
          <p:cNvPr id="31" name="Table 30"/>
          <p:cNvGraphicFramePr>
            <a:graphicFrameLocks noGrp="1"/>
          </p:cNvGraphicFramePr>
          <p:nvPr/>
        </p:nvGraphicFramePr>
        <p:xfrm>
          <a:off x="6845300" y="4981575"/>
          <a:ext cx="2190750" cy="1472184"/>
        </p:xfrm>
        <a:graphic>
          <a:graphicData uri="http://schemas.openxmlformats.org/drawingml/2006/table">
            <a:tbl>
              <a:tblPr/>
              <a:tblGrid>
                <a:gridCol w="2190750"/>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bruja</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anciana</a:t>
                      </a:r>
                      <a:r>
                        <a:rPr lang="en-GB" sz="2800" b="1" baseline="0"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smtClean="0">
                          <a:latin typeface="Calibri" pitchFamily="34" charset="0"/>
                          <a:ea typeface="Calibri"/>
                          <a:cs typeface="Times New Roman"/>
                        </a:rPr>
                        <a:t>un </a:t>
                      </a:r>
                      <a:r>
                        <a:rPr lang="en-GB" sz="2800" b="1" dirty="0" err="1" smtClean="0">
                          <a:latin typeface="Calibri" pitchFamily="34" charset="0"/>
                          <a:ea typeface="Calibri"/>
                          <a:cs typeface="Times New Roman"/>
                        </a:rPr>
                        <a:t>dragón</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214" name="Picture 3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5063" y="7567613"/>
            <a:ext cx="5603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 name="Picture 5" descr="storybook.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6308725"/>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470449"/>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15063" y="63500"/>
          <a:ext cx="2600325" cy="1472184"/>
        </p:xfrm>
        <a:graphic>
          <a:graphicData uri="http://schemas.openxmlformats.org/drawingml/2006/table">
            <a:tbl>
              <a:tblPr/>
              <a:tblGrid>
                <a:gridCol w="2600325"/>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lavó</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limpió</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fue</a:t>
                      </a:r>
                      <a:r>
                        <a:rPr lang="en-GB" sz="2800" b="1" baseline="0" dirty="0" smtClean="0">
                          <a:latin typeface="Calibri" pitchFamily="34" charset="0"/>
                          <a:ea typeface="Calibri"/>
                          <a:cs typeface="Times New Roman"/>
                        </a:rPr>
                        <a:t> de </a:t>
                      </a:r>
                      <a:r>
                        <a:rPr lang="en-GB" sz="2800" b="1" baseline="0" dirty="0" err="1" smtClean="0">
                          <a:latin typeface="Calibri" pitchFamily="34" charset="0"/>
                          <a:ea typeface="Calibri"/>
                          <a:cs typeface="Times New Roman"/>
                        </a:rPr>
                        <a:t>compras</a:t>
                      </a:r>
                      <a:endParaRPr lang="en-US" sz="2800" dirty="0">
                        <a:latin typeface="Calibri" pitchFamily="34" charset="0"/>
                        <a:ea typeface="Calibri"/>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180" name="Rectangle 1"/>
          <p:cNvSpPr>
            <a:spLocks noChangeArrowheads="1"/>
          </p:cNvSpPr>
          <p:nvPr/>
        </p:nvSpPr>
        <p:spPr bwMode="auto">
          <a:xfrm>
            <a:off x="214313" y="214313"/>
            <a:ext cx="6059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ea typeface="Calibri" pitchFamily="34" charset="0"/>
                <a:cs typeface="Times New Roman" pitchFamily="18" charset="0"/>
              </a:rPr>
              <a:t>Clara se quedó con Madre Nieve y </a:t>
            </a:r>
            <a:endParaRPr lang="en-GB" sz="2800">
              <a:ea typeface="Calibri" pitchFamily="34" charset="0"/>
              <a:cs typeface="Times New Roman" pitchFamily="18" charset="0"/>
            </a:endParaRPr>
          </a:p>
        </p:txBody>
      </p:sp>
      <p:pic>
        <p:nvPicPr>
          <p:cNvPr id="7181"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8338" y="719138"/>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Rectangle 1"/>
          <p:cNvSpPr>
            <a:spLocks noChangeArrowheads="1"/>
          </p:cNvSpPr>
          <p:nvPr/>
        </p:nvSpPr>
        <p:spPr bwMode="auto">
          <a:xfrm>
            <a:off x="107504" y="1718976"/>
            <a:ext cx="7517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dirty="0" smtClean="0">
                <a:ea typeface="Calibri" pitchFamily="34" charset="0"/>
                <a:cs typeface="Times New Roman" pitchFamily="18" charset="0"/>
              </a:rPr>
              <a:t>y/e</a:t>
            </a:r>
            <a:endParaRPr lang="en-GB" sz="2800" dirty="0">
              <a:ea typeface="Calibri" pitchFamily="34" charset="0"/>
              <a:cs typeface="Times New Roman" pitchFamily="18" charset="0"/>
            </a:endParaRPr>
          </a:p>
        </p:txBody>
      </p:sp>
      <p:graphicFrame>
        <p:nvGraphicFramePr>
          <p:cNvPr id="23" name="Table 22"/>
          <p:cNvGraphicFramePr>
            <a:graphicFrameLocks noGrp="1"/>
          </p:cNvGraphicFramePr>
          <p:nvPr/>
        </p:nvGraphicFramePr>
        <p:xfrm>
          <a:off x="795338" y="1601788"/>
          <a:ext cx="2336800" cy="1472184"/>
        </p:xfrm>
        <a:graphic>
          <a:graphicData uri="http://schemas.openxmlformats.org/drawingml/2006/table">
            <a:tbl>
              <a:tblPr/>
              <a:tblGrid>
                <a:gridCol w="2336800"/>
              </a:tblGrid>
              <a:tr h="490537">
                <a:tc>
                  <a:txBody>
                    <a:bodyPr/>
                    <a:lstStyle/>
                    <a:p>
                      <a:pPr algn="l">
                        <a:lnSpc>
                          <a:spcPct val="115000"/>
                        </a:lnSpc>
                        <a:spcAft>
                          <a:spcPts val="0"/>
                        </a:spcAft>
                      </a:pPr>
                      <a:r>
                        <a:rPr lang="en-GB" sz="2800" b="1" dirty="0" err="1" smtClean="0">
                          <a:latin typeface="Calibri" pitchFamily="34" charset="0"/>
                          <a:ea typeface="Calibri"/>
                          <a:cs typeface="Times New Roman"/>
                        </a:rPr>
                        <a:t>jugó</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612" marR="68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err="1" smtClean="0">
                          <a:latin typeface="Calibri" pitchFamily="34" charset="0"/>
                          <a:ea typeface="Calibri"/>
                          <a:cs typeface="Times New Roman"/>
                        </a:rPr>
                        <a:t>hizo</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las</a:t>
                      </a:r>
                      <a:r>
                        <a:rPr lang="en-GB" sz="2800" b="1" baseline="0" dirty="0" smtClean="0">
                          <a:latin typeface="Calibri" pitchFamily="34" charset="0"/>
                          <a:ea typeface="Calibri"/>
                          <a:cs typeface="Times New Roman"/>
                        </a:rPr>
                        <a:t> camas.</a:t>
                      </a:r>
                      <a:endParaRPr lang="en-US" sz="2800" dirty="0">
                        <a:latin typeface="Calibri" pitchFamily="34" charset="0"/>
                        <a:ea typeface="Calibri"/>
                        <a:cs typeface="Times New Roman"/>
                      </a:endParaRPr>
                    </a:p>
                  </a:txBody>
                  <a:tcPr marL="68612" marR="68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err="1" smtClean="0">
                          <a:latin typeface="Calibri" pitchFamily="34" charset="0"/>
                          <a:ea typeface="Calibri"/>
                          <a:cs typeface="Times New Roman"/>
                        </a:rPr>
                        <a:t>cocinó</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612" marR="68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193" name="Rectangle 1"/>
          <p:cNvSpPr>
            <a:spLocks noChangeArrowheads="1"/>
          </p:cNvSpPr>
          <p:nvPr/>
        </p:nvSpPr>
        <p:spPr bwMode="auto">
          <a:xfrm>
            <a:off x="5219700" y="4048125"/>
            <a:ext cx="374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Agnes también entró</a:t>
            </a:r>
            <a:endParaRPr lang="en-GB" sz="2800">
              <a:ea typeface="Calibri" pitchFamily="34" charset="0"/>
              <a:cs typeface="Times New Roman" pitchFamily="18" charset="0"/>
            </a:endParaRPr>
          </a:p>
        </p:txBody>
      </p:sp>
      <p:sp>
        <p:nvSpPr>
          <p:cNvPr id="7194" name="Rectangle 1"/>
          <p:cNvSpPr>
            <a:spLocks noChangeArrowheads="1"/>
          </p:cNvSpPr>
          <p:nvPr/>
        </p:nvSpPr>
        <p:spPr bwMode="auto">
          <a:xfrm>
            <a:off x="49213" y="3544888"/>
            <a:ext cx="2867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La madrastra tuvo</a:t>
            </a:r>
            <a:endParaRPr lang="en-GB" sz="2800">
              <a:ea typeface="Calibri" pitchFamily="34" charset="0"/>
              <a:cs typeface="Times New Roman" pitchFamily="18" charset="0"/>
            </a:endParaRPr>
          </a:p>
        </p:txBody>
      </p:sp>
      <p:graphicFrame>
        <p:nvGraphicFramePr>
          <p:cNvPr id="27" name="Table 26"/>
          <p:cNvGraphicFramePr>
            <a:graphicFrameLocks noGrp="1"/>
          </p:cNvGraphicFramePr>
          <p:nvPr/>
        </p:nvGraphicFramePr>
        <p:xfrm>
          <a:off x="2411413" y="3348038"/>
          <a:ext cx="2771775" cy="1472184"/>
        </p:xfrm>
        <a:graphic>
          <a:graphicData uri="http://schemas.openxmlformats.org/drawingml/2006/table">
            <a:tbl>
              <a:tblPr/>
              <a:tblGrid>
                <a:gridCol w="2771775"/>
              </a:tblGrid>
              <a:tr h="490537">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dirty="0" smtClean="0">
                          <a:latin typeface="Calibri" pitchFamily="34" charset="0"/>
                          <a:ea typeface="Calibri"/>
                          <a:cs typeface="Times New Roman"/>
                        </a:rPr>
                        <a:t> idea.</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smtClean="0">
                          <a:latin typeface="Calibri" pitchFamily="34" charset="0"/>
                          <a:ea typeface="Calibri"/>
                          <a:cs typeface="Times New Roman"/>
                        </a:rPr>
                        <a:t>un </a:t>
                      </a:r>
                      <a:r>
                        <a:rPr lang="en-GB" sz="2800" b="1" dirty="0" err="1" smtClean="0">
                          <a:latin typeface="Calibri" pitchFamily="34" charset="0"/>
                          <a:ea typeface="Calibri"/>
                          <a:cs typeface="Times New Roman"/>
                        </a:rPr>
                        <a:t>problema</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800" b="1" dirty="0" smtClean="0">
                          <a:latin typeface="Calibri" pitchFamily="34" charset="0"/>
                          <a:ea typeface="Calibri"/>
                          <a:cs typeface="Times New Roman"/>
                        </a:rPr>
                        <a:t>un plan </a:t>
                      </a:r>
                      <a:r>
                        <a:rPr lang="en-GB" sz="2800" b="1" dirty="0" err="1" smtClean="0">
                          <a:latin typeface="Calibri" pitchFamily="34" charset="0"/>
                          <a:ea typeface="Calibri"/>
                          <a:cs typeface="Times New Roman"/>
                        </a:rPr>
                        <a:t>retorcido</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nvGraphicFramePr>
        <p:xfrm>
          <a:off x="1911350" y="5084763"/>
          <a:ext cx="1282700" cy="1473201"/>
        </p:xfrm>
        <a:graphic>
          <a:graphicData uri="http://schemas.openxmlformats.org/drawingml/2006/table">
            <a:tbl>
              <a:tblPr/>
              <a:tblGrid>
                <a:gridCol w="1282700"/>
              </a:tblGrid>
              <a:tr h="491067">
                <a:tc>
                  <a:txBody>
                    <a:bodyPr/>
                    <a:lstStyle/>
                    <a:p>
                      <a:pPr algn="l">
                        <a:lnSpc>
                          <a:spcPct val="115000"/>
                        </a:lnSpc>
                        <a:spcAft>
                          <a:spcPts val="0"/>
                        </a:spcAft>
                      </a:pPr>
                      <a:r>
                        <a:rPr lang="en-GB" sz="2800" b="1" dirty="0" err="1" smtClean="0">
                          <a:latin typeface="Calibri" pitchFamily="34" charset="0"/>
                          <a:ea typeface="Calibri"/>
                          <a:cs typeface="Times New Roman"/>
                        </a:rPr>
                        <a:t>cayó</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067">
                <a:tc>
                  <a:txBody>
                    <a:bodyPr/>
                    <a:lstStyle/>
                    <a:p>
                      <a:pPr algn="l">
                        <a:lnSpc>
                          <a:spcPct val="115000"/>
                        </a:lnSpc>
                        <a:spcAft>
                          <a:spcPts val="0"/>
                        </a:spcAft>
                      </a:pPr>
                      <a:r>
                        <a:rPr lang="en-GB" sz="2800" b="1" dirty="0" err="1" smtClean="0">
                          <a:latin typeface="Calibri" pitchFamily="34" charset="0"/>
                          <a:ea typeface="Calibri"/>
                          <a:cs typeface="Times New Roman"/>
                        </a:rPr>
                        <a:t>trabajó</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067">
                <a:tc>
                  <a:txBody>
                    <a:bodyPr/>
                    <a:lstStyle/>
                    <a:p>
                      <a:pPr algn="l">
                        <a:lnSpc>
                          <a:spcPct val="115000"/>
                        </a:lnSpc>
                        <a:spcAft>
                          <a:spcPts val="0"/>
                        </a:spcAft>
                      </a:pPr>
                      <a:r>
                        <a:rPr lang="en-GB" sz="2800" b="1" dirty="0" err="1" smtClean="0">
                          <a:latin typeface="Calibri" pitchFamily="34" charset="0"/>
                          <a:ea typeface="Calibri"/>
                          <a:cs typeface="Times New Roman"/>
                        </a:rPr>
                        <a:t>comió</a:t>
                      </a:r>
                      <a:endParaRPr lang="en-US" sz="2800" dirty="0">
                        <a:latin typeface="Calibri" pitchFamily="34" charset="0"/>
                        <a:ea typeface="Calibri"/>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nvGraphicFramePr>
        <p:xfrm>
          <a:off x="6496050" y="4743450"/>
          <a:ext cx="2190750" cy="1963738"/>
        </p:xfrm>
        <a:graphic>
          <a:graphicData uri="http://schemas.openxmlformats.org/drawingml/2006/table">
            <a:tbl>
              <a:tblPr/>
              <a:tblGrid>
                <a:gridCol w="2190750"/>
              </a:tblGrid>
              <a:tr h="490934">
                <a:tc>
                  <a:txBody>
                    <a:bodyPr/>
                    <a:lstStyle/>
                    <a:p>
                      <a:pPr algn="l">
                        <a:lnSpc>
                          <a:spcPct val="115000"/>
                        </a:lnSpc>
                        <a:spcAft>
                          <a:spcPts val="0"/>
                        </a:spcAft>
                      </a:pPr>
                      <a:r>
                        <a:rPr lang="en-GB" sz="2800" b="1" dirty="0" err="1" smtClean="0">
                          <a:latin typeface="Calibri" pitchFamily="34" charset="0"/>
                          <a:ea typeface="Calibri"/>
                          <a:cs typeface="Times New Roman"/>
                        </a:rPr>
                        <a:t>oro</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870">
                <a:tc>
                  <a:txBody>
                    <a:bodyPr/>
                    <a:lstStyle/>
                    <a:p>
                      <a:pPr algn="l">
                        <a:lnSpc>
                          <a:spcPct val="115000"/>
                        </a:lnSpc>
                        <a:spcAft>
                          <a:spcPts val="0"/>
                        </a:spcAft>
                      </a:pPr>
                      <a:r>
                        <a:rPr lang="en-GB" sz="2800" b="1" baseline="0" dirty="0" err="1" smtClean="0">
                          <a:latin typeface="Calibri" pitchFamily="34" charset="0"/>
                          <a:ea typeface="Calibri"/>
                          <a:cs typeface="Times New Roman"/>
                        </a:rPr>
                        <a:t>alquitrán</a:t>
                      </a:r>
                      <a:r>
                        <a:rPr lang="en-GB" sz="2800" b="1" baseline="0" dirty="0" smtClean="0">
                          <a:latin typeface="Calibri" pitchFamily="34" charset="0"/>
                          <a:ea typeface="Calibri"/>
                          <a:cs typeface="Times New Roman"/>
                        </a:rPr>
                        <a:t> negro.</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934">
                <a:tc>
                  <a:txBody>
                    <a:bodyPr/>
                    <a:lstStyle/>
                    <a:p>
                      <a:pPr algn="l">
                        <a:lnSpc>
                          <a:spcPct val="115000"/>
                        </a:lnSpc>
                        <a:spcAft>
                          <a:spcPts val="0"/>
                        </a:spcAft>
                      </a:pPr>
                      <a:r>
                        <a:rPr lang="en-GB" sz="2800" b="1" dirty="0" err="1" smtClean="0">
                          <a:latin typeface="Calibri" pitchFamily="34" charset="0"/>
                          <a:ea typeface="Calibri"/>
                          <a:cs typeface="Times New Roman"/>
                        </a:rPr>
                        <a:t>plata</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52" marR="68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225" name="Rectangle 1"/>
          <p:cNvSpPr>
            <a:spLocks noChangeArrowheads="1"/>
          </p:cNvSpPr>
          <p:nvPr/>
        </p:nvSpPr>
        <p:spPr bwMode="auto">
          <a:xfrm>
            <a:off x="3243263" y="1733550"/>
            <a:ext cx="5721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Cuando volvió a casa, Madre Nieve le regaló</a:t>
            </a:r>
            <a:endParaRPr lang="en-GB" sz="2800">
              <a:ea typeface="Calibri" pitchFamily="34" charset="0"/>
              <a:cs typeface="Times New Roman" pitchFamily="18" charset="0"/>
            </a:endParaRPr>
          </a:p>
        </p:txBody>
      </p:sp>
      <p:graphicFrame>
        <p:nvGraphicFramePr>
          <p:cNvPr id="18" name="Table 17"/>
          <p:cNvGraphicFramePr>
            <a:graphicFrameLocks noGrp="1"/>
          </p:cNvGraphicFramePr>
          <p:nvPr/>
        </p:nvGraphicFramePr>
        <p:xfrm>
          <a:off x="6021388" y="2273300"/>
          <a:ext cx="2943225" cy="1472184"/>
        </p:xfrm>
        <a:graphic>
          <a:graphicData uri="http://schemas.openxmlformats.org/drawingml/2006/table">
            <a:tbl>
              <a:tblPr/>
              <a:tblGrid>
                <a:gridCol w="2943225"/>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una</a:t>
                      </a:r>
                      <a:r>
                        <a:rPr lang="en-GB" sz="2800" b="1" dirty="0" smtClean="0">
                          <a:latin typeface="Calibri" pitchFamily="34" charset="0"/>
                          <a:ea typeface="Calibri"/>
                          <a:cs typeface="Times New Roman"/>
                        </a:rPr>
                        <a:t> </a:t>
                      </a:r>
                      <a:r>
                        <a:rPr lang="en-GB" sz="2800" b="1" dirty="0" err="1" smtClean="0">
                          <a:latin typeface="Calibri" pitchFamily="34" charset="0"/>
                          <a:ea typeface="Calibri"/>
                          <a:cs typeface="Times New Roman"/>
                        </a:rPr>
                        <a:t>gallina</a:t>
                      </a:r>
                      <a:r>
                        <a:rPr lang="en-GB" sz="2800" b="1" dirty="0" smtClean="0">
                          <a:latin typeface="Calibri" pitchFamily="34" charset="0"/>
                          <a:ea typeface="Calibri"/>
                          <a:cs typeface="Times New Roman"/>
                        </a:rPr>
                        <a:t> de </a:t>
                      </a:r>
                      <a:r>
                        <a:rPr lang="en-GB" sz="2800" b="1" dirty="0" err="1" smtClean="0">
                          <a:latin typeface="Calibri" pitchFamily="34" charset="0"/>
                          <a:ea typeface="Calibri"/>
                          <a:cs typeface="Times New Roman"/>
                        </a:rPr>
                        <a:t>oro</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smtClean="0">
                          <a:latin typeface="Calibri" pitchFamily="34" charset="0"/>
                          <a:ea typeface="Calibri"/>
                          <a:cs typeface="Times New Roman"/>
                        </a:rPr>
                        <a:t>un</a:t>
                      </a:r>
                      <a:r>
                        <a:rPr lang="en-GB" sz="2800" b="1" baseline="0" dirty="0" smtClean="0">
                          <a:latin typeface="Calibri" pitchFamily="34" charset="0"/>
                          <a:ea typeface="Calibri"/>
                          <a:cs typeface="Times New Roman"/>
                        </a:rPr>
                        <a:t> </a:t>
                      </a:r>
                      <a:r>
                        <a:rPr lang="en-GB" sz="2800" b="1" baseline="0" dirty="0" err="1" smtClean="0">
                          <a:latin typeface="Calibri" pitchFamily="34" charset="0"/>
                          <a:ea typeface="Calibri"/>
                          <a:cs typeface="Times New Roman"/>
                        </a:rPr>
                        <a:t>vestido</a:t>
                      </a:r>
                      <a:r>
                        <a:rPr lang="en-GB" sz="2800" b="1" baseline="0" dirty="0" smtClean="0">
                          <a:latin typeface="Calibri" pitchFamily="34" charset="0"/>
                          <a:ea typeface="Calibri"/>
                          <a:cs typeface="Times New Roman"/>
                        </a:rPr>
                        <a:t> de </a:t>
                      </a:r>
                      <a:r>
                        <a:rPr lang="en-GB" sz="2800" b="1" baseline="0" dirty="0" err="1" smtClean="0">
                          <a:latin typeface="Calibri" pitchFamily="34" charset="0"/>
                          <a:ea typeface="Calibri"/>
                          <a:cs typeface="Times New Roman"/>
                        </a:rPr>
                        <a:t>oro</a:t>
                      </a:r>
                      <a:r>
                        <a:rPr lang="en-GB" sz="2800" b="1" baseline="0"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smtClean="0">
                          <a:latin typeface="Calibri" pitchFamily="34" charset="0"/>
                          <a:ea typeface="Calibri"/>
                          <a:cs typeface="Times New Roman"/>
                        </a:rPr>
                        <a:t>un </a:t>
                      </a:r>
                      <a:r>
                        <a:rPr lang="en-GB" sz="2800" b="1" dirty="0" err="1" smtClean="0">
                          <a:latin typeface="Calibri" pitchFamily="34" charset="0"/>
                          <a:ea typeface="Calibri"/>
                          <a:cs typeface="Times New Roman"/>
                        </a:rPr>
                        <a:t>plato</a:t>
                      </a:r>
                      <a:r>
                        <a:rPr lang="en-GB" sz="2800" b="1" dirty="0" smtClean="0">
                          <a:latin typeface="Calibri" pitchFamily="34" charset="0"/>
                          <a:ea typeface="Calibri"/>
                          <a:cs typeface="Times New Roman"/>
                        </a:rPr>
                        <a:t> de </a:t>
                      </a:r>
                      <a:r>
                        <a:rPr lang="en-GB" sz="2800" b="1" dirty="0" err="1" smtClean="0">
                          <a:latin typeface="Calibri" pitchFamily="34" charset="0"/>
                          <a:ea typeface="Calibri"/>
                          <a:cs typeface="Times New Roman"/>
                        </a:rPr>
                        <a:t>oro</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236" name="Rectangle 1"/>
          <p:cNvSpPr>
            <a:spLocks noChangeArrowheads="1"/>
          </p:cNvSpPr>
          <p:nvPr/>
        </p:nvSpPr>
        <p:spPr bwMode="auto">
          <a:xfrm>
            <a:off x="3454400" y="5084763"/>
            <a:ext cx="353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ea typeface="Calibri" pitchFamily="34" charset="0"/>
                <a:cs typeface="Times New Roman" pitchFamily="18" charset="0"/>
              </a:rPr>
              <a:t>bien y su recompensa fue</a:t>
            </a:r>
            <a:endParaRPr lang="en-GB" sz="2800">
              <a:ea typeface="Calibri" pitchFamily="34" charset="0"/>
              <a:cs typeface="Times New Roman" pitchFamily="18" charset="0"/>
            </a:endParaRPr>
          </a:p>
        </p:txBody>
      </p:sp>
      <p:sp>
        <p:nvSpPr>
          <p:cNvPr id="7237" name="Rectangle 2"/>
          <p:cNvSpPr>
            <a:spLocks noChangeArrowheads="1"/>
          </p:cNvSpPr>
          <p:nvPr/>
        </p:nvSpPr>
        <p:spPr bwMode="auto">
          <a:xfrm>
            <a:off x="-36513" y="5159375"/>
            <a:ext cx="195580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3200" b="1">
                <a:ea typeface="Calibri" pitchFamily="34" charset="0"/>
                <a:cs typeface="Times New Roman" pitchFamily="18" charset="0"/>
              </a:rPr>
              <a:t>en el pozo pero no</a:t>
            </a:r>
            <a:endParaRPr lang="en-GB" sz="2800">
              <a:ea typeface="Calibri" pitchFamily="34" charset="0"/>
              <a:cs typeface="Times New Roman" pitchFamily="18" charset="0"/>
            </a:endParaRPr>
          </a:p>
        </p:txBody>
      </p:sp>
      <p:pic>
        <p:nvPicPr>
          <p:cNvPr id="7238" name="Picture 5" descr="storyboo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6308725"/>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55756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44624"/>
            <a:ext cx="9180512" cy="6813376"/>
          </a:xfrm>
          <a:prstGeom prst="rect">
            <a:avLst/>
          </a:prstGeom>
          <a:solidFill>
            <a:schemeClr val="tx1"/>
          </a:solidFill>
        </p:spPr>
      </p:pic>
      <p:graphicFrame>
        <p:nvGraphicFramePr>
          <p:cNvPr id="3" name="Table 2"/>
          <p:cNvGraphicFramePr>
            <a:graphicFrameLocks noGrp="1"/>
          </p:cNvGraphicFramePr>
          <p:nvPr>
            <p:extLst>
              <p:ext uri="{D42A27DB-BD31-4B8C-83A1-F6EECF244321}">
                <p14:modId xmlns:p14="http://schemas.microsoft.com/office/powerpoint/2010/main" val="3363074397"/>
              </p:ext>
            </p:extLst>
          </p:nvPr>
        </p:nvGraphicFramePr>
        <p:xfrm>
          <a:off x="0" y="0"/>
          <a:ext cx="9144000" cy="6858000"/>
        </p:xfrm>
        <a:graphic>
          <a:graphicData uri="http://schemas.openxmlformats.org/drawingml/2006/table">
            <a:tbl>
              <a:tblPr firstRow="1" bandRow="1">
                <a:tableStyleId>{5940675A-B579-460E-94D1-54222C63F5DA}</a:tableStyleId>
              </a:tblPr>
              <a:tblGrid>
                <a:gridCol w="2286000"/>
                <a:gridCol w="2286000"/>
                <a:gridCol w="2286000"/>
                <a:gridCol w="2286000"/>
              </a:tblGrid>
              <a:tr h="2286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2286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r>
              <a:tr h="2286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4" name="Rectangle 3"/>
          <p:cNvSpPr/>
          <p:nvPr/>
        </p:nvSpPr>
        <p:spPr>
          <a:xfrm>
            <a:off x="30994" y="0"/>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Es</a:t>
            </a:r>
            <a:r>
              <a:rPr lang="en-GB" sz="2800" b="1" dirty="0" smtClean="0">
                <a:solidFill>
                  <a:srgbClr val="FFFF00"/>
                </a:solidFill>
              </a:rPr>
              <a:t> un </a:t>
            </a:r>
            <a:r>
              <a:rPr lang="en-GB" sz="2800" b="1" dirty="0" err="1" smtClean="0">
                <a:solidFill>
                  <a:srgbClr val="FFFF00"/>
                </a:solidFill>
              </a:rPr>
              <a:t>dibujo</a:t>
            </a:r>
            <a:r>
              <a:rPr lang="en-GB" sz="2800" b="1" dirty="0" smtClean="0">
                <a:solidFill>
                  <a:srgbClr val="FFFF00"/>
                </a:solidFill>
              </a:rPr>
              <a:t> </a:t>
            </a:r>
            <a:r>
              <a:rPr lang="en-GB" sz="2800" b="1" dirty="0" err="1" smtClean="0">
                <a:solidFill>
                  <a:srgbClr val="FFFF00"/>
                </a:solidFill>
              </a:rPr>
              <a:t>animado</a:t>
            </a:r>
            <a:r>
              <a:rPr lang="en-GB" sz="2800" b="1" dirty="0" smtClean="0">
                <a:solidFill>
                  <a:srgbClr val="FFFF00"/>
                </a:solidFill>
              </a:rPr>
              <a:t>. (3)</a:t>
            </a:r>
            <a:endParaRPr lang="en-GB" sz="2800" b="1" dirty="0">
              <a:solidFill>
                <a:srgbClr val="FFFF00"/>
              </a:solidFill>
            </a:endParaRPr>
          </a:p>
        </p:txBody>
      </p:sp>
      <p:sp>
        <p:nvSpPr>
          <p:cNvPr id="9" name="Rectangle 8"/>
          <p:cNvSpPr/>
          <p:nvPr/>
        </p:nvSpPr>
        <p:spPr>
          <a:xfrm>
            <a:off x="2278633" y="0"/>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FF00"/>
                </a:solidFill>
              </a:rPr>
              <a:t>No, </a:t>
            </a:r>
            <a:r>
              <a:rPr lang="en-GB" sz="2800" b="1" dirty="0" err="1" smtClean="0">
                <a:solidFill>
                  <a:srgbClr val="FFFF00"/>
                </a:solidFill>
              </a:rPr>
              <a:t>tiene</a:t>
            </a:r>
            <a:r>
              <a:rPr lang="en-GB" sz="2800" b="1" dirty="0" smtClean="0">
                <a:solidFill>
                  <a:srgbClr val="FFFF00"/>
                </a:solidFill>
              </a:rPr>
              <a:t> </a:t>
            </a:r>
            <a:r>
              <a:rPr lang="en-GB" sz="2800" b="1" dirty="0" err="1" smtClean="0">
                <a:solidFill>
                  <a:srgbClr val="FFFF00"/>
                </a:solidFill>
              </a:rPr>
              <a:t>lugar</a:t>
            </a:r>
            <a:r>
              <a:rPr lang="en-GB" sz="2800" b="1" dirty="0" smtClean="0">
                <a:solidFill>
                  <a:srgbClr val="FFFF00"/>
                </a:solidFill>
              </a:rPr>
              <a:t> en </a:t>
            </a:r>
            <a:r>
              <a:rPr lang="en-GB" sz="2800" b="1" dirty="0" err="1" smtClean="0">
                <a:solidFill>
                  <a:srgbClr val="FFFF00"/>
                </a:solidFill>
              </a:rPr>
              <a:t>Inglaterra</a:t>
            </a:r>
            <a:r>
              <a:rPr lang="en-GB" sz="2800" b="1" dirty="0" smtClean="0">
                <a:solidFill>
                  <a:srgbClr val="FFFF00"/>
                </a:solidFill>
              </a:rPr>
              <a:t>. (2)</a:t>
            </a:r>
            <a:endParaRPr lang="en-GB" sz="2800" b="1" dirty="0">
              <a:solidFill>
                <a:srgbClr val="FFFF00"/>
              </a:solidFill>
            </a:endParaRPr>
          </a:p>
        </p:txBody>
      </p:sp>
      <p:sp>
        <p:nvSpPr>
          <p:cNvPr id="10" name="Rectangle 9"/>
          <p:cNvSpPr/>
          <p:nvPr/>
        </p:nvSpPr>
        <p:spPr>
          <a:xfrm>
            <a:off x="6856699" y="0"/>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Sí</a:t>
            </a:r>
            <a:r>
              <a:rPr lang="en-GB" sz="2800" b="1" dirty="0" smtClean="0">
                <a:solidFill>
                  <a:srgbClr val="FFFF00"/>
                </a:solidFill>
              </a:rPr>
              <a:t>, </a:t>
            </a:r>
            <a:r>
              <a:rPr lang="en-GB" sz="2800" b="1" dirty="0" err="1" smtClean="0">
                <a:solidFill>
                  <a:srgbClr val="FFFF00"/>
                </a:solidFill>
              </a:rPr>
              <a:t>por</a:t>
            </a:r>
            <a:r>
              <a:rPr lang="en-GB" sz="2800" b="1" dirty="0" smtClean="0">
                <a:solidFill>
                  <a:srgbClr val="FFFF00"/>
                </a:solidFill>
              </a:rPr>
              <a:t> </a:t>
            </a:r>
            <a:r>
              <a:rPr lang="en-GB" sz="2800" b="1" dirty="0" err="1" smtClean="0">
                <a:solidFill>
                  <a:srgbClr val="FFFF00"/>
                </a:solidFill>
              </a:rPr>
              <a:t>supuesto</a:t>
            </a:r>
            <a:r>
              <a:rPr lang="en-GB" sz="2800" b="1" dirty="0" smtClean="0">
                <a:solidFill>
                  <a:srgbClr val="FFFF00"/>
                </a:solidFill>
              </a:rPr>
              <a:t>. (5)</a:t>
            </a:r>
            <a:endParaRPr lang="en-GB" sz="2800" b="1" dirty="0">
              <a:solidFill>
                <a:srgbClr val="FFFF00"/>
              </a:solidFill>
            </a:endParaRPr>
          </a:p>
        </p:txBody>
      </p:sp>
      <p:sp>
        <p:nvSpPr>
          <p:cNvPr id="11" name="Rectangle 10"/>
          <p:cNvSpPr/>
          <p:nvPr/>
        </p:nvSpPr>
        <p:spPr>
          <a:xfrm>
            <a:off x="4553744" y="0"/>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Sí</a:t>
            </a:r>
            <a:r>
              <a:rPr lang="en-GB" sz="2800" b="1" dirty="0" smtClean="0">
                <a:solidFill>
                  <a:srgbClr val="FFFF00"/>
                </a:solidFill>
              </a:rPr>
              <a:t>, me </a:t>
            </a:r>
            <a:r>
              <a:rPr lang="en-GB" sz="2800" b="1" dirty="0" err="1" smtClean="0">
                <a:solidFill>
                  <a:srgbClr val="FFFF00"/>
                </a:solidFill>
              </a:rPr>
              <a:t>gustó</a:t>
            </a:r>
            <a:r>
              <a:rPr lang="en-GB" sz="2800" b="1" dirty="0" smtClean="0">
                <a:solidFill>
                  <a:srgbClr val="FFFF00"/>
                </a:solidFill>
              </a:rPr>
              <a:t> un </a:t>
            </a:r>
            <a:r>
              <a:rPr lang="en-GB" sz="2800" b="1" dirty="0" err="1" smtClean="0">
                <a:solidFill>
                  <a:srgbClr val="FFFF00"/>
                </a:solidFill>
              </a:rPr>
              <a:t>montón</a:t>
            </a:r>
            <a:r>
              <a:rPr lang="en-GB" sz="2800" b="1" dirty="0" smtClean="0">
                <a:solidFill>
                  <a:srgbClr val="FFFF00"/>
                </a:solidFill>
              </a:rPr>
              <a:t>. (3)</a:t>
            </a:r>
            <a:endParaRPr lang="en-GB" sz="2800" b="1" dirty="0">
              <a:solidFill>
                <a:srgbClr val="FFFF00"/>
              </a:solidFill>
            </a:endParaRPr>
          </a:p>
        </p:txBody>
      </p:sp>
      <p:sp>
        <p:nvSpPr>
          <p:cNvPr id="12" name="Rectangle 11"/>
          <p:cNvSpPr/>
          <p:nvPr/>
        </p:nvSpPr>
        <p:spPr>
          <a:xfrm>
            <a:off x="6876256" y="4542488"/>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FF00"/>
                </a:solidFill>
              </a:rPr>
              <a:t>La </a:t>
            </a:r>
            <a:r>
              <a:rPr lang="en-GB" sz="2400" b="1" dirty="0" err="1" smtClean="0">
                <a:solidFill>
                  <a:srgbClr val="FFFF00"/>
                </a:solidFill>
              </a:rPr>
              <a:t>última</a:t>
            </a:r>
            <a:r>
              <a:rPr lang="en-GB" sz="2400" b="1" dirty="0" smtClean="0">
                <a:solidFill>
                  <a:srgbClr val="FFFF00"/>
                </a:solidFill>
              </a:rPr>
              <a:t> </a:t>
            </a:r>
            <a:r>
              <a:rPr lang="en-GB" sz="2400" b="1" dirty="0" err="1" smtClean="0">
                <a:solidFill>
                  <a:srgbClr val="FFFF00"/>
                </a:solidFill>
              </a:rPr>
              <a:t>película</a:t>
            </a:r>
            <a:r>
              <a:rPr lang="en-GB" sz="2400" b="1" dirty="0" smtClean="0">
                <a:solidFill>
                  <a:srgbClr val="FFFF00"/>
                </a:solidFill>
              </a:rPr>
              <a:t> </a:t>
            </a:r>
            <a:r>
              <a:rPr lang="en-GB" sz="2400" b="1" dirty="0" err="1" smtClean="0">
                <a:solidFill>
                  <a:srgbClr val="FFFF00"/>
                </a:solidFill>
              </a:rPr>
              <a:t>que</a:t>
            </a:r>
            <a:r>
              <a:rPr lang="en-GB" sz="2400" b="1" dirty="0" smtClean="0">
                <a:solidFill>
                  <a:srgbClr val="FFFF00"/>
                </a:solidFill>
              </a:rPr>
              <a:t> vi </a:t>
            </a:r>
            <a:r>
              <a:rPr lang="en-GB" sz="2400" b="1" dirty="0" err="1" smtClean="0">
                <a:solidFill>
                  <a:srgbClr val="FFFF00"/>
                </a:solidFill>
              </a:rPr>
              <a:t>fue</a:t>
            </a:r>
            <a:r>
              <a:rPr lang="en-GB" sz="2400" b="1" dirty="0" smtClean="0">
                <a:solidFill>
                  <a:srgbClr val="FFFF00"/>
                </a:solidFill>
              </a:rPr>
              <a:t> The King’s Speech.</a:t>
            </a:r>
          </a:p>
          <a:p>
            <a:pPr algn="ctr"/>
            <a:r>
              <a:rPr lang="en-GB" sz="2400" b="1" dirty="0" smtClean="0">
                <a:solidFill>
                  <a:srgbClr val="FFFF00"/>
                </a:solidFill>
              </a:rPr>
              <a:t>(1)</a:t>
            </a:r>
            <a:endParaRPr lang="en-GB" sz="2400" b="1" dirty="0">
              <a:solidFill>
                <a:srgbClr val="FFFF00"/>
              </a:solidFill>
            </a:endParaRPr>
          </a:p>
        </p:txBody>
      </p:sp>
      <p:sp>
        <p:nvSpPr>
          <p:cNvPr id="13" name="Rectangle 12"/>
          <p:cNvSpPr/>
          <p:nvPr/>
        </p:nvSpPr>
        <p:spPr>
          <a:xfrm>
            <a:off x="4572000" y="2276872"/>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FF00"/>
                </a:solidFill>
              </a:rPr>
              <a:t>No me </a:t>
            </a:r>
            <a:r>
              <a:rPr lang="en-GB" sz="2800" b="1" dirty="0" err="1" smtClean="0">
                <a:solidFill>
                  <a:srgbClr val="FFFF00"/>
                </a:solidFill>
              </a:rPr>
              <a:t>gustan</a:t>
            </a:r>
            <a:r>
              <a:rPr lang="en-GB" sz="2800" b="1" dirty="0" smtClean="0">
                <a:solidFill>
                  <a:srgbClr val="FFFF00"/>
                </a:solidFill>
              </a:rPr>
              <a:t> </a:t>
            </a:r>
            <a:r>
              <a:rPr lang="en-GB" sz="2800" b="1" dirty="0" err="1" smtClean="0">
                <a:solidFill>
                  <a:srgbClr val="FFFF00"/>
                </a:solidFill>
              </a:rPr>
              <a:t>las</a:t>
            </a:r>
            <a:r>
              <a:rPr lang="en-GB" sz="2800" b="1" dirty="0" smtClean="0">
                <a:solidFill>
                  <a:srgbClr val="FFFF00"/>
                </a:solidFill>
              </a:rPr>
              <a:t> </a:t>
            </a:r>
            <a:r>
              <a:rPr lang="en-GB" sz="2800" b="1" dirty="0" err="1" smtClean="0">
                <a:solidFill>
                  <a:srgbClr val="FFFF00"/>
                </a:solidFill>
              </a:rPr>
              <a:t>películas</a:t>
            </a:r>
            <a:r>
              <a:rPr lang="en-GB" sz="2800" b="1" dirty="0" smtClean="0">
                <a:solidFill>
                  <a:srgbClr val="FFFF00"/>
                </a:solidFill>
              </a:rPr>
              <a:t> de terror.</a:t>
            </a:r>
          </a:p>
          <a:p>
            <a:pPr algn="ctr"/>
            <a:r>
              <a:rPr lang="en-GB" sz="2800" b="1" dirty="0" smtClean="0">
                <a:solidFill>
                  <a:srgbClr val="FFFF00"/>
                </a:solidFill>
              </a:rPr>
              <a:t>(1)</a:t>
            </a:r>
            <a:endParaRPr lang="en-GB" sz="2800" b="1" dirty="0">
              <a:solidFill>
                <a:srgbClr val="FFFF00"/>
              </a:solidFill>
            </a:endParaRPr>
          </a:p>
        </p:txBody>
      </p:sp>
      <p:sp>
        <p:nvSpPr>
          <p:cNvPr id="14" name="Rectangle 13"/>
          <p:cNvSpPr/>
          <p:nvPr/>
        </p:nvSpPr>
        <p:spPr>
          <a:xfrm>
            <a:off x="0" y="4553744"/>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Voy</a:t>
            </a:r>
            <a:r>
              <a:rPr lang="en-GB" sz="2800" b="1" dirty="0" smtClean="0">
                <a:solidFill>
                  <a:srgbClr val="FFFF00"/>
                </a:solidFill>
              </a:rPr>
              <a:t> a </a:t>
            </a:r>
            <a:r>
              <a:rPr lang="en-GB" sz="2800" b="1" dirty="0" err="1" smtClean="0">
                <a:solidFill>
                  <a:srgbClr val="FFFF00"/>
                </a:solidFill>
              </a:rPr>
              <a:t>ver</a:t>
            </a:r>
            <a:r>
              <a:rPr lang="en-GB" sz="2800" b="1" dirty="0" smtClean="0">
                <a:solidFill>
                  <a:srgbClr val="FFFF00"/>
                </a:solidFill>
              </a:rPr>
              <a:t> Harry Potter.</a:t>
            </a:r>
          </a:p>
          <a:p>
            <a:pPr algn="ctr"/>
            <a:r>
              <a:rPr lang="en-GB" sz="2800" b="1" dirty="0" smtClean="0">
                <a:solidFill>
                  <a:srgbClr val="FFFF00"/>
                </a:solidFill>
              </a:rPr>
              <a:t>(1)</a:t>
            </a:r>
            <a:endParaRPr lang="en-GB" sz="2800" b="1" dirty="0">
              <a:solidFill>
                <a:srgbClr val="FFFF00"/>
              </a:solidFill>
            </a:endParaRPr>
          </a:p>
        </p:txBody>
      </p:sp>
      <p:sp>
        <p:nvSpPr>
          <p:cNvPr id="15" name="Rectangle 14"/>
          <p:cNvSpPr/>
          <p:nvPr/>
        </p:nvSpPr>
        <p:spPr>
          <a:xfrm>
            <a:off x="2304256" y="4542488"/>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Sí</a:t>
            </a:r>
            <a:r>
              <a:rPr lang="en-GB" sz="2800" b="1" dirty="0" smtClean="0">
                <a:solidFill>
                  <a:srgbClr val="FFFF00"/>
                </a:solidFill>
              </a:rPr>
              <a:t>, me </a:t>
            </a:r>
            <a:r>
              <a:rPr lang="en-GB" sz="2800" b="1" dirty="0" err="1" smtClean="0">
                <a:solidFill>
                  <a:srgbClr val="FFFF00"/>
                </a:solidFill>
              </a:rPr>
              <a:t>gustan</a:t>
            </a:r>
            <a:r>
              <a:rPr lang="en-GB" sz="2800" b="1" dirty="0" smtClean="0">
                <a:solidFill>
                  <a:srgbClr val="FFFF00"/>
                </a:solidFill>
              </a:rPr>
              <a:t> mucho.</a:t>
            </a:r>
          </a:p>
          <a:p>
            <a:pPr algn="ctr"/>
            <a:r>
              <a:rPr lang="en-GB" sz="2800" b="1" dirty="0" smtClean="0">
                <a:solidFill>
                  <a:srgbClr val="FFFF00"/>
                </a:solidFill>
              </a:rPr>
              <a:t>(4)</a:t>
            </a:r>
            <a:endParaRPr lang="en-GB" sz="2800" b="1" dirty="0">
              <a:solidFill>
                <a:srgbClr val="FFFF00"/>
              </a:solidFill>
            </a:endParaRPr>
          </a:p>
        </p:txBody>
      </p:sp>
      <p:sp>
        <p:nvSpPr>
          <p:cNvPr id="16" name="Rectangle 15"/>
          <p:cNvSpPr/>
          <p:nvPr/>
        </p:nvSpPr>
        <p:spPr>
          <a:xfrm>
            <a:off x="2286000" y="2276872"/>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FF00"/>
                </a:solidFill>
              </a:rPr>
              <a:t>No lo </a:t>
            </a:r>
            <a:r>
              <a:rPr lang="en-GB" sz="2800" b="1" dirty="0" err="1" smtClean="0">
                <a:solidFill>
                  <a:srgbClr val="FFFF00"/>
                </a:solidFill>
              </a:rPr>
              <a:t>sé</a:t>
            </a:r>
            <a:r>
              <a:rPr lang="en-GB" sz="2800" b="1" dirty="0" smtClean="0">
                <a:solidFill>
                  <a:srgbClr val="FFFF00"/>
                </a:solidFill>
              </a:rPr>
              <a:t> </a:t>
            </a:r>
            <a:r>
              <a:rPr lang="en-GB" sz="2800" b="1" dirty="0" err="1" smtClean="0">
                <a:solidFill>
                  <a:srgbClr val="FFFF00"/>
                </a:solidFill>
              </a:rPr>
              <a:t>seguro</a:t>
            </a:r>
            <a:r>
              <a:rPr lang="en-GB" sz="2800" b="1" dirty="0" smtClean="0">
                <a:solidFill>
                  <a:srgbClr val="FFFF00"/>
                </a:solidFill>
              </a:rPr>
              <a:t>.</a:t>
            </a:r>
          </a:p>
          <a:p>
            <a:pPr algn="ctr"/>
            <a:r>
              <a:rPr lang="en-GB" sz="2800" b="1" dirty="0" smtClean="0">
                <a:solidFill>
                  <a:srgbClr val="FFFF00"/>
                </a:solidFill>
              </a:rPr>
              <a:t>(5)</a:t>
            </a:r>
            <a:endParaRPr lang="en-GB" sz="2800" b="1" dirty="0">
              <a:solidFill>
                <a:srgbClr val="FFFF00"/>
              </a:solidFill>
            </a:endParaRPr>
          </a:p>
        </p:txBody>
      </p:sp>
      <p:sp>
        <p:nvSpPr>
          <p:cNvPr id="17" name="Rectangle 16"/>
          <p:cNvSpPr/>
          <p:nvPr/>
        </p:nvSpPr>
        <p:spPr>
          <a:xfrm>
            <a:off x="6874214" y="2265616"/>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Fui</a:t>
            </a:r>
            <a:r>
              <a:rPr lang="en-GB" sz="2800" b="1" dirty="0" smtClean="0">
                <a:solidFill>
                  <a:srgbClr val="FFFF00"/>
                </a:solidFill>
              </a:rPr>
              <a:t> al cine.</a:t>
            </a:r>
          </a:p>
          <a:p>
            <a:pPr algn="ctr"/>
            <a:r>
              <a:rPr lang="en-GB" sz="2800" b="1" dirty="0" smtClean="0">
                <a:solidFill>
                  <a:srgbClr val="FFFF00"/>
                </a:solidFill>
              </a:rPr>
              <a:t>(2)</a:t>
            </a:r>
            <a:endParaRPr lang="en-GB" sz="2800" b="1" dirty="0">
              <a:solidFill>
                <a:srgbClr val="FFFF00"/>
              </a:solidFill>
            </a:endParaRPr>
          </a:p>
        </p:txBody>
      </p:sp>
      <p:sp>
        <p:nvSpPr>
          <p:cNvPr id="18" name="Rectangle 17"/>
          <p:cNvSpPr/>
          <p:nvPr/>
        </p:nvSpPr>
        <p:spPr>
          <a:xfrm>
            <a:off x="4572000" y="4581128"/>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FF00"/>
                </a:solidFill>
              </a:rPr>
              <a:t>Es</a:t>
            </a:r>
            <a:r>
              <a:rPr lang="en-GB" sz="2800" b="1" dirty="0" smtClean="0">
                <a:solidFill>
                  <a:srgbClr val="FFFF00"/>
                </a:solidFill>
              </a:rPr>
              <a:t> </a:t>
            </a:r>
            <a:r>
              <a:rPr lang="en-GB" sz="2800" b="1" dirty="0" err="1" smtClean="0">
                <a:solidFill>
                  <a:srgbClr val="FFFF00"/>
                </a:solidFill>
              </a:rPr>
              <a:t>muy</a:t>
            </a:r>
            <a:r>
              <a:rPr lang="en-GB" sz="2800" b="1" dirty="0" smtClean="0">
                <a:solidFill>
                  <a:srgbClr val="FFFF00"/>
                </a:solidFill>
              </a:rPr>
              <a:t> </a:t>
            </a:r>
            <a:r>
              <a:rPr lang="en-GB" sz="2800" b="1" dirty="0" err="1" smtClean="0">
                <a:solidFill>
                  <a:srgbClr val="FFFF00"/>
                </a:solidFill>
              </a:rPr>
              <a:t>divertida</a:t>
            </a:r>
            <a:r>
              <a:rPr lang="en-GB" sz="2800" b="1" dirty="0" smtClean="0">
                <a:solidFill>
                  <a:srgbClr val="FFFF00"/>
                </a:solidFill>
              </a:rPr>
              <a:t>.</a:t>
            </a:r>
          </a:p>
          <a:p>
            <a:pPr algn="ctr"/>
            <a:r>
              <a:rPr lang="en-GB" sz="2800" b="1" dirty="0" smtClean="0">
                <a:solidFill>
                  <a:srgbClr val="FFFF00"/>
                </a:solidFill>
              </a:rPr>
              <a:t>(3)</a:t>
            </a:r>
            <a:endParaRPr lang="en-GB" sz="2800" b="1" dirty="0">
              <a:solidFill>
                <a:srgbClr val="FFFF00"/>
              </a:solidFill>
            </a:endParaRPr>
          </a:p>
        </p:txBody>
      </p:sp>
      <p:sp>
        <p:nvSpPr>
          <p:cNvPr id="19" name="Rectangle 18"/>
          <p:cNvSpPr/>
          <p:nvPr/>
        </p:nvSpPr>
        <p:spPr>
          <a:xfrm>
            <a:off x="0" y="2276872"/>
            <a:ext cx="2267744" cy="22768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FF00"/>
                </a:solidFill>
              </a:rPr>
              <a:t>La vi </a:t>
            </a:r>
            <a:r>
              <a:rPr lang="en-GB" sz="2800" b="1" dirty="0" err="1" smtClean="0">
                <a:solidFill>
                  <a:srgbClr val="FFFF00"/>
                </a:solidFill>
              </a:rPr>
              <a:t>hace</a:t>
            </a:r>
            <a:r>
              <a:rPr lang="en-GB" sz="2800" b="1" dirty="0" smtClean="0">
                <a:solidFill>
                  <a:srgbClr val="FFFF00"/>
                </a:solidFill>
              </a:rPr>
              <a:t> un </a:t>
            </a:r>
            <a:r>
              <a:rPr lang="en-GB" sz="2800" b="1" dirty="0" err="1" smtClean="0">
                <a:solidFill>
                  <a:srgbClr val="FFFF00"/>
                </a:solidFill>
              </a:rPr>
              <a:t>año</a:t>
            </a:r>
            <a:r>
              <a:rPr lang="en-GB" sz="2800" b="1" dirty="0" smtClean="0">
                <a:solidFill>
                  <a:srgbClr val="FFFF00"/>
                </a:solidFill>
              </a:rPr>
              <a:t>.</a:t>
            </a:r>
          </a:p>
          <a:p>
            <a:pPr algn="ctr"/>
            <a:r>
              <a:rPr lang="en-GB" sz="2800" b="1" dirty="0" smtClean="0">
                <a:solidFill>
                  <a:srgbClr val="FFFF00"/>
                </a:solidFill>
              </a:rPr>
              <a:t>(1)</a:t>
            </a:r>
            <a:endParaRPr lang="en-GB" sz="2800" b="1" dirty="0">
              <a:solidFill>
                <a:srgbClr val="FFFF00"/>
              </a:solidFill>
            </a:endParaRPr>
          </a:p>
        </p:txBody>
      </p:sp>
    </p:spTree>
    <p:extLst>
      <p:ext uri="{BB962C8B-B14F-4D97-AF65-F5344CB8AC3E}">
        <p14:creationId xmlns:p14="http://schemas.microsoft.com/office/powerpoint/2010/main" val="229898862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grpId="0" nodeType="clickEffect">
                                  <p:stCondLst>
                                    <p:cond delay="0"/>
                                  </p:stCondLst>
                                  <p:childTnLst>
                                    <p:animEffect transition="out" filter="circle(out)">
                                      <p:cBhvr>
                                        <p:cTn id="48" dur="2000"/>
                                        <p:tgtEl>
                                          <p:spTgt spid="15"/>
                                        </p:tgtEl>
                                      </p:cBhvr>
                                    </p:animEffect>
                                    <p:set>
                                      <p:cBhvr>
                                        <p:cTn id="4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16"/>
                                        </p:tgtEl>
                                      </p:cBhvr>
                                    </p:animEffect>
                                    <p:set>
                                      <p:cBhvr>
                                        <p:cTn id="5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grpId="0" nodeType="clickEffect">
                                  <p:stCondLst>
                                    <p:cond delay="0"/>
                                  </p:stCondLst>
                                  <p:childTnLst>
                                    <p:animEffect transition="out" filter="circle(out)">
                                      <p:cBhvr>
                                        <p:cTn id="60" dur="2000"/>
                                        <p:tgtEl>
                                          <p:spTgt spid="17"/>
                                        </p:tgtEl>
                                      </p:cBhvr>
                                    </p:animEffect>
                                    <p:set>
                                      <p:cBhvr>
                                        <p:cTn id="6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grpId="0" nodeType="clickEffect">
                                  <p:stCondLst>
                                    <p:cond delay="0"/>
                                  </p:stCondLst>
                                  <p:childTnLst>
                                    <p:animEffect transition="out" filter="circle(out)">
                                      <p:cBhvr>
                                        <p:cTn id="72" dur="2000"/>
                                        <p:tgtEl>
                                          <p:spTgt spid="19"/>
                                        </p:tgtEl>
                                      </p:cBhvr>
                                    </p:animEffect>
                                    <p:set>
                                      <p:cBhvr>
                                        <p:cTn id="7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KS3</a:t>
            </a:r>
            <a:r>
              <a:rPr lang="en-GB" sz="3600" dirty="0" smtClean="0">
                <a:sym typeface="Wingdings" pitchFamily="2" charset="2"/>
              </a:rPr>
              <a:t></a:t>
            </a:r>
            <a:r>
              <a:rPr lang="en-GB" sz="3600" dirty="0" smtClean="0"/>
              <a:t>KS4</a:t>
            </a:r>
            <a:endParaRPr lang="en-GB" sz="3600" dirty="0"/>
          </a:p>
        </p:txBody>
      </p:sp>
      <p:sp>
        <p:nvSpPr>
          <p:cNvPr id="4" name="Text Placeholder 3"/>
          <p:cNvSpPr>
            <a:spLocks noGrp="1"/>
          </p:cNvSpPr>
          <p:nvPr>
            <p:ph type="body" sz="half" idx="2"/>
          </p:nvPr>
        </p:nvSpPr>
        <p:spPr/>
        <p:txBody>
          <a:bodyPr>
            <a:normAutofit/>
          </a:bodyPr>
          <a:lstStyle/>
          <a:p>
            <a:r>
              <a:rPr lang="en-GB" sz="2800" dirty="0" smtClean="0"/>
              <a:t>Ideas y </a:t>
            </a:r>
            <a:r>
              <a:rPr lang="en-GB" sz="2800" dirty="0" err="1" smtClean="0"/>
              <a:t>estrategias</a:t>
            </a:r>
            <a:r>
              <a:rPr lang="en-GB" sz="2800" dirty="0" smtClean="0"/>
              <a:t> </a:t>
            </a:r>
            <a:r>
              <a:rPr lang="en-GB" sz="2800" dirty="0" err="1" smtClean="0"/>
              <a:t>para</a:t>
            </a:r>
            <a:r>
              <a:rPr lang="en-GB" sz="2800" dirty="0" smtClean="0"/>
              <a:t> </a:t>
            </a:r>
            <a:r>
              <a:rPr lang="en-GB" sz="2800" dirty="0" err="1" smtClean="0"/>
              <a:t>hablar</a:t>
            </a:r>
            <a:endParaRPr lang="en-GB"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6621" y="1196752"/>
            <a:ext cx="3301702" cy="309805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517" y="1196752"/>
            <a:ext cx="3770230" cy="2664296"/>
          </a:xfrm>
          <a:prstGeom prst="rect">
            <a:avLst/>
          </a:prstGeom>
        </p:spPr>
      </p:pic>
      <p:sp>
        <p:nvSpPr>
          <p:cNvPr id="9"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15377"/>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036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6786563" y="2428875"/>
            <a:ext cx="2357437" cy="1285875"/>
          </a:xfrm>
          <a:prstGeom prst="cloudCallout">
            <a:avLst>
              <a:gd name="adj1" fmla="val -66807"/>
              <a:gd name="adj2" fmla="val 424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Dónde</a:t>
            </a:r>
            <a:r>
              <a:rPr lang="en-US" sz="2200" dirty="0"/>
              <a:t> </a:t>
            </a:r>
            <a:r>
              <a:rPr lang="en-US" sz="2200" dirty="0" err="1"/>
              <a:t>estamos</a:t>
            </a:r>
            <a:r>
              <a:rPr lang="en-US" sz="2200" dirty="0"/>
              <a:t>?</a:t>
            </a:r>
          </a:p>
        </p:txBody>
      </p:sp>
      <p:sp>
        <p:nvSpPr>
          <p:cNvPr id="4" name="Cloud Callout 3"/>
          <p:cNvSpPr/>
          <p:nvPr/>
        </p:nvSpPr>
        <p:spPr>
          <a:xfrm>
            <a:off x="6715125" y="3786188"/>
            <a:ext cx="2428875" cy="1571625"/>
          </a:xfrm>
          <a:prstGeom prst="cloudCallout">
            <a:avLst>
              <a:gd name="adj1" fmla="val -71561"/>
              <a:gd name="adj2" fmla="val -148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o </a:t>
            </a:r>
            <a:r>
              <a:rPr lang="en-US" sz="2200" dirty="0" err="1"/>
              <a:t>quién</a:t>
            </a:r>
            <a:r>
              <a:rPr lang="en-US" sz="2200" dirty="0"/>
              <a:t> hay en la </a:t>
            </a:r>
            <a:r>
              <a:rPr lang="en-US" sz="2200" dirty="0" err="1"/>
              <a:t>foto</a:t>
            </a:r>
            <a:r>
              <a:rPr lang="en-US" sz="2200" dirty="0"/>
              <a:t>?</a:t>
            </a:r>
            <a:endParaRPr lang="en-US" sz="2200" b="1" dirty="0"/>
          </a:p>
        </p:txBody>
      </p:sp>
      <p:sp>
        <p:nvSpPr>
          <p:cNvPr id="5" name="Cloud Callout 4"/>
          <p:cNvSpPr/>
          <p:nvPr/>
        </p:nvSpPr>
        <p:spPr>
          <a:xfrm>
            <a:off x="6715125" y="5500688"/>
            <a:ext cx="2428875" cy="1357312"/>
          </a:xfrm>
          <a:prstGeom prst="cloudCallout">
            <a:avLst>
              <a:gd name="adj1" fmla="val -58929"/>
              <a:gd name="adj2" fmla="val -4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se </a:t>
            </a:r>
            <a:r>
              <a:rPr lang="en-US" sz="2200" dirty="0" err="1"/>
              <a:t>puede</a:t>
            </a:r>
            <a:r>
              <a:rPr lang="en-US" sz="2200" dirty="0"/>
              <a:t> </a:t>
            </a:r>
            <a:r>
              <a:rPr lang="en-US" sz="2200" dirty="0" err="1"/>
              <a:t>ver</a:t>
            </a:r>
            <a:r>
              <a:rPr lang="en-US" sz="2200" dirty="0"/>
              <a:t>?</a:t>
            </a:r>
            <a:endParaRPr lang="en-US" sz="2200" b="1" dirty="0"/>
          </a:p>
        </p:txBody>
      </p:sp>
      <p:sp>
        <p:nvSpPr>
          <p:cNvPr id="6" name="Cloud Callout 5"/>
          <p:cNvSpPr/>
          <p:nvPr/>
        </p:nvSpPr>
        <p:spPr>
          <a:xfrm>
            <a:off x="3429000" y="5357813"/>
            <a:ext cx="2428875" cy="1500187"/>
          </a:xfrm>
          <a:prstGeom prst="cloudCallout">
            <a:avLst>
              <a:gd name="adj1" fmla="val -834"/>
              <a:gd name="adj2" fmla="val -8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no se </a:t>
            </a:r>
            <a:r>
              <a:rPr lang="en-US" sz="2200" dirty="0" err="1"/>
              <a:t>puede</a:t>
            </a:r>
            <a:r>
              <a:rPr lang="en-US" sz="2200" dirty="0"/>
              <a:t> </a:t>
            </a:r>
            <a:r>
              <a:rPr lang="en-US" sz="2200" dirty="0" err="1"/>
              <a:t>ver</a:t>
            </a:r>
            <a:r>
              <a:rPr lang="en-US" sz="2200" dirty="0"/>
              <a:t>?</a:t>
            </a:r>
            <a:endParaRPr lang="en-US" sz="2200" b="1" dirty="0"/>
          </a:p>
        </p:txBody>
      </p:sp>
      <p:sp>
        <p:nvSpPr>
          <p:cNvPr id="7" name="Cloud Callout 6"/>
          <p:cNvSpPr/>
          <p:nvPr/>
        </p:nvSpPr>
        <p:spPr>
          <a:xfrm>
            <a:off x="0" y="5429250"/>
            <a:ext cx="2357438" cy="1428750"/>
          </a:xfrm>
          <a:prstGeom prst="cloudCallout">
            <a:avLst>
              <a:gd name="adj1" fmla="val 71114"/>
              <a:gd name="adj2" fmla="val -4845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Cuándo</a:t>
            </a:r>
            <a:r>
              <a:rPr lang="en-US" sz="2200" dirty="0"/>
              <a:t> se </a:t>
            </a:r>
            <a:r>
              <a:rPr lang="en-US" sz="2200" dirty="0" err="1"/>
              <a:t>hizo</a:t>
            </a:r>
            <a:r>
              <a:rPr lang="en-US" sz="2200" dirty="0"/>
              <a:t> la </a:t>
            </a:r>
            <a:r>
              <a:rPr lang="en-US" sz="2200" dirty="0" err="1"/>
              <a:t>foto</a:t>
            </a:r>
            <a:r>
              <a:rPr lang="en-US" sz="2200" dirty="0"/>
              <a:t>?</a:t>
            </a:r>
            <a:endParaRPr lang="en-US" sz="2200" b="1" dirty="0"/>
          </a:p>
        </p:txBody>
      </p:sp>
      <p:sp>
        <p:nvSpPr>
          <p:cNvPr id="8" name="Cloud Callout 7"/>
          <p:cNvSpPr/>
          <p:nvPr/>
        </p:nvSpPr>
        <p:spPr>
          <a:xfrm>
            <a:off x="0" y="3714750"/>
            <a:ext cx="2286000" cy="1571625"/>
          </a:xfrm>
          <a:prstGeom prst="cloudCallout">
            <a:avLst>
              <a:gd name="adj1" fmla="val 77737"/>
              <a:gd name="adj2" fmla="val 1475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err="1"/>
              <a:t>Qué</a:t>
            </a:r>
            <a:r>
              <a:rPr lang="en-US" sz="2200" dirty="0"/>
              <a:t> </a:t>
            </a:r>
            <a:r>
              <a:rPr lang="en-US" sz="2200" dirty="0" err="1"/>
              <a:t>acaba</a:t>
            </a:r>
            <a:r>
              <a:rPr lang="en-US" sz="2200" dirty="0"/>
              <a:t> de </a:t>
            </a:r>
            <a:r>
              <a:rPr lang="en-US" sz="2200" dirty="0" err="1"/>
              <a:t>pasar</a:t>
            </a:r>
            <a:r>
              <a:rPr lang="en-US" sz="2200" dirty="0"/>
              <a:t>?</a:t>
            </a:r>
            <a:endParaRPr lang="en-US" sz="2200" b="1" dirty="0"/>
          </a:p>
        </p:txBody>
      </p:sp>
      <p:sp>
        <p:nvSpPr>
          <p:cNvPr id="9" name="Cloud Callout 8"/>
          <p:cNvSpPr/>
          <p:nvPr/>
        </p:nvSpPr>
        <p:spPr>
          <a:xfrm>
            <a:off x="0" y="2143125"/>
            <a:ext cx="2286000" cy="1500188"/>
          </a:xfrm>
          <a:prstGeom prst="cloudCallout">
            <a:avLst>
              <a:gd name="adj1" fmla="val 74612"/>
              <a:gd name="adj2" fmla="val 1674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err="1"/>
              <a:t>Qué</a:t>
            </a:r>
            <a:r>
              <a:rPr lang="en-US" sz="2200" dirty="0"/>
              <a:t> </a:t>
            </a:r>
            <a:r>
              <a:rPr lang="en-US" sz="2200" dirty="0" err="1"/>
              <a:t>va</a:t>
            </a:r>
            <a:r>
              <a:rPr lang="en-US" sz="2200" dirty="0"/>
              <a:t> a </a:t>
            </a:r>
            <a:r>
              <a:rPr lang="en-US" sz="2200" dirty="0" err="1"/>
              <a:t>pasar</a:t>
            </a:r>
            <a:r>
              <a:rPr lang="en-US" sz="2200" dirty="0"/>
              <a:t> </a:t>
            </a:r>
            <a:r>
              <a:rPr lang="en-US" sz="2200" dirty="0" err="1"/>
              <a:t>ahora</a:t>
            </a:r>
            <a:r>
              <a:rPr lang="en-US" sz="2200" dirty="0"/>
              <a:t>?</a:t>
            </a:r>
            <a:endParaRPr lang="en-US" sz="2200" b="1" dirty="0"/>
          </a:p>
        </p:txBody>
      </p:sp>
    </p:spTree>
    <p:extLst>
      <p:ext uri="{BB962C8B-B14F-4D97-AF65-F5344CB8AC3E}">
        <p14:creationId xmlns:p14="http://schemas.microsoft.com/office/powerpoint/2010/main" val="7660101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6786563" y="2428875"/>
            <a:ext cx="2357437" cy="1285875"/>
          </a:xfrm>
          <a:prstGeom prst="cloudCallout">
            <a:avLst>
              <a:gd name="adj1" fmla="val -66807"/>
              <a:gd name="adj2" fmla="val 424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Dónde</a:t>
            </a:r>
            <a:r>
              <a:rPr lang="en-US" sz="2200" dirty="0"/>
              <a:t> </a:t>
            </a:r>
            <a:r>
              <a:rPr lang="en-US" sz="2200" dirty="0" err="1"/>
              <a:t>estamos</a:t>
            </a:r>
            <a:r>
              <a:rPr lang="en-US" sz="2200" dirty="0"/>
              <a:t>?</a:t>
            </a:r>
          </a:p>
        </p:txBody>
      </p:sp>
      <p:sp>
        <p:nvSpPr>
          <p:cNvPr id="4" name="Cloud Callout 3"/>
          <p:cNvSpPr/>
          <p:nvPr/>
        </p:nvSpPr>
        <p:spPr>
          <a:xfrm>
            <a:off x="6715125" y="3786188"/>
            <a:ext cx="2428875" cy="1571625"/>
          </a:xfrm>
          <a:prstGeom prst="cloudCallout">
            <a:avLst>
              <a:gd name="adj1" fmla="val -71561"/>
              <a:gd name="adj2" fmla="val -148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o </a:t>
            </a:r>
            <a:r>
              <a:rPr lang="en-US" sz="2200" dirty="0" err="1"/>
              <a:t>quién</a:t>
            </a:r>
            <a:r>
              <a:rPr lang="en-US" sz="2200" dirty="0"/>
              <a:t> hay en la </a:t>
            </a:r>
            <a:r>
              <a:rPr lang="en-US" sz="2200" dirty="0" err="1"/>
              <a:t>foto</a:t>
            </a:r>
            <a:r>
              <a:rPr lang="en-US" sz="2200" dirty="0"/>
              <a:t>?</a:t>
            </a:r>
            <a:endParaRPr lang="en-US" sz="2200" b="1" dirty="0"/>
          </a:p>
        </p:txBody>
      </p:sp>
      <p:sp>
        <p:nvSpPr>
          <p:cNvPr id="5" name="Cloud Callout 4"/>
          <p:cNvSpPr/>
          <p:nvPr/>
        </p:nvSpPr>
        <p:spPr>
          <a:xfrm>
            <a:off x="6715125" y="5500688"/>
            <a:ext cx="2428875" cy="1357312"/>
          </a:xfrm>
          <a:prstGeom prst="cloudCallout">
            <a:avLst>
              <a:gd name="adj1" fmla="val -58929"/>
              <a:gd name="adj2" fmla="val -4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se </a:t>
            </a:r>
            <a:r>
              <a:rPr lang="en-US" sz="2200" dirty="0" err="1"/>
              <a:t>puede</a:t>
            </a:r>
            <a:r>
              <a:rPr lang="en-US" sz="2200" dirty="0"/>
              <a:t> </a:t>
            </a:r>
            <a:r>
              <a:rPr lang="en-US" sz="2200" dirty="0" err="1"/>
              <a:t>ver</a:t>
            </a:r>
            <a:r>
              <a:rPr lang="en-US" sz="2200" dirty="0"/>
              <a:t>?</a:t>
            </a:r>
            <a:endParaRPr lang="en-US" sz="2200" b="1" dirty="0"/>
          </a:p>
        </p:txBody>
      </p:sp>
      <p:sp>
        <p:nvSpPr>
          <p:cNvPr id="6" name="Cloud Callout 5"/>
          <p:cNvSpPr/>
          <p:nvPr/>
        </p:nvSpPr>
        <p:spPr>
          <a:xfrm>
            <a:off x="3429000" y="5357813"/>
            <a:ext cx="2428875" cy="1500187"/>
          </a:xfrm>
          <a:prstGeom prst="cloudCallout">
            <a:avLst>
              <a:gd name="adj1" fmla="val -834"/>
              <a:gd name="adj2" fmla="val -8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Qué</a:t>
            </a:r>
            <a:r>
              <a:rPr lang="en-US" sz="2200" dirty="0"/>
              <a:t> no se </a:t>
            </a:r>
            <a:r>
              <a:rPr lang="en-US" sz="2200" dirty="0" err="1"/>
              <a:t>puede</a:t>
            </a:r>
            <a:r>
              <a:rPr lang="en-US" sz="2200" dirty="0"/>
              <a:t> </a:t>
            </a:r>
            <a:r>
              <a:rPr lang="en-US" sz="2200" dirty="0" err="1"/>
              <a:t>ver</a:t>
            </a:r>
            <a:r>
              <a:rPr lang="en-US" sz="2200" dirty="0"/>
              <a:t>?</a:t>
            </a:r>
            <a:endParaRPr lang="en-US" sz="2200" b="1" dirty="0"/>
          </a:p>
        </p:txBody>
      </p:sp>
      <p:sp>
        <p:nvSpPr>
          <p:cNvPr id="7" name="Cloud Callout 6"/>
          <p:cNvSpPr/>
          <p:nvPr/>
        </p:nvSpPr>
        <p:spPr>
          <a:xfrm>
            <a:off x="0" y="5429250"/>
            <a:ext cx="2357438" cy="1428750"/>
          </a:xfrm>
          <a:prstGeom prst="cloudCallout">
            <a:avLst>
              <a:gd name="adj1" fmla="val 71114"/>
              <a:gd name="adj2" fmla="val -4845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a:t>
            </a:r>
            <a:r>
              <a:rPr lang="en-US" sz="2200" dirty="0" err="1"/>
              <a:t>Cuándo</a:t>
            </a:r>
            <a:r>
              <a:rPr lang="en-US" sz="2200" dirty="0"/>
              <a:t> se </a:t>
            </a:r>
            <a:r>
              <a:rPr lang="en-US" sz="2200" dirty="0" err="1"/>
              <a:t>hizo</a:t>
            </a:r>
            <a:r>
              <a:rPr lang="en-US" sz="2200" dirty="0"/>
              <a:t> la </a:t>
            </a:r>
            <a:r>
              <a:rPr lang="en-US" sz="2200" dirty="0" err="1"/>
              <a:t>foto</a:t>
            </a:r>
            <a:r>
              <a:rPr lang="en-US" sz="2200" dirty="0"/>
              <a:t>?</a:t>
            </a:r>
            <a:endParaRPr lang="en-US" sz="2200" b="1" dirty="0"/>
          </a:p>
        </p:txBody>
      </p:sp>
      <p:sp>
        <p:nvSpPr>
          <p:cNvPr id="8" name="Cloud Callout 7"/>
          <p:cNvSpPr/>
          <p:nvPr/>
        </p:nvSpPr>
        <p:spPr>
          <a:xfrm>
            <a:off x="0" y="3714750"/>
            <a:ext cx="2286000" cy="1571625"/>
          </a:xfrm>
          <a:prstGeom prst="cloudCallout">
            <a:avLst>
              <a:gd name="adj1" fmla="val 77737"/>
              <a:gd name="adj2" fmla="val 1475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err="1"/>
              <a:t>Qué</a:t>
            </a:r>
            <a:r>
              <a:rPr lang="en-US" sz="2200" dirty="0"/>
              <a:t> </a:t>
            </a:r>
            <a:r>
              <a:rPr lang="en-US" sz="2200" dirty="0" err="1"/>
              <a:t>acaba</a:t>
            </a:r>
            <a:r>
              <a:rPr lang="en-US" sz="2200" dirty="0"/>
              <a:t> de </a:t>
            </a:r>
            <a:r>
              <a:rPr lang="en-US" sz="2200" dirty="0" err="1"/>
              <a:t>pasar</a:t>
            </a:r>
            <a:r>
              <a:rPr lang="en-US" sz="2200" dirty="0"/>
              <a:t>?</a:t>
            </a:r>
            <a:endParaRPr lang="en-US" sz="2200" b="1" dirty="0"/>
          </a:p>
        </p:txBody>
      </p:sp>
      <p:sp>
        <p:nvSpPr>
          <p:cNvPr id="9" name="Cloud Callout 8"/>
          <p:cNvSpPr/>
          <p:nvPr/>
        </p:nvSpPr>
        <p:spPr>
          <a:xfrm>
            <a:off x="0" y="2143125"/>
            <a:ext cx="2286000" cy="1500188"/>
          </a:xfrm>
          <a:prstGeom prst="cloudCallout">
            <a:avLst>
              <a:gd name="adj1" fmla="val 74612"/>
              <a:gd name="adj2" fmla="val 1674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err="1"/>
              <a:t>Qué</a:t>
            </a:r>
            <a:r>
              <a:rPr lang="en-US" sz="2200" dirty="0"/>
              <a:t> </a:t>
            </a:r>
            <a:r>
              <a:rPr lang="en-US" sz="2200" dirty="0" err="1"/>
              <a:t>va</a:t>
            </a:r>
            <a:r>
              <a:rPr lang="en-US" sz="2200" dirty="0"/>
              <a:t> a </a:t>
            </a:r>
            <a:r>
              <a:rPr lang="en-US" sz="2200" dirty="0" err="1"/>
              <a:t>pasar</a:t>
            </a:r>
            <a:r>
              <a:rPr lang="en-US" sz="2200" dirty="0"/>
              <a:t> </a:t>
            </a:r>
            <a:r>
              <a:rPr lang="en-US" sz="2200" dirty="0" err="1"/>
              <a:t>ahora</a:t>
            </a:r>
            <a:r>
              <a:rPr lang="en-US" sz="2200" dirty="0"/>
              <a:t>?</a:t>
            </a:r>
            <a:endParaRPr lang="en-US" sz="2200" b="1" dirty="0"/>
          </a:p>
        </p:txBody>
      </p:sp>
    </p:spTree>
    <p:extLst>
      <p:ext uri="{BB962C8B-B14F-4D97-AF65-F5344CB8AC3E}">
        <p14:creationId xmlns:p14="http://schemas.microsoft.com/office/powerpoint/2010/main" val="1640590148"/>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ustardcream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14375" y="1714500"/>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dirty="0" err="1" smtClean="0">
                <a:solidFill>
                  <a:schemeClr val="bg1"/>
                </a:solidFill>
                <a:latin typeface="Calibri" pitchFamily="34" charset="0"/>
              </a:rPr>
              <a:t>Juego</a:t>
            </a:r>
            <a:r>
              <a:rPr lang="en-GB" sz="4000" b="1" dirty="0" smtClean="0">
                <a:solidFill>
                  <a:schemeClr val="bg1"/>
                </a:solidFill>
                <a:latin typeface="Calibri" pitchFamily="34" charset="0"/>
              </a:rPr>
              <a:t> al </a:t>
            </a:r>
            <a:r>
              <a:rPr lang="en-GB" sz="4000" b="1" dirty="0" err="1" smtClean="0">
                <a:solidFill>
                  <a:schemeClr val="bg1"/>
                </a:solidFill>
                <a:latin typeface="Calibri" pitchFamily="34" charset="0"/>
              </a:rPr>
              <a:t>tenis</a:t>
            </a:r>
            <a:r>
              <a:rPr lang="en-GB" sz="4000" b="1" dirty="0" smtClean="0">
                <a:solidFill>
                  <a:schemeClr val="bg1"/>
                </a:solidFill>
                <a:latin typeface="Calibri" pitchFamily="34" charset="0"/>
              </a:rPr>
              <a:t>.</a:t>
            </a:r>
            <a:endParaRPr lang="en-US" sz="4000" b="1" dirty="0">
              <a:solidFill>
                <a:schemeClr val="bg1"/>
              </a:solidFill>
              <a:latin typeface="Calibri" pitchFamily="34" charset="0"/>
            </a:endParaRPr>
          </a:p>
        </p:txBody>
      </p:sp>
      <p:sp>
        <p:nvSpPr>
          <p:cNvPr id="3" name="TextBox 2"/>
          <p:cNvSpPr txBox="1">
            <a:spLocks noChangeArrowheads="1"/>
          </p:cNvSpPr>
          <p:nvPr/>
        </p:nvSpPr>
        <p:spPr bwMode="auto">
          <a:xfrm>
            <a:off x="714375" y="2727325"/>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dirty="0" smtClean="0">
                <a:solidFill>
                  <a:schemeClr val="bg1"/>
                </a:solidFill>
                <a:latin typeface="Calibri" pitchFamily="34" charset="0"/>
              </a:rPr>
              <a:t>Vivo en el </a:t>
            </a:r>
            <a:r>
              <a:rPr lang="en-GB" sz="4000" b="1" dirty="0" err="1" smtClean="0">
                <a:solidFill>
                  <a:schemeClr val="bg1"/>
                </a:solidFill>
                <a:latin typeface="Calibri" pitchFamily="34" charset="0"/>
              </a:rPr>
              <a:t>norte</a:t>
            </a:r>
            <a:r>
              <a:rPr lang="en-GB" sz="4000" b="1" dirty="0" smtClean="0">
                <a:solidFill>
                  <a:schemeClr val="bg1"/>
                </a:solidFill>
                <a:latin typeface="Calibri" pitchFamily="34" charset="0"/>
              </a:rPr>
              <a:t> de </a:t>
            </a:r>
            <a:r>
              <a:rPr lang="en-GB" sz="4000" b="1" dirty="0" err="1" smtClean="0">
                <a:solidFill>
                  <a:schemeClr val="bg1"/>
                </a:solidFill>
                <a:latin typeface="Calibri" pitchFamily="34" charset="0"/>
              </a:rPr>
              <a:t>Inglaterra</a:t>
            </a:r>
            <a:r>
              <a:rPr lang="en-GB" sz="4000" b="1" dirty="0" smtClean="0">
                <a:solidFill>
                  <a:schemeClr val="bg1"/>
                </a:solidFill>
                <a:latin typeface="Calibri" pitchFamily="34" charset="0"/>
              </a:rPr>
              <a:t>.</a:t>
            </a:r>
            <a:endParaRPr lang="en-US" sz="4000" b="1" dirty="0">
              <a:solidFill>
                <a:schemeClr val="bg1"/>
              </a:solidFill>
              <a:latin typeface="Calibri" pitchFamily="34" charset="0"/>
            </a:endParaRPr>
          </a:p>
        </p:txBody>
      </p:sp>
      <p:sp>
        <p:nvSpPr>
          <p:cNvPr id="4" name="TextBox 3"/>
          <p:cNvSpPr txBox="1">
            <a:spLocks noChangeArrowheads="1"/>
          </p:cNvSpPr>
          <p:nvPr/>
        </p:nvSpPr>
        <p:spPr bwMode="auto">
          <a:xfrm>
            <a:off x="642938" y="3929063"/>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dirty="0" err="1" smtClean="0">
                <a:solidFill>
                  <a:schemeClr val="bg1"/>
                </a:solidFill>
                <a:latin typeface="Calibri" pitchFamily="34" charset="0"/>
              </a:rPr>
              <a:t>Mi</a:t>
            </a:r>
            <a:r>
              <a:rPr lang="en-GB" sz="4000" b="1" dirty="0" smtClean="0">
                <a:solidFill>
                  <a:schemeClr val="bg1"/>
                </a:solidFill>
                <a:latin typeface="Calibri" pitchFamily="34" charset="0"/>
              </a:rPr>
              <a:t> </a:t>
            </a:r>
            <a:r>
              <a:rPr lang="en-GB" sz="4000" b="1" dirty="0" err="1" smtClean="0">
                <a:solidFill>
                  <a:schemeClr val="bg1"/>
                </a:solidFill>
                <a:latin typeface="Calibri" pitchFamily="34" charset="0"/>
              </a:rPr>
              <a:t>perro</a:t>
            </a:r>
            <a:r>
              <a:rPr lang="en-GB" sz="4000" b="1" dirty="0" smtClean="0">
                <a:solidFill>
                  <a:schemeClr val="bg1"/>
                </a:solidFill>
                <a:latin typeface="Calibri" pitchFamily="34" charset="0"/>
              </a:rPr>
              <a:t> se llama Bob</a:t>
            </a:r>
            <a:r>
              <a:rPr lang="en-GB" sz="4000" b="1" dirty="0">
                <a:solidFill>
                  <a:schemeClr val="bg1"/>
                </a:solidFill>
                <a:latin typeface="Calibri" pitchFamily="34" charset="0"/>
              </a:rPr>
              <a:t>.</a:t>
            </a:r>
            <a:endParaRPr lang="en-US" sz="4000" b="1" dirty="0">
              <a:solidFill>
                <a:schemeClr val="bg1"/>
              </a:solidFill>
              <a:latin typeface="Calibri" pitchFamily="34" charset="0"/>
            </a:endParaRPr>
          </a:p>
        </p:txBody>
      </p:sp>
      <p:sp>
        <p:nvSpPr>
          <p:cNvPr id="16390" name="TextBox 5"/>
          <p:cNvSpPr txBox="1">
            <a:spLocks noChangeArrowheads="1"/>
          </p:cNvSpPr>
          <p:nvPr/>
        </p:nvSpPr>
        <p:spPr bwMode="auto">
          <a:xfrm>
            <a:off x="500063" y="285750"/>
            <a:ext cx="8215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400" b="1">
                <a:solidFill>
                  <a:schemeClr val="bg1"/>
                </a:solidFill>
              </a:rPr>
              <a:t>Pimp my sentence!</a:t>
            </a:r>
            <a:endParaRPr lang="en-US" sz="4400" b="1">
              <a:solidFill>
                <a:schemeClr val="bg1"/>
              </a:solidFill>
            </a:endParaRPr>
          </a:p>
        </p:txBody>
      </p:sp>
    </p:spTree>
    <p:extLst>
      <p:ext uri="{BB962C8B-B14F-4D97-AF65-F5344CB8AC3E}">
        <p14:creationId xmlns:p14="http://schemas.microsoft.com/office/powerpoint/2010/main" val="53364122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17630355"/>
              </p:ext>
            </p:extLst>
          </p:nvPr>
        </p:nvGraphicFramePr>
        <p:xfrm>
          <a:off x="395288" y="2205038"/>
          <a:ext cx="8569325" cy="4201840"/>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después de..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más difícil que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fácil</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levantarme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habrá</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no se permite..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hay que..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estricto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no aguanto..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me cae fatal</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982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sucio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en mi opinión</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muchos clubs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me gusta(n)</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ayer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la semana pasada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España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las normas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ni…ni…</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se puede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la hora de comer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mucho estrés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a lo mejor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el uniforme escolar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mi pandilla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18472" name="TextBox 3"/>
          <p:cNvSpPr txBox="1">
            <a:spLocks noChangeArrowheads="1"/>
          </p:cNvSpPr>
          <p:nvPr/>
        </p:nvSpPr>
        <p:spPr bwMode="auto">
          <a:xfrm>
            <a:off x="357188" y="249238"/>
            <a:ext cx="8501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u="sng">
                <a:latin typeface="Calibri" pitchFamily="34" charset="0"/>
                <a:cs typeface="Calibri" pitchFamily="34" charset="0"/>
              </a:rPr>
              <a:t>Spend the Words</a:t>
            </a:r>
          </a:p>
          <a:p>
            <a:pPr eaLnBrk="1" hangingPunct="1"/>
            <a:r>
              <a:rPr lang="en-GB" b="1">
                <a:latin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
        <p:nvSpPr>
          <p:cNvPr id="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342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5750" y="71438"/>
            <a:ext cx="8358188" cy="857250"/>
          </a:xfrm>
          <a:prstGeom prst="rect">
            <a:avLst/>
          </a:prstGeom>
        </p:spPr>
        <p:txBody>
          <a:bodyPr anchor="ctr"/>
          <a:lstStyle/>
          <a:p>
            <a:pPr algn="ctr" eaLnBrk="0" hangingPunct="0">
              <a:defRPr/>
            </a:pPr>
            <a:r>
              <a:rPr lang="en-GB" sz="4400" dirty="0">
                <a:latin typeface="+mj-lt"/>
                <a:ea typeface="+mj-ea"/>
                <a:cs typeface="+mj-cs"/>
              </a:rPr>
              <a:t>Task:  Picture-based discussion</a:t>
            </a:r>
          </a:p>
        </p:txBody>
      </p:sp>
      <p:sp>
        <p:nvSpPr>
          <p:cNvPr id="31747" name="TextBox 2"/>
          <p:cNvSpPr txBox="1">
            <a:spLocks noChangeArrowheads="1"/>
          </p:cNvSpPr>
          <p:nvPr/>
        </p:nvSpPr>
        <p:spPr bwMode="auto">
          <a:xfrm>
            <a:off x="357188" y="785813"/>
            <a:ext cx="82867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GB" sz="2400"/>
              <a:t>  Generate as many </a:t>
            </a:r>
            <a:r>
              <a:rPr lang="en-GB" sz="2400" b="1" i="1"/>
              <a:t>questions</a:t>
            </a:r>
            <a:r>
              <a:rPr lang="en-GB" sz="2400"/>
              <a:t> as you can that you could ask about this picture</a:t>
            </a:r>
          </a:p>
          <a:p>
            <a:pPr eaLnBrk="1" hangingPunct="1"/>
            <a:endParaRPr lang="en-GB" sz="2400"/>
          </a:p>
          <a:p>
            <a:pPr eaLnBrk="1" hangingPunct="1">
              <a:buFont typeface="Arial" charset="0"/>
              <a:buChar char="•"/>
            </a:pPr>
            <a:r>
              <a:rPr lang="en-GB" sz="2400"/>
              <a:t>  Assume that the learner will present for 1 minute to introduce the picture </a:t>
            </a:r>
          </a:p>
          <a:p>
            <a:pPr eaLnBrk="1" hangingPunct="1"/>
            <a:endParaRPr lang="en-GB" sz="2400"/>
          </a:p>
          <a:p>
            <a:pPr eaLnBrk="1" hangingPunct="1">
              <a:buFont typeface="Arial" charset="0"/>
              <a:buChar char="•"/>
            </a:pPr>
            <a:r>
              <a:rPr lang="en-GB" sz="2400"/>
              <a:t>  Think about how you can make use of </a:t>
            </a:r>
            <a:r>
              <a:rPr lang="en-GB" sz="2400" b="1" i="1"/>
              <a:t>previous classroom routines</a:t>
            </a:r>
            <a:r>
              <a:rPr lang="en-GB" sz="2400"/>
              <a:t>, both to enable the student to answer </a:t>
            </a:r>
            <a:r>
              <a:rPr lang="en-GB" sz="2400" b="1" i="1"/>
              <a:t>spontaneously </a:t>
            </a:r>
            <a:r>
              <a:rPr lang="en-GB" sz="2400"/>
              <a:t>and use a </a:t>
            </a:r>
            <a:r>
              <a:rPr lang="en-GB" sz="2400" b="1" i="1"/>
              <a:t>range of language  </a:t>
            </a:r>
          </a:p>
          <a:p>
            <a:pPr eaLnBrk="1" hangingPunct="1"/>
            <a:endParaRPr lang="en-US"/>
          </a:p>
        </p:txBody>
      </p:sp>
      <p:pic>
        <p:nvPicPr>
          <p:cNvPr id="317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4286250"/>
            <a:ext cx="435768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175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7054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8" y="785813"/>
            <a:ext cx="4572000" cy="5848350"/>
          </a:xfrm>
          <a:prstGeom prst="rect">
            <a:avLst/>
          </a:prstGeom>
          <a:solidFill>
            <a:schemeClr val="tx1"/>
          </a:solidFill>
        </p:spPr>
        <p:txBody>
          <a:bodyPr>
            <a:spAutoFit/>
          </a:bodyPr>
          <a:lstStyle/>
          <a:p>
            <a:pPr>
              <a:defRPr/>
            </a:pPr>
            <a:r>
              <a:rPr lang="en-GB" sz="2200" i="1" dirty="0">
                <a:solidFill>
                  <a:schemeClr val="bg1"/>
                </a:solidFill>
                <a:latin typeface="+mn-lt"/>
              </a:rPr>
              <a:t>Me </a:t>
            </a:r>
            <a:r>
              <a:rPr lang="en-GB" sz="2200" i="1" dirty="0" err="1">
                <a:solidFill>
                  <a:schemeClr val="bg1"/>
                </a:solidFill>
                <a:latin typeface="+mn-lt"/>
              </a:rPr>
              <a:t>encanta</a:t>
            </a:r>
            <a:r>
              <a:rPr lang="en-GB" sz="2200" i="1" dirty="0">
                <a:solidFill>
                  <a:schemeClr val="bg1"/>
                </a:solidFill>
                <a:latin typeface="+mn-lt"/>
              </a:rPr>
              <a:t> la </a:t>
            </a:r>
            <a:r>
              <a:rPr lang="en-GB" sz="2200" i="1" dirty="0" err="1">
                <a:solidFill>
                  <a:schemeClr val="bg1"/>
                </a:solidFill>
                <a:latin typeface="+mn-lt"/>
              </a:rPr>
              <a:t>natación</a:t>
            </a:r>
            <a:r>
              <a:rPr lang="en-GB" sz="2200" i="1" dirty="0">
                <a:solidFill>
                  <a:schemeClr val="bg1"/>
                </a:solidFill>
                <a:latin typeface="+mn-lt"/>
              </a:rPr>
              <a:t> – </a:t>
            </a:r>
            <a:r>
              <a:rPr lang="en-GB" sz="2200" i="1" dirty="0" err="1">
                <a:solidFill>
                  <a:schemeClr val="bg1"/>
                </a:solidFill>
                <a:latin typeface="+mn-lt"/>
              </a:rPr>
              <a:t>es</a:t>
            </a:r>
            <a:r>
              <a:rPr lang="en-GB" sz="2200" i="1" dirty="0">
                <a:solidFill>
                  <a:schemeClr val="bg1"/>
                </a:solidFill>
                <a:latin typeface="+mn-lt"/>
              </a:rPr>
              <a:t> mi </a:t>
            </a:r>
            <a:r>
              <a:rPr lang="en-GB" sz="2200" i="1" dirty="0" err="1">
                <a:solidFill>
                  <a:schemeClr val="bg1"/>
                </a:solidFill>
                <a:latin typeface="+mn-lt"/>
              </a:rPr>
              <a:t>deporte</a:t>
            </a:r>
            <a:r>
              <a:rPr lang="en-GB" sz="2200" i="1" dirty="0">
                <a:solidFill>
                  <a:schemeClr val="bg1"/>
                </a:solidFill>
                <a:latin typeface="+mn-lt"/>
              </a:rPr>
              <a:t> </a:t>
            </a:r>
            <a:r>
              <a:rPr lang="en-GB" sz="2200" i="1" dirty="0" err="1">
                <a:solidFill>
                  <a:schemeClr val="bg1"/>
                </a:solidFill>
                <a:latin typeface="+mn-lt"/>
              </a:rPr>
              <a:t>preferido</a:t>
            </a:r>
            <a:r>
              <a:rPr lang="en-GB" sz="2200" i="1" dirty="0">
                <a:solidFill>
                  <a:schemeClr val="bg1"/>
                </a:solidFill>
                <a:latin typeface="+mn-lt"/>
              </a:rPr>
              <a:t>.  </a:t>
            </a:r>
            <a:r>
              <a:rPr lang="en-GB" sz="2200" i="1" dirty="0" err="1">
                <a:solidFill>
                  <a:schemeClr val="bg1"/>
                </a:solidFill>
                <a:latin typeface="+mn-lt"/>
              </a:rPr>
              <a:t>Empecé</a:t>
            </a:r>
            <a:r>
              <a:rPr lang="en-GB" sz="2200" i="1" dirty="0">
                <a:solidFill>
                  <a:schemeClr val="bg1"/>
                </a:solidFill>
                <a:latin typeface="+mn-lt"/>
              </a:rPr>
              <a:t> a </a:t>
            </a:r>
            <a:r>
              <a:rPr lang="en-GB" sz="2200" i="1" dirty="0" err="1">
                <a:solidFill>
                  <a:schemeClr val="bg1"/>
                </a:solidFill>
                <a:latin typeface="+mn-lt"/>
              </a:rPr>
              <a:t>nadar</a:t>
            </a:r>
            <a:r>
              <a:rPr lang="en-GB" sz="2200" i="1" dirty="0">
                <a:solidFill>
                  <a:schemeClr val="bg1"/>
                </a:solidFill>
                <a:latin typeface="+mn-lt"/>
              </a:rPr>
              <a:t> </a:t>
            </a:r>
            <a:r>
              <a:rPr lang="en-GB" sz="2200" i="1" dirty="0" err="1">
                <a:solidFill>
                  <a:schemeClr val="bg1"/>
                </a:solidFill>
                <a:latin typeface="+mn-lt"/>
              </a:rPr>
              <a:t>cuando</a:t>
            </a:r>
            <a:r>
              <a:rPr lang="en-GB" sz="2200" i="1" dirty="0">
                <a:solidFill>
                  <a:schemeClr val="bg1"/>
                </a:solidFill>
                <a:latin typeface="+mn-lt"/>
              </a:rPr>
              <a:t> </a:t>
            </a:r>
            <a:r>
              <a:rPr lang="en-GB" sz="2200" i="1" dirty="0" err="1">
                <a:solidFill>
                  <a:schemeClr val="bg1"/>
                </a:solidFill>
                <a:latin typeface="+mn-lt"/>
              </a:rPr>
              <a:t>tenía</a:t>
            </a:r>
            <a:r>
              <a:rPr lang="en-GB" sz="2200" i="1" dirty="0">
                <a:solidFill>
                  <a:schemeClr val="bg1"/>
                </a:solidFill>
                <a:latin typeface="+mn-lt"/>
              </a:rPr>
              <a:t> </a:t>
            </a:r>
            <a:r>
              <a:rPr lang="en-GB" sz="2200" i="1" dirty="0" err="1">
                <a:solidFill>
                  <a:schemeClr val="bg1"/>
                </a:solidFill>
                <a:latin typeface="+mn-lt"/>
              </a:rPr>
              <a:t>cinco</a:t>
            </a:r>
            <a:r>
              <a:rPr lang="en-GB" sz="2200" i="1" dirty="0">
                <a:solidFill>
                  <a:schemeClr val="bg1"/>
                </a:solidFill>
                <a:latin typeface="+mn-lt"/>
              </a:rPr>
              <a:t> </a:t>
            </a:r>
            <a:r>
              <a:rPr lang="en-GB" sz="2200" i="1" dirty="0" err="1">
                <a:solidFill>
                  <a:schemeClr val="bg1"/>
                </a:solidFill>
                <a:latin typeface="+mn-lt"/>
              </a:rPr>
              <a:t>años</a:t>
            </a:r>
            <a:r>
              <a:rPr lang="en-GB" sz="2200" i="1" dirty="0">
                <a:solidFill>
                  <a:schemeClr val="bg1"/>
                </a:solidFill>
                <a:latin typeface="+mn-lt"/>
              </a:rPr>
              <a:t> y </a:t>
            </a:r>
            <a:r>
              <a:rPr lang="en-GB" sz="2200" i="1" dirty="0" err="1">
                <a:solidFill>
                  <a:schemeClr val="bg1"/>
                </a:solidFill>
                <a:latin typeface="+mn-lt"/>
              </a:rPr>
              <a:t>llevo</a:t>
            </a:r>
            <a:r>
              <a:rPr lang="en-GB" sz="2200" i="1" dirty="0">
                <a:solidFill>
                  <a:schemeClr val="bg1"/>
                </a:solidFill>
                <a:latin typeface="+mn-lt"/>
              </a:rPr>
              <a:t> </a:t>
            </a:r>
            <a:r>
              <a:rPr lang="en-GB" sz="2200" i="1" dirty="0" err="1">
                <a:solidFill>
                  <a:schemeClr val="bg1"/>
                </a:solidFill>
                <a:latin typeface="+mn-lt"/>
              </a:rPr>
              <a:t>siete</a:t>
            </a:r>
            <a:r>
              <a:rPr lang="en-GB" sz="2200" i="1" dirty="0">
                <a:solidFill>
                  <a:schemeClr val="bg1"/>
                </a:solidFill>
                <a:latin typeface="+mn-lt"/>
              </a:rPr>
              <a:t> </a:t>
            </a:r>
            <a:r>
              <a:rPr lang="en-GB" sz="2200" i="1" dirty="0" err="1">
                <a:solidFill>
                  <a:schemeClr val="bg1"/>
                </a:solidFill>
                <a:latin typeface="+mn-lt"/>
              </a:rPr>
              <a:t>años</a:t>
            </a:r>
            <a:r>
              <a:rPr lang="en-GB" sz="2200" i="1" dirty="0">
                <a:solidFill>
                  <a:schemeClr val="bg1"/>
                </a:solidFill>
                <a:latin typeface="+mn-lt"/>
              </a:rPr>
              <a:t> </a:t>
            </a:r>
            <a:r>
              <a:rPr lang="en-GB" sz="2200" i="1" dirty="0" err="1">
                <a:solidFill>
                  <a:schemeClr val="bg1"/>
                </a:solidFill>
                <a:latin typeface="+mn-lt"/>
              </a:rPr>
              <a:t>nadando</a:t>
            </a:r>
            <a:r>
              <a:rPr lang="en-GB" sz="2200" i="1" dirty="0">
                <a:solidFill>
                  <a:schemeClr val="bg1"/>
                </a:solidFill>
                <a:latin typeface="+mn-lt"/>
              </a:rPr>
              <a:t> </a:t>
            </a:r>
            <a:r>
              <a:rPr lang="en-GB" sz="2200" i="1" dirty="0" err="1">
                <a:solidFill>
                  <a:schemeClr val="bg1"/>
                </a:solidFill>
                <a:latin typeface="+mn-lt"/>
              </a:rPr>
              <a:t>por</a:t>
            </a:r>
            <a:r>
              <a:rPr lang="en-GB" sz="2200" i="1" dirty="0">
                <a:solidFill>
                  <a:schemeClr val="bg1"/>
                </a:solidFill>
                <a:latin typeface="+mn-lt"/>
              </a:rPr>
              <a:t> un club.  Es el club de </a:t>
            </a:r>
            <a:r>
              <a:rPr lang="en-GB" sz="2200" i="1" dirty="0" err="1">
                <a:solidFill>
                  <a:schemeClr val="bg1"/>
                </a:solidFill>
                <a:latin typeface="+mn-lt"/>
              </a:rPr>
              <a:t>natación</a:t>
            </a:r>
            <a:r>
              <a:rPr lang="en-GB" sz="2200" i="1" dirty="0">
                <a:solidFill>
                  <a:schemeClr val="bg1"/>
                </a:solidFill>
                <a:latin typeface="+mn-lt"/>
              </a:rPr>
              <a:t> </a:t>
            </a:r>
            <a:r>
              <a:rPr lang="en-GB" sz="2200" i="1" dirty="0" err="1">
                <a:solidFill>
                  <a:schemeClr val="bg1"/>
                </a:solidFill>
                <a:latin typeface="+mn-lt"/>
              </a:rPr>
              <a:t>basado</a:t>
            </a:r>
            <a:r>
              <a:rPr lang="en-GB" sz="2200" i="1" dirty="0">
                <a:solidFill>
                  <a:schemeClr val="bg1"/>
                </a:solidFill>
                <a:latin typeface="+mn-lt"/>
              </a:rPr>
              <a:t> en la </a:t>
            </a:r>
            <a:r>
              <a:rPr lang="en-GB" sz="2200" i="1" dirty="0" err="1">
                <a:solidFill>
                  <a:schemeClr val="bg1"/>
                </a:solidFill>
                <a:latin typeface="+mn-lt"/>
              </a:rPr>
              <a:t>piscina</a:t>
            </a:r>
            <a:r>
              <a:rPr lang="en-GB" sz="2200" i="1" dirty="0">
                <a:solidFill>
                  <a:schemeClr val="bg1"/>
                </a:solidFill>
                <a:latin typeface="+mn-lt"/>
              </a:rPr>
              <a:t> de Parkside en Cambridge.  Me </a:t>
            </a:r>
            <a:r>
              <a:rPr lang="en-GB" sz="2200" i="1" dirty="0" err="1">
                <a:solidFill>
                  <a:schemeClr val="bg1"/>
                </a:solidFill>
                <a:latin typeface="+mn-lt"/>
              </a:rPr>
              <a:t>encanta</a:t>
            </a:r>
            <a:r>
              <a:rPr lang="en-GB" sz="2200" i="1" dirty="0">
                <a:solidFill>
                  <a:schemeClr val="bg1"/>
                </a:solidFill>
                <a:latin typeface="+mn-lt"/>
              </a:rPr>
              <a:t> </a:t>
            </a:r>
            <a:r>
              <a:rPr lang="en-GB" sz="2200" i="1" dirty="0" err="1">
                <a:solidFill>
                  <a:schemeClr val="bg1"/>
                </a:solidFill>
                <a:latin typeface="+mn-lt"/>
              </a:rPr>
              <a:t>porque</a:t>
            </a:r>
            <a:r>
              <a:rPr lang="en-GB" sz="2200" i="1" dirty="0">
                <a:solidFill>
                  <a:schemeClr val="bg1"/>
                </a:solidFill>
                <a:latin typeface="+mn-lt"/>
              </a:rPr>
              <a:t> </a:t>
            </a:r>
            <a:r>
              <a:rPr lang="en-GB" sz="2200" i="1" dirty="0" err="1">
                <a:solidFill>
                  <a:schemeClr val="bg1"/>
                </a:solidFill>
                <a:latin typeface="+mn-lt"/>
              </a:rPr>
              <a:t>puedo</a:t>
            </a:r>
            <a:r>
              <a:rPr lang="en-GB" sz="2200" i="1" dirty="0">
                <a:solidFill>
                  <a:schemeClr val="bg1"/>
                </a:solidFill>
                <a:latin typeface="+mn-lt"/>
              </a:rPr>
              <a:t> </a:t>
            </a:r>
            <a:r>
              <a:rPr lang="en-GB" sz="2200" i="1" dirty="0" err="1">
                <a:solidFill>
                  <a:schemeClr val="bg1"/>
                </a:solidFill>
                <a:latin typeface="+mn-lt"/>
              </a:rPr>
              <a:t>entrenar</a:t>
            </a:r>
            <a:r>
              <a:rPr lang="en-GB" sz="2200" i="1" dirty="0">
                <a:solidFill>
                  <a:schemeClr val="bg1"/>
                </a:solidFill>
                <a:latin typeface="+mn-lt"/>
              </a:rPr>
              <a:t> </a:t>
            </a:r>
            <a:r>
              <a:rPr lang="en-GB" sz="2200" i="1" dirty="0" err="1">
                <a:solidFill>
                  <a:schemeClr val="bg1"/>
                </a:solidFill>
                <a:latin typeface="+mn-lt"/>
              </a:rPr>
              <a:t>para</a:t>
            </a:r>
            <a:r>
              <a:rPr lang="en-GB" sz="2200" i="1" dirty="0">
                <a:solidFill>
                  <a:schemeClr val="bg1"/>
                </a:solidFill>
                <a:latin typeface="+mn-lt"/>
              </a:rPr>
              <a:t> </a:t>
            </a:r>
            <a:r>
              <a:rPr lang="en-GB" sz="2200" i="1" dirty="0" err="1">
                <a:solidFill>
                  <a:schemeClr val="bg1"/>
                </a:solidFill>
                <a:latin typeface="+mn-lt"/>
              </a:rPr>
              <a:t>mejorar</a:t>
            </a:r>
            <a:r>
              <a:rPr lang="en-GB" sz="2200" i="1" dirty="0">
                <a:solidFill>
                  <a:schemeClr val="bg1"/>
                </a:solidFill>
                <a:latin typeface="+mn-lt"/>
              </a:rPr>
              <a:t>.  Mi </a:t>
            </a:r>
            <a:r>
              <a:rPr lang="en-GB" sz="2200" i="1" dirty="0" err="1">
                <a:solidFill>
                  <a:schemeClr val="bg1"/>
                </a:solidFill>
                <a:latin typeface="+mn-lt"/>
              </a:rPr>
              <a:t>entrenadora</a:t>
            </a:r>
            <a:r>
              <a:rPr lang="en-GB" sz="2200" i="1" dirty="0">
                <a:solidFill>
                  <a:schemeClr val="bg1"/>
                </a:solidFill>
                <a:latin typeface="+mn-lt"/>
              </a:rPr>
              <a:t> se llama Beth y </a:t>
            </a:r>
            <a:r>
              <a:rPr lang="en-GB" sz="2200" i="1" dirty="0" err="1">
                <a:solidFill>
                  <a:schemeClr val="bg1"/>
                </a:solidFill>
                <a:latin typeface="+mn-lt"/>
              </a:rPr>
              <a:t>es</a:t>
            </a:r>
            <a:r>
              <a:rPr lang="en-GB" sz="2200" i="1" dirty="0">
                <a:solidFill>
                  <a:schemeClr val="bg1"/>
                </a:solidFill>
                <a:latin typeface="+mn-lt"/>
              </a:rPr>
              <a:t> super </a:t>
            </a:r>
            <a:r>
              <a:rPr lang="en-GB" sz="2200" i="1" dirty="0" err="1">
                <a:solidFill>
                  <a:schemeClr val="bg1"/>
                </a:solidFill>
                <a:latin typeface="+mn-lt"/>
              </a:rPr>
              <a:t>simpática</a:t>
            </a:r>
            <a:r>
              <a:rPr lang="en-GB" sz="2200" i="1" dirty="0">
                <a:solidFill>
                  <a:schemeClr val="bg1"/>
                </a:solidFill>
                <a:latin typeface="+mn-lt"/>
              </a:rPr>
              <a:t>.  </a:t>
            </a:r>
            <a:r>
              <a:rPr lang="en-GB" sz="2200" i="1" dirty="0" err="1">
                <a:solidFill>
                  <a:schemeClr val="bg1"/>
                </a:solidFill>
                <a:latin typeface="+mn-lt"/>
              </a:rPr>
              <a:t>Siempre</a:t>
            </a:r>
            <a:r>
              <a:rPr lang="en-GB" sz="2200" i="1" dirty="0">
                <a:solidFill>
                  <a:schemeClr val="bg1"/>
                </a:solidFill>
                <a:latin typeface="+mn-lt"/>
              </a:rPr>
              <a:t> me anima y me </a:t>
            </a:r>
            <a:r>
              <a:rPr lang="en-GB" sz="2200" i="1" dirty="0" err="1">
                <a:solidFill>
                  <a:schemeClr val="bg1"/>
                </a:solidFill>
                <a:latin typeface="+mn-lt"/>
              </a:rPr>
              <a:t>apoya</a:t>
            </a:r>
            <a:r>
              <a:rPr lang="en-GB" sz="2200" i="1" dirty="0">
                <a:solidFill>
                  <a:schemeClr val="bg1"/>
                </a:solidFill>
                <a:latin typeface="+mn-lt"/>
              </a:rPr>
              <a:t>.  Lo </a:t>
            </a:r>
            <a:r>
              <a:rPr lang="en-GB" sz="2200" i="1" dirty="0" err="1">
                <a:solidFill>
                  <a:schemeClr val="bg1"/>
                </a:solidFill>
                <a:latin typeface="+mn-lt"/>
              </a:rPr>
              <a:t>malo</a:t>
            </a:r>
            <a:r>
              <a:rPr lang="en-GB" sz="2200" i="1" dirty="0">
                <a:solidFill>
                  <a:schemeClr val="bg1"/>
                </a:solidFill>
                <a:latin typeface="+mn-lt"/>
              </a:rPr>
              <a:t> </a:t>
            </a:r>
            <a:r>
              <a:rPr lang="en-GB" sz="2200" i="1" dirty="0" err="1">
                <a:solidFill>
                  <a:schemeClr val="bg1"/>
                </a:solidFill>
                <a:latin typeface="+mn-lt"/>
              </a:rPr>
              <a:t>es</a:t>
            </a:r>
            <a:r>
              <a:rPr lang="en-GB" sz="2200" i="1" dirty="0">
                <a:solidFill>
                  <a:schemeClr val="bg1"/>
                </a:solidFill>
                <a:latin typeface="+mn-lt"/>
              </a:rPr>
              <a:t> </a:t>
            </a:r>
            <a:r>
              <a:rPr lang="en-GB" sz="2200" i="1" dirty="0" err="1">
                <a:solidFill>
                  <a:schemeClr val="bg1"/>
                </a:solidFill>
                <a:latin typeface="+mn-lt"/>
              </a:rPr>
              <a:t>que</a:t>
            </a:r>
            <a:r>
              <a:rPr lang="en-GB" sz="2200" i="1" dirty="0">
                <a:solidFill>
                  <a:schemeClr val="bg1"/>
                </a:solidFill>
                <a:latin typeface="+mn-lt"/>
              </a:rPr>
              <a:t> </a:t>
            </a:r>
            <a:r>
              <a:rPr lang="en-GB" sz="2200" i="1" dirty="0" err="1">
                <a:solidFill>
                  <a:schemeClr val="bg1"/>
                </a:solidFill>
                <a:latin typeface="+mn-lt"/>
              </a:rPr>
              <a:t>tengo</a:t>
            </a:r>
            <a:r>
              <a:rPr lang="en-GB" sz="2200" i="1" dirty="0">
                <a:solidFill>
                  <a:schemeClr val="bg1"/>
                </a:solidFill>
                <a:latin typeface="+mn-lt"/>
              </a:rPr>
              <a:t> </a:t>
            </a:r>
            <a:r>
              <a:rPr lang="en-GB" sz="2200" i="1" dirty="0" err="1">
                <a:solidFill>
                  <a:schemeClr val="bg1"/>
                </a:solidFill>
                <a:latin typeface="+mn-lt"/>
              </a:rPr>
              <a:t>que</a:t>
            </a:r>
            <a:r>
              <a:rPr lang="en-GB" sz="2200" i="1" dirty="0">
                <a:solidFill>
                  <a:schemeClr val="bg1"/>
                </a:solidFill>
                <a:latin typeface="+mn-lt"/>
              </a:rPr>
              <a:t> </a:t>
            </a:r>
            <a:r>
              <a:rPr lang="en-GB" sz="2200" i="1" dirty="0" err="1">
                <a:solidFill>
                  <a:schemeClr val="bg1"/>
                </a:solidFill>
                <a:latin typeface="+mn-lt"/>
              </a:rPr>
              <a:t>madrugar</a:t>
            </a:r>
            <a:r>
              <a:rPr lang="en-GB" sz="2200" i="1" dirty="0">
                <a:solidFill>
                  <a:schemeClr val="bg1"/>
                </a:solidFill>
                <a:latin typeface="+mn-lt"/>
              </a:rPr>
              <a:t> </a:t>
            </a:r>
            <a:r>
              <a:rPr lang="en-GB" sz="2200" i="1" dirty="0" err="1">
                <a:solidFill>
                  <a:schemeClr val="bg1"/>
                </a:solidFill>
                <a:latin typeface="+mn-lt"/>
              </a:rPr>
              <a:t>porque</a:t>
            </a:r>
            <a:r>
              <a:rPr lang="en-GB" sz="2200" i="1" dirty="0">
                <a:solidFill>
                  <a:schemeClr val="bg1"/>
                </a:solidFill>
                <a:latin typeface="+mn-lt"/>
              </a:rPr>
              <a:t> </a:t>
            </a:r>
            <a:r>
              <a:rPr lang="en-GB" sz="2200" i="1" dirty="0" err="1">
                <a:solidFill>
                  <a:schemeClr val="bg1"/>
                </a:solidFill>
                <a:latin typeface="+mn-lt"/>
              </a:rPr>
              <a:t>tengo</a:t>
            </a:r>
            <a:r>
              <a:rPr lang="en-GB" sz="2200" i="1" dirty="0">
                <a:solidFill>
                  <a:schemeClr val="bg1"/>
                </a:solidFill>
                <a:latin typeface="+mn-lt"/>
              </a:rPr>
              <a:t> </a:t>
            </a:r>
            <a:r>
              <a:rPr lang="en-GB" sz="2200" i="1" dirty="0" err="1">
                <a:solidFill>
                  <a:schemeClr val="bg1"/>
                </a:solidFill>
                <a:latin typeface="+mn-lt"/>
              </a:rPr>
              <a:t>que</a:t>
            </a:r>
            <a:r>
              <a:rPr lang="en-GB" sz="2200" i="1" dirty="0">
                <a:solidFill>
                  <a:schemeClr val="bg1"/>
                </a:solidFill>
                <a:latin typeface="+mn-lt"/>
              </a:rPr>
              <a:t> </a:t>
            </a:r>
            <a:r>
              <a:rPr lang="en-GB" sz="2200" i="1" dirty="0" err="1">
                <a:solidFill>
                  <a:schemeClr val="bg1"/>
                </a:solidFill>
                <a:latin typeface="+mn-lt"/>
              </a:rPr>
              <a:t>entrenar</a:t>
            </a:r>
            <a:r>
              <a:rPr lang="en-GB" sz="2200" i="1" dirty="0">
                <a:solidFill>
                  <a:schemeClr val="bg1"/>
                </a:solidFill>
                <a:latin typeface="+mn-lt"/>
              </a:rPr>
              <a:t> </a:t>
            </a:r>
            <a:r>
              <a:rPr lang="en-GB" sz="2200" i="1" dirty="0" err="1">
                <a:solidFill>
                  <a:schemeClr val="bg1"/>
                </a:solidFill>
                <a:latin typeface="+mn-lt"/>
              </a:rPr>
              <a:t>tres</a:t>
            </a:r>
            <a:r>
              <a:rPr lang="en-GB" sz="2200" i="1" dirty="0">
                <a:solidFill>
                  <a:schemeClr val="bg1"/>
                </a:solidFill>
                <a:latin typeface="+mn-lt"/>
              </a:rPr>
              <a:t> </a:t>
            </a:r>
            <a:r>
              <a:rPr lang="en-GB" sz="2200" i="1" dirty="0" err="1">
                <a:solidFill>
                  <a:schemeClr val="bg1"/>
                </a:solidFill>
                <a:latin typeface="+mn-lt"/>
              </a:rPr>
              <a:t>veces</a:t>
            </a:r>
            <a:r>
              <a:rPr lang="en-GB" sz="2200" i="1" dirty="0">
                <a:solidFill>
                  <a:schemeClr val="bg1"/>
                </a:solidFill>
                <a:latin typeface="+mn-lt"/>
              </a:rPr>
              <a:t> a la </a:t>
            </a:r>
            <a:r>
              <a:rPr lang="en-GB" sz="2200" i="1" dirty="0" err="1">
                <a:solidFill>
                  <a:schemeClr val="bg1"/>
                </a:solidFill>
                <a:latin typeface="+mn-lt"/>
              </a:rPr>
              <a:t>semana</a:t>
            </a:r>
            <a:r>
              <a:rPr lang="en-GB" sz="2200" i="1" dirty="0">
                <a:solidFill>
                  <a:schemeClr val="bg1"/>
                </a:solidFill>
                <a:latin typeface="+mn-lt"/>
              </a:rPr>
              <a:t> antes de </a:t>
            </a:r>
            <a:r>
              <a:rPr lang="en-GB" sz="2200" i="1" dirty="0" err="1">
                <a:solidFill>
                  <a:schemeClr val="bg1"/>
                </a:solidFill>
                <a:latin typeface="+mn-lt"/>
              </a:rPr>
              <a:t>ir</a:t>
            </a:r>
            <a:r>
              <a:rPr lang="en-GB" sz="2200" i="1" dirty="0">
                <a:solidFill>
                  <a:schemeClr val="bg1"/>
                </a:solidFill>
                <a:latin typeface="+mn-lt"/>
              </a:rPr>
              <a:t> al </a:t>
            </a:r>
            <a:r>
              <a:rPr lang="en-GB" sz="2200" i="1" dirty="0" err="1">
                <a:solidFill>
                  <a:schemeClr val="bg1"/>
                </a:solidFill>
                <a:latin typeface="+mn-lt"/>
              </a:rPr>
              <a:t>colegio</a:t>
            </a:r>
            <a:r>
              <a:rPr lang="en-GB" sz="2200" i="1" dirty="0">
                <a:solidFill>
                  <a:schemeClr val="bg1"/>
                </a:solidFill>
                <a:latin typeface="+mn-lt"/>
              </a:rPr>
              <a:t>.  </a:t>
            </a:r>
            <a:r>
              <a:rPr lang="en-GB" sz="2200" i="1" dirty="0" err="1">
                <a:solidFill>
                  <a:schemeClr val="bg1"/>
                </a:solidFill>
                <a:latin typeface="+mn-lt"/>
              </a:rPr>
              <a:t>Pero</a:t>
            </a:r>
            <a:r>
              <a:rPr lang="en-GB" sz="2200" i="1" dirty="0">
                <a:solidFill>
                  <a:schemeClr val="bg1"/>
                </a:solidFill>
                <a:latin typeface="+mn-lt"/>
              </a:rPr>
              <a:t> no me </a:t>
            </a:r>
            <a:r>
              <a:rPr lang="en-GB" sz="2200" i="1" dirty="0" err="1">
                <a:solidFill>
                  <a:schemeClr val="bg1"/>
                </a:solidFill>
                <a:latin typeface="+mn-lt"/>
              </a:rPr>
              <a:t>importa</a:t>
            </a:r>
            <a:r>
              <a:rPr lang="en-GB" sz="2200" i="1" dirty="0">
                <a:solidFill>
                  <a:schemeClr val="bg1"/>
                </a:solidFill>
                <a:latin typeface="+mn-lt"/>
              </a:rPr>
              <a:t> </a:t>
            </a:r>
            <a:r>
              <a:rPr lang="en-GB" sz="2200" i="1" dirty="0" err="1">
                <a:solidFill>
                  <a:schemeClr val="bg1"/>
                </a:solidFill>
                <a:latin typeface="+mn-lt"/>
              </a:rPr>
              <a:t>eso</a:t>
            </a:r>
            <a:r>
              <a:rPr lang="en-GB" sz="2200" i="1" dirty="0">
                <a:solidFill>
                  <a:schemeClr val="bg1"/>
                </a:solidFill>
                <a:latin typeface="+mn-lt"/>
              </a:rPr>
              <a:t> </a:t>
            </a:r>
            <a:r>
              <a:rPr lang="en-GB" sz="2200" i="1" dirty="0" err="1">
                <a:solidFill>
                  <a:schemeClr val="bg1"/>
                </a:solidFill>
                <a:latin typeface="+mn-lt"/>
              </a:rPr>
              <a:t>porque</a:t>
            </a:r>
            <a:r>
              <a:rPr lang="en-GB" sz="2200" i="1" dirty="0">
                <a:solidFill>
                  <a:schemeClr val="bg1"/>
                </a:solidFill>
                <a:latin typeface="+mn-lt"/>
              </a:rPr>
              <a:t> me </a:t>
            </a:r>
            <a:r>
              <a:rPr lang="en-GB" sz="2200" i="1" dirty="0" err="1">
                <a:solidFill>
                  <a:schemeClr val="bg1"/>
                </a:solidFill>
                <a:latin typeface="+mn-lt"/>
              </a:rPr>
              <a:t>gusta</a:t>
            </a:r>
            <a:r>
              <a:rPr lang="en-GB" sz="2200" i="1" dirty="0">
                <a:solidFill>
                  <a:schemeClr val="bg1"/>
                </a:solidFill>
                <a:latin typeface="+mn-lt"/>
              </a:rPr>
              <a:t> la </a:t>
            </a:r>
            <a:r>
              <a:rPr lang="en-GB" sz="2200" i="1" dirty="0" err="1">
                <a:solidFill>
                  <a:schemeClr val="bg1"/>
                </a:solidFill>
                <a:latin typeface="+mn-lt"/>
              </a:rPr>
              <a:t>natación</a:t>
            </a:r>
            <a:r>
              <a:rPr lang="en-GB" sz="2200" i="1" dirty="0">
                <a:solidFill>
                  <a:schemeClr val="bg1"/>
                </a:solidFill>
                <a:latin typeface="+mn-lt"/>
              </a:rPr>
              <a:t>.  </a:t>
            </a:r>
            <a:r>
              <a:rPr lang="en-GB" sz="2200" i="1" dirty="0" err="1">
                <a:solidFill>
                  <a:schemeClr val="bg1"/>
                </a:solidFill>
                <a:latin typeface="+mn-lt"/>
              </a:rPr>
              <a:t>También</a:t>
            </a:r>
            <a:r>
              <a:rPr lang="en-GB" sz="2200" i="1" dirty="0">
                <a:solidFill>
                  <a:schemeClr val="bg1"/>
                </a:solidFill>
                <a:latin typeface="+mn-lt"/>
              </a:rPr>
              <a:t> </a:t>
            </a:r>
            <a:r>
              <a:rPr lang="en-GB" sz="2200" i="1" dirty="0" err="1">
                <a:solidFill>
                  <a:schemeClr val="bg1"/>
                </a:solidFill>
                <a:latin typeface="+mn-lt"/>
              </a:rPr>
              <a:t>participo</a:t>
            </a:r>
            <a:r>
              <a:rPr lang="en-GB" sz="2200" i="1" dirty="0">
                <a:solidFill>
                  <a:schemeClr val="bg1"/>
                </a:solidFill>
                <a:latin typeface="+mn-lt"/>
              </a:rPr>
              <a:t> en </a:t>
            </a:r>
            <a:r>
              <a:rPr lang="en-GB" sz="2200" i="1" dirty="0" err="1">
                <a:solidFill>
                  <a:schemeClr val="bg1"/>
                </a:solidFill>
                <a:latin typeface="+mn-lt"/>
              </a:rPr>
              <a:t>competiciones</a:t>
            </a:r>
            <a:r>
              <a:rPr lang="en-GB" sz="2200" i="1" dirty="0">
                <a:solidFill>
                  <a:schemeClr val="bg1"/>
                </a:solidFill>
                <a:latin typeface="+mn-lt"/>
              </a:rPr>
              <a:t> </a:t>
            </a:r>
            <a:r>
              <a:rPr lang="en-GB" sz="2200" i="1" dirty="0" err="1">
                <a:solidFill>
                  <a:schemeClr val="bg1"/>
                </a:solidFill>
                <a:latin typeface="+mn-lt"/>
              </a:rPr>
              <a:t>regionales</a:t>
            </a:r>
            <a:r>
              <a:rPr lang="en-GB" sz="2200" i="1" dirty="0">
                <a:solidFill>
                  <a:schemeClr val="bg1"/>
                </a:solidFill>
                <a:latin typeface="+mn-lt"/>
              </a:rPr>
              <a:t> </a:t>
            </a:r>
            <a:r>
              <a:rPr lang="en-GB" sz="2200" i="1" dirty="0" err="1">
                <a:solidFill>
                  <a:schemeClr val="bg1"/>
                </a:solidFill>
                <a:latin typeface="+mn-lt"/>
              </a:rPr>
              <a:t>algunos</a:t>
            </a:r>
            <a:r>
              <a:rPr lang="en-GB" sz="2200" i="1" dirty="0">
                <a:solidFill>
                  <a:schemeClr val="bg1"/>
                </a:solidFill>
                <a:latin typeface="+mn-lt"/>
              </a:rPr>
              <a:t> fines de </a:t>
            </a:r>
            <a:r>
              <a:rPr lang="en-GB" sz="2200" i="1" dirty="0" err="1">
                <a:solidFill>
                  <a:schemeClr val="bg1"/>
                </a:solidFill>
                <a:latin typeface="+mn-lt"/>
              </a:rPr>
              <a:t>semana</a:t>
            </a:r>
            <a:r>
              <a:rPr lang="en-GB" sz="2200" i="1" dirty="0">
                <a:solidFill>
                  <a:schemeClr val="bg1"/>
                </a:solidFill>
                <a:latin typeface="+mn-lt"/>
              </a:rPr>
              <a:t> </a:t>
            </a:r>
            <a:r>
              <a:rPr lang="en-GB" sz="2200" i="1" dirty="0" err="1">
                <a:solidFill>
                  <a:schemeClr val="bg1"/>
                </a:solidFill>
                <a:latin typeface="+mn-lt"/>
              </a:rPr>
              <a:t>que</a:t>
            </a:r>
            <a:r>
              <a:rPr lang="en-GB" sz="2200" i="1" dirty="0">
                <a:solidFill>
                  <a:schemeClr val="bg1"/>
                </a:solidFill>
                <a:latin typeface="+mn-lt"/>
              </a:rPr>
              <a:t> me </a:t>
            </a:r>
            <a:r>
              <a:rPr lang="en-GB" sz="2200" i="1" dirty="0" err="1">
                <a:solidFill>
                  <a:schemeClr val="bg1"/>
                </a:solidFill>
                <a:latin typeface="+mn-lt"/>
              </a:rPr>
              <a:t>encantan</a:t>
            </a:r>
            <a:r>
              <a:rPr lang="en-GB" sz="2200" i="1" dirty="0">
                <a:solidFill>
                  <a:schemeClr val="bg1"/>
                </a:solidFill>
                <a:latin typeface="+mn-lt"/>
              </a:rPr>
              <a:t>.</a:t>
            </a:r>
            <a:endParaRPr lang="en-US" sz="2200" i="1" dirty="0">
              <a:solidFill>
                <a:schemeClr val="bg1"/>
              </a:solidFill>
              <a:latin typeface="+mn-lt"/>
            </a:endParaRPr>
          </a:p>
        </p:txBody>
      </p:sp>
      <p:sp>
        <p:nvSpPr>
          <p:cNvPr id="32771" name="TextBox 2"/>
          <p:cNvSpPr txBox="1">
            <a:spLocks noChangeArrowheads="1"/>
          </p:cNvSpPr>
          <p:nvPr/>
        </p:nvSpPr>
        <p:spPr bwMode="auto">
          <a:xfrm>
            <a:off x="0" y="214313"/>
            <a:ext cx="4643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a:latin typeface="AntigoniBd" pitchFamily="34" charset="0"/>
              </a:rPr>
              <a:t>1 minute introduction</a:t>
            </a:r>
            <a:endParaRPr lang="en-US" sz="2800">
              <a:latin typeface="AntigoniBd" pitchFamily="34" charset="0"/>
            </a:endParaRPr>
          </a:p>
        </p:txBody>
      </p:sp>
      <p:sp>
        <p:nvSpPr>
          <p:cNvPr id="5" name="TextBox 4"/>
          <p:cNvSpPr txBox="1"/>
          <p:nvPr/>
        </p:nvSpPr>
        <p:spPr>
          <a:xfrm>
            <a:off x="4786313" y="806450"/>
            <a:ext cx="4214812" cy="6216650"/>
          </a:xfrm>
          <a:prstGeom prst="rect">
            <a:avLst/>
          </a:prstGeom>
          <a:noFill/>
        </p:spPr>
        <p:txBody>
          <a:bodyPr>
            <a:spAutoFit/>
          </a:bodyPr>
          <a:lstStyle/>
          <a:p>
            <a:pPr>
              <a:defRPr/>
            </a:pPr>
            <a:r>
              <a:rPr lang="en-GB" sz="2000" dirty="0">
                <a:latin typeface="+mn-lt"/>
              </a:rPr>
              <a:t>1. </a:t>
            </a:r>
            <a:r>
              <a:rPr lang="en-GB" sz="2000" dirty="0" err="1">
                <a:latin typeface="+mn-lt"/>
              </a:rPr>
              <a:t>Bueno</a:t>
            </a:r>
            <a:r>
              <a:rPr lang="en-GB" sz="2000" dirty="0">
                <a:latin typeface="+mn-lt"/>
              </a:rPr>
              <a:t>, dime </a:t>
            </a:r>
            <a:r>
              <a:rPr lang="en-GB" sz="2000" dirty="0" err="1">
                <a:latin typeface="+mn-lt"/>
              </a:rPr>
              <a:t>primero,¿</a:t>
            </a:r>
            <a:r>
              <a:rPr lang="en-GB" sz="2000" b="1" i="1" dirty="0" err="1">
                <a:latin typeface="+mn-lt"/>
              </a:rPr>
              <a:t>Dónde</a:t>
            </a:r>
            <a:r>
              <a:rPr lang="en-GB" sz="2000" b="1" i="1" dirty="0">
                <a:latin typeface="+mn-lt"/>
              </a:rPr>
              <a:t> </a:t>
            </a:r>
            <a:r>
              <a:rPr lang="en-GB" sz="2000" b="1" i="1" dirty="0" err="1">
                <a:latin typeface="+mn-lt"/>
              </a:rPr>
              <a:t>estamos</a:t>
            </a:r>
            <a:r>
              <a:rPr lang="en-GB" sz="2000" b="1" i="1" dirty="0">
                <a:latin typeface="+mn-lt"/>
              </a:rPr>
              <a:t> </a:t>
            </a:r>
            <a:r>
              <a:rPr lang="en-GB" sz="2000" dirty="0">
                <a:latin typeface="+mn-lt"/>
              </a:rPr>
              <a:t>en </a:t>
            </a:r>
            <a:r>
              <a:rPr lang="en-GB" sz="2000" dirty="0" err="1">
                <a:latin typeface="+mn-lt"/>
              </a:rPr>
              <a:t>esta</a:t>
            </a:r>
            <a:r>
              <a:rPr lang="en-GB" sz="2000" dirty="0">
                <a:latin typeface="+mn-lt"/>
              </a:rPr>
              <a:t> </a:t>
            </a:r>
            <a:r>
              <a:rPr lang="en-GB" sz="2000" dirty="0" err="1">
                <a:latin typeface="+mn-lt"/>
              </a:rPr>
              <a:t>foto</a:t>
            </a:r>
            <a:r>
              <a:rPr lang="en-GB" sz="2000" dirty="0">
                <a:latin typeface="+mn-lt"/>
              </a:rPr>
              <a:t>?</a:t>
            </a:r>
            <a:br>
              <a:rPr lang="en-GB" sz="2000" dirty="0">
                <a:latin typeface="+mn-lt"/>
              </a:rPr>
            </a:br>
            <a:r>
              <a:rPr lang="en-GB" sz="2000" dirty="0">
                <a:latin typeface="+mn-lt"/>
              </a:rPr>
              <a:t>2.  Y </a:t>
            </a:r>
            <a:r>
              <a:rPr lang="en-GB" sz="2000" dirty="0" err="1">
                <a:latin typeface="+mn-lt"/>
              </a:rPr>
              <a:t>descríbeme</a:t>
            </a:r>
            <a:r>
              <a:rPr lang="en-GB" sz="2000" dirty="0">
                <a:latin typeface="+mn-lt"/>
              </a:rPr>
              <a:t> la </a:t>
            </a:r>
            <a:r>
              <a:rPr lang="en-GB" sz="2000" dirty="0" err="1">
                <a:latin typeface="+mn-lt"/>
              </a:rPr>
              <a:t>foto</a:t>
            </a:r>
            <a:r>
              <a:rPr lang="en-GB" sz="2000" dirty="0">
                <a:latin typeface="+mn-lt"/>
              </a:rPr>
              <a:t> un </a:t>
            </a:r>
            <a:r>
              <a:rPr lang="en-GB" sz="2000" dirty="0" err="1">
                <a:latin typeface="+mn-lt"/>
              </a:rPr>
              <a:t>poquito</a:t>
            </a:r>
            <a:r>
              <a:rPr lang="en-GB" sz="2000" dirty="0">
                <a:latin typeface="+mn-lt"/>
              </a:rPr>
              <a:t>, ¿</a:t>
            </a:r>
            <a:r>
              <a:rPr lang="en-GB" sz="2000" b="1" i="1" dirty="0" err="1">
                <a:latin typeface="+mn-lt"/>
              </a:rPr>
              <a:t>qué</a:t>
            </a:r>
            <a:r>
              <a:rPr lang="en-GB" sz="2000" b="1" i="1" dirty="0">
                <a:latin typeface="+mn-lt"/>
              </a:rPr>
              <a:t> se </a:t>
            </a:r>
            <a:r>
              <a:rPr lang="en-GB" sz="2000" b="1" i="1" dirty="0" err="1">
                <a:latin typeface="+mn-lt"/>
              </a:rPr>
              <a:t>puede</a:t>
            </a:r>
            <a:r>
              <a:rPr lang="en-GB" sz="2000" b="1" i="1" dirty="0">
                <a:latin typeface="+mn-lt"/>
              </a:rPr>
              <a:t> </a:t>
            </a:r>
            <a:r>
              <a:rPr lang="en-GB" sz="2000" b="1" i="1" dirty="0" err="1">
                <a:latin typeface="+mn-lt"/>
              </a:rPr>
              <a:t>ver</a:t>
            </a:r>
            <a:r>
              <a:rPr lang="en-GB" sz="2000" dirty="0">
                <a:latin typeface="+mn-lt"/>
              </a:rPr>
              <a:t>?</a:t>
            </a:r>
            <a:br>
              <a:rPr lang="en-GB" sz="2000" dirty="0">
                <a:latin typeface="+mn-lt"/>
              </a:rPr>
            </a:br>
            <a:r>
              <a:rPr lang="en-GB" sz="2000" dirty="0">
                <a:latin typeface="+mn-lt"/>
              </a:rPr>
              <a:t>3. ¿</a:t>
            </a:r>
            <a:r>
              <a:rPr lang="en-GB" sz="2000" b="1" i="1" dirty="0" err="1">
                <a:latin typeface="+mn-lt"/>
              </a:rPr>
              <a:t>Quiénes</a:t>
            </a:r>
            <a:r>
              <a:rPr lang="en-GB" sz="2000" b="1" i="1" dirty="0">
                <a:latin typeface="+mn-lt"/>
              </a:rPr>
              <a:t> hay </a:t>
            </a:r>
            <a:r>
              <a:rPr lang="en-GB" sz="2000" dirty="0">
                <a:latin typeface="+mn-lt"/>
              </a:rPr>
              <a:t>en la </a:t>
            </a:r>
            <a:r>
              <a:rPr lang="en-GB" sz="2000" dirty="0" err="1">
                <a:latin typeface="+mn-lt"/>
              </a:rPr>
              <a:t>foto</a:t>
            </a:r>
            <a:r>
              <a:rPr lang="en-GB" sz="2000" dirty="0">
                <a:latin typeface="+mn-lt"/>
              </a:rPr>
              <a:t>? ¿</a:t>
            </a:r>
            <a:r>
              <a:rPr lang="en-GB" sz="2000" dirty="0" err="1">
                <a:latin typeface="+mn-lt"/>
              </a:rPr>
              <a:t>Estás</a:t>
            </a:r>
            <a:r>
              <a:rPr lang="en-GB" sz="2000" dirty="0">
                <a:latin typeface="+mn-lt"/>
              </a:rPr>
              <a:t> </a:t>
            </a:r>
            <a:r>
              <a:rPr lang="en-GB" sz="2000" dirty="0" err="1">
                <a:latin typeface="+mn-lt"/>
              </a:rPr>
              <a:t>tú</a:t>
            </a:r>
            <a:r>
              <a:rPr lang="en-GB" sz="2000" dirty="0">
                <a:latin typeface="+mn-lt"/>
              </a:rPr>
              <a:t> en la </a:t>
            </a:r>
            <a:r>
              <a:rPr lang="en-GB" sz="2000" dirty="0" err="1">
                <a:latin typeface="+mn-lt"/>
              </a:rPr>
              <a:t>foto</a:t>
            </a:r>
            <a:r>
              <a:rPr lang="en-GB" sz="2000" dirty="0">
                <a:latin typeface="+mn-lt"/>
              </a:rPr>
              <a:t>? </a:t>
            </a:r>
            <a:br>
              <a:rPr lang="en-GB" sz="2000" dirty="0">
                <a:latin typeface="+mn-lt"/>
              </a:rPr>
            </a:br>
            <a:r>
              <a:rPr lang="en-GB" sz="2000" dirty="0">
                <a:latin typeface="+mn-lt"/>
              </a:rPr>
              <a:t>4. </a:t>
            </a:r>
            <a:r>
              <a:rPr lang="es-ES_tradnl" sz="2000" dirty="0">
                <a:latin typeface="+mn-lt"/>
              </a:rPr>
              <a:t>Y esta piscina – parece que en la foto está abierta al público - ¿</a:t>
            </a:r>
            <a:r>
              <a:rPr lang="es-ES_tradnl" sz="2000" b="1" i="1" dirty="0">
                <a:latin typeface="+mn-lt"/>
              </a:rPr>
              <a:t>Hay </a:t>
            </a:r>
            <a:r>
              <a:rPr lang="es-ES_tradnl" sz="2000" dirty="0">
                <a:latin typeface="+mn-lt"/>
              </a:rPr>
              <a:t>también clases de natación allí para los alumnos?</a:t>
            </a:r>
            <a:br>
              <a:rPr lang="es-ES_tradnl" sz="2000" dirty="0">
                <a:latin typeface="+mn-lt"/>
              </a:rPr>
            </a:br>
            <a:r>
              <a:rPr lang="es-ES_tradnl" sz="2000" dirty="0">
                <a:latin typeface="+mn-lt"/>
              </a:rPr>
              <a:t> 5.  Y el agua, ¿no está fría? Porque la piscina está al aire libre ¿no? </a:t>
            </a:r>
            <a:br>
              <a:rPr lang="es-ES_tradnl" sz="2000" dirty="0">
                <a:latin typeface="+mn-lt"/>
              </a:rPr>
            </a:br>
            <a:r>
              <a:rPr lang="es-ES_tradnl" sz="2000" dirty="0">
                <a:latin typeface="+mn-lt"/>
              </a:rPr>
              <a:t>5.  ¿</a:t>
            </a:r>
            <a:r>
              <a:rPr lang="es-ES_tradnl" sz="2000" b="1" i="1" dirty="0">
                <a:latin typeface="+mn-lt"/>
              </a:rPr>
              <a:t>Cuándo se hizo esta foto</a:t>
            </a:r>
            <a:r>
              <a:rPr lang="es-ES_tradnl" sz="2000" dirty="0">
                <a:latin typeface="+mn-lt"/>
              </a:rPr>
              <a:t>?</a:t>
            </a:r>
            <a:br>
              <a:rPr lang="es-ES_tradnl" sz="2000" dirty="0">
                <a:latin typeface="+mn-lt"/>
              </a:rPr>
            </a:br>
            <a:r>
              <a:rPr lang="es-ES_tradnl" sz="2000" dirty="0">
                <a:latin typeface="+mn-lt"/>
              </a:rPr>
              <a:t>6. .  ¿Y la natación es un deporte muy popular aquí en el instituto?</a:t>
            </a:r>
            <a:br>
              <a:rPr lang="es-ES_tradnl" sz="2000" dirty="0">
                <a:latin typeface="+mn-lt"/>
              </a:rPr>
            </a:br>
            <a:r>
              <a:rPr lang="es-ES_tradnl" sz="2000" dirty="0">
                <a:latin typeface="+mn-lt"/>
              </a:rPr>
              <a:t>7.  Y ¿</a:t>
            </a:r>
            <a:r>
              <a:rPr lang="es-ES_tradnl" sz="2000" b="1" i="1" dirty="0">
                <a:latin typeface="+mn-lt"/>
              </a:rPr>
              <a:t>qué va a pasar en el futuro?  </a:t>
            </a:r>
            <a:r>
              <a:rPr lang="es-ES_tradnl" sz="2000" dirty="0">
                <a:latin typeface="+mn-lt"/>
              </a:rPr>
              <a:t>¿Qué planes tienes para el futuro?  ¿Piensas seguir nadando como profesión?</a:t>
            </a:r>
            <a:endParaRPr lang="en-US" sz="2000" dirty="0">
              <a:latin typeface="+mn-lt"/>
            </a:endParaRPr>
          </a:p>
          <a:p>
            <a:pPr>
              <a:defRPr/>
            </a:pPr>
            <a:endParaRPr lang="en-US" dirty="0"/>
          </a:p>
        </p:txBody>
      </p:sp>
      <p:sp>
        <p:nvSpPr>
          <p:cNvPr id="32773" name="TextBox 5"/>
          <p:cNvSpPr txBox="1">
            <a:spLocks noChangeArrowheads="1"/>
          </p:cNvSpPr>
          <p:nvPr/>
        </p:nvSpPr>
        <p:spPr bwMode="auto">
          <a:xfrm>
            <a:off x="4357688" y="214313"/>
            <a:ext cx="464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a:latin typeface="AntigoniBd" pitchFamily="34" charset="0"/>
              </a:rPr>
              <a:t>Discussion questions</a:t>
            </a:r>
            <a:endParaRPr lang="en-US" sz="2800">
              <a:latin typeface="AntigoniBd" pitchFamily="34" charset="0"/>
            </a:endParaRPr>
          </a:p>
        </p:txBody>
      </p:sp>
      <p:sp>
        <p:nvSpPr>
          <p:cNvPr id="3277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277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507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3" y="142875"/>
            <a:ext cx="2714625" cy="20351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368550"/>
            <a:ext cx="2714625" cy="20351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42875"/>
            <a:ext cx="2714625" cy="20542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3250" y="139700"/>
            <a:ext cx="2786063" cy="20351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063" y="2357438"/>
            <a:ext cx="2714625" cy="20685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3" y="4572000"/>
            <a:ext cx="2762250" cy="20716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25" y="4572000"/>
            <a:ext cx="2762250" cy="20716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5063" y="4572000"/>
            <a:ext cx="2709862" cy="2085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1825" y="2357438"/>
            <a:ext cx="2762250" cy="20716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09583"/>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KS4</a:t>
            </a:r>
            <a:r>
              <a:rPr lang="en-GB" sz="3600" dirty="0" smtClean="0">
                <a:sym typeface="Wingdings" pitchFamily="2" charset="2"/>
              </a:rPr>
              <a:t></a:t>
            </a:r>
            <a:r>
              <a:rPr lang="en-GB" sz="3600" dirty="0" smtClean="0"/>
              <a:t>KS5</a:t>
            </a:r>
            <a:endParaRPr lang="en-GB" sz="3600" dirty="0"/>
          </a:p>
        </p:txBody>
      </p:sp>
      <p:sp>
        <p:nvSpPr>
          <p:cNvPr id="4" name="Text Placeholder 3"/>
          <p:cNvSpPr>
            <a:spLocks noGrp="1"/>
          </p:cNvSpPr>
          <p:nvPr>
            <p:ph type="body" sz="half" idx="2"/>
          </p:nvPr>
        </p:nvSpPr>
        <p:spPr/>
        <p:txBody>
          <a:bodyPr>
            <a:normAutofit/>
          </a:bodyPr>
          <a:lstStyle/>
          <a:p>
            <a:r>
              <a:rPr lang="en-GB" sz="2800" dirty="0" smtClean="0"/>
              <a:t>Ideas y </a:t>
            </a:r>
            <a:r>
              <a:rPr lang="en-GB" sz="2800" dirty="0" err="1" smtClean="0"/>
              <a:t>estrategias</a:t>
            </a:r>
            <a:r>
              <a:rPr lang="en-GB" sz="2800" dirty="0" smtClean="0"/>
              <a:t> </a:t>
            </a:r>
            <a:r>
              <a:rPr lang="en-GB" sz="2800" dirty="0" err="1" smtClean="0"/>
              <a:t>para</a:t>
            </a:r>
            <a:r>
              <a:rPr lang="en-GB" sz="2800" dirty="0" smtClean="0"/>
              <a:t> </a:t>
            </a:r>
            <a:r>
              <a:rPr lang="en-GB" sz="2800" dirty="0" err="1" smtClean="0"/>
              <a:t>hablar</a:t>
            </a:r>
            <a:endParaRPr lang="en-GB" sz="2800" dirty="0"/>
          </a:p>
        </p:txBody>
      </p:sp>
      <p:sp>
        <p:nvSpPr>
          <p:cNvPr id="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003" y="476672"/>
            <a:ext cx="4091229" cy="4077072"/>
          </a:xfrm>
          <a:prstGeom prst="rect">
            <a:avLst/>
          </a:prstGeom>
        </p:spPr>
      </p:pic>
    </p:spTree>
    <p:extLst>
      <p:ext uri="{BB962C8B-B14F-4D97-AF65-F5344CB8AC3E}">
        <p14:creationId xmlns:p14="http://schemas.microsoft.com/office/powerpoint/2010/main" val="974548327"/>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640"/>
            <a:ext cx="3672408" cy="2395049"/>
          </a:xfrm>
          <a:prstGeom prst="rect">
            <a:avLst/>
          </a:prstGeom>
        </p:spPr>
      </p:pic>
      <p:sp>
        <p:nvSpPr>
          <p:cNvPr id="5" name="TextBox 4"/>
          <p:cNvSpPr txBox="1"/>
          <p:nvPr/>
        </p:nvSpPr>
        <p:spPr>
          <a:xfrm>
            <a:off x="323528" y="2780928"/>
            <a:ext cx="8352928" cy="3477875"/>
          </a:xfrm>
          <a:prstGeom prst="rect">
            <a:avLst/>
          </a:prstGeom>
          <a:noFill/>
        </p:spPr>
        <p:txBody>
          <a:bodyPr wrap="square" rtlCol="0">
            <a:spAutoFit/>
          </a:bodyPr>
          <a:lstStyle/>
          <a:p>
            <a:r>
              <a:rPr lang="en-GB" sz="2000" dirty="0" err="1" smtClean="0"/>
              <a:t>Habitación</a:t>
            </a:r>
            <a:r>
              <a:rPr lang="en-GB" sz="2000" dirty="0" smtClean="0"/>
              <a:t> 101 </a:t>
            </a:r>
            <a:r>
              <a:rPr lang="en-GB" sz="2000" dirty="0" err="1" smtClean="0"/>
              <a:t>fue</a:t>
            </a:r>
            <a:r>
              <a:rPr lang="en-GB" sz="2000" dirty="0" smtClean="0"/>
              <a:t> un </a:t>
            </a:r>
            <a:r>
              <a:rPr lang="en-GB" sz="2000" dirty="0" err="1" smtClean="0"/>
              <a:t>programa</a:t>
            </a:r>
            <a:r>
              <a:rPr lang="en-GB" sz="2000" dirty="0" smtClean="0"/>
              <a:t> de </a:t>
            </a:r>
            <a:r>
              <a:rPr lang="en-GB" sz="2000" dirty="0" err="1" smtClean="0"/>
              <a:t>televisión</a:t>
            </a:r>
            <a:r>
              <a:rPr lang="en-GB" sz="2000" dirty="0" smtClean="0"/>
              <a:t>. Era </a:t>
            </a:r>
            <a:r>
              <a:rPr lang="en-GB" sz="2000" dirty="0" err="1" smtClean="0"/>
              <a:t>una</a:t>
            </a:r>
            <a:r>
              <a:rPr lang="en-GB" sz="2000" dirty="0" smtClean="0"/>
              <a:t> </a:t>
            </a:r>
            <a:r>
              <a:rPr lang="en-GB" sz="2000" dirty="0" err="1" smtClean="0"/>
              <a:t>comedia</a:t>
            </a:r>
            <a:r>
              <a:rPr lang="en-GB" sz="2000" dirty="0" smtClean="0"/>
              <a:t> en la </a:t>
            </a:r>
            <a:r>
              <a:rPr lang="en-GB" sz="2000" dirty="0" err="1" smtClean="0"/>
              <a:t>cual</a:t>
            </a:r>
            <a:r>
              <a:rPr lang="en-GB" sz="2000" dirty="0" smtClean="0"/>
              <a:t> los </a:t>
            </a:r>
            <a:r>
              <a:rPr lang="en-GB" sz="2000" dirty="0" err="1" smtClean="0"/>
              <a:t>famosos</a:t>
            </a:r>
            <a:r>
              <a:rPr lang="en-GB" sz="2000" dirty="0" smtClean="0"/>
              <a:t> </a:t>
            </a:r>
            <a:r>
              <a:rPr lang="en-GB" sz="2000" dirty="0" err="1" smtClean="0"/>
              <a:t>proponían</a:t>
            </a:r>
            <a:r>
              <a:rPr lang="en-GB" sz="2000" dirty="0" smtClean="0"/>
              <a:t> </a:t>
            </a:r>
            <a:r>
              <a:rPr lang="en-GB" sz="2000" dirty="0" err="1" smtClean="0"/>
              <a:t>las</a:t>
            </a:r>
            <a:r>
              <a:rPr lang="en-GB" sz="2000" dirty="0" smtClean="0"/>
              <a:t> </a:t>
            </a:r>
            <a:r>
              <a:rPr lang="en-GB" sz="2000" dirty="0" err="1" smtClean="0"/>
              <a:t>cosas</a:t>
            </a:r>
            <a:r>
              <a:rPr lang="en-GB" sz="2000" dirty="0" smtClean="0"/>
              <a:t> </a:t>
            </a:r>
            <a:r>
              <a:rPr lang="en-GB" sz="2000" dirty="0" err="1" smtClean="0"/>
              <a:t>que</a:t>
            </a:r>
            <a:r>
              <a:rPr lang="en-GB" sz="2000" dirty="0" smtClean="0"/>
              <a:t> </a:t>
            </a:r>
            <a:r>
              <a:rPr lang="en-GB" sz="2000" dirty="0" err="1" smtClean="0"/>
              <a:t>más</a:t>
            </a:r>
            <a:r>
              <a:rPr lang="en-GB" sz="2000" dirty="0" smtClean="0"/>
              <a:t> </a:t>
            </a:r>
            <a:r>
              <a:rPr lang="en-GB" sz="2000" dirty="0" err="1" smtClean="0"/>
              <a:t>odiaban</a:t>
            </a:r>
            <a:r>
              <a:rPr lang="en-GB" sz="2000" dirty="0" smtClean="0"/>
              <a:t>.  </a:t>
            </a:r>
            <a:r>
              <a:rPr lang="en-GB" sz="2000" dirty="0" err="1" smtClean="0"/>
              <a:t>Según</a:t>
            </a:r>
            <a:r>
              <a:rPr lang="en-GB" sz="2000" dirty="0" smtClean="0"/>
              <a:t> sus </a:t>
            </a:r>
            <a:r>
              <a:rPr lang="en-GB" sz="2000" dirty="0" err="1" smtClean="0"/>
              <a:t>razones</a:t>
            </a:r>
            <a:r>
              <a:rPr lang="en-GB" sz="2000" dirty="0" smtClean="0"/>
              <a:t> y </a:t>
            </a:r>
            <a:r>
              <a:rPr lang="en-GB" sz="2000" dirty="0" err="1" smtClean="0"/>
              <a:t>argumentos</a:t>
            </a:r>
            <a:r>
              <a:rPr lang="en-GB" sz="2000" dirty="0" smtClean="0"/>
              <a:t>, el </a:t>
            </a:r>
            <a:r>
              <a:rPr lang="en-GB" sz="2000" dirty="0" err="1" smtClean="0"/>
              <a:t>presentator</a:t>
            </a:r>
            <a:r>
              <a:rPr lang="en-GB" sz="2000" dirty="0" smtClean="0"/>
              <a:t> Paul Merton </a:t>
            </a:r>
            <a:r>
              <a:rPr lang="en-GB" sz="2000" dirty="0" err="1" smtClean="0"/>
              <a:t>decidía</a:t>
            </a:r>
            <a:r>
              <a:rPr lang="en-GB" sz="2000" dirty="0" smtClean="0"/>
              <a:t> </a:t>
            </a:r>
            <a:r>
              <a:rPr lang="en-GB" sz="2000" dirty="0" err="1" smtClean="0"/>
              <a:t>si</a:t>
            </a:r>
            <a:r>
              <a:rPr lang="en-GB" sz="2000" dirty="0" smtClean="0"/>
              <a:t> o no </a:t>
            </a:r>
            <a:r>
              <a:rPr lang="en-GB" sz="2000" dirty="0" err="1" smtClean="0"/>
              <a:t>las</a:t>
            </a:r>
            <a:r>
              <a:rPr lang="en-GB" sz="2000" dirty="0" smtClean="0"/>
              <a:t> </a:t>
            </a:r>
            <a:r>
              <a:rPr lang="en-GB" sz="2000" dirty="0" err="1" smtClean="0"/>
              <a:t>cosas</a:t>
            </a:r>
            <a:r>
              <a:rPr lang="en-GB" sz="2000" dirty="0" smtClean="0"/>
              <a:t> se </a:t>
            </a:r>
            <a:r>
              <a:rPr lang="en-GB" sz="2000" dirty="0" err="1" smtClean="0"/>
              <a:t>iban</a:t>
            </a:r>
            <a:r>
              <a:rPr lang="en-GB" sz="2000" dirty="0" smtClean="0"/>
              <a:t> a </a:t>
            </a:r>
            <a:r>
              <a:rPr lang="en-GB" sz="2000" dirty="0" err="1" smtClean="0"/>
              <a:t>enviar</a:t>
            </a:r>
            <a:r>
              <a:rPr lang="en-GB" sz="2000" dirty="0" smtClean="0"/>
              <a:t> a la </a:t>
            </a:r>
            <a:r>
              <a:rPr lang="en-GB" sz="2000" dirty="0" err="1" smtClean="0"/>
              <a:t>famosa</a:t>
            </a:r>
            <a:r>
              <a:rPr lang="en-GB" sz="2000" dirty="0" smtClean="0"/>
              <a:t> </a:t>
            </a:r>
            <a:r>
              <a:rPr lang="en-GB" sz="2000" dirty="0" err="1" smtClean="0"/>
              <a:t>Habitación</a:t>
            </a:r>
            <a:r>
              <a:rPr lang="en-GB" sz="2000" dirty="0" smtClean="0"/>
              <a:t> 101, </a:t>
            </a:r>
            <a:r>
              <a:rPr lang="en-GB" sz="2000" dirty="0" err="1" smtClean="0"/>
              <a:t>cuyo</a:t>
            </a:r>
            <a:r>
              <a:rPr lang="en-GB" sz="2000" dirty="0" smtClean="0"/>
              <a:t> </a:t>
            </a:r>
            <a:r>
              <a:rPr lang="en-GB" sz="2000" dirty="0" err="1" smtClean="0"/>
              <a:t>nombre</a:t>
            </a:r>
            <a:r>
              <a:rPr lang="en-GB" sz="2000" dirty="0" smtClean="0"/>
              <a:t> </a:t>
            </a:r>
            <a:r>
              <a:rPr lang="en-GB" sz="2000" dirty="0" err="1" smtClean="0"/>
              <a:t>viene</a:t>
            </a:r>
            <a:r>
              <a:rPr lang="en-GB" sz="2000" dirty="0" smtClean="0"/>
              <a:t> del </a:t>
            </a:r>
            <a:r>
              <a:rPr lang="en-GB" sz="2000" dirty="0" err="1" smtClean="0"/>
              <a:t>espacio</a:t>
            </a:r>
            <a:r>
              <a:rPr lang="en-GB" sz="2000" dirty="0" smtClean="0"/>
              <a:t> de </a:t>
            </a:r>
            <a:r>
              <a:rPr lang="en-GB" sz="2000" dirty="0" err="1" smtClean="0"/>
              <a:t>tortura</a:t>
            </a:r>
            <a:r>
              <a:rPr lang="en-GB" sz="2000" dirty="0" smtClean="0"/>
              <a:t> en la </a:t>
            </a:r>
            <a:r>
              <a:rPr lang="en-GB" sz="2000" dirty="0" err="1" smtClean="0"/>
              <a:t>novela</a:t>
            </a:r>
            <a:r>
              <a:rPr lang="en-GB" sz="2000" dirty="0" smtClean="0"/>
              <a:t> 1984 (de George Orwell).</a:t>
            </a:r>
          </a:p>
          <a:p>
            <a:endParaRPr lang="en-GB" sz="2000" dirty="0"/>
          </a:p>
          <a:p>
            <a:r>
              <a:rPr lang="en-GB" sz="2000" dirty="0" smtClean="0"/>
              <a:t>La </a:t>
            </a:r>
            <a:r>
              <a:rPr lang="en-GB" sz="2000" dirty="0" err="1" smtClean="0"/>
              <a:t>serie</a:t>
            </a:r>
            <a:r>
              <a:rPr lang="en-GB" sz="2000" dirty="0" smtClean="0"/>
              <a:t> se </a:t>
            </a:r>
            <a:r>
              <a:rPr lang="en-GB" sz="2000" dirty="0" err="1" smtClean="0"/>
              <a:t>estrenó</a:t>
            </a:r>
            <a:r>
              <a:rPr lang="en-GB" sz="2000" dirty="0" smtClean="0"/>
              <a:t> en 1994 y </a:t>
            </a:r>
            <a:r>
              <a:rPr lang="en-GB" sz="2000" dirty="0" err="1" smtClean="0"/>
              <a:t>terminó</a:t>
            </a:r>
            <a:r>
              <a:rPr lang="en-GB" sz="2000" dirty="0" smtClean="0"/>
              <a:t> en 2007 y </a:t>
            </a:r>
            <a:r>
              <a:rPr lang="en-GB" sz="2000" dirty="0" err="1" smtClean="0"/>
              <a:t>fue</a:t>
            </a:r>
            <a:r>
              <a:rPr lang="en-GB" sz="2000" dirty="0" smtClean="0"/>
              <a:t> </a:t>
            </a:r>
            <a:r>
              <a:rPr lang="en-GB" sz="2000" dirty="0" err="1" smtClean="0"/>
              <a:t>muy</a:t>
            </a:r>
            <a:r>
              <a:rPr lang="en-GB" sz="2000" dirty="0" smtClean="0"/>
              <a:t> popular.  </a:t>
            </a:r>
            <a:r>
              <a:rPr lang="en-GB" sz="2000" dirty="0" err="1" smtClean="0"/>
              <a:t>Todo</a:t>
            </a:r>
            <a:r>
              <a:rPr lang="en-GB" sz="2000" dirty="0" smtClean="0"/>
              <a:t> </a:t>
            </a:r>
            <a:r>
              <a:rPr lang="en-GB" sz="2000" dirty="0" err="1" smtClean="0"/>
              <a:t>tipo</a:t>
            </a:r>
            <a:r>
              <a:rPr lang="en-GB" sz="2000" dirty="0" smtClean="0"/>
              <a:t> de </a:t>
            </a:r>
            <a:r>
              <a:rPr lang="en-GB" sz="2000" dirty="0" err="1" smtClean="0"/>
              <a:t>cosa</a:t>
            </a:r>
            <a:r>
              <a:rPr lang="en-GB" sz="2000" dirty="0" smtClean="0"/>
              <a:t> se </a:t>
            </a:r>
            <a:r>
              <a:rPr lang="en-GB" sz="2000" dirty="0" err="1" smtClean="0"/>
              <a:t>podía</a:t>
            </a:r>
            <a:r>
              <a:rPr lang="en-GB" sz="2000" dirty="0" smtClean="0"/>
              <a:t> </a:t>
            </a:r>
            <a:r>
              <a:rPr lang="en-GB" sz="2000" dirty="0" err="1" smtClean="0"/>
              <a:t>proponer</a:t>
            </a:r>
            <a:r>
              <a:rPr lang="en-GB" sz="2000" dirty="0" smtClean="0"/>
              <a:t>: persona, animal, </a:t>
            </a:r>
            <a:r>
              <a:rPr lang="en-GB" sz="2000" dirty="0" err="1" smtClean="0"/>
              <a:t>objeto</a:t>
            </a:r>
            <a:r>
              <a:rPr lang="en-GB" sz="2000" dirty="0" smtClean="0"/>
              <a:t>, </a:t>
            </a:r>
            <a:r>
              <a:rPr lang="en-GB" sz="2000" dirty="0" err="1" smtClean="0"/>
              <a:t>transporte</a:t>
            </a:r>
            <a:r>
              <a:rPr lang="en-GB" sz="2000" dirty="0" smtClean="0"/>
              <a:t>, </a:t>
            </a:r>
            <a:r>
              <a:rPr lang="en-GB" sz="2000" dirty="0" err="1" smtClean="0"/>
              <a:t>lugar</a:t>
            </a:r>
            <a:r>
              <a:rPr lang="en-GB" sz="2000" dirty="0" smtClean="0"/>
              <a:t> etc..</a:t>
            </a:r>
            <a:br>
              <a:rPr lang="en-GB" sz="2000" dirty="0" smtClean="0"/>
            </a:br>
            <a:r>
              <a:rPr lang="en-GB" sz="2000" dirty="0" smtClean="0"/>
              <a:t/>
            </a:r>
            <a:br>
              <a:rPr lang="en-GB" sz="2000" dirty="0" smtClean="0"/>
            </a:br>
            <a:r>
              <a:rPr lang="en-GB" sz="2000" dirty="0" err="1" smtClean="0"/>
              <a:t>Ahora</a:t>
            </a:r>
            <a:r>
              <a:rPr lang="en-GB" sz="2000" dirty="0" smtClean="0"/>
              <a:t> la </a:t>
            </a:r>
            <a:r>
              <a:rPr lang="en-GB" sz="2000" dirty="0" err="1" smtClean="0"/>
              <a:t>empresa</a:t>
            </a:r>
            <a:r>
              <a:rPr lang="en-GB" sz="2000" dirty="0" smtClean="0"/>
              <a:t> de </a:t>
            </a:r>
            <a:r>
              <a:rPr lang="en-GB" sz="2000" dirty="0" err="1" smtClean="0"/>
              <a:t>producción</a:t>
            </a:r>
            <a:r>
              <a:rPr lang="en-GB" sz="2000" dirty="0" smtClean="0"/>
              <a:t> ‘Hat Trick Productions’ </a:t>
            </a:r>
            <a:r>
              <a:rPr lang="en-GB" sz="2000" dirty="0" err="1" smtClean="0"/>
              <a:t>quiere</a:t>
            </a:r>
            <a:r>
              <a:rPr lang="en-GB" sz="2000" dirty="0" smtClean="0"/>
              <a:t> </a:t>
            </a:r>
            <a:r>
              <a:rPr lang="en-GB" sz="2000" dirty="0" err="1" smtClean="0"/>
              <a:t>lanzar</a:t>
            </a:r>
            <a:r>
              <a:rPr lang="en-GB" sz="2000" dirty="0" smtClean="0"/>
              <a:t> </a:t>
            </a:r>
            <a:r>
              <a:rPr lang="en-GB" sz="2000" dirty="0" err="1" smtClean="0"/>
              <a:t>otra</a:t>
            </a:r>
            <a:r>
              <a:rPr lang="en-GB" sz="2000" dirty="0" smtClean="0"/>
              <a:t> </a:t>
            </a:r>
            <a:r>
              <a:rPr lang="en-GB" sz="2000" dirty="0" err="1" smtClean="0"/>
              <a:t>versión</a:t>
            </a:r>
            <a:r>
              <a:rPr lang="en-GB" sz="2000" dirty="0" smtClean="0"/>
              <a:t> ‘online’ del </a:t>
            </a:r>
            <a:r>
              <a:rPr lang="en-GB" sz="2000" dirty="0" err="1" smtClean="0"/>
              <a:t>programa</a:t>
            </a:r>
            <a:r>
              <a:rPr lang="en-GB" sz="2000" dirty="0" smtClean="0"/>
              <a:t> con Frank Skinner.</a:t>
            </a:r>
            <a:endParaRPr lang="en-GB" sz="2000" dirty="0"/>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2604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983" y="5835751"/>
            <a:ext cx="673105" cy="89747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666" y="356278"/>
            <a:ext cx="1192787" cy="91248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246334988"/>
              </p:ext>
            </p:extLst>
          </p:nvPr>
        </p:nvGraphicFramePr>
        <p:xfrm>
          <a:off x="179512" y="404664"/>
          <a:ext cx="2975992" cy="6336701"/>
        </p:xfrm>
        <a:graphic>
          <a:graphicData uri="http://schemas.openxmlformats.org/drawingml/2006/table">
            <a:tbl>
              <a:tblPr firstRow="1" bandRow="1">
                <a:tableStyleId>{5940675A-B579-460E-94D1-54222C63F5DA}</a:tableStyleId>
              </a:tblPr>
              <a:tblGrid>
                <a:gridCol w="2975992"/>
              </a:tblGrid>
              <a:tr h="905243">
                <a:tc>
                  <a:txBody>
                    <a:bodyPr/>
                    <a:lstStyle/>
                    <a:p>
                      <a:pPr algn="ctr"/>
                      <a:r>
                        <a:rPr lang="en-GB" sz="3200" b="1" dirty="0" err="1" smtClean="0"/>
                        <a:t>Cosa</a:t>
                      </a:r>
                      <a:r>
                        <a:rPr lang="en-GB" sz="3200" b="1" dirty="0" smtClean="0"/>
                        <a:t> </a:t>
                      </a:r>
                      <a:r>
                        <a:rPr lang="en-GB" sz="3200" b="1" dirty="0" err="1" smtClean="0"/>
                        <a:t>propuesta</a:t>
                      </a:r>
                      <a:endParaRPr lang="en-GB" sz="3200" b="1" dirty="0"/>
                    </a:p>
                  </a:txBody>
                  <a:tcPr anchor="ctr"/>
                </a:tc>
              </a:tr>
              <a:tr h="905243">
                <a:tc>
                  <a:txBody>
                    <a:bodyPr/>
                    <a:lstStyle/>
                    <a:p>
                      <a:pPr algn="ctr"/>
                      <a:endParaRPr lang="en-GB" sz="2800" dirty="0"/>
                    </a:p>
                  </a:txBody>
                  <a:tcPr anchor="ctr"/>
                </a:tc>
              </a:tr>
              <a:tr h="905243">
                <a:tc>
                  <a:txBody>
                    <a:bodyPr/>
                    <a:lstStyle/>
                    <a:p>
                      <a:pPr algn="ctr"/>
                      <a:endParaRPr lang="en-GB" sz="2800" dirty="0"/>
                    </a:p>
                  </a:txBody>
                  <a:tcPr anchor="ctr"/>
                </a:tc>
              </a:tr>
              <a:tr h="905243">
                <a:tc>
                  <a:txBody>
                    <a:bodyPr/>
                    <a:lstStyle/>
                    <a:p>
                      <a:pPr algn="ctr"/>
                      <a:endParaRPr lang="en-GB" sz="2800" dirty="0"/>
                    </a:p>
                  </a:txBody>
                  <a:tcPr anchor="ctr"/>
                </a:tc>
              </a:tr>
              <a:tr h="905243">
                <a:tc>
                  <a:txBody>
                    <a:bodyPr/>
                    <a:lstStyle/>
                    <a:p>
                      <a:pPr algn="ctr"/>
                      <a:endParaRPr lang="en-GB" sz="2800" dirty="0"/>
                    </a:p>
                  </a:txBody>
                  <a:tcPr anchor="ctr"/>
                </a:tc>
              </a:tr>
              <a:tr h="905243">
                <a:tc>
                  <a:txBody>
                    <a:bodyPr/>
                    <a:lstStyle/>
                    <a:p>
                      <a:pPr algn="ctr"/>
                      <a:endParaRPr lang="en-GB" sz="2800" dirty="0"/>
                    </a:p>
                  </a:txBody>
                  <a:tcPr anchor="ctr"/>
                </a:tc>
              </a:tr>
              <a:tr h="905243">
                <a:tc>
                  <a:txBody>
                    <a:bodyPr/>
                    <a:lstStyle/>
                    <a:p>
                      <a:pPr algn="ctr"/>
                      <a:endParaRPr lang="en-GB" sz="2800" dirty="0"/>
                    </a:p>
                  </a:txBody>
                  <a:tcPr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45406790"/>
              </p:ext>
            </p:extLst>
          </p:nvPr>
        </p:nvGraphicFramePr>
        <p:xfrm>
          <a:off x="3322253" y="404664"/>
          <a:ext cx="2975992" cy="6328559"/>
        </p:xfrm>
        <a:graphic>
          <a:graphicData uri="http://schemas.openxmlformats.org/drawingml/2006/table">
            <a:tbl>
              <a:tblPr firstRow="1" bandRow="1">
                <a:tableStyleId>{5940675A-B579-460E-94D1-54222C63F5DA}</a:tableStyleId>
              </a:tblPr>
              <a:tblGrid>
                <a:gridCol w="2975992"/>
              </a:tblGrid>
              <a:tr h="876694">
                <a:tc>
                  <a:txBody>
                    <a:bodyPr/>
                    <a:lstStyle/>
                    <a:p>
                      <a:pPr algn="ctr"/>
                      <a:r>
                        <a:rPr lang="en-GB" sz="2400" b="1" dirty="0" smtClean="0"/>
                        <a:t>¿</a:t>
                      </a:r>
                      <a:r>
                        <a:rPr lang="en-GB" sz="2400" b="1" dirty="0" err="1" smtClean="0"/>
                        <a:t>Quién</a:t>
                      </a:r>
                      <a:r>
                        <a:rPr lang="en-GB" sz="2400" b="1" dirty="0" smtClean="0"/>
                        <a:t> la </a:t>
                      </a:r>
                      <a:r>
                        <a:rPr lang="en-GB" sz="2400" b="1" dirty="0" err="1" smtClean="0"/>
                        <a:t>propuso</a:t>
                      </a:r>
                      <a:r>
                        <a:rPr lang="en-GB" sz="2400" b="1" dirty="0" smtClean="0"/>
                        <a:t>?</a:t>
                      </a:r>
                      <a:endParaRPr lang="en-GB" sz="2400" b="1" dirty="0"/>
                    </a:p>
                  </a:txBody>
                  <a:tcPr anchor="ctr"/>
                </a:tc>
              </a:tr>
              <a:tr h="869258">
                <a:tc>
                  <a:txBody>
                    <a:bodyPr/>
                    <a:lstStyle/>
                    <a:p>
                      <a:pPr algn="ctr"/>
                      <a:r>
                        <a:rPr lang="en-GB" sz="3200" dirty="0" smtClean="0"/>
                        <a:t>Bob </a:t>
                      </a:r>
                      <a:r>
                        <a:rPr lang="en-GB" sz="3200" dirty="0" err="1" smtClean="0"/>
                        <a:t>Monkhouse</a:t>
                      </a:r>
                      <a:endParaRPr lang="en-GB" sz="3200" dirty="0"/>
                    </a:p>
                  </a:txBody>
                  <a:tcPr anchor="ctr"/>
                </a:tc>
              </a:tr>
              <a:tr h="869258">
                <a:tc>
                  <a:txBody>
                    <a:bodyPr/>
                    <a:lstStyle/>
                    <a:p>
                      <a:pPr algn="ctr"/>
                      <a:r>
                        <a:rPr lang="en-GB" sz="3200" dirty="0" smtClean="0"/>
                        <a:t>Anne Robinson</a:t>
                      </a:r>
                      <a:endParaRPr lang="en-GB" sz="3200" dirty="0"/>
                    </a:p>
                  </a:txBody>
                  <a:tcPr anchor="ctr"/>
                </a:tc>
              </a:tr>
              <a:tr h="869258">
                <a:tc>
                  <a:txBody>
                    <a:bodyPr/>
                    <a:lstStyle/>
                    <a:p>
                      <a:pPr algn="ctr"/>
                      <a:r>
                        <a:rPr lang="en-GB" sz="3200" dirty="0" smtClean="0"/>
                        <a:t>Ross Noble</a:t>
                      </a:r>
                      <a:endParaRPr lang="en-GB" sz="3200" dirty="0"/>
                    </a:p>
                  </a:txBody>
                  <a:tcPr anchor="ctr"/>
                </a:tc>
              </a:tr>
              <a:tr h="1105575">
                <a:tc>
                  <a:txBody>
                    <a:bodyPr/>
                    <a:lstStyle/>
                    <a:p>
                      <a:pPr algn="ctr"/>
                      <a:r>
                        <a:rPr lang="en-GB" sz="3200" dirty="0" smtClean="0"/>
                        <a:t>Ian</a:t>
                      </a:r>
                      <a:r>
                        <a:rPr lang="en-GB" sz="3200" baseline="0" dirty="0" smtClean="0"/>
                        <a:t> </a:t>
                      </a:r>
                      <a:r>
                        <a:rPr lang="en-GB" sz="3200" baseline="0" dirty="0" err="1" smtClean="0"/>
                        <a:t>Hislop</a:t>
                      </a:r>
                      <a:r>
                        <a:rPr lang="en-GB" sz="3200" baseline="0" dirty="0" smtClean="0"/>
                        <a:t>/ John Peel</a:t>
                      </a:r>
                      <a:endParaRPr lang="en-GB" sz="3200" dirty="0"/>
                    </a:p>
                  </a:txBody>
                  <a:tcPr anchor="ctr"/>
                </a:tc>
              </a:tr>
              <a:tr h="869258">
                <a:tc>
                  <a:txBody>
                    <a:bodyPr/>
                    <a:lstStyle/>
                    <a:p>
                      <a:pPr algn="ctr"/>
                      <a:r>
                        <a:rPr lang="en-GB" sz="3600" dirty="0" smtClean="0"/>
                        <a:t>Ricky </a:t>
                      </a:r>
                      <a:r>
                        <a:rPr lang="en-GB" sz="3600" dirty="0" err="1" smtClean="0"/>
                        <a:t>Gervais</a:t>
                      </a:r>
                      <a:endParaRPr lang="en-GB" sz="3600" dirty="0"/>
                    </a:p>
                  </a:txBody>
                  <a:tcPr anchor="ctr"/>
                </a:tc>
              </a:tr>
              <a:tr h="869258">
                <a:tc>
                  <a:txBody>
                    <a:bodyPr/>
                    <a:lstStyle/>
                    <a:p>
                      <a:pPr algn="ctr"/>
                      <a:r>
                        <a:rPr lang="en-GB" sz="3200" dirty="0" smtClean="0"/>
                        <a:t>Richard </a:t>
                      </a:r>
                      <a:r>
                        <a:rPr lang="en-GB" sz="3200" dirty="0" err="1" smtClean="0"/>
                        <a:t>E.Grant</a:t>
                      </a:r>
                      <a:endParaRPr lang="en-GB" sz="3200" dirty="0"/>
                    </a:p>
                  </a:txBody>
                  <a:tcPr anchor="ctr"/>
                </a:tc>
              </a:tr>
            </a:tbl>
          </a:graphicData>
        </a:graphic>
      </p:graphicFrame>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1340768"/>
            <a:ext cx="649312" cy="923878"/>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5576" y="1352994"/>
            <a:ext cx="649312" cy="923878"/>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8392" y="1340768"/>
            <a:ext cx="649312" cy="923878"/>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2448" y="1340768"/>
            <a:ext cx="649312" cy="923878"/>
          </a:xfrm>
          <a:prstGeom prst="rect">
            <a:avLst/>
          </a:prstGeom>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7744" y="1340768"/>
            <a:ext cx="649312" cy="92387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20197" b="16395"/>
          <a:stretch/>
        </p:blipFill>
        <p:spPr>
          <a:xfrm>
            <a:off x="653375" y="2299712"/>
            <a:ext cx="1939025" cy="75136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239" y="3140968"/>
            <a:ext cx="1338046" cy="83748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202" y="4062251"/>
            <a:ext cx="754157" cy="837952"/>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b="8301"/>
          <a:stretch/>
        </p:blipFill>
        <p:spPr>
          <a:xfrm>
            <a:off x="827584" y="4922180"/>
            <a:ext cx="1423914" cy="884626"/>
          </a:xfrm>
          <a:prstGeom prst="rect">
            <a:avLst/>
          </a:prstGeom>
        </p:spPr>
      </p:pic>
      <p:pic>
        <p:nvPicPr>
          <p:cNvPr id="14" name="Picture 13"/>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0817" y="5948809"/>
            <a:ext cx="815594" cy="772096"/>
          </a:xfrm>
          <a:prstGeom prst="rect">
            <a:avLst/>
          </a:prstGeom>
        </p:spPr>
      </p:pic>
      <p:pic>
        <p:nvPicPr>
          <p:cNvPr id="15" name="Picture 14"/>
          <p:cNvPicPr>
            <a:picLocks noChangeAspect="1"/>
          </p:cNvPicPr>
          <p:nvPr/>
        </p:nvPicPr>
        <p:blipFill rotWithShape="1">
          <a:blip r:embed="rId11" cstate="print">
            <a:extLst>
              <a:ext uri="{28A0092B-C50C-407E-A947-70E740481C1C}">
                <a14:useLocalDpi xmlns:a14="http://schemas.microsoft.com/office/drawing/2010/main" val="0"/>
              </a:ext>
            </a:extLst>
          </a:blip>
          <a:srcRect l="18954" r="20897"/>
          <a:stretch/>
        </p:blipFill>
        <p:spPr>
          <a:xfrm>
            <a:off x="6300748" y="1281700"/>
            <a:ext cx="695577" cy="867323"/>
          </a:xfrm>
          <a:prstGeom prst="rect">
            <a:avLst/>
          </a:prstGeom>
        </p:spPr>
      </p:pic>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2168" r="11660"/>
          <a:stretch/>
        </p:blipFill>
        <p:spPr>
          <a:xfrm>
            <a:off x="6300748" y="2148081"/>
            <a:ext cx="684340" cy="898415"/>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l="13699" t="13974" r="12507"/>
          <a:stretch/>
        </p:blipFill>
        <p:spPr>
          <a:xfrm>
            <a:off x="6300748" y="3046496"/>
            <a:ext cx="695578" cy="886560"/>
          </a:xfrm>
          <a:prstGeom prst="rect">
            <a:avLst/>
          </a:prstGeom>
        </p:spPr>
      </p:pic>
      <p:pic>
        <p:nvPicPr>
          <p:cNvPr id="18" name="Picture 17"/>
          <p:cNvPicPr>
            <a:picLocks noChangeAspect="1"/>
          </p:cNvPicPr>
          <p:nvPr/>
        </p:nvPicPr>
        <p:blipFill rotWithShape="1">
          <a:blip r:embed="rId14">
            <a:extLst>
              <a:ext uri="{28A0092B-C50C-407E-A947-70E740481C1C}">
                <a14:useLocalDpi xmlns:a14="http://schemas.microsoft.com/office/drawing/2010/main" val="0"/>
              </a:ext>
            </a:extLst>
          </a:blip>
          <a:srcRect l="33513" r="33976"/>
          <a:stretch/>
        </p:blipFill>
        <p:spPr>
          <a:xfrm>
            <a:off x="6300748" y="3929786"/>
            <a:ext cx="695578" cy="1069734"/>
          </a:xfrm>
          <a:prstGeom prst="rect">
            <a:avLst/>
          </a:prstGeom>
        </p:spPr>
      </p:pic>
      <p:pic>
        <p:nvPicPr>
          <p:cNvPr id="19" name="Picture 18"/>
          <p:cNvPicPr>
            <a:picLocks noChangeAspect="1"/>
          </p:cNvPicPr>
          <p:nvPr/>
        </p:nvPicPr>
        <p:blipFill rotWithShape="1">
          <a:blip r:embed="rId15" cstate="print">
            <a:extLst>
              <a:ext uri="{28A0092B-C50C-407E-A947-70E740481C1C}">
                <a14:useLocalDpi xmlns:a14="http://schemas.microsoft.com/office/drawing/2010/main" val="0"/>
              </a:ext>
            </a:extLst>
          </a:blip>
          <a:srcRect l="8418" r="8418"/>
          <a:stretch/>
        </p:blipFill>
        <p:spPr>
          <a:xfrm>
            <a:off x="6996326" y="3924846"/>
            <a:ext cx="684340" cy="1069734"/>
          </a:xfrm>
          <a:prstGeom prst="rect">
            <a:avLst/>
          </a:prstGeom>
        </p:spPr>
      </p:pic>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l="22127" r="14183"/>
          <a:stretch/>
        </p:blipFill>
        <p:spPr>
          <a:xfrm>
            <a:off x="6300748" y="4976611"/>
            <a:ext cx="695578" cy="859140"/>
          </a:xfrm>
          <a:prstGeom prst="rect">
            <a:avLst/>
          </a:prstGeom>
        </p:spPr>
      </p:pic>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2403" y="4019288"/>
            <a:ext cx="649312" cy="923878"/>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0202" t="20197" r="16679" b="16395"/>
          <a:stretch/>
        </p:blipFill>
        <p:spPr>
          <a:xfrm>
            <a:off x="7711089" y="5055445"/>
            <a:ext cx="1223891" cy="751361"/>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036" y="2148081"/>
            <a:ext cx="1338046" cy="837482"/>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0457" y="5874837"/>
            <a:ext cx="754157" cy="837952"/>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b="8301"/>
          <a:stretch/>
        </p:blipFill>
        <p:spPr>
          <a:xfrm>
            <a:off x="7680666" y="3068960"/>
            <a:ext cx="1217902" cy="756638"/>
          </a:xfrm>
          <a:prstGeom prst="rect">
            <a:avLst/>
          </a:prstGeom>
        </p:spPr>
      </p:pic>
      <p:pic>
        <p:nvPicPr>
          <p:cNvPr id="27" name="Picture 2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1820" y="1352994"/>
            <a:ext cx="815594" cy="772096"/>
          </a:xfrm>
          <a:prstGeom prst="rect">
            <a:avLst/>
          </a:prstGeom>
        </p:spPr>
      </p:pic>
    </p:spTree>
    <p:extLst>
      <p:ext uri="{BB962C8B-B14F-4D97-AF65-F5344CB8AC3E}">
        <p14:creationId xmlns:p14="http://schemas.microsoft.com/office/powerpoint/2010/main" val="8725877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nextCondLst>
                <p:cond evt="onClick" delay="0">
                  <p:tgtEl>
                    <p:spTgt spid="1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88640"/>
            <a:ext cx="2540000" cy="19431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069415418"/>
              </p:ext>
            </p:extLst>
          </p:nvPr>
        </p:nvGraphicFramePr>
        <p:xfrm>
          <a:off x="179512" y="404664"/>
          <a:ext cx="2975992" cy="6048672"/>
        </p:xfrm>
        <a:graphic>
          <a:graphicData uri="http://schemas.openxmlformats.org/drawingml/2006/table">
            <a:tbl>
              <a:tblPr firstRow="1" bandRow="1">
                <a:tableStyleId>{5940675A-B579-460E-94D1-54222C63F5DA}</a:tableStyleId>
              </a:tblPr>
              <a:tblGrid>
                <a:gridCol w="2975992"/>
              </a:tblGrid>
              <a:tr h="864096">
                <a:tc>
                  <a:txBody>
                    <a:bodyPr/>
                    <a:lstStyle/>
                    <a:p>
                      <a:pPr algn="ctr"/>
                      <a:r>
                        <a:rPr lang="en-GB" sz="3200" b="1" dirty="0" err="1" smtClean="0"/>
                        <a:t>Cosa</a:t>
                      </a:r>
                      <a:r>
                        <a:rPr lang="en-GB" sz="3200" b="1" dirty="0" smtClean="0"/>
                        <a:t> </a:t>
                      </a:r>
                      <a:r>
                        <a:rPr lang="en-GB" sz="3200" b="1" dirty="0" err="1" smtClean="0"/>
                        <a:t>propuesta</a:t>
                      </a:r>
                      <a:endParaRPr lang="en-GB" sz="3200" b="1" dirty="0"/>
                    </a:p>
                  </a:txBody>
                  <a:tcPr anchor="ctr"/>
                </a:tc>
              </a:tr>
              <a:tr h="864096">
                <a:tc>
                  <a:txBody>
                    <a:bodyPr/>
                    <a:lstStyle/>
                    <a:p>
                      <a:pPr algn="ctr"/>
                      <a:endParaRPr lang="en-GB" sz="2800" dirty="0"/>
                    </a:p>
                  </a:txBody>
                  <a:tcPr anchor="ctr"/>
                </a:tc>
              </a:tr>
              <a:tr h="864096">
                <a:tc>
                  <a:txBody>
                    <a:bodyPr/>
                    <a:lstStyle/>
                    <a:p>
                      <a:pPr algn="ctr"/>
                      <a:endParaRPr lang="en-GB" sz="2800" dirty="0"/>
                    </a:p>
                  </a:txBody>
                  <a:tcPr anchor="ctr"/>
                </a:tc>
              </a:tr>
              <a:tr h="864096">
                <a:tc>
                  <a:txBody>
                    <a:bodyPr/>
                    <a:lstStyle/>
                    <a:p>
                      <a:pPr algn="ctr"/>
                      <a:endParaRPr lang="en-GB" sz="2800" dirty="0"/>
                    </a:p>
                  </a:txBody>
                  <a:tcPr anchor="ctr"/>
                </a:tc>
              </a:tr>
              <a:tr h="864096">
                <a:tc>
                  <a:txBody>
                    <a:bodyPr/>
                    <a:lstStyle/>
                    <a:p>
                      <a:pPr algn="ctr"/>
                      <a:endParaRPr lang="en-GB" sz="2800" dirty="0"/>
                    </a:p>
                  </a:txBody>
                  <a:tcPr anchor="ctr"/>
                </a:tc>
              </a:tr>
              <a:tr h="864096">
                <a:tc>
                  <a:txBody>
                    <a:bodyPr/>
                    <a:lstStyle/>
                    <a:p>
                      <a:pPr algn="ctr"/>
                      <a:endParaRPr lang="en-GB" sz="2800" dirty="0"/>
                    </a:p>
                  </a:txBody>
                  <a:tcPr anchor="ctr"/>
                </a:tc>
              </a:tr>
              <a:tr h="864096">
                <a:tc>
                  <a:txBody>
                    <a:bodyPr/>
                    <a:lstStyle/>
                    <a:p>
                      <a:pPr algn="ctr"/>
                      <a:endParaRPr lang="en-GB" sz="2800" dirty="0"/>
                    </a:p>
                  </a:txBody>
                  <a:tcPr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57832089"/>
              </p:ext>
            </p:extLst>
          </p:nvPr>
        </p:nvGraphicFramePr>
        <p:xfrm>
          <a:off x="3322253" y="404665"/>
          <a:ext cx="2975992" cy="6048671"/>
        </p:xfrm>
        <a:graphic>
          <a:graphicData uri="http://schemas.openxmlformats.org/drawingml/2006/table">
            <a:tbl>
              <a:tblPr firstRow="1" bandRow="1">
                <a:tableStyleId>{5940675A-B579-460E-94D1-54222C63F5DA}</a:tableStyleId>
              </a:tblPr>
              <a:tblGrid>
                <a:gridCol w="2975992"/>
              </a:tblGrid>
              <a:tr h="836077">
                <a:tc>
                  <a:txBody>
                    <a:bodyPr/>
                    <a:lstStyle/>
                    <a:p>
                      <a:pPr algn="ctr"/>
                      <a:r>
                        <a:rPr lang="en-GB" sz="2400" b="1" dirty="0" smtClean="0"/>
                        <a:t>¿</a:t>
                      </a:r>
                      <a:r>
                        <a:rPr lang="en-GB" sz="2400" b="1" dirty="0" err="1" smtClean="0"/>
                        <a:t>Quién</a:t>
                      </a:r>
                      <a:r>
                        <a:rPr lang="en-GB" sz="2400" b="1" dirty="0" smtClean="0"/>
                        <a:t> la </a:t>
                      </a:r>
                      <a:r>
                        <a:rPr lang="en-GB" sz="2400" b="1" dirty="0" err="1" smtClean="0"/>
                        <a:t>propuso</a:t>
                      </a:r>
                      <a:r>
                        <a:rPr lang="en-GB" sz="2400" b="1" dirty="0" smtClean="0"/>
                        <a:t>?</a:t>
                      </a:r>
                      <a:endParaRPr lang="en-GB" sz="2400" b="1" dirty="0"/>
                    </a:p>
                  </a:txBody>
                  <a:tcPr anchor="ctr"/>
                </a:tc>
              </a:tr>
              <a:tr h="836077">
                <a:tc>
                  <a:txBody>
                    <a:bodyPr/>
                    <a:lstStyle/>
                    <a:p>
                      <a:pPr algn="ctr"/>
                      <a:endParaRPr lang="en-GB" sz="3200" dirty="0"/>
                    </a:p>
                  </a:txBody>
                  <a:tcPr anchor="ctr"/>
                </a:tc>
              </a:tr>
              <a:tr h="836077">
                <a:tc>
                  <a:txBody>
                    <a:bodyPr/>
                    <a:lstStyle/>
                    <a:p>
                      <a:pPr algn="ctr"/>
                      <a:endParaRPr lang="en-GB" sz="3200" dirty="0"/>
                    </a:p>
                  </a:txBody>
                  <a:tcPr anchor="ctr"/>
                </a:tc>
              </a:tr>
              <a:tr h="836077">
                <a:tc>
                  <a:txBody>
                    <a:bodyPr/>
                    <a:lstStyle/>
                    <a:p>
                      <a:pPr algn="ctr"/>
                      <a:endParaRPr lang="en-GB" sz="3200" dirty="0"/>
                    </a:p>
                  </a:txBody>
                  <a:tcPr anchor="ctr"/>
                </a:tc>
              </a:tr>
              <a:tr h="1032209">
                <a:tc>
                  <a:txBody>
                    <a:bodyPr/>
                    <a:lstStyle/>
                    <a:p>
                      <a:pPr algn="ctr"/>
                      <a:endParaRPr lang="en-GB" sz="3200" dirty="0"/>
                    </a:p>
                  </a:txBody>
                  <a:tcPr anchor="ctr"/>
                </a:tc>
              </a:tr>
              <a:tr h="836077">
                <a:tc>
                  <a:txBody>
                    <a:bodyPr/>
                    <a:lstStyle/>
                    <a:p>
                      <a:pPr algn="ctr"/>
                      <a:endParaRPr lang="en-GB" sz="3600" dirty="0"/>
                    </a:p>
                  </a:txBody>
                  <a:tcPr anchor="ctr"/>
                </a:tc>
              </a:tr>
              <a:tr h="836077">
                <a:tc>
                  <a:txBody>
                    <a:bodyPr/>
                    <a:lstStyle/>
                    <a:p>
                      <a:pPr algn="ctr"/>
                      <a:endParaRPr lang="en-GB" sz="3200" dirty="0"/>
                    </a:p>
                  </a:txBody>
                  <a:tcPr anchor="ctr"/>
                </a:tc>
              </a:tr>
            </a:tbl>
          </a:graphicData>
        </a:graphic>
      </p:graphicFrame>
      <p:sp>
        <p:nvSpPr>
          <p:cNvPr id="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289307"/>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301454" cy="646331"/>
          </a:xfrm>
          <a:prstGeom prst="rect">
            <a:avLst/>
          </a:prstGeom>
          <a:solidFill>
            <a:srgbClr val="C00000"/>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chemeClr val="bg1"/>
                </a:solidFill>
              </a:rPr>
              <a:t>¿</a:t>
            </a:r>
            <a:r>
              <a:rPr lang="en-GB" sz="3600" b="1" dirty="0" err="1" smtClean="0">
                <a:solidFill>
                  <a:schemeClr val="bg1"/>
                </a:solidFill>
              </a:rPr>
              <a:t>Adónde</a:t>
            </a:r>
            <a:r>
              <a:rPr lang="en-GB" sz="3600" b="1" dirty="0" smtClean="0">
                <a:solidFill>
                  <a:schemeClr val="bg1"/>
                </a:solidFill>
              </a:rPr>
              <a:t> vas?</a:t>
            </a:r>
            <a:endParaRPr lang="en-GB" sz="3600" b="1" dirty="0">
              <a:solidFill>
                <a:schemeClr val="bg1"/>
              </a:solidFill>
            </a:endParaRPr>
          </a:p>
        </p:txBody>
      </p:sp>
      <p:sp>
        <p:nvSpPr>
          <p:cNvPr id="7" name="Content Placeholder 6"/>
          <p:cNvSpPr>
            <a:spLocks noGrp="1"/>
          </p:cNvSpPr>
          <p:nvPr>
            <p:ph idx="1"/>
          </p:nvPr>
        </p:nvSpPr>
        <p:spPr>
          <a:xfrm>
            <a:off x="323528" y="1196752"/>
            <a:ext cx="3234772" cy="4176463"/>
          </a:xfrm>
        </p:spPr>
        <p:txBody>
          <a:bodyPr>
            <a:normAutofit/>
          </a:bodyPr>
          <a:lstStyle/>
          <a:p>
            <a:r>
              <a:rPr lang="en-GB" sz="3600" b="1" dirty="0" smtClean="0"/>
              <a:t>¿</a:t>
            </a:r>
            <a:r>
              <a:rPr lang="en-GB" sz="3600" b="1" dirty="0" err="1" smtClean="0"/>
              <a:t>Adónde</a:t>
            </a:r>
            <a:r>
              <a:rPr lang="en-GB" sz="3600" b="1" dirty="0" smtClean="0"/>
              <a:t> vas?</a:t>
            </a:r>
          </a:p>
          <a:p>
            <a:endParaRPr lang="en-GB" sz="3600" b="1" dirty="0" smtClean="0"/>
          </a:p>
          <a:p>
            <a:r>
              <a:rPr lang="en-GB" sz="3600" b="1" dirty="0" smtClean="0"/>
              <a:t>¿Con </a:t>
            </a:r>
            <a:r>
              <a:rPr lang="en-GB" sz="3600" b="1" dirty="0" err="1" smtClean="0"/>
              <a:t>quién</a:t>
            </a:r>
            <a:r>
              <a:rPr lang="en-GB" sz="3600" b="1" dirty="0" smtClean="0"/>
              <a:t>?</a:t>
            </a:r>
          </a:p>
          <a:p>
            <a:endParaRPr lang="en-GB" sz="3600" b="1" dirty="0" smtClean="0"/>
          </a:p>
          <a:p>
            <a:r>
              <a:rPr lang="en-GB" sz="3600" b="1" dirty="0" smtClean="0"/>
              <a:t>¿Para </a:t>
            </a:r>
            <a:r>
              <a:rPr lang="en-GB" sz="3600" b="1" dirty="0" err="1" smtClean="0"/>
              <a:t>cuánto</a:t>
            </a:r>
            <a:r>
              <a:rPr lang="en-GB" sz="3600" b="1" dirty="0" smtClean="0"/>
              <a:t> </a:t>
            </a:r>
            <a:r>
              <a:rPr lang="en-GB" sz="3600" b="1" dirty="0" err="1" smtClean="0"/>
              <a:t>tiempo</a:t>
            </a:r>
            <a:r>
              <a:rPr lang="en-GB" sz="3600" b="1" dirty="0" smtClean="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691608"/>
            <a:ext cx="5360547" cy="3546895"/>
          </a:xfrm>
          <a:prstGeom prst="rect">
            <a:avLst/>
          </a:prstGeom>
        </p:spPr>
      </p:pic>
      <p:sp>
        <p:nvSpPr>
          <p:cNvPr id="9" name="Content Placeholder 6"/>
          <p:cNvSpPr txBox="1">
            <a:spLocks/>
          </p:cNvSpPr>
          <p:nvPr/>
        </p:nvSpPr>
        <p:spPr>
          <a:xfrm>
            <a:off x="238928" y="5661248"/>
            <a:ext cx="8928992" cy="7015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600" b="1" dirty="0" smtClean="0"/>
              <a:t>¿</a:t>
            </a:r>
            <a:r>
              <a:rPr lang="en-GB" sz="3600" b="1" dirty="0" err="1" smtClean="0"/>
              <a:t>Qué</a:t>
            </a:r>
            <a:r>
              <a:rPr lang="en-GB" sz="3600" b="1" dirty="0" smtClean="0"/>
              <a:t> </a:t>
            </a:r>
            <a:r>
              <a:rPr lang="en-GB" sz="3600" b="1" dirty="0" err="1" smtClean="0"/>
              <a:t>harás</a:t>
            </a:r>
            <a:r>
              <a:rPr lang="en-GB" sz="3600" b="1" dirty="0" smtClean="0"/>
              <a:t> </a:t>
            </a:r>
            <a:r>
              <a:rPr lang="en-GB" sz="3600" b="1" dirty="0" err="1" smtClean="0"/>
              <a:t>cuando</a:t>
            </a:r>
            <a:r>
              <a:rPr lang="en-GB" sz="3600" b="1" dirty="0" smtClean="0"/>
              <a:t> </a:t>
            </a:r>
            <a:r>
              <a:rPr lang="en-GB" sz="3600" b="1" dirty="0" err="1" smtClean="0"/>
              <a:t>llegues</a:t>
            </a:r>
            <a:r>
              <a:rPr lang="en-GB" sz="3600" b="1" dirty="0" smtClean="0"/>
              <a:t>?</a:t>
            </a:r>
            <a:endParaRPr lang="en-GB" sz="3600" b="1" dirty="0"/>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5101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err="1" smtClean="0">
                <a:solidFill>
                  <a:schemeClr val="tx1">
                    <a:lumMod val="95000"/>
                    <a:lumOff val="5000"/>
                  </a:schemeClr>
                </a:solidFill>
              </a:rPr>
              <a:t>Una</a:t>
            </a:r>
            <a:r>
              <a:rPr lang="en-GB" sz="3600" b="1" dirty="0" smtClean="0">
                <a:solidFill>
                  <a:schemeClr val="tx1">
                    <a:lumMod val="95000"/>
                    <a:lumOff val="5000"/>
                  </a:schemeClr>
                </a:solidFill>
              </a:rPr>
              <a:t> </a:t>
            </a:r>
            <a:r>
              <a:rPr lang="en-GB" sz="3600" b="1" dirty="0" err="1" smtClean="0">
                <a:solidFill>
                  <a:schemeClr val="tx1">
                    <a:lumMod val="95000"/>
                    <a:lumOff val="5000"/>
                  </a:schemeClr>
                </a:solidFill>
              </a:rPr>
              <a:t>crítica</a:t>
            </a:r>
            <a:endParaRPr lang="en-GB" sz="3600" b="1" dirty="0">
              <a:solidFill>
                <a:schemeClr val="tx1">
                  <a:lumMod val="95000"/>
                  <a:lumOff val="5000"/>
                </a:schemeClr>
              </a:solidFill>
            </a:endParaRPr>
          </a:p>
        </p:txBody>
      </p:sp>
      <p:pic>
        <p:nvPicPr>
          <p:cNvPr id="20" name="Content Placeholder 1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12" y="5733256"/>
            <a:ext cx="4796728" cy="907257"/>
          </a:xfr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400" y="118373"/>
            <a:ext cx="821752" cy="821752"/>
          </a:xfrm>
          <a:prstGeom prst="rect">
            <a:avLst/>
          </a:prstGeom>
        </p:spPr>
      </p:pic>
      <p:pic>
        <p:nvPicPr>
          <p:cNvPr id="21" name="Content Placeholder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733256"/>
            <a:ext cx="4796728" cy="90725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9" y="1008112"/>
            <a:ext cx="8742633" cy="4579332"/>
          </a:xfrm>
          <a:prstGeom prst="rect">
            <a:avLst/>
          </a:prstGeom>
        </p:spPr>
      </p:pic>
      <p:sp>
        <p:nvSpPr>
          <p:cNvPr id="7" name="Content Placeholder 6"/>
          <p:cNvSpPr>
            <a:spLocks noGrp="1"/>
          </p:cNvSpPr>
          <p:nvPr>
            <p:ph sz="half" idx="1"/>
          </p:nvPr>
        </p:nvSpPr>
        <p:spPr>
          <a:xfrm>
            <a:off x="2195736" y="1783357"/>
            <a:ext cx="5109663" cy="4525963"/>
          </a:xfrm>
        </p:spPr>
        <p:txBody>
          <a:bodyPr>
            <a:normAutofit/>
          </a:bodyPr>
          <a:lstStyle/>
          <a:p>
            <a:pPr>
              <a:lnSpc>
                <a:spcPts val="3000"/>
              </a:lnSpc>
            </a:pPr>
            <a:r>
              <a:rPr lang="en-GB" b="1" dirty="0" smtClean="0"/>
              <a:t>¿</a:t>
            </a:r>
            <a:r>
              <a:rPr lang="en-GB" b="1" dirty="0" err="1" smtClean="0"/>
              <a:t>Qué</a:t>
            </a:r>
            <a:r>
              <a:rPr lang="en-GB" b="1" dirty="0" smtClean="0"/>
              <a:t> </a:t>
            </a:r>
            <a:r>
              <a:rPr lang="en-GB" b="1" dirty="0" err="1" smtClean="0"/>
              <a:t>viste</a:t>
            </a:r>
            <a:r>
              <a:rPr lang="en-GB" b="1" dirty="0" smtClean="0"/>
              <a:t>?</a:t>
            </a:r>
          </a:p>
          <a:p>
            <a:pPr>
              <a:lnSpc>
                <a:spcPts val="3000"/>
              </a:lnSpc>
            </a:pPr>
            <a:r>
              <a:rPr lang="en-GB" b="1" dirty="0" smtClean="0"/>
              <a:t>¿</a:t>
            </a:r>
            <a:r>
              <a:rPr lang="en-GB" b="1" dirty="0" err="1" smtClean="0"/>
              <a:t>Qué</a:t>
            </a:r>
            <a:r>
              <a:rPr lang="en-GB" b="1" dirty="0" smtClean="0"/>
              <a:t> </a:t>
            </a:r>
            <a:r>
              <a:rPr lang="en-GB" b="1" dirty="0" err="1" smtClean="0"/>
              <a:t>tal</a:t>
            </a:r>
            <a:r>
              <a:rPr lang="en-GB" b="1" dirty="0" smtClean="0"/>
              <a:t> </a:t>
            </a:r>
            <a:r>
              <a:rPr lang="en-GB" b="1" dirty="0" err="1" smtClean="0"/>
              <a:t>fue</a:t>
            </a:r>
            <a:r>
              <a:rPr lang="en-GB" b="1" dirty="0" smtClean="0"/>
              <a:t>?</a:t>
            </a:r>
          </a:p>
          <a:p>
            <a:pPr>
              <a:lnSpc>
                <a:spcPts val="3000"/>
              </a:lnSpc>
            </a:pPr>
            <a:r>
              <a:rPr lang="en-GB" b="1" dirty="0" smtClean="0"/>
              <a:t>¿De </a:t>
            </a:r>
            <a:r>
              <a:rPr lang="en-GB" b="1" dirty="0" err="1" smtClean="0"/>
              <a:t>qué</a:t>
            </a:r>
            <a:r>
              <a:rPr lang="en-GB" b="1" dirty="0" smtClean="0"/>
              <a:t> se </a:t>
            </a:r>
            <a:r>
              <a:rPr lang="en-GB" b="1" dirty="0" err="1" smtClean="0"/>
              <a:t>trata</a:t>
            </a:r>
            <a:r>
              <a:rPr lang="en-GB" b="1" dirty="0" smtClean="0"/>
              <a:t> la </a:t>
            </a:r>
            <a:r>
              <a:rPr lang="en-GB" b="1" dirty="0" err="1" smtClean="0"/>
              <a:t>historia</a:t>
            </a:r>
            <a:r>
              <a:rPr lang="en-GB" b="1" dirty="0" smtClean="0"/>
              <a:t>?</a:t>
            </a:r>
          </a:p>
          <a:p>
            <a:pPr>
              <a:lnSpc>
                <a:spcPts val="3000"/>
              </a:lnSpc>
            </a:pPr>
            <a:r>
              <a:rPr lang="en-GB" b="1" dirty="0" smtClean="0"/>
              <a:t>¿Lo/la </a:t>
            </a:r>
            <a:r>
              <a:rPr lang="en-GB" b="1" dirty="0" err="1" smtClean="0"/>
              <a:t>recomendarías</a:t>
            </a:r>
            <a:r>
              <a:rPr lang="en-GB" b="1" dirty="0" smtClean="0"/>
              <a:t>?</a:t>
            </a:r>
          </a:p>
          <a:p>
            <a:pPr>
              <a:lnSpc>
                <a:spcPts val="3000"/>
              </a:lnSpc>
            </a:pPr>
            <a:r>
              <a:rPr lang="en-GB" b="1" dirty="0" smtClean="0"/>
              <a:t>¿</a:t>
            </a:r>
            <a:r>
              <a:rPr lang="en-GB" b="1" dirty="0" err="1" smtClean="0"/>
              <a:t>Por</a:t>
            </a:r>
            <a:r>
              <a:rPr lang="en-GB" b="1" dirty="0" smtClean="0"/>
              <a:t> </a:t>
            </a:r>
            <a:r>
              <a:rPr lang="en-GB" b="1" dirty="0" err="1" smtClean="0"/>
              <a:t>qué</a:t>
            </a:r>
            <a:r>
              <a:rPr lang="en-GB" b="1" dirty="0" smtClean="0"/>
              <a:t> (no)?</a:t>
            </a:r>
          </a:p>
          <a:p>
            <a:endParaRPr lang="en-GB" sz="3600" b="1" dirty="0" smtClean="0"/>
          </a:p>
          <a:p>
            <a:pPr marL="0" indent="0">
              <a:buNone/>
            </a:pPr>
            <a:endParaRPr lang="en-GB" sz="3600" b="1" dirty="0" smtClean="0"/>
          </a:p>
        </p:txBody>
      </p:sp>
    </p:spTree>
    <p:extLst>
      <p:ext uri="{BB962C8B-B14F-4D97-AF65-F5344CB8AC3E}">
        <p14:creationId xmlns:p14="http://schemas.microsoft.com/office/powerpoint/2010/main" val="26561920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301454" cy="646331"/>
          </a:xfrm>
          <a:prstGeom prst="rect">
            <a:avLst/>
          </a:prstGeom>
          <a:solidFill>
            <a:srgbClr val="3366FF"/>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chemeClr val="bg1"/>
                </a:solidFill>
              </a:rPr>
              <a:t>¡</a:t>
            </a:r>
            <a:r>
              <a:rPr lang="en-GB" sz="3600" b="1" dirty="0" err="1" smtClean="0">
                <a:solidFill>
                  <a:schemeClr val="bg1"/>
                </a:solidFill>
              </a:rPr>
              <a:t>Atascos</a:t>
            </a:r>
            <a:r>
              <a:rPr lang="en-GB" sz="3600" b="1" dirty="0" smtClean="0">
                <a:solidFill>
                  <a:schemeClr val="bg1"/>
                </a:solidFill>
              </a:rPr>
              <a:t>!</a:t>
            </a:r>
            <a:endParaRPr lang="en-GB" sz="3600" b="1" dirty="0">
              <a:solidFill>
                <a:schemeClr val="bg1"/>
              </a:solidFill>
            </a:endParaRPr>
          </a:p>
        </p:txBody>
      </p:sp>
      <p:sp>
        <p:nvSpPr>
          <p:cNvPr id="7" name="Content Placeholder 6"/>
          <p:cNvSpPr>
            <a:spLocks noGrp="1"/>
          </p:cNvSpPr>
          <p:nvPr>
            <p:ph idx="1"/>
          </p:nvPr>
        </p:nvSpPr>
        <p:spPr>
          <a:xfrm>
            <a:off x="5178115" y="1052736"/>
            <a:ext cx="3871004" cy="4525963"/>
          </a:xfrm>
        </p:spPr>
        <p:txBody>
          <a:bodyPr>
            <a:normAutofit fontScale="92500" lnSpcReduction="20000"/>
          </a:bodyPr>
          <a:lstStyle/>
          <a:p>
            <a:r>
              <a:rPr lang="en-GB" b="1" dirty="0" smtClean="0"/>
              <a:t>¿</a:t>
            </a:r>
            <a:r>
              <a:rPr lang="en-GB" b="1" dirty="0" err="1" smtClean="0"/>
              <a:t>Adónde</a:t>
            </a:r>
            <a:r>
              <a:rPr lang="en-GB" b="1" dirty="0" smtClean="0"/>
              <a:t> </a:t>
            </a:r>
            <a:r>
              <a:rPr lang="en-GB" b="1" dirty="0" err="1" smtClean="0"/>
              <a:t>ibas</a:t>
            </a:r>
            <a:r>
              <a:rPr lang="en-GB" b="1" dirty="0" smtClean="0"/>
              <a:t>?</a:t>
            </a:r>
            <a:br>
              <a:rPr lang="en-GB" b="1" dirty="0" smtClean="0"/>
            </a:br>
            <a:endParaRPr lang="en-GB" b="1" dirty="0" smtClean="0"/>
          </a:p>
          <a:p>
            <a:r>
              <a:rPr lang="en-GB" b="1" dirty="0" smtClean="0"/>
              <a:t>¿A </a:t>
            </a:r>
            <a:r>
              <a:rPr lang="en-GB" b="1" dirty="0" err="1" smtClean="0"/>
              <a:t>qué</a:t>
            </a:r>
            <a:r>
              <a:rPr lang="en-GB" b="1" dirty="0" smtClean="0"/>
              <a:t> </a:t>
            </a:r>
            <a:r>
              <a:rPr lang="en-GB" b="1" dirty="0" err="1" smtClean="0"/>
              <a:t>hora</a:t>
            </a:r>
            <a:r>
              <a:rPr lang="en-GB" b="1" dirty="0" smtClean="0"/>
              <a:t> </a:t>
            </a:r>
            <a:r>
              <a:rPr lang="en-GB" b="1" dirty="0" err="1" smtClean="0"/>
              <a:t>saliste</a:t>
            </a:r>
            <a:r>
              <a:rPr lang="en-GB" b="1" dirty="0" smtClean="0"/>
              <a:t> de casa?</a:t>
            </a:r>
            <a:br>
              <a:rPr lang="en-GB" b="1" dirty="0" smtClean="0"/>
            </a:br>
            <a:endParaRPr lang="en-GB" b="1" dirty="0" smtClean="0"/>
          </a:p>
          <a:p>
            <a:r>
              <a:rPr lang="en-GB" b="1" dirty="0" smtClean="0"/>
              <a:t>¿</a:t>
            </a:r>
            <a:r>
              <a:rPr lang="en-GB" b="1" dirty="0" err="1" smtClean="0"/>
              <a:t>Cuánto</a:t>
            </a:r>
            <a:r>
              <a:rPr lang="en-GB" b="1" dirty="0" smtClean="0"/>
              <a:t> </a:t>
            </a:r>
            <a:r>
              <a:rPr lang="en-GB" b="1" dirty="0" err="1" smtClean="0"/>
              <a:t>tiempo</a:t>
            </a:r>
            <a:r>
              <a:rPr lang="en-GB" b="1" dirty="0" smtClean="0"/>
              <a:t> </a:t>
            </a:r>
            <a:r>
              <a:rPr lang="en-GB" b="1" dirty="0" err="1" smtClean="0"/>
              <a:t>llevas</a:t>
            </a:r>
            <a:r>
              <a:rPr lang="en-GB" b="1" dirty="0" smtClean="0"/>
              <a:t> </a:t>
            </a:r>
            <a:r>
              <a:rPr lang="en-GB" b="1" dirty="0" err="1" smtClean="0"/>
              <a:t>esperando</a:t>
            </a:r>
            <a:r>
              <a:rPr lang="en-GB" b="1" dirty="0" smtClean="0"/>
              <a:t>?</a:t>
            </a:r>
          </a:p>
          <a:p>
            <a:endParaRPr lang="en-GB" b="1" dirty="0" smtClean="0"/>
          </a:p>
          <a:p>
            <a:r>
              <a:rPr lang="en-GB" b="1" dirty="0"/>
              <a:t> </a:t>
            </a:r>
            <a:r>
              <a:rPr lang="en-GB" b="1" dirty="0" smtClean="0"/>
              <a:t>¿</a:t>
            </a:r>
            <a:r>
              <a:rPr lang="en-GB" b="1" dirty="0" err="1" smtClean="0"/>
              <a:t>Qué</a:t>
            </a:r>
            <a:r>
              <a:rPr lang="en-GB" b="1" dirty="0" smtClean="0"/>
              <a:t> </a:t>
            </a:r>
            <a:r>
              <a:rPr lang="en-GB" b="1" dirty="0" err="1" smtClean="0"/>
              <a:t>harás</a:t>
            </a:r>
            <a:r>
              <a:rPr lang="en-GB" b="1" dirty="0" smtClean="0"/>
              <a:t> </a:t>
            </a:r>
            <a:r>
              <a:rPr lang="en-GB" b="1" dirty="0" err="1" smtClean="0"/>
              <a:t>mientras</a:t>
            </a:r>
            <a:r>
              <a:rPr lang="en-GB" b="1" dirty="0" smtClean="0"/>
              <a:t> </a:t>
            </a:r>
            <a:r>
              <a:rPr lang="en-GB" b="1" dirty="0" err="1" smtClean="0"/>
              <a:t>sigues</a:t>
            </a:r>
            <a:r>
              <a:rPr lang="en-GB" b="1" dirty="0" smtClean="0"/>
              <a:t> </a:t>
            </a:r>
            <a:r>
              <a:rPr lang="en-GB" b="1" dirty="0" err="1" smtClean="0"/>
              <a:t>esperando</a:t>
            </a:r>
            <a:r>
              <a:rPr lang="en-GB" b="1" dirty="0" smtClean="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9" y="1700808"/>
            <a:ext cx="4977935" cy="3318623"/>
          </a:xfrm>
          <a:prstGeom prst="rect">
            <a:avLst/>
          </a:prstGeom>
        </p:spPr>
      </p:pic>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1575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rgbClr val="FFC000"/>
          </a:solidFill>
          <a:ln w="57150">
            <a:solidFill>
              <a:srgbClr val="3135DF"/>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err="1" smtClean="0">
                <a:solidFill>
                  <a:schemeClr val="tx1">
                    <a:lumMod val="85000"/>
                    <a:lumOff val="15000"/>
                  </a:schemeClr>
                </a:solidFill>
              </a:rPr>
              <a:t>Pretextos</a:t>
            </a:r>
            <a:endParaRPr lang="en-GB" sz="3600" b="1" dirty="0">
              <a:solidFill>
                <a:schemeClr val="tx1">
                  <a:lumMod val="85000"/>
                  <a:lumOff val="15000"/>
                </a:schemeClr>
              </a:solidFill>
            </a:endParaRPr>
          </a:p>
        </p:txBody>
      </p:sp>
      <p:sp>
        <p:nvSpPr>
          <p:cNvPr id="7" name="Content Placeholder 6"/>
          <p:cNvSpPr>
            <a:spLocks noGrp="1"/>
          </p:cNvSpPr>
          <p:nvPr>
            <p:ph sz="half" idx="1"/>
          </p:nvPr>
        </p:nvSpPr>
        <p:spPr>
          <a:xfrm>
            <a:off x="118418" y="1342792"/>
            <a:ext cx="5109663" cy="4525963"/>
          </a:xfrm>
        </p:spPr>
        <p:txBody>
          <a:bodyPr>
            <a:normAutofit lnSpcReduction="10000"/>
          </a:bodyPr>
          <a:lstStyle/>
          <a:p>
            <a:pPr>
              <a:lnSpc>
                <a:spcPct val="150000"/>
              </a:lnSpc>
            </a:pPr>
            <a:r>
              <a:rPr lang="en-GB" sz="3200" b="1" dirty="0" smtClean="0"/>
              <a:t>¿</a:t>
            </a:r>
            <a:r>
              <a:rPr lang="en-GB" sz="3600" b="1" dirty="0" err="1" smtClean="0"/>
              <a:t>Qué</a:t>
            </a:r>
            <a:r>
              <a:rPr lang="en-GB" sz="3600" b="1" dirty="0" smtClean="0"/>
              <a:t> no </a:t>
            </a:r>
            <a:r>
              <a:rPr lang="en-GB" sz="3600" b="1" dirty="0" err="1" smtClean="0"/>
              <a:t>querías</a:t>
            </a:r>
            <a:r>
              <a:rPr lang="en-GB" sz="3600" b="1" dirty="0" smtClean="0"/>
              <a:t> </a:t>
            </a:r>
            <a:r>
              <a:rPr lang="en-GB" sz="3600" b="1" dirty="0" err="1" smtClean="0"/>
              <a:t>hacer</a:t>
            </a:r>
            <a:r>
              <a:rPr lang="en-GB" sz="3600" b="1" dirty="0" smtClean="0"/>
              <a:t>?</a:t>
            </a:r>
          </a:p>
          <a:p>
            <a:pPr>
              <a:lnSpc>
                <a:spcPct val="150000"/>
              </a:lnSpc>
            </a:pPr>
            <a:r>
              <a:rPr lang="en-GB" sz="3600" b="1" dirty="0" smtClean="0"/>
              <a:t>¿</a:t>
            </a:r>
            <a:r>
              <a:rPr lang="en-GB" sz="3600" b="1" dirty="0" err="1" smtClean="0"/>
              <a:t>Por</a:t>
            </a:r>
            <a:r>
              <a:rPr lang="en-GB" sz="3600" b="1" dirty="0" smtClean="0"/>
              <a:t> </a:t>
            </a:r>
            <a:r>
              <a:rPr lang="en-GB" sz="3600" b="1" dirty="0" err="1" smtClean="0"/>
              <a:t>qué</a:t>
            </a:r>
            <a:r>
              <a:rPr lang="en-GB" sz="3600" b="1" dirty="0" smtClean="0"/>
              <a:t> no?</a:t>
            </a:r>
          </a:p>
          <a:p>
            <a:pPr>
              <a:lnSpc>
                <a:spcPct val="150000"/>
              </a:lnSpc>
            </a:pPr>
            <a:r>
              <a:rPr lang="en-GB" sz="3600" b="1" dirty="0" smtClean="0"/>
              <a:t>¿</a:t>
            </a:r>
            <a:r>
              <a:rPr lang="en-GB" sz="3600" b="1" dirty="0" err="1" smtClean="0"/>
              <a:t>Qué</a:t>
            </a:r>
            <a:r>
              <a:rPr lang="en-GB" sz="3600" b="1" dirty="0" smtClean="0"/>
              <a:t> </a:t>
            </a:r>
            <a:r>
              <a:rPr lang="en-GB" sz="3600" b="1" dirty="0" err="1" smtClean="0"/>
              <a:t>excusa</a:t>
            </a:r>
            <a:r>
              <a:rPr lang="en-GB" sz="3600" b="1" dirty="0" smtClean="0"/>
              <a:t> </a:t>
            </a:r>
            <a:r>
              <a:rPr lang="en-GB" sz="3600" b="1" dirty="0" err="1" smtClean="0"/>
              <a:t>diste</a:t>
            </a:r>
            <a:r>
              <a:rPr lang="en-GB" sz="3600" b="1" dirty="0" smtClean="0"/>
              <a:t>?</a:t>
            </a:r>
          </a:p>
          <a:p>
            <a:pPr>
              <a:lnSpc>
                <a:spcPct val="150000"/>
              </a:lnSpc>
            </a:pPr>
            <a:r>
              <a:rPr lang="en-GB" sz="3600" b="1" dirty="0" smtClean="0"/>
              <a:t>¿</a:t>
            </a:r>
            <a:r>
              <a:rPr lang="en-GB" sz="3600" b="1" dirty="0" err="1" smtClean="0"/>
              <a:t>Salió</a:t>
            </a:r>
            <a:r>
              <a:rPr lang="en-GB" sz="3600" b="1" dirty="0" smtClean="0"/>
              <a:t> </a:t>
            </a:r>
            <a:r>
              <a:rPr lang="en-GB" sz="3600" b="1" dirty="0" err="1" smtClean="0"/>
              <a:t>todo</a:t>
            </a:r>
            <a:r>
              <a:rPr lang="en-GB" sz="3600" b="1" dirty="0" smtClean="0"/>
              <a:t> </a:t>
            </a:r>
            <a:r>
              <a:rPr lang="en-GB" sz="3600" b="1" dirty="0" err="1" smtClean="0"/>
              <a:t>bien?Por</a:t>
            </a:r>
            <a:r>
              <a:rPr lang="en-GB" sz="3600" b="1" dirty="0" smtClean="0"/>
              <a:t> </a:t>
            </a:r>
            <a:r>
              <a:rPr lang="en-GB" sz="3600" b="1" dirty="0" err="1" smtClean="0"/>
              <a:t>qué</a:t>
            </a:r>
            <a:r>
              <a:rPr lang="en-GB" sz="3600" b="1" dirty="0" smtClean="0"/>
              <a:t> (no)?</a:t>
            </a:r>
            <a:endParaRPr lang="en-GB" sz="4400" b="1" dirty="0" smtClean="0"/>
          </a:p>
          <a:p>
            <a:pPr marL="0" indent="0">
              <a:lnSpc>
                <a:spcPct val="150000"/>
              </a:lnSpc>
              <a:buNone/>
            </a:pPr>
            <a:endParaRPr lang="en-GB" sz="4000" b="1" dirty="0" smtClean="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628800"/>
            <a:ext cx="3506340" cy="3816424"/>
          </a:xfrm>
          <a:prstGeom prst="rect">
            <a:avLst/>
          </a:prstGeom>
        </p:spPr>
      </p:pic>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2225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52736"/>
            <a:ext cx="3888432" cy="5054962"/>
          </a:xfrm>
          <a:prstGeom prst="rect">
            <a:avLst/>
          </a:prstGeom>
          <a:ln>
            <a:solidFill>
              <a:schemeClr val="bg2"/>
            </a:solidFill>
          </a:ln>
        </p:spPr>
      </p:pic>
      <p:sp>
        <p:nvSpPr>
          <p:cNvPr id="5" name="TextBox 4"/>
          <p:cNvSpPr txBox="1"/>
          <p:nvPr/>
        </p:nvSpPr>
        <p:spPr>
          <a:xfrm>
            <a:off x="118418" y="118373"/>
            <a:ext cx="3301454" cy="646331"/>
          </a:xfrm>
          <a:prstGeom prst="rect">
            <a:avLst/>
          </a:prstGeom>
          <a:solidFill>
            <a:srgbClr val="FF3399"/>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err="1" smtClean="0">
                <a:solidFill>
                  <a:schemeClr val="tx1"/>
                </a:solidFill>
              </a:rPr>
              <a:t>Cubo</a:t>
            </a:r>
            <a:r>
              <a:rPr lang="en-GB" sz="3600" b="1" dirty="0" smtClean="0">
                <a:solidFill>
                  <a:schemeClr val="tx1"/>
                </a:solidFill>
              </a:rPr>
              <a:t> de </a:t>
            </a:r>
            <a:r>
              <a:rPr lang="en-GB" sz="3600" b="1" dirty="0" err="1" smtClean="0">
                <a:solidFill>
                  <a:schemeClr val="tx1"/>
                </a:solidFill>
              </a:rPr>
              <a:t>basura</a:t>
            </a:r>
            <a:endParaRPr lang="en-GB" sz="3600" b="1" dirty="0">
              <a:solidFill>
                <a:schemeClr val="tx1"/>
              </a:solidFill>
            </a:endParaRPr>
          </a:p>
        </p:txBody>
      </p:sp>
      <p:sp>
        <p:nvSpPr>
          <p:cNvPr id="7" name="Content Placeholder 6"/>
          <p:cNvSpPr>
            <a:spLocks noGrp="1"/>
          </p:cNvSpPr>
          <p:nvPr>
            <p:ph idx="1"/>
          </p:nvPr>
        </p:nvSpPr>
        <p:spPr>
          <a:xfrm>
            <a:off x="323528" y="1196752"/>
            <a:ext cx="3888432" cy="4929411"/>
          </a:xfrm>
        </p:spPr>
        <p:txBody>
          <a:bodyPr>
            <a:normAutofit/>
          </a:bodyPr>
          <a:lstStyle/>
          <a:p>
            <a:r>
              <a:rPr lang="en-GB" sz="3600" b="1" dirty="0" smtClean="0"/>
              <a:t>¿</a:t>
            </a:r>
            <a:r>
              <a:rPr lang="en-GB" sz="3600" b="1" dirty="0" err="1" smtClean="0"/>
              <a:t>Qué</a:t>
            </a:r>
            <a:r>
              <a:rPr lang="en-GB" sz="3600" b="1" dirty="0" smtClean="0"/>
              <a:t> vas a </a:t>
            </a:r>
            <a:r>
              <a:rPr lang="en-GB" sz="3600" b="1" dirty="0" err="1" smtClean="0"/>
              <a:t>tirar</a:t>
            </a:r>
            <a:r>
              <a:rPr lang="en-GB" sz="3600" b="1" dirty="0" smtClean="0"/>
              <a:t>?</a:t>
            </a:r>
          </a:p>
          <a:p>
            <a:r>
              <a:rPr lang="en-GB" sz="3600" b="1" dirty="0" smtClean="0"/>
              <a:t>¿</a:t>
            </a:r>
            <a:r>
              <a:rPr lang="en-GB" sz="3600" b="1" dirty="0" err="1" smtClean="0"/>
              <a:t>Por</a:t>
            </a:r>
            <a:r>
              <a:rPr lang="en-GB" sz="3600" b="1" dirty="0" smtClean="0"/>
              <a:t> </a:t>
            </a:r>
            <a:r>
              <a:rPr lang="en-GB" sz="3600" b="1" dirty="0" err="1" smtClean="0"/>
              <a:t>qué</a:t>
            </a:r>
            <a:r>
              <a:rPr lang="en-GB" sz="3600" b="1" dirty="0" smtClean="0"/>
              <a:t>?</a:t>
            </a:r>
            <a:endParaRPr lang="en-GB" sz="3600" b="1" dirty="0"/>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56978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¡De </a:t>
            </a:r>
            <a:r>
              <a:rPr lang="en-GB" sz="3600" b="1" dirty="0" err="1" smtClean="0">
                <a:solidFill>
                  <a:schemeClr val="tx1">
                    <a:lumMod val="95000"/>
                    <a:lumOff val="5000"/>
                  </a:schemeClr>
                </a:solidFill>
              </a:rPr>
              <a:t>moda</a:t>
            </a:r>
            <a:r>
              <a:rPr lang="en-GB" sz="3600" b="1" dirty="0" smtClean="0">
                <a:solidFill>
                  <a:schemeClr val="tx1">
                    <a:lumMod val="95000"/>
                    <a:lumOff val="5000"/>
                  </a:schemeClr>
                </a:solidFill>
              </a:rPr>
              <a:t>!?!</a:t>
            </a:r>
            <a:endParaRPr lang="en-GB" sz="3600" b="1" dirty="0">
              <a:solidFill>
                <a:schemeClr val="tx1">
                  <a:lumMod val="95000"/>
                  <a:lumOff val="5000"/>
                </a:schemeClr>
              </a:solidFill>
            </a:endParaRPr>
          </a:p>
        </p:txBody>
      </p:sp>
      <p:sp>
        <p:nvSpPr>
          <p:cNvPr id="7" name="Content Placeholder 6"/>
          <p:cNvSpPr>
            <a:spLocks noGrp="1"/>
          </p:cNvSpPr>
          <p:nvPr>
            <p:ph sz="half" idx="1"/>
          </p:nvPr>
        </p:nvSpPr>
        <p:spPr>
          <a:xfrm>
            <a:off x="118418" y="1342792"/>
            <a:ext cx="5109663" cy="4525963"/>
          </a:xfrm>
        </p:spPr>
        <p:txBody>
          <a:bodyPr>
            <a:normAutofit fontScale="92500" lnSpcReduction="10000"/>
          </a:bodyPr>
          <a:lstStyle/>
          <a:p>
            <a:pPr>
              <a:lnSpc>
                <a:spcPct val="150000"/>
              </a:lnSpc>
            </a:pPr>
            <a:r>
              <a:rPr lang="en-GB" b="1" dirty="0" smtClean="0"/>
              <a:t>¿</a:t>
            </a:r>
            <a:r>
              <a:rPr lang="en-GB" b="1" dirty="0" err="1" smtClean="0"/>
              <a:t>Cuál</a:t>
            </a:r>
            <a:r>
              <a:rPr lang="en-GB" b="1" dirty="0" smtClean="0"/>
              <a:t> </a:t>
            </a:r>
            <a:r>
              <a:rPr lang="en-GB" b="1" dirty="0" err="1" smtClean="0"/>
              <a:t>es</a:t>
            </a:r>
            <a:r>
              <a:rPr lang="en-GB" b="1" dirty="0" smtClean="0"/>
              <a:t> el </a:t>
            </a:r>
            <a:r>
              <a:rPr lang="en-GB" b="1" dirty="0" err="1" smtClean="0"/>
              <a:t>peor</a:t>
            </a:r>
            <a:r>
              <a:rPr lang="en-GB" b="1" dirty="0" smtClean="0"/>
              <a:t> error de </a:t>
            </a:r>
            <a:r>
              <a:rPr lang="en-GB" b="1" dirty="0" err="1" smtClean="0"/>
              <a:t>moda</a:t>
            </a:r>
            <a:r>
              <a:rPr lang="en-GB" b="1" dirty="0" smtClean="0"/>
              <a:t> en </a:t>
            </a:r>
            <a:r>
              <a:rPr lang="en-GB" b="1" dirty="0" err="1" smtClean="0"/>
              <a:t>tu</a:t>
            </a:r>
            <a:r>
              <a:rPr lang="en-GB" b="1" dirty="0" smtClean="0"/>
              <a:t> </a:t>
            </a:r>
            <a:r>
              <a:rPr lang="en-GB" b="1" dirty="0" err="1" smtClean="0"/>
              <a:t>opinión</a:t>
            </a:r>
            <a:r>
              <a:rPr lang="en-GB" b="1" dirty="0" smtClean="0"/>
              <a:t>?</a:t>
            </a:r>
          </a:p>
          <a:p>
            <a:pPr>
              <a:lnSpc>
                <a:spcPct val="150000"/>
              </a:lnSpc>
            </a:pPr>
            <a:r>
              <a:rPr lang="en-GB" b="1" dirty="0" smtClean="0"/>
              <a:t>¿</a:t>
            </a:r>
            <a:r>
              <a:rPr lang="en-GB" b="1" dirty="0" err="1" smtClean="0"/>
              <a:t>Por</a:t>
            </a:r>
            <a:r>
              <a:rPr lang="en-GB" b="1" dirty="0" smtClean="0"/>
              <a:t> </a:t>
            </a:r>
            <a:r>
              <a:rPr lang="en-GB" b="1" dirty="0" err="1" smtClean="0"/>
              <a:t>qué</a:t>
            </a:r>
            <a:r>
              <a:rPr lang="en-GB" b="1" dirty="0" smtClean="0"/>
              <a:t>?</a:t>
            </a:r>
          </a:p>
          <a:p>
            <a:pPr>
              <a:lnSpc>
                <a:spcPct val="150000"/>
              </a:lnSpc>
            </a:pPr>
            <a:r>
              <a:rPr lang="en-GB" b="1" dirty="0" smtClean="0"/>
              <a:t>¿La </a:t>
            </a:r>
            <a:r>
              <a:rPr lang="en-GB" b="1" dirty="0" err="1" smtClean="0"/>
              <a:t>moda</a:t>
            </a:r>
            <a:r>
              <a:rPr lang="en-GB" b="1" dirty="0" smtClean="0"/>
              <a:t> </a:t>
            </a:r>
            <a:r>
              <a:rPr lang="en-GB" b="1" dirty="0" err="1" smtClean="0"/>
              <a:t>te</a:t>
            </a:r>
            <a:r>
              <a:rPr lang="en-GB" b="1" dirty="0" smtClean="0"/>
              <a:t> </a:t>
            </a:r>
            <a:r>
              <a:rPr lang="en-GB" b="1" dirty="0" err="1" smtClean="0"/>
              <a:t>parece</a:t>
            </a:r>
            <a:r>
              <a:rPr lang="en-GB" b="1" dirty="0" smtClean="0"/>
              <a:t> </a:t>
            </a:r>
            <a:r>
              <a:rPr lang="en-GB" b="1" dirty="0" err="1" smtClean="0"/>
              <a:t>importante</a:t>
            </a:r>
            <a:r>
              <a:rPr lang="en-GB" b="1" dirty="0" smtClean="0"/>
              <a:t>?</a:t>
            </a:r>
          </a:p>
          <a:p>
            <a:pPr>
              <a:lnSpc>
                <a:spcPct val="150000"/>
              </a:lnSpc>
            </a:pPr>
            <a:r>
              <a:rPr lang="en-GB" b="1" dirty="0" smtClean="0"/>
              <a:t>¿</a:t>
            </a:r>
            <a:r>
              <a:rPr lang="en-GB" b="1" dirty="0" err="1" smtClean="0"/>
              <a:t>Por</a:t>
            </a:r>
            <a:r>
              <a:rPr lang="en-GB" b="1" dirty="0" smtClean="0"/>
              <a:t> </a:t>
            </a:r>
            <a:r>
              <a:rPr lang="en-GB" b="1" dirty="0" err="1" smtClean="0"/>
              <a:t>qué</a:t>
            </a:r>
            <a:r>
              <a:rPr lang="en-GB" b="1" dirty="0" smtClean="0"/>
              <a:t> (no)?</a:t>
            </a:r>
          </a:p>
          <a:p>
            <a:pPr>
              <a:lnSpc>
                <a:spcPct val="150000"/>
              </a:lnSpc>
            </a:pPr>
            <a:r>
              <a:rPr lang="en-GB" b="1" dirty="0" smtClean="0"/>
              <a:t>¿</a:t>
            </a:r>
            <a:r>
              <a:rPr lang="en-GB" b="1" dirty="0" err="1" smtClean="0"/>
              <a:t>Cuál</a:t>
            </a:r>
            <a:r>
              <a:rPr lang="en-GB" b="1" dirty="0" smtClean="0"/>
              <a:t> </a:t>
            </a:r>
            <a:r>
              <a:rPr lang="en-GB" b="1" dirty="0" err="1" smtClean="0"/>
              <a:t>es</a:t>
            </a:r>
            <a:r>
              <a:rPr lang="en-GB" b="1" dirty="0" smtClean="0"/>
              <a:t> </a:t>
            </a:r>
            <a:r>
              <a:rPr lang="en-GB" b="1" dirty="0" err="1" smtClean="0"/>
              <a:t>tu</a:t>
            </a:r>
            <a:r>
              <a:rPr lang="en-GB" b="1" dirty="0" smtClean="0"/>
              <a:t> </a:t>
            </a:r>
            <a:r>
              <a:rPr lang="en-GB" b="1" dirty="0" err="1" smtClean="0"/>
              <a:t>prenda</a:t>
            </a:r>
            <a:r>
              <a:rPr lang="en-GB" b="1" dirty="0" smtClean="0"/>
              <a:t> de </a:t>
            </a:r>
            <a:r>
              <a:rPr lang="en-GB" b="1" dirty="0" err="1" smtClean="0"/>
              <a:t>vestir</a:t>
            </a:r>
            <a:r>
              <a:rPr lang="en-GB" b="1" dirty="0" smtClean="0"/>
              <a:t> </a:t>
            </a:r>
            <a:r>
              <a:rPr lang="en-GB" b="1" dirty="0" err="1" smtClean="0"/>
              <a:t>preferida</a:t>
            </a:r>
            <a:r>
              <a:rPr lang="en-GB" b="1" dirty="0" smtClean="0"/>
              <a:t>? </a:t>
            </a:r>
            <a:r>
              <a:rPr lang="en-GB" b="1" dirty="0" err="1" smtClean="0"/>
              <a:t>Por</a:t>
            </a:r>
            <a:r>
              <a:rPr lang="en-GB" b="1" dirty="0" smtClean="0"/>
              <a:t> </a:t>
            </a:r>
            <a:r>
              <a:rPr lang="en-GB" b="1" dirty="0" err="1" smtClean="0"/>
              <a:t>qué</a:t>
            </a:r>
            <a:r>
              <a:rPr lang="en-GB" b="1" dirty="0" smtClean="0"/>
              <a:t>?</a:t>
            </a:r>
          </a:p>
          <a:p>
            <a:pPr>
              <a:lnSpc>
                <a:spcPct val="150000"/>
              </a:lnSpc>
            </a:pPr>
            <a:endParaRPr lang="en-GB" sz="3600" b="1" dirty="0" smtClean="0"/>
          </a:p>
          <a:p>
            <a:pPr marL="0" indent="0">
              <a:lnSpc>
                <a:spcPct val="150000"/>
              </a:lnSpc>
              <a:buNone/>
            </a:pPr>
            <a:endParaRPr lang="en-GB" sz="3600" b="1" dirty="0" smtClean="0"/>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10709"/>
          <a:stretch/>
        </p:blipFill>
        <p:spPr>
          <a:xfrm>
            <a:off x="5004048" y="354810"/>
            <a:ext cx="1431559" cy="2337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2924944"/>
            <a:ext cx="2089786" cy="1567340"/>
          </a:xfrm>
          <a:prstGeom prst="rect">
            <a:avLst/>
          </a:prstGeom>
        </p:spPr>
      </p:pic>
      <p:pic>
        <p:nvPicPr>
          <p:cNvPr id="27" name="Picture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1514" y="4631950"/>
            <a:ext cx="2057400" cy="2057400"/>
          </a:xfrm>
          <a:prstGeom prst="rect">
            <a:avLst/>
          </a:prstGeom>
        </p:spPr>
      </p:pic>
      <p:pic>
        <p:nvPicPr>
          <p:cNvPr id="28" name="Picture 2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3768" y="-9811"/>
            <a:ext cx="1264640" cy="1260996"/>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9171" y="209509"/>
            <a:ext cx="2153412" cy="1559052"/>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17888" t="12733" r="8897"/>
          <a:stretch/>
        </p:blipFill>
        <p:spPr>
          <a:xfrm>
            <a:off x="7480946" y="2103636"/>
            <a:ext cx="1385901" cy="2127324"/>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0158" y="4852990"/>
            <a:ext cx="1657692" cy="1657692"/>
          </a:xfrm>
          <a:prstGeom prst="rect">
            <a:avLst/>
          </a:prstGeom>
        </p:spPr>
      </p:pic>
      <p:pic>
        <p:nvPicPr>
          <p:cNvPr id="32" name="Picture 31"/>
          <p:cNvPicPr>
            <a:picLocks noChangeAspect="1"/>
          </p:cNvPicPr>
          <p:nvPr/>
        </p:nvPicPr>
        <p:blipFill rotWithShape="1">
          <a:blip r:embed="rId10">
            <a:extLst>
              <a:ext uri="{28A0092B-C50C-407E-A947-70E740481C1C}">
                <a14:useLocalDpi xmlns:a14="http://schemas.microsoft.com/office/drawing/2010/main" val="0"/>
              </a:ext>
            </a:extLst>
          </a:blip>
          <a:srcRect l="3819" r="9334" b="18904"/>
          <a:stretch/>
        </p:blipFill>
        <p:spPr>
          <a:xfrm>
            <a:off x="7344279" y="4804997"/>
            <a:ext cx="1659234" cy="1672521"/>
          </a:xfrm>
          <a:prstGeom prst="rect">
            <a:avLst/>
          </a:prstGeom>
        </p:spPr>
      </p:pic>
      <p:sp>
        <p:nvSpPr>
          <p:cNvPr id="12"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3"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924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Administrator\Local Settings\Temporary Internet Files\Content.IE5\HO15PX2N\MCj0441898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357438"/>
            <a:ext cx="17589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C:\Documents and Settings\Administrator\Local Settings\Temporary Internet Files\Content.IE5\6K2Y923E\MCj0441900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813" y="2571750"/>
            <a:ext cx="18415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43188" y="500063"/>
            <a:ext cx="3786187" cy="523875"/>
          </a:xfrm>
          <a:prstGeom prst="rect">
            <a:avLst/>
          </a:prstGeom>
          <a:solidFill>
            <a:schemeClr val="tx1"/>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Creative conversations</a:t>
            </a:r>
            <a:endParaRPr lang="en-US" sz="2800" b="1">
              <a:solidFill>
                <a:schemeClr val="bg1"/>
              </a:solidFill>
              <a:latin typeface="Calibri" pitchFamily="34" charset="0"/>
            </a:endParaRPr>
          </a:p>
        </p:txBody>
      </p:sp>
      <p:sp>
        <p:nvSpPr>
          <p:cNvPr id="5" name="TextBox 4"/>
          <p:cNvSpPr txBox="1"/>
          <p:nvPr/>
        </p:nvSpPr>
        <p:spPr>
          <a:xfrm>
            <a:off x="2714625" y="1312863"/>
            <a:ext cx="3643313" cy="830262"/>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Use gestures to embed new language</a:t>
            </a:r>
            <a:endParaRPr lang="en-US" sz="2400" b="1">
              <a:solidFill>
                <a:schemeClr val="bg1"/>
              </a:solidFill>
            </a:endParaRPr>
          </a:p>
        </p:txBody>
      </p:sp>
      <p:sp>
        <p:nvSpPr>
          <p:cNvPr id="6" name="TextBox 5"/>
          <p:cNvSpPr txBox="1"/>
          <p:nvPr/>
        </p:nvSpPr>
        <p:spPr>
          <a:xfrm>
            <a:off x="2714625" y="2455863"/>
            <a:ext cx="3643313" cy="830262"/>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Learners use them to practise new language</a:t>
            </a:r>
            <a:endParaRPr lang="en-US" sz="2400" b="1">
              <a:solidFill>
                <a:schemeClr val="bg1"/>
              </a:solidFill>
            </a:endParaRPr>
          </a:p>
        </p:txBody>
      </p:sp>
      <p:sp>
        <p:nvSpPr>
          <p:cNvPr id="7" name="TextBox 6"/>
          <p:cNvSpPr txBox="1"/>
          <p:nvPr/>
        </p:nvSpPr>
        <p:spPr>
          <a:xfrm>
            <a:off x="2714625" y="3527425"/>
            <a:ext cx="3643313" cy="830263"/>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Learners give instructions with...</a:t>
            </a:r>
            <a:endParaRPr lang="en-US" sz="2400" b="1">
              <a:solidFill>
                <a:schemeClr val="bg1"/>
              </a:solidFill>
            </a:endParaRPr>
          </a:p>
        </p:txBody>
      </p:sp>
      <p:sp>
        <p:nvSpPr>
          <p:cNvPr id="8" name="TextBox 7"/>
          <p:cNvSpPr txBox="1"/>
          <p:nvPr/>
        </p:nvSpPr>
        <p:spPr>
          <a:xfrm>
            <a:off x="2714625" y="4610100"/>
            <a:ext cx="3643313" cy="461963"/>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nouns</a:t>
            </a:r>
            <a:endParaRPr lang="en-US" sz="2400" b="1">
              <a:solidFill>
                <a:schemeClr val="bg1"/>
              </a:solidFill>
            </a:endParaRPr>
          </a:p>
        </p:txBody>
      </p:sp>
      <p:sp>
        <p:nvSpPr>
          <p:cNvPr id="9" name="TextBox 8"/>
          <p:cNvSpPr txBox="1"/>
          <p:nvPr/>
        </p:nvSpPr>
        <p:spPr>
          <a:xfrm>
            <a:off x="2714625" y="5253038"/>
            <a:ext cx="3643313" cy="461962"/>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verbs</a:t>
            </a:r>
            <a:endParaRPr lang="en-US" sz="2400" b="1">
              <a:solidFill>
                <a:schemeClr val="bg1"/>
              </a:solidFill>
            </a:endParaRPr>
          </a:p>
        </p:txBody>
      </p:sp>
      <p:sp>
        <p:nvSpPr>
          <p:cNvPr id="10" name="TextBox 9"/>
          <p:cNvSpPr txBox="1"/>
          <p:nvPr/>
        </p:nvSpPr>
        <p:spPr>
          <a:xfrm>
            <a:off x="2714625" y="5895975"/>
            <a:ext cx="3643313" cy="461963"/>
          </a:xfrm>
          <a:prstGeom prst="rect">
            <a:avLst/>
          </a:prstGeom>
          <a:solidFill>
            <a:schemeClr val="tx1">
              <a:lumMod val="50000"/>
              <a:lumOff val="50000"/>
            </a:schemeClr>
          </a:solid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solidFill>
                  <a:schemeClr val="bg1"/>
                </a:solidFill>
              </a:rPr>
              <a:t>adjectives</a:t>
            </a:r>
            <a:endParaRPr lang="en-US" sz="2400" b="1">
              <a:solidFill>
                <a:schemeClr val="bg1"/>
              </a:solidFill>
            </a:endParaRPr>
          </a:p>
        </p:txBody>
      </p:sp>
      <p:sp>
        <p:nvSpPr>
          <p:cNvPr id="3687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687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0695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rgbClr val="FFC000"/>
                </a:solidFill>
              </a:rPr>
              <a:t>¿</a:t>
            </a:r>
            <a:r>
              <a:rPr lang="en-GB" sz="3600" b="1" dirty="0" err="1" smtClean="0">
                <a:solidFill>
                  <a:srgbClr val="FFC000"/>
                </a:solidFill>
              </a:rPr>
              <a:t>Qué</a:t>
            </a:r>
            <a:r>
              <a:rPr lang="en-GB" sz="3600" b="1" dirty="0" smtClean="0">
                <a:solidFill>
                  <a:srgbClr val="FFC000"/>
                </a:solidFill>
              </a:rPr>
              <a:t> has </a:t>
            </a:r>
            <a:r>
              <a:rPr lang="en-GB" sz="3600" b="1" dirty="0" err="1" smtClean="0">
                <a:solidFill>
                  <a:srgbClr val="FFC000"/>
                </a:solidFill>
              </a:rPr>
              <a:t>pedido</a:t>
            </a:r>
            <a:r>
              <a:rPr lang="en-GB" sz="3600" b="1" dirty="0" smtClean="0">
                <a:solidFill>
                  <a:srgbClr val="FFC000"/>
                </a:solidFill>
              </a:rPr>
              <a:t>?</a:t>
            </a:r>
            <a:endParaRPr lang="en-GB" sz="3600" b="1" dirty="0">
              <a:solidFill>
                <a:srgbClr val="FFC000"/>
              </a:solidFill>
            </a:endParaRPr>
          </a:p>
        </p:txBody>
      </p:sp>
      <p:sp>
        <p:nvSpPr>
          <p:cNvPr id="7" name="Content Placeholder 6"/>
          <p:cNvSpPr>
            <a:spLocks noGrp="1"/>
          </p:cNvSpPr>
          <p:nvPr>
            <p:ph idx="1"/>
          </p:nvPr>
        </p:nvSpPr>
        <p:spPr>
          <a:xfrm>
            <a:off x="323528" y="1412776"/>
            <a:ext cx="4379896" cy="4176463"/>
          </a:xfrm>
        </p:spPr>
        <p:txBody>
          <a:bodyPr>
            <a:normAutofit fontScale="92500" lnSpcReduction="10000"/>
          </a:bodyPr>
          <a:lstStyle/>
          <a:p>
            <a:r>
              <a:rPr lang="en-GB" sz="3600" b="1" dirty="0" smtClean="0"/>
              <a:t>¿</a:t>
            </a:r>
            <a:r>
              <a:rPr lang="en-GB" sz="3600" b="1" dirty="0" err="1" smtClean="0"/>
              <a:t>Qué</a:t>
            </a:r>
            <a:r>
              <a:rPr lang="en-GB" sz="3600" b="1" dirty="0" smtClean="0"/>
              <a:t> has </a:t>
            </a:r>
            <a:r>
              <a:rPr lang="en-GB" sz="3600" b="1" dirty="0" err="1" smtClean="0"/>
              <a:t>pedido</a:t>
            </a:r>
            <a:r>
              <a:rPr lang="en-GB" sz="3600" b="1" dirty="0" smtClean="0"/>
              <a:t>?</a:t>
            </a:r>
          </a:p>
          <a:p>
            <a:pPr marL="0" indent="0">
              <a:buNone/>
            </a:pPr>
            <a:endParaRPr lang="en-GB" sz="3600" b="1" dirty="0" smtClean="0"/>
          </a:p>
          <a:p>
            <a:r>
              <a:rPr lang="en-GB" sz="3600" b="1" dirty="0" smtClean="0"/>
              <a:t>¿De </a:t>
            </a:r>
            <a:r>
              <a:rPr lang="en-GB" sz="3600" b="1" dirty="0" err="1" smtClean="0"/>
              <a:t>dónde</a:t>
            </a:r>
            <a:r>
              <a:rPr lang="en-GB" sz="3600" b="1" dirty="0" smtClean="0"/>
              <a:t> </a:t>
            </a:r>
            <a:r>
              <a:rPr lang="en-GB" sz="3600" b="1" dirty="0" err="1" smtClean="0"/>
              <a:t>viene</a:t>
            </a:r>
            <a:r>
              <a:rPr lang="en-GB" sz="3600" b="1" dirty="0" smtClean="0"/>
              <a:t>?</a:t>
            </a:r>
          </a:p>
          <a:p>
            <a:endParaRPr lang="en-GB" sz="3600" b="1" dirty="0" smtClean="0"/>
          </a:p>
          <a:p>
            <a:r>
              <a:rPr lang="en-GB" sz="3600" b="1" dirty="0" smtClean="0"/>
              <a:t>¿</a:t>
            </a:r>
            <a:r>
              <a:rPr lang="en-GB" sz="3600" b="1" dirty="0" err="1" smtClean="0"/>
              <a:t>Cuándo</a:t>
            </a:r>
            <a:r>
              <a:rPr lang="en-GB" sz="3600" b="1" dirty="0" smtClean="0"/>
              <a:t> </a:t>
            </a:r>
            <a:r>
              <a:rPr lang="en-GB" sz="3600" b="1" dirty="0" err="1" smtClean="0"/>
              <a:t>llegará</a:t>
            </a:r>
            <a:r>
              <a:rPr lang="en-GB" sz="3600" b="1" dirty="0" smtClean="0"/>
              <a:t>?</a:t>
            </a:r>
          </a:p>
          <a:p>
            <a:pPr marL="0" indent="0">
              <a:buNone/>
            </a:pPr>
            <a:endParaRPr lang="en-GB" sz="3600" b="1" dirty="0" smtClean="0"/>
          </a:p>
          <a:p>
            <a:r>
              <a:rPr lang="en-GB" sz="3600" b="1" dirty="0" smtClean="0"/>
              <a:t>¿</a:t>
            </a:r>
            <a:r>
              <a:rPr lang="en-GB" sz="3600" b="1" dirty="0" err="1" smtClean="0"/>
              <a:t>Cómo</a:t>
            </a:r>
            <a:r>
              <a:rPr lang="en-GB" sz="3600" b="1" dirty="0" smtClean="0"/>
              <a:t> </a:t>
            </a:r>
            <a:r>
              <a:rPr lang="en-GB" sz="3600" b="1" dirty="0" err="1" smtClean="0"/>
              <a:t>te</a:t>
            </a:r>
            <a:r>
              <a:rPr lang="en-GB" sz="3600" b="1" dirty="0" smtClean="0"/>
              <a:t> </a:t>
            </a:r>
            <a:r>
              <a:rPr lang="en-GB" sz="3600" b="1" dirty="0" err="1" smtClean="0"/>
              <a:t>sientes</a:t>
            </a:r>
            <a:r>
              <a:rPr lang="en-GB" sz="3600" b="1" dirty="0" smtClean="0"/>
              <a:t>?</a:t>
            </a:r>
          </a:p>
          <a:p>
            <a:endParaRPr lang="en-GB" sz="3600" b="1" dirty="0" smtClean="0"/>
          </a:p>
          <a:p>
            <a:endParaRPr lang="en-GB" sz="3600" b="1" dirty="0" smtClean="0"/>
          </a:p>
        </p:txBody>
      </p:sp>
      <p:sp>
        <p:nvSpPr>
          <p:cNvPr id="9" name="Content Placeholder 6"/>
          <p:cNvSpPr txBox="1">
            <a:spLocks/>
          </p:cNvSpPr>
          <p:nvPr/>
        </p:nvSpPr>
        <p:spPr>
          <a:xfrm>
            <a:off x="323528" y="5823767"/>
            <a:ext cx="8928992" cy="7015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300" b="1" dirty="0" smtClean="0"/>
              <a:t>¿</a:t>
            </a:r>
            <a:r>
              <a:rPr lang="en-GB" sz="3300" b="1" dirty="0" err="1" smtClean="0"/>
              <a:t>Qué</a:t>
            </a:r>
            <a:r>
              <a:rPr lang="en-GB" sz="3300" b="1" dirty="0" smtClean="0"/>
              <a:t> </a:t>
            </a:r>
            <a:r>
              <a:rPr lang="en-GB" sz="3300" b="1" dirty="0" err="1" smtClean="0"/>
              <a:t>harás</a:t>
            </a:r>
            <a:r>
              <a:rPr lang="en-GB" sz="3300" b="1" dirty="0" smtClean="0"/>
              <a:t> con </a:t>
            </a:r>
            <a:r>
              <a:rPr lang="en-GB" sz="3300" b="1" dirty="0" err="1" smtClean="0"/>
              <a:t>él</a:t>
            </a:r>
            <a:r>
              <a:rPr lang="en-GB" sz="3300" b="1" dirty="0" smtClean="0"/>
              <a:t>/</a:t>
            </a:r>
            <a:r>
              <a:rPr lang="en-GB" sz="3300" b="1" dirty="0" err="1" smtClean="0"/>
              <a:t>ella</a:t>
            </a:r>
            <a:r>
              <a:rPr lang="en-GB" sz="3300" b="1" dirty="0" smtClean="0"/>
              <a:t> </a:t>
            </a:r>
            <a:r>
              <a:rPr lang="en-GB" sz="3300" b="1" dirty="0" err="1" smtClean="0"/>
              <a:t>cuando</a:t>
            </a:r>
            <a:r>
              <a:rPr lang="en-GB" sz="3300" b="1" dirty="0" smtClean="0"/>
              <a:t> </a:t>
            </a:r>
            <a:r>
              <a:rPr lang="en-GB" sz="3300" b="1" dirty="0" err="1" smtClean="0"/>
              <a:t>llegue</a:t>
            </a:r>
            <a:r>
              <a:rPr lang="en-GB" sz="3300" b="1" dirty="0" smtClean="0"/>
              <a:t>?</a:t>
            </a:r>
          </a:p>
          <a:p>
            <a:endParaRPr lang="en-GB" sz="36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144" y="2030820"/>
            <a:ext cx="4051325" cy="362213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260648"/>
            <a:ext cx="1905000" cy="1657350"/>
          </a:xfrm>
          <a:prstGeom prst="rect">
            <a:avLst/>
          </a:prstGeom>
        </p:spPr>
      </p:pic>
      <p:sp>
        <p:nvSpPr>
          <p:cNvPr id="8"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9336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err="1" smtClean="0">
                <a:solidFill>
                  <a:schemeClr val="bg1">
                    <a:lumMod val="95000"/>
                  </a:schemeClr>
                </a:solidFill>
              </a:rPr>
              <a:t>Flirtear</a:t>
            </a:r>
            <a:endParaRPr lang="en-GB" sz="3600" b="1" dirty="0">
              <a:solidFill>
                <a:schemeClr val="bg1">
                  <a:lumMod val="95000"/>
                </a:schemeClr>
              </a:solidFill>
            </a:endParaRPr>
          </a:p>
        </p:txBody>
      </p:sp>
      <p:sp>
        <p:nvSpPr>
          <p:cNvPr id="7" name="Content Placeholder 6"/>
          <p:cNvSpPr>
            <a:spLocks noGrp="1"/>
          </p:cNvSpPr>
          <p:nvPr>
            <p:ph sz="half" idx="1"/>
          </p:nvPr>
        </p:nvSpPr>
        <p:spPr>
          <a:xfrm>
            <a:off x="251520" y="1412776"/>
            <a:ext cx="4320480" cy="4525963"/>
          </a:xfrm>
        </p:spPr>
        <p:txBody>
          <a:bodyPr>
            <a:normAutofit/>
          </a:bodyPr>
          <a:lstStyle/>
          <a:p>
            <a:r>
              <a:rPr lang="en-GB" sz="3600" b="1" dirty="0" smtClean="0"/>
              <a:t>¿A </a:t>
            </a:r>
            <a:r>
              <a:rPr lang="en-GB" sz="3600" b="1" dirty="0" err="1" smtClean="0"/>
              <a:t>quién</a:t>
            </a:r>
            <a:r>
              <a:rPr lang="en-GB" sz="3600" b="1" dirty="0" smtClean="0"/>
              <a:t> </a:t>
            </a:r>
            <a:r>
              <a:rPr lang="en-GB" sz="3600" b="1" dirty="0" err="1" smtClean="0"/>
              <a:t>conociste</a:t>
            </a:r>
            <a:r>
              <a:rPr lang="en-GB" sz="3600" b="1" dirty="0" smtClean="0"/>
              <a:t>?</a:t>
            </a:r>
          </a:p>
          <a:p>
            <a:pPr marL="0" indent="0">
              <a:buNone/>
            </a:pPr>
            <a:endParaRPr lang="en-GB" sz="3600" b="1" dirty="0" smtClean="0"/>
          </a:p>
          <a:p>
            <a:r>
              <a:rPr lang="en-GB" sz="3600" b="1" dirty="0" smtClean="0"/>
              <a:t>¿</a:t>
            </a:r>
            <a:r>
              <a:rPr lang="en-GB" sz="3600" b="1" dirty="0" err="1" smtClean="0"/>
              <a:t>Cómo</a:t>
            </a:r>
            <a:r>
              <a:rPr lang="en-GB" sz="3600" b="1" dirty="0" smtClean="0"/>
              <a:t> </a:t>
            </a:r>
            <a:r>
              <a:rPr lang="en-GB" sz="3600" b="1" dirty="0" err="1" smtClean="0"/>
              <a:t>es</a:t>
            </a:r>
            <a:r>
              <a:rPr lang="en-GB" sz="3600" b="1" dirty="0" smtClean="0"/>
              <a:t>?</a:t>
            </a:r>
          </a:p>
          <a:p>
            <a:endParaRPr lang="en-GB" sz="3600" b="1" dirty="0" smtClean="0"/>
          </a:p>
          <a:p>
            <a:r>
              <a:rPr lang="en-GB" sz="3600" b="1" dirty="0" smtClean="0"/>
              <a:t>¿</a:t>
            </a:r>
            <a:r>
              <a:rPr lang="en-GB" sz="3600" b="1" dirty="0" err="1" smtClean="0"/>
              <a:t>Dónde</a:t>
            </a:r>
            <a:r>
              <a:rPr lang="en-GB" sz="3600" b="1" dirty="0" smtClean="0"/>
              <a:t> </a:t>
            </a:r>
            <a:r>
              <a:rPr lang="en-GB" sz="3600" b="1" dirty="0" err="1" smtClean="0"/>
              <a:t>estabas</a:t>
            </a:r>
            <a:r>
              <a:rPr lang="en-GB" sz="3600" b="1" dirty="0" smtClean="0"/>
              <a:t>?</a:t>
            </a:r>
          </a:p>
          <a:p>
            <a:pPr marL="0" indent="0">
              <a:buNone/>
            </a:pPr>
            <a:endParaRPr lang="en-GB" sz="3600" b="1" dirty="0" smtClean="0"/>
          </a:p>
          <a:p>
            <a:endParaRPr lang="en-GB" sz="3600" b="1" dirty="0" smtClean="0"/>
          </a:p>
          <a:p>
            <a:endParaRPr lang="en-GB" sz="3600" b="1" dirty="0" smtClean="0"/>
          </a:p>
        </p:txBody>
      </p:sp>
      <p:sp>
        <p:nvSpPr>
          <p:cNvPr id="16" name="Content Placeholder 15"/>
          <p:cNvSpPr>
            <a:spLocks noGrp="1"/>
          </p:cNvSpPr>
          <p:nvPr>
            <p:ph sz="half" idx="2"/>
          </p:nvPr>
        </p:nvSpPr>
        <p:spPr>
          <a:xfrm>
            <a:off x="261864" y="5401816"/>
            <a:ext cx="7777258" cy="1008112"/>
          </a:xfrm>
        </p:spPr>
        <p:txBody>
          <a:bodyPr>
            <a:normAutofit/>
          </a:bodyPr>
          <a:lstStyle/>
          <a:p>
            <a:r>
              <a:rPr lang="en-GB" sz="3600" b="1" dirty="0" smtClean="0"/>
              <a:t>Y </a:t>
            </a:r>
            <a:r>
              <a:rPr lang="en-GB" sz="3600" b="1" dirty="0" err="1" smtClean="0"/>
              <a:t>ahora</a:t>
            </a:r>
            <a:r>
              <a:rPr lang="en-GB" sz="3600" b="1" dirty="0" smtClean="0"/>
              <a:t>, ¿</a:t>
            </a:r>
            <a:r>
              <a:rPr lang="en-GB" sz="3600" b="1" dirty="0" err="1" smtClean="0"/>
              <a:t>qué</a:t>
            </a:r>
            <a:r>
              <a:rPr lang="en-GB" sz="3600" b="1" dirty="0" smtClean="0"/>
              <a:t> hay </a:t>
            </a:r>
            <a:r>
              <a:rPr lang="en-GB" sz="3600" b="1" dirty="0" err="1" smtClean="0"/>
              <a:t>que</a:t>
            </a:r>
            <a:r>
              <a:rPr lang="en-GB" sz="3600" b="1" dirty="0" smtClean="0"/>
              <a:t> </a:t>
            </a:r>
            <a:r>
              <a:rPr lang="en-GB" sz="3600" b="1" dirty="0" err="1" smtClean="0"/>
              <a:t>hacer</a:t>
            </a:r>
            <a:r>
              <a:rPr lang="en-GB" sz="3600" b="1" dirty="0" smtClean="0"/>
              <a:t>?</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060848"/>
            <a:ext cx="4644516" cy="3096344"/>
          </a:xfrm>
          <a:prstGeom prst="rect">
            <a:avLst/>
          </a:prstGeom>
        </p:spPr>
      </p:pic>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4994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err="1" smtClean="0">
                <a:solidFill>
                  <a:schemeClr val="tx1"/>
                </a:solidFill>
              </a:rPr>
              <a:t>Consejos</a:t>
            </a:r>
            <a:endParaRPr lang="en-GB" sz="3600" b="1" dirty="0">
              <a:solidFill>
                <a:schemeClr val="tx1"/>
              </a:solidFill>
            </a:endParaRPr>
          </a:p>
        </p:txBody>
      </p:sp>
      <p:sp>
        <p:nvSpPr>
          <p:cNvPr id="7" name="Content Placeholder 6"/>
          <p:cNvSpPr>
            <a:spLocks noGrp="1"/>
          </p:cNvSpPr>
          <p:nvPr>
            <p:ph idx="1"/>
          </p:nvPr>
        </p:nvSpPr>
        <p:spPr>
          <a:xfrm>
            <a:off x="107504" y="1412776"/>
            <a:ext cx="4896544" cy="4176463"/>
          </a:xfrm>
        </p:spPr>
        <p:txBody>
          <a:bodyPr>
            <a:normAutofit fontScale="92500" lnSpcReduction="10000"/>
          </a:bodyPr>
          <a:lstStyle/>
          <a:p>
            <a:r>
              <a:rPr lang="en-GB" sz="3600" b="1" dirty="0" smtClean="0"/>
              <a:t>¿</a:t>
            </a:r>
            <a:r>
              <a:rPr lang="en-GB" sz="3600" b="1" dirty="0" err="1" smtClean="0"/>
              <a:t>Quién</a:t>
            </a:r>
            <a:r>
              <a:rPr lang="en-GB" sz="3600" b="1" dirty="0" smtClean="0"/>
              <a:t> </a:t>
            </a:r>
            <a:r>
              <a:rPr lang="en-GB" sz="3600" b="1" dirty="0" err="1" smtClean="0"/>
              <a:t>fue</a:t>
            </a:r>
            <a:r>
              <a:rPr lang="en-GB" sz="3600" b="1" dirty="0" smtClean="0"/>
              <a:t>?</a:t>
            </a:r>
          </a:p>
          <a:p>
            <a:pPr marL="0" indent="0">
              <a:buNone/>
            </a:pPr>
            <a:endParaRPr lang="en-GB" sz="3600" b="1" dirty="0" smtClean="0"/>
          </a:p>
          <a:p>
            <a:r>
              <a:rPr lang="en-GB" sz="3600" b="1" dirty="0" smtClean="0"/>
              <a:t>¿</a:t>
            </a:r>
            <a:r>
              <a:rPr lang="en-GB" sz="3600" b="1" dirty="0" err="1" smtClean="0"/>
              <a:t>Cuál</a:t>
            </a:r>
            <a:r>
              <a:rPr lang="en-GB" sz="3600" b="1" dirty="0" smtClean="0"/>
              <a:t> era el </a:t>
            </a:r>
            <a:r>
              <a:rPr lang="en-GB" sz="3600" b="1" dirty="0" err="1" smtClean="0"/>
              <a:t>problema</a:t>
            </a:r>
            <a:r>
              <a:rPr lang="en-GB" sz="3600" b="1" dirty="0" smtClean="0"/>
              <a:t>?</a:t>
            </a:r>
          </a:p>
          <a:p>
            <a:endParaRPr lang="en-GB" sz="3600" b="1" dirty="0" smtClean="0"/>
          </a:p>
          <a:p>
            <a:r>
              <a:rPr lang="en-GB" sz="3600" b="1" dirty="0" smtClean="0"/>
              <a:t>¿</a:t>
            </a:r>
            <a:r>
              <a:rPr lang="en-GB" sz="3600" b="1" dirty="0" err="1" smtClean="0"/>
              <a:t>Qué</a:t>
            </a:r>
            <a:r>
              <a:rPr lang="en-GB" sz="3600" b="1" dirty="0" smtClean="0"/>
              <a:t> le </a:t>
            </a:r>
            <a:r>
              <a:rPr lang="en-GB" sz="3600" b="1" dirty="0" err="1" smtClean="0"/>
              <a:t>dijiste</a:t>
            </a:r>
            <a:r>
              <a:rPr lang="en-GB" sz="3600" b="1" dirty="0" smtClean="0"/>
              <a:t>?</a:t>
            </a:r>
          </a:p>
          <a:p>
            <a:pPr marL="0" indent="0">
              <a:buNone/>
            </a:pPr>
            <a:endParaRPr lang="en-GB" sz="3600" b="1" dirty="0" smtClean="0"/>
          </a:p>
          <a:p>
            <a:r>
              <a:rPr lang="en-GB" sz="3600" b="1" dirty="0" smtClean="0"/>
              <a:t>¿</a:t>
            </a:r>
            <a:r>
              <a:rPr lang="en-GB" sz="3600" b="1" dirty="0" err="1" smtClean="0"/>
              <a:t>Cómo</a:t>
            </a:r>
            <a:r>
              <a:rPr lang="en-GB" sz="3600" b="1" dirty="0" smtClean="0"/>
              <a:t> se </a:t>
            </a:r>
            <a:r>
              <a:rPr lang="en-GB" sz="3600" b="1" dirty="0" err="1" smtClean="0"/>
              <a:t>solucionó</a:t>
            </a:r>
            <a:r>
              <a:rPr lang="en-GB" sz="3600" b="1" dirty="0" smtClean="0"/>
              <a:t>?</a:t>
            </a:r>
          </a:p>
          <a:p>
            <a:endParaRPr lang="en-GB" sz="3600" b="1" dirty="0" smtClean="0"/>
          </a:p>
          <a:p>
            <a:endParaRPr lang="en-GB" sz="3600" b="1"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700808"/>
            <a:ext cx="4269426" cy="3656323"/>
          </a:xfrm>
          <a:prstGeom prst="rect">
            <a:avLst/>
          </a:prstGeom>
        </p:spPr>
      </p:pic>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7993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805510" cy="646331"/>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bg1">
                    <a:lumMod val="95000"/>
                  </a:schemeClr>
                </a:solidFill>
              </a:rPr>
              <a:t>¡</a:t>
            </a:r>
            <a:r>
              <a:rPr lang="en-GB" sz="3600" b="1" dirty="0" err="1" smtClean="0">
                <a:solidFill>
                  <a:schemeClr val="bg1">
                    <a:lumMod val="95000"/>
                  </a:schemeClr>
                </a:solidFill>
              </a:rPr>
              <a:t>Qué</a:t>
            </a:r>
            <a:r>
              <a:rPr lang="en-GB" sz="3600" b="1" dirty="0" smtClean="0">
                <a:solidFill>
                  <a:schemeClr val="bg1">
                    <a:lumMod val="95000"/>
                  </a:schemeClr>
                </a:solidFill>
              </a:rPr>
              <a:t> </a:t>
            </a:r>
            <a:r>
              <a:rPr lang="en-GB" sz="3600" b="1" dirty="0" err="1" smtClean="0">
                <a:solidFill>
                  <a:schemeClr val="bg1">
                    <a:lumMod val="95000"/>
                  </a:schemeClr>
                </a:solidFill>
              </a:rPr>
              <a:t>vergüenza</a:t>
            </a:r>
            <a:r>
              <a:rPr lang="en-GB" sz="3600" b="1" dirty="0" smtClean="0">
                <a:solidFill>
                  <a:schemeClr val="bg1">
                    <a:lumMod val="95000"/>
                  </a:schemeClr>
                </a:solidFill>
              </a:rPr>
              <a:t>!</a:t>
            </a:r>
            <a:endParaRPr lang="en-GB" sz="3600" b="1" dirty="0">
              <a:solidFill>
                <a:schemeClr val="bg1">
                  <a:lumMod val="95000"/>
                </a:schemeClr>
              </a:solidFill>
            </a:endParaRPr>
          </a:p>
        </p:txBody>
      </p:sp>
      <p:sp>
        <p:nvSpPr>
          <p:cNvPr id="7" name="Content Placeholder 6"/>
          <p:cNvSpPr>
            <a:spLocks noGrp="1"/>
          </p:cNvSpPr>
          <p:nvPr>
            <p:ph sz="half" idx="1"/>
          </p:nvPr>
        </p:nvSpPr>
        <p:spPr>
          <a:xfrm>
            <a:off x="251520" y="1412776"/>
            <a:ext cx="4320480" cy="4525963"/>
          </a:xfrm>
        </p:spPr>
        <p:txBody>
          <a:bodyPr>
            <a:normAutofit/>
          </a:bodyPr>
          <a:lstStyle/>
          <a:p>
            <a:r>
              <a:rPr lang="en-GB" sz="3600" b="1" dirty="0" smtClean="0"/>
              <a:t>¿</a:t>
            </a:r>
            <a:r>
              <a:rPr lang="en-GB" sz="3600" b="1" dirty="0" err="1" smtClean="0"/>
              <a:t>Qué</a:t>
            </a:r>
            <a:r>
              <a:rPr lang="en-GB" sz="3600" b="1" dirty="0" smtClean="0"/>
              <a:t> </a:t>
            </a:r>
            <a:r>
              <a:rPr lang="en-GB" sz="3600" b="1" dirty="0" err="1" smtClean="0"/>
              <a:t>hiciste</a:t>
            </a:r>
            <a:r>
              <a:rPr lang="en-GB" sz="3600" b="1" dirty="0" smtClean="0"/>
              <a:t>?</a:t>
            </a:r>
          </a:p>
          <a:p>
            <a:pPr marL="0" indent="0">
              <a:buNone/>
            </a:pPr>
            <a:endParaRPr lang="en-GB" sz="3600" b="1" dirty="0" smtClean="0"/>
          </a:p>
          <a:p>
            <a:r>
              <a:rPr lang="en-GB" sz="3600" b="1" dirty="0" smtClean="0"/>
              <a:t>¿</a:t>
            </a:r>
            <a:r>
              <a:rPr lang="en-GB" sz="3600" b="1" dirty="0" err="1" smtClean="0"/>
              <a:t>Quién</a:t>
            </a:r>
            <a:r>
              <a:rPr lang="en-GB" sz="3600" b="1" dirty="0" smtClean="0"/>
              <a:t> lo </a:t>
            </a:r>
            <a:r>
              <a:rPr lang="en-GB" sz="3600" b="1" dirty="0" err="1" smtClean="0"/>
              <a:t>sabe</a:t>
            </a:r>
            <a:r>
              <a:rPr lang="en-GB" sz="3600" b="1" dirty="0" smtClean="0"/>
              <a:t>?</a:t>
            </a:r>
          </a:p>
          <a:p>
            <a:endParaRPr lang="en-GB" sz="3600" b="1" dirty="0" smtClean="0"/>
          </a:p>
          <a:p>
            <a:r>
              <a:rPr lang="en-GB" sz="3600" b="1" dirty="0" smtClean="0"/>
              <a:t>¿</a:t>
            </a:r>
            <a:r>
              <a:rPr lang="en-GB" sz="3600" b="1" dirty="0" err="1" smtClean="0"/>
              <a:t>Cómo</a:t>
            </a:r>
            <a:r>
              <a:rPr lang="en-GB" sz="3600" b="1" dirty="0" smtClean="0"/>
              <a:t> </a:t>
            </a:r>
            <a:r>
              <a:rPr lang="en-GB" sz="3600" b="1" dirty="0" err="1" smtClean="0"/>
              <a:t>te</a:t>
            </a:r>
            <a:r>
              <a:rPr lang="en-GB" sz="3600" b="1" dirty="0" smtClean="0"/>
              <a:t> </a:t>
            </a:r>
            <a:r>
              <a:rPr lang="en-GB" sz="3600" b="1" dirty="0" err="1" smtClean="0"/>
              <a:t>sientes</a:t>
            </a:r>
            <a:r>
              <a:rPr lang="en-GB" sz="3600" b="1" dirty="0" smtClean="0"/>
              <a:t>?</a:t>
            </a:r>
          </a:p>
          <a:p>
            <a:pPr marL="0" indent="0">
              <a:buNone/>
            </a:pPr>
            <a:endParaRPr lang="en-GB" sz="3600" b="1" dirty="0" smtClean="0"/>
          </a:p>
          <a:p>
            <a:endParaRPr lang="en-GB" sz="3600" b="1" dirty="0" smtClean="0"/>
          </a:p>
          <a:p>
            <a:endParaRPr lang="en-GB" sz="3600" b="1" dirty="0" smtClean="0"/>
          </a:p>
        </p:txBody>
      </p:sp>
      <p:sp>
        <p:nvSpPr>
          <p:cNvPr id="16" name="Content Placeholder 15"/>
          <p:cNvSpPr>
            <a:spLocks noGrp="1"/>
          </p:cNvSpPr>
          <p:nvPr>
            <p:ph sz="half" idx="2"/>
          </p:nvPr>
        </p:nvSpPr>
        <p:spPr>
          <a:xfrm>
            <a:off x="261864" y="5401816"/>
            <a:ext cx="8696200" cy="1339552"/>
          </a:xfrm>
        </p:spPr>
        <p:txBody>
          <a:bodyPr>
            <a:normAutofit/>
          </a:bodyPr>
          <a:lstStyle/>
          <a:p>
            <a:r>
              <a:rPr lang="en-GB" sz="3600" b="1" dirty="0" smtClean="0"/>
              <a:t>Y </a:t>
            </a:r>
            <a:r>
              <a:rPr lang="en-GB" sz="3600" b="1" dirty="0" err="1" smtClean="0"/>
              <a:t>ahora</a:t>
            </a:r>
            <a:r>
              <a:rPr lang="en-GB" sz="3600" b="1" dirty="0" smtClean="0"/>
              <a:t>, ¿</a:t>
            </a:r>
            <a:r>
              <a:rPr lang="en-GB" sz="3600" b="1" dirty="0" err="1" smtClean="0"/>
              <a:t>qué</a:t>
            </a:r>
            <a:r>
              <a:rPr lang="en-GB" sz="3600" b="1" dirty="0" smtClean="0"/>
              <a:t> hay </a:t>
            </a:r>
            <a:r>
              <a:rPr lang="en-GB" sz="3600" b="1" dirty="0" err="1" smtClean="0"/>
              <a:t>que</a:t>
            </a:r>
            <a:r>
              <a:rPr lang="en-GB" sz="3600" b="1" dirty="0" smtClean="0"/>
              <a:t> </a:t>
            </a:r>
            <a:r>
              <a:rPr lang="en-GB" sz="3600" b="1" dirty="0" err="1" smtClean="0"/>
              <a:t>hacer</a:t>
            </a:r>
            <a:r>
              <a:rPr lang="en-GB" sz="3600" b="1" dirty="0" smtClean="0"/>
              <a:t> </a:t>
            </a:r>
            <a:r>
              <a:rPr lang="en-GB" sz="3600" b="1" dirty="0" err="1" smtClean="0"/>
              <a:t>para</a:t>
            </a:r>
            <a:r>
              <a:rPr lang="en-GB" sz="3600" b="1" dirty="0" smtClean="0"/>
              <a:t> </a:t>
            </a:r>
            <a:r>
              <a:rPr lang="en-GB" sz="3600" b="1" dirty="0" err="1" smtClean="0"/>
              <a:t>expiarlo</a:t>
            </a:r>
            <a:r>
              <a:rPr lang="en-GB" sz="3600" b="1" dirty="0" smtClean="0"/>
              <a:t>?</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70720"/>
            <a:ext cx="4386064" cy="3486921"/>
          </a:xfrm>
          <a:prstGeom prst="rect">
            <a:avLst/>
          </a:prstGeom>
        </p:spPr>
      </p:pic>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140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2">
            <a:extLst>
              <a:ext uri="{28A0092B-C50C-407E-A947-70E740481C1C}">
                <a14:useLocalDpi xmlns:a14="http://schemas.microsoft.com/office/drawing/2010/main" val="0"/>
              </a:ext>
            </a:extLst>
          </a:blip>
          <a:srcRect l="11719" t="38086" r="70703" b="38477"/>
          <a:stretch>
            <a:fillRect/>
          </a:stretch>
        </p:blipFill>
        <p:spPr bwMode="auto">
          <a:xfrm>
            <a:off x="214313" y="268287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5"/>
          <p:cNvSpPr txBox="1">
            <a:spLocks noChangeArrowheads="1"/>
          </p:cNvSpPr>
          <p:nvPr/>
        </p:nvSpPr>
        <p:spPr bwMode="auto">
          <a:xfrm>
            <a:off x="2000250" y="3111500"/>
            <a:ext cx="542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hlinkClick r:id="rId3"/>
              </a:rPr>
              <a:t>rhawkes@comberton.cambs.sch.uk</a:t>
            </a:r>
            <a:r>
              <a:rPr lang="en-GB"/>
              <a:t> </a:t>
            </a:r>
            <a:br>
              <a:rPr lang="en-GB"/>
            </a:br>
            <a:r>
              <a:rPr lang="en-GB">
                <a:hlinkClick r:id="rId4"/>
              </a:rPr>
              <a:t>www.rachelhawkes.com</a:t>
            </a:r>
            <a:r>
              <a:rPr lang="en-GB"/>
              <a:t> </a:t>
            </a:r>
            <a:br>
              <a:rPr lang="en-GB"/>
            </a:br>
            <a:r>
              <a:rPr lang="en-GB">
                <a:hlinkClick r:id="rId5"/>
              </a:rPr>
              <a:t>www.rachelhawkes.typepad.com/linguacom</a:t>
            </a:r>
            <a:r>
              <a:rPr lang="en-GB"/>
              <a:t> </a:t>
            </a:r>
            <a:br>
              <a:rPr lang="en-GB"/>
            </a:br>
            <a:r>
              <a:rPr lang="en-GB"/>
              <a:t>01223 262503 ext.222</a:t>
            </a:r>
            <a:endParaRPr lang="en-US"/>
          </a:p>
        </p:txBody>
      </p:sp>
      <p:sp>
        <p:nvSpPr>
          <p:cNvPr id="83972" name="TextBox 4"/>
          <p:cNvSpPr txBox="1">
            <a:spLocks noChangeArrowheads="1"/>
          </p:cNvSpPr>
          <p:nvPr/>
        </p:nvSpPr>
        <p:spPr bwMode="auto">
          <a:xfrm>
            <a:off x="357188" y="4683125"/>
            <a:ext cx="8429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b="1"/>
              <a:t>More useful links:</a:t>
            </a:r>
            <a:br>
              <a:rPr lang="en-GB" b="1"/>
            </a:br>
            <a:r>
              <a:rPr lang="en-GB"/>
              <a:t>TES collections: </a:t>
            </a:r>
            <a:r>
              <a:rPr lang="en-US">
                <a:hlinkClick r:id="rId6"/>
              </a:rPr>
              <a:t>http://www.tes.co.uk/article.aspx?storyCode=6066908 </a:t>
            </a:r>
            <a:r>
              <a:rPr lang="en-GB"/>
              <a:t/>
            </a:r>
            <a:br>
              <a:rPr lang="en-GB"/>
            </a:br>
            <a:r>
              <a:rPr lang="en-GB"/>
              <a:t>Linked up project resources: </a:t>
            </a:r>
            <a:r>
              <a:rPr lang="en-GB" u="sng">
                <a:hlinkClick r:id="rId7"/>
              </a:rPr>
              <a:t>http://uk.groups.yahoo.com/group/LinkedUpSpanish</a:t>
            </a:r>
            <a:r>
              <a:rPr lang="en-GB"/>
              <a:t> </a:t>
            </a:r>
            <a:endParaRPr lang="en-US"/>
          </a:p>
          <a:p>
            <a:r>
              <a:rPr lang="en-GB" u="sng">
                <a:hlinkClick r:id="rId8"/>
              </a:rPr>
              <a:t>http://uk.groups.yahoo.com/group/LinkedUpFrench</a:t>
            </a:r>
            <a:r>
              <a:rPr lang="en-GB">
                <a:hlinkClick r:id="rId8"/>
              </a:rPr>
              <a:t> </a:t>
            </a:r>
            <a:r>
              <a:rPr lang="en-GB"/>
              <a:t>; </a:t>
            </a:r>
            <a:r>
              <a:rPr lang="en-GB" u="sng">
                <a:hlinkClick r:id="rId9"/>
              </a:rPr>
              <a:t>http://uk.groups.yahoo.com/group/LinkedUpGerman</a:t>
            </a:r>
            <a:r>
              <a:rPr lang="en-GB">
                <a:hlinkClick r:id="rId9"/>
              </a:rPr>
              <a:t> </a:t>
            </a:r>
            <a:r>
              <a:rPr lang="en-GB"/>
              <a:t/>
            </a:r>
            <a:br>
              <a:rPr lang="en-GB"/>
            </a:br>
            <a:r>
              <a:rPr lang="en-GB"/>
              <a:t>My YouTube channel: </a:t>
            </a:r>
            <a:r>
              <a:rPr lang="en-GB">
                <a:hlinkClick r:id="rId10"/>
              </a:rPr>
              <a:t>http://www.youtube.com/rachelhawkes60</a:t>
            </a:r>
            <a:r>
              <a:rPr lang="en-GB"/>
              <a:t> </a:t>
            </a:r>
            <a:br>
              <a:rPr lang="en-GB"/>
            </a:br>
            <a:r>
              <a:rPr lang="en-GB"/>
              <a:t>My delicious weblinks: </a:t>
            </a:r>
            <a:r>
              <a:rPr lang="en-GB">
                <a:hlinkClick r:id="rId11"/>
              </a:rPr>
              <a:t>http://www.delicious.com/rachelhawkes</a:t>
            </a:r>
            <a:r>
              <a:rPr lang="en-GB"/>
              <a:t> </a:t>
            </a:r>
            <a:endParaRPr lang="en-US"/>
          </a:p>
        </p:txBody>
      </p:sp>
      <p:sp>
        <p:nvSpPr>
          <p:cNvPr id="83973"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sz="1400">
                <a:latin typeface="Futura Md" pitchFamily="34" charset="0"/>
              </a:rPr>
              <a:t>Rachel Hawkes</a:t>
            </a:r>
            <a:endParaRPr lang="en-US" sz="1400">
              <a:latin typeface="Futura Md" pitchFamily="34" charset="0"/>
            </a:endParaRPr>
          </a:p>
        </p:txBody>
      </p:sp>
      <p:pic>
        <p:nvPicPr>
          <p:cNvPr id="83974" name="Picture 6" descr="Joined Up.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85800" y="476672"/>
            <a:ext cx="7772400" cy="1080120"/>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6600" dirty="0" smtClean="0">
                <a:solidFill>
                  <a:schemeClr val="tx1">
                    <a:lumMod val="75000"/>
                    <a:lumOff val="25000"/>
                  </a:schemeClr>
                </a:solidFill>
              </a:rPr>
              <a:t>Creativity Talks</a:t>
            </a:r>
            <a:endParaRPr lang="en-GB" sz="6600" dirty="0">
              <a:solidFill>
                <a:schemeClr val="tx1">
                  <a:lumMod val="75000"/>
                  <a:lumOff val="25000"/>
                </a:schemeClr>
              </a:solidFill>
            </a:endParaRPr>
          </a:p>
        </p:txBody>
      </p:sp>
    </p:spTree>
    <p:extLst>
      <p:ext uri="{BB962C8B-B14F-4D97-AF65-F5344CB8AC3E}">
        <p14:creationId xmlns:p14="http://schemas.microsoft.com/office/powerpoint/2010/main" val="196581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C:\Documents and Settings\Administrator\Desktop\Images_Pan\talking-hea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286000"/>
            <a:ext cx="3033713"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ontent Placeholder 3"/>
          <p:cNvSpPr>
            <a:spLocks noGrp="1"/>
          </p:cNvSpPr>
          <p:nvPr>
            <p:ph idx="1"/>
          </p:nvPr>
        </p:nvSpPr>
        <p:spPr>
          <a:xfrm>
            <a:off x="457200" y="1600200"/>
            <a:ext cx="4686300" cy="4525963"/>
          </a:xfrm>
        </p:spPr>
        <p:txBody>
          <a:bodyPr/>
          <a:lstStyle/>
          <a:p>
            <a:r>
              <a:rPr lang="en-GB" dirty="0" smtClean="0"/>
              <a:t>Unplanned</a:t>
            </a:r>
          </a:p>
          <a:p>
            <a:r>
              <a:rPr lang="en-GB" dirty="0" smtClean="0"/>
              <a:t>No script/notes</a:t>
            </a:r>
          </a:p>
          <a:p>
            <a:r>
              <a:rPr lang="en-GB" dirty="0" smtClean="0"/>
              <a:t>Questions (and answers!) unknown</a:t>
            </a:r>
          </a:p>
          <a:p>
            <a:r>
              <a:rPr lang="en-GB" dirty="0" smtClean="0"/>
              <a:t>‘shows what we really know’</a:t>
            </a:r>
          </a:p>
          <a:p>
            <a:r>
              <a:rPr lang="en-GB" dirty="0" smtClean="0"/>
              <a:t>when we talk ‘off the top of our heads’</a:t>
            </a:r>
          </a:p>
          <a:p>
            <a:endParaRPr lang="en-US" dirty="0" smtClean="0"/>
          </a:p>
        </p:txBody>
      </p:sp>
      <p:sp>
        <p:nvSpPr>
          <p:cNvPr id="5" name="TextBox 4"/>
          <p:cNvSpPr txBox="1"/>
          <p:nvPr/>
        </p:nvSpPr>
        <p:spPr>
          <a:xfrm>
            <a:off x="500063" y="285750"/>
            <a:ext cx="8358187" cy="1200150"/>
          </a:xfrm>
          <a:prstGeom prst="rect">
            <a:avLst/>
          </a:prstGeom>
          <a:solidFill>
            <a:srgbClr val="FF9900"/>
          </a:solidFill>
          <a:ln>
            <a:solidFill>
              <a:schemeClr val="tx1">
                <a:lumMod val="85000"/>
                <a:lumOff val="15000"/>
              </a:schemeClr>
            </a:solid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7200" b="1" i="1">
                <a:solidFill>
                  <a:srgbClr val="000000"/>
                </a:solidFill>
                <a:latin typeface="Freestyle Script" pitchFamily="66" charset="0"/>
              </a:rPr>
              <a:t>Spontaneous Talk</a:t>
            </a:r>
            <a:endParaRPr lang="en-US" sz="7200" b="1" i="1">
              <a:solidFill>
                <a:srgbClr val="000000"/>
              </a:solidFill>
              <a:latin typeface="Freestyle Script" pitchFamily="66" charset="0"/>
            </a:endParaRPr>
          </a:p>
        </p:txBody>
      </p:sp>
      <p:sp>
        <p:nvSpPr>
          <p:cNvPr id="2" name="TextBox 1"/>
          <p:cNvSpPr txBox="1"/>
          <p:nvPr/>
        </p:nvSpPr>
        <p:spPr>
          <a:xfrm>
            <a:off x="1" y="6021288"/>
            <a:ext cx="9144000" cy="400110"/>
          </a:xfrm>
          <a:prstGeom prst="rect">
            <a:avLst/>
          </a:prstGeom>
          <a:noFill/>
        </p:spPr>
        <p:txBody>
          <a:bodyPr wrap="square" rtlCol="0">
            <a:spAutoFit/>
          </a:bodyPr>
          <a:lstStyle/>
          <a:p>
            <a:pPr algn="ctr"/>
            <a:r>
              <a:rPr lang="en-GB" sz="2000" b="1" dirty="0" smtClean="0"/>
              <a:t>NB:  What is supported/structured at first can later become spontaneous!</a:t>
            </a:r>
            <a:endParaRPr lang="en-GB" sz="2000" b="1" dirty="0"/>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567309"/>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chor="t"/>
          <a:lstStyle/>
          <a:p>
            <a:r>
              <a:rPr lang="en-GB" sz="6600" dirty="0" smtClean="0"/>
              <a:t>Questions!</a:t>
            </a:r>
          </a:p>
        </p:txBody>
      </p:sp>
      <p:sp>
        <p:nvSpPr>
          <p:cNvPr id="6147" name="Rectangle 3"/>
          <p:cNvSpPr>
            <a:spLocks noChangeArrowheads="1"/>
          </p:cNvSpPr>
          <p:nvPr/>
        </p:nvSpPr>
        <p:spPr bwMode="auto">
          <a:xfrm>
            <a:off x="500063" y="142875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pPr>
            <a:endParaRPr lang="en-GB" sz="4000">
              <a:latin typeface="Calibri" pitchFamily="34" charset="0"/>
            </a:endParaRPr>
          </a:p>
          <a:p>
            <a:pPr marL="609600" indent="-609600">
              <a:spcBef>
                <a:spcPct val="20000"/>
              </a:spcBef>
              <a:buFontTx/>
              <a:buAutoNum type="arabicParenR"/>
            </a:pPr>
            <a:r>
              <a:rPr lang="en-GB" sz="4000">
                <a:latin typeface="Calibri" pitchFamily="34" charset="0"/>
              </a:rPr>
              <a:t>Have you…?</a:t>
            </a:r>
          </a:p>
          <a:p>
            <a:pPr marL="609600" indent="-609600">
              <a:spcBef>
                <a:spcPct val="20000"/>
              </a:spcBef>
              <a:buFontTx/>
              <a:buAutoNum type="arabicParenR"/>
            </a:pPr>
            <a:r>
              <a:rPr lang="en-GB" sz="4000">
                <a:latin typeface="Calibri" pitchFamily="34" charset="0"/>
              </a:rPr>
              <a:t>Do you like…?</a:t>
            </a:r>
          </a:p>
          <a:p>
            <a:pPr marL="609600" indent="-609600">
              <a:spcBef>
                <a:spcPct val="20000"/>
              </a:spcBef>
              <a:buFontTx/>
              <a:buAutoNum type="arabicParenR"/>
            </a:pPr>
            <a:r>
              <a:rPr lang="en-GB" sz="4000">
                <a:latin typeface="Calibri" pitchFamily="34" charset="0"/>
              </a:rPr>
              <a:t>How…?</a:t>
            </a:r>
          </a:p>
          <a:p>
            <a:pPr marL="609600" indent="-609600">
              <a:spcBef>
                <a:spcPct val="20000"/>
              </a:spcBef>
              <a:buFontTx/>
              <a:buAutoNum type="arabicParenR"/>
            </a:pPr>
            <a:r>
              <a:rPr lang="en-GB" sz="4000">
                <a:latin typeface="Calibri" pitchFamily="34" charset="0"/>
              </a:rPr>
              <a:t>Where…?</a:t>
            </a:r>
          </a:p>
          <a:p>
            <a:pPr marL="609600" indent="-609600">
              <a:spcBef>
                <a:spcPct val="20000"/>
              </a:spcBef>
              <a:buFontTx/>
              <a:buAutoNum type="arabicParenR"/>
            </a:pPr>
            <a:r>
              <a:rPr lang="en-GB" sz="4000">
                <a:latin typeface="Calibri" pitchFamily="34" charset="0"/>
              </a:rPr>
              <a:t>Is…?</a:t>
            </a:r>
          </a:p>
        </p:txBody>
      </p:sp>
      <p:sp>
        <p:nvSpPr>
          <p:cNvPr id="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67959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GB" sz="6600" smtClean="0">
                <a:latin typeface="Bauhaus 93" pitchFamily="82" charset="0"/>
                <a:cs typeface="Arial" pitchFamily="34" charset="0"/>
              </a:rPr>
              <a:t>¿Tienes …?</a:t>
            </a:r>
          </a:p>
        </p:txBody>
      </p:sp>
      <p:sp>
        <p:nvSpPr>
          <p:cNvPr id="7171" name="TextBox 2"/>
          <p:cNvSpPr txBox="1">
            <a:spLocks noChangeArrowheads="1"/>
          </p:cNvSpPr>
          <p:nvPr/>
        </p:nvSpPr>
        <p:spPr bwMode="auto">
          <a:xfrm>
            <a:off x="1071563" y="3714750"/>
            <a:ext cx="707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i="1"/>
              <a:t>Do you have………..?</a:t>
            </a:r>
            <a:endParaRPr lang="en-US" sz="3600" i="1"/>
          </a:p>
        </p:txBody>
      </p:sp>
      <p:sp>
        <p:nvSpPr>
          <p:cNvPr id="4"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77835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3776</Words>
  <Application>Microsoft Office PowerPoint</Application>
  <PresentationFormat>On-screen Show (4:3)</PresentationFormat>
  <Paragraphs>826</Paragraphs>
  <Slides>64</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Flash Document</vt:lpstr>
      <vt:lpstr>Creativity Talks</vt:lpstr>
      <vt:lpstr>PowerPoint Presentation</vt:lpstr>
      <vt:lpstr>KS3</vt:lpstr>
      <vt:lpstr>PowerPoint Presentation</vt:lpstr>
      <vt:lpstr>PowerPoint Presentation</vt:lpstr>
      <vt:lpstr>PowerPoint Presentation</vt:lpstr>
      <vt:lpstr>PowerPoint Presentation</vt:lpstr>
      <vt:lpstr>Questions!</vt:lpstr>
      <vt:lpstr>¿Tienes …?</vt:lpstr>
      <vt:lpstr>¿Piensas que …?</vt:lpstr>
      <vt:lpstr>¿Por qué no …?</vt:lpstr>
      <vt:lpstr>¿Cuáles son las preguntas?</vt:lpstr>
      <vt:lpstr>PowerPoint Presentation</vt:lpstr>
      <vt:lpstr>Encuentra a la persona 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I GOT NEWS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KS3KS4</vt:lpstr>
      <vt:lpstr>PowerPoint Presentation</vt:lpstr>
      <vt:lpstr>PowerPoint Presentation</vt:lpstr>
      <vt:lpstr>PowerPoint Presentation</vt:lpstr>
      <vt:lpstr>PowerPoint Presentation</vt:lpstr>
      <vt:lpstr>PowerPoint Presentation</vt:lpstr>
      <vt:lpstr>PowerPoint Presentation</vt:lpstr>
      <vt:lpstr>KS4KS5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 Talks</dc:title>
  <dc:creator> </dc:creator>
  <cp:lastModifiedBy>Rachel Hawkes</cp:lastModifiedBy>
  <cp:revision>27</cp:revision>
  <dcterms:created xsi:type="dcterms:W3CDTF">2011-07-13T11:20:08Z</dcterms:created>
  <dcterms:modified xsi:type="dcterms:W3CDTF">2011-07-14T06:45:21Z</dcterms:modified>
</cp:coreProperties>
</file>