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13B29-61F0-464F-8607-476453722741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5B5B2-7E41-447A-9F8B-970BDB232B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857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33229E72-41BA-4B7F-9FD8-3BCA7262ACE8}" type="slidenum">
              <a:rPr lang="en-GB"/>
              <a:pPr eaLnBrk="1" hangingPunct="1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989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33229E72-41BA-4B7F-9FD8-3BCA7262ACE8}" type="slidenum">
              <a:rPr lang="en-GB"/>
              <a:pPr eaLnBrk="1" hangingPunct="1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99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33229E72-41BA-4B7F-9FD8-3BCA7262ACE8}" type="slidenum">
              <a:rPr lang="en-GB">
                <a:solidFill>
                  <a:prstClr val="black"/>
                </a:solidFill>
              </a:rPr>
              <a:pPr eaLnBrk="1" hangingPunct="1"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44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33229E72-41BA-4B7F-9FD8-3BCA7262ACE8}" type="slidenum">
              <a:rPr lang="en-GB">
                <a:solidFill>
                  <a:prstClr val="black"/>
                </a:solidFill>
              </a:rPr>
              <a:pPr eaLnBrk="1" hangingPunct="1"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90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33229E72-41BA-4B7F-9FD8-3BCA7262ACE8}" type="slidenum">
              <a:rPr lang="en-GB">
                <a:solidFill>
                  <a:prstClr val="black"/>
                </a:solidFill>
              </a:rPr>
              <a:pPr eaLnBrk="1" hangingPunct="1"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51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33229E72-41BA-4B7F-9FD8-3BCA7262ACE8}" type="slidenum">
              <a:rPr lang="en-GB">
                <a:solidFill>
                  <a:prstClr val="black"/>
                </a:solidFill>
              </a:rPr>
              <a:pPr eaLnBrk="1" hangingPunct="1"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871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33229E72-41BA-4B7F-9FD8-3BCA7262ACE8}" type="slidenum">
              <a:rPr lang="en-GB">
                <a:solidFill>
                  <a:prstClr val="black"/>
                </a:solidFill>
              </a:rPr>
              <a:pPr eaLnBrk="1" hangingPunct="1"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6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F400-DB99-40D9-8B4F-CB6BE0BD1015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3FE-5E1E-48CC-BD3E-268E794F98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99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F400-DB99-40D9-8B4F-CB6BE0BD1015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3FE-5E1E-48CC-BD3E-268E794F98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68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F400-DB99-40D9-8B4F-CB6BE0BD1015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3FE-5E1E-48CC-BD3E-268E794F98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86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F400-DB99-40D9-8B4F-CB6BE0BD1015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3FE-5E1E-48CC-BD3E-268E794F98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99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F400-DB99-40D9-8B4F-CB6BE0BD1015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3FE-5E1E-48CC-BD3E-268E794F98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87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F400-DB99-40D9-8B4F-CB6BE0BD1015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3FE-5E1E-48CC-BD3E-268E794F98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16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F400-DB99-40D9-8B4F-CB6BE0BD1015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3FE-5E1E-48CC-BD3E-268E794F98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03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F400-DB99-40D9-8B4F-CB6BE0BD1015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3FE-5E1E-48CC-BD3E-268E794F98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16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F400-DB99-40D9-8B4F-CB6BE0BD1015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3FE-5E1E-48CC-BD3E-268E794F98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80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F400-DB99-40D9-8B4F-CB6BE0BD1015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3FE-5E1E-48CC-BD3E-268E794F98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49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F400-DB99-40D9-8B4F-CB6BE0BD1015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3FE-5E1E-48CC-BD3E-268E794F98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57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8F400-DB99-40D9-8B4F-CB6BE0BD1015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C33FE-5E1E-48CC-BD3E-268E794F98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78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hyperlink" Target="http://www.clker.com/clipart-raised-fist.html" TargetMode="External"/><Relationship Id="rId7" Type="http://schemas.openxmlformats.org/officeDocument/2006/relationships/image" Target="../media/image36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40.png"/><Relationship Id="rId5" Type="http://schemas.openxmlformats.org/officeDocument/2006/relationships/image" Target="../media/image35.png"/><Relationship Id="rId10" Type="http://schemas.openxmlformats.org/officeDocument/2006/relationships/image" Target="../media/image39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1.png"/><Relationship Id="rId7" Type="http://schemas.openxmlformats.org/officeDocument/2006/relationships/image" Target="../media/image43.png"/><Relationship Id="rId12" Type="http://schemas.openxmlformats.org/officeDocument/2006/relationships/image" Target="../media/image4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47.png"/><Relationship Id="rId5" Type="http://schemas.openxmlformats.org/officeDocument/2006/relationships/hyperlink" Target="http://www.clker.com/clipart-raised-fist.html" TargetMode="External"/><Relationship Id="rId10" Type="http://schemas.openxmlformats.org/officeDocument/2006/relationships/image" Target="../media/image46.png"/><Relationship Id="rId4" Type="http://schemas.openxmlformats.org/officeDocument/2006/relationships/image" Target="../media/image42.png"/><Relationship Id="rId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572000" y="3990132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539552" y="476672"/>
            <a:ext cx="2592288" cy="237626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539552" y="3969954"/>
            <a:ext cx="2592288" cy="241137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 flipV="1">
            <a:off x="6012160" y="3969955"/>
            <a:ext cx="2592288" cy="2411373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2051" name="Line 12"/>
          <p:cNvSpPr>
            <a:spLocks noChangeShapeType="1"/>
          </p:cNvSpPr>
          <p:nvPr/>
        </p:nvSpPr>
        <p:spPr bwMode="auto">
          <a:xfrm flipH="1">
            <a:off x="5992192" y="476672"/>
            <a:ext cx="2612256" cy="2376265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2055" name="Line 20"/>
          <p:cNvSpPr>
            <a:spLocks noChangeShapeType="1"/>
          </p:cNvSpPr>
          <p:nvPr/>
        </p:nvSpPr>
        <p:spPr bwMode="auto">
          <a:xfrm>
            <a:off x="4572000" y="2133600"/>
            <a:ext cx="0" cy="487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227763" y="4149725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3568" y="2836862"/>
            <a:ext cx="7776864" cy="116820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600" dirty="0" err="1" smtClean="0">
                <a:ln w="11430"/>
                <a:solidFill>
                  <a:schemeClr val="tx1"/>
                </a:solidFill>
                <a:latin typeface="Berlin Sans FB Demi" pitchFamily="34" charset="0"/>
              </a:rPr>
              <a:t>Estoy</a:t>
            </a:r>
            <a:r>
              <a:rPr lang="en-GB" sz="6600" dirty="0" smtClean="0">
                <a:ln w="11430"/>
                <a:solidFill>
                  <a:schemeClr val="tx1"/>
                </a:solidFill>
                <a:latin typeface="Berlin Sans FB Demi" pitchFamily="34" charset="0"/>
              </a:rPr>
              <a:t>…</a:t>
            </a:r>
            <a:endParaRPr lang="en-GB" sz="4800" dirty="0">
              <a:ln w="11430"/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03873" y="4149080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7529" y="415691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571975" y="2117924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27738" y="132953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03848" y="13230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7504" y="140146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00" y="1052736"/>
            <a:ext cx="1432694" cy="1432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61" y="980728"/>
            <a:ext cx="1633785" cy="16905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850904"/>
            <a:ext cx="1068751" cy="17237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971080"/>
            <a:ext cx="885844" cy="16658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013176"/>
            <a:ext cx="1493719" cy="14937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24" y="5146995"/>
            <a:ext cx="2340495" cy="142770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463156" y="476672"/>
            <a:ext cx="2337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 err="1" smtClean="0">
                <a:solidFill>
                  <a:schemeClr val="tx1"/>
                </a:solidFill>
                <a:latin typeface="Century Gothic" pitchFamily="34" charset="0"/>
              </a:rPr>
              <a:t>fenomenal</a:t>
            </a:r>
            <a:endParaRPr lang="en-GB" sz="3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26292" y="4293096"/>
            <a:ext cx="13901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  <a:latin typeface="Century Gothic" pitchFamily="34" charset="0"/>
              </a:rPr>
              <a:t>fatal</a:t>
            </a:r>
            <a:endParaRPr lang="en-GB" sz="4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6585" y="404359"/>
            <a:ext cx="13901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err="1" smtClean="0">
                <a:solidFill>
                  <a:schemeClr val="tx1"/>
                </a:solidFill>
                <a:latin typeface="Century Gothic" pitchFamily="34" charset="0"/>
              </a:rPr>
              <a:t>bien</a:t>
            </a:r>
            <a:endParaRPr lang="en-GB" sz="4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19872" y="467961"/>
            <a:ext cx="24112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 err="1" smtClean="0">
                <a:solidFill>
                  <a:schemeClr val="tx1"/>
                </a:solidFill>
                <a:latin typeface="Century Gothic" pitchFamily="34" charset="0"/>
              </a:rPr>
              <a:t>cansado</a:t>
            </a:r>
            <a:r>
              <a:rPr lang="en-GB" sz="3200" b="1" dirty="0" smtClean="0">
                <a:solidFill>
                  <a:schemeClr val="tx1"/>
                </a:solidFill>
                <a:latin typeface="Century Gothic" pitchFamily="34" charset="0"/>
              </a:rPr>
              <a:t>/a</a:t>
            </a:r>
            <a:endParaRPr lang="en-GB" sz="3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8465" y="4562220"/>
            <a:ext cx="2313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 err="1" smtClean="0">
                <a:solidFill>
                  <a:schemeClr val="tx1"/>
                </a:solidFill>
                <a:latin typeface="Century Gothic" pitchFamily="34" charset="0"/>
              </a:rPr>
              <a:t>enfermo</a:t>
            </a:r>
            <a:r>
              <a:rPr lang="en-GB" sz="3200" b="1" dirty="0" smtClean="0">
                <a:solidFill>
                  <a:schemeClr val="tx1"/>
                </a:solidFill>
                <a:latin typeface="Century Gothic" pitchFamily="34" charset="0"/>
              </a:rPr>
              <a:t>/a</a:t>
            </a:r>
            <a:endParaRPr lang="en-GB" sz="3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04831" y="4446983"/>
            <a:ext cx="2241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tx1"/>
                </a:solidFill>
                <a:latin typeface="Century Gothic" pitchFamily="34" charset="0"/>
              </a:rPr>
              <a:t>confundido</a:t>
            </a:r>
            <a:r>
              <a:rPr lang="en-GB" sz="2400" b="1" dirty="0" smtClean="0">
                <a:solidFill>
                  <a:schemeClr val="tx1"/>
                </a:solidFill>
                <a:latin typeface="Century Gothic" pitchFamily="34" charset="0"/>
              </a:rPr>
              <a:t>/a</a:t>
            </a:r>
            <a:endParaRPr lang="en-GB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9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572000" y="3990132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539552" y="476672"/>
            <a:ext cx="2592288" cy="237626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539552" y="3969954"/>
            <a:ext cx="2592288" cy="241137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 flipV="1">
            <a:off x="6012160" y="3969955"/>
            <a:ext cx="2592288" cy="2411373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2051" name="Line 12"/>
          <p:cNvSpPr>
            <a:spLocks noChangeShapeType="1"/>
          </p:cNvSpPr>
          <p:nvPr/>
        </p:nvSpPr>
        <p:spPr bwMode="auto">
          <a:xfrm flipH="1">
            <a:off x="5992192" y="476672"/>
            <a:ext cx="2612256" cy="2376265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2055" name="Line 20"/>
          <p:cNvSpPr>
            <a:spLocks noChangeShapeType="1"/>
          </p:cNvSpPr>
          <p:nvPr/>
        </p:nvSpPr>
        <p:spPr bwMode="auto">
          <a:xfrm>
            <a:off x="4572000" y="2133600"/>
            <a:ext cx="0" cy="487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227763" y="4149725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3568" y="2836862"/>
            <a:ext cx="7776864" cy="116820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dirty="0" smtClean="0">
                <a:ln w="11430"/>
                <a:solidFill>
                  <a:schemeClr val="tx1"/>
                </a:solidFill>
                <a:latin typeface="Berlin Sans FB Demi" pitchFamily="34" charset="0"/>
              </a:rPr>
              <a:t>¿</a:t>
            </a:r>
            <a:r>
              <a:rPr lang="en-GB" sz="6000" dirty="0" err="1" smtClean="0">
                <a:ln w="11430"/>
                <a:solidFill>
                  <a:schemeClr val="tx1"/>
                </a:solidFill>
                <a:latin typeface="Berlin Sans FB Demi" pitchFamily="34" charset="0"/>
              </a:rPr>
              <a:t>Puedo</a:t>
            </a:r>
            <a:r>
              <a:rPr lang="en-GB" sz="6000" dirty="0" smtClean="0">
                <a:ln w="11430"/>
                <a:solidFill>
                  <a:schemeClr val="tx1"/>
                </a:solidFill>
                <a:latin typeface="Berlin Sans FB Demi" pitchFamily="34" charset="0"/>
              </a:rPr>
              <a:t>…</a:t>
            </a:r>
            <a:endParaRPr lang="en-GB" sz="4400" dirty="0">
              <a:ln w="11430"/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03873" y="4149080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2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7529" y="415691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571975" y="2117924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27738" y="132953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03848" y="13230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7504" y="140146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endParaRPr lang="en-GB" sz="3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25" name="Picture 9" descr="https://encrypted-tbn0.gstatic.com/images?q=tbn:ANd9GcSezS3ITsCQAjDYaQLCgDspL8PHsh8jZZVy4MmrR_SklwBzDs3v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358" y="1432371"/>
            <a:ext cx="926179" cy="121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668">
            <a:off x="204879" y="1078077"/>
            <a:ext cx="957378" cy="828871"/>
          </a:xfrm>
          <a:prstGeom prst="rect">
            <a:avLst/>
          </a:prstGeom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53543">
            <a:off x="7289890" y="5273051"/>
            <a:ext cx="844885" cy="1232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32" y="1530876"/>
            <a:ext cx="1087960" cy="110276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183606"/>
            <a:ext cx="1289271" cy="129361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3" y="1371425"/>
            <a:ext cx="1796214" cy="116753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899" y="5301007"/>
            <a:ext cx="1584176" cy="1176211"/>
          </a:xfrm>
          <a:prstGeom prst="rect">
            <a:avLst/>
          </a:prstGeom>
        </p:spPr>
      </p:pic>
      <p:sp>
        <p:nvSpPr>
          <p:cNvPr id="32" name="Down Arrow 31"/>
          <p:cNvSpPr/>
          <p:nvPr/>
        </p:nvSpPr>
        <p:spPr>
          <a:xfrm rot="18897945">
            <a:off x="3537597" y="5088689"/>
            <a:ext cx="484632" cy="489204"/>
          </a:xfrm>
          <a:prstGeom prst="downArrow">
            <a:avLst/>
          </a:prstGeom>
          <a:solidFill>
            <a:srgbClr val="90246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634806" y="4360008"/>
            <a:ext cx="21613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solidFill>
                  <a:schemeClr val="tx1"/>
                </a:solidFill>
                <a:latin typeface="Century Gothic" pitchFamily="34" charset="0"/>
              </a:rPr>
              <a:t>trabajar</a:t>
            </a:r>
            <a:r>
              <a:rPr lang="en-GB" sz="2800" b="1" dirty="0" smtClean="0">
                <a:solidFill>
                  <a:schemeClr val="tx1"/>
                </a:solidFill>
                <a:latin typeface="Century Gothic" pitchFamily="34" charset="0"/>
              </a:rPr>
              <a:t> con…?</a:t>
            </a:r>
            <a:endParaRPr lang="en-GB" sz="2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72200" y="4346900"/>
            <a:ext cx="2520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solidFill>
                  <a:schemeClr val="tx1"/>
                </a:solidFill>
                <a:latin typeface="Century Gothic" pitchFamily="34" charset="0"/>
              </a:rPr>
              <a:t>usar</a:t>
            </a:r>
            <a:r>
              <a:rPr lang="en-GB" sz="2800" b="1" dirty="0" smtClean="0">
                <a:solidFill>
                  <a:schemeClr val="tx1"/>
                </a:solidFill>
                <a:latin typeface="Century Gothic" pitchFamily="34" charset="0"/>
              </a:rPr>
              <a:t> el </a:t>
            </a:r>
            <a:r>
              <a:rPr lang="en-GB" sz="2800" b="1" dirty="0" err="1" smtClean="0">
                <a:solidFill>
                  <a:schemeClr val="tx1"/>
                </a:solidFill>
                <a:latin typeface="Century Gothic" pitchFamily="34" charset="0"/>
              </a:rPr>
              <a:t>diccionario</a:t>
            </a:r>
            <a:r>
              <a:rPr lang="en-GB" sz="2800" b="1" dirty="0" smtClean="0">
                <a:solidFill>
                  <a:schemeClr val="tx1"/>
                </a:solidFill>
                <a:latin typeface="Century Gothic" pitchFamily="34" charset="0"/>
              </a:rPr>
              <a:t>?</a:t>
            </a:r>
            <a:endParaRPr lang="en-GB" sz="2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4562343"/>
            <a:ext cx="2031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 err="1" smtClean="0">
                <a:solidFill>
                  <a:schemeClr val="tx1"/>
                </a:solidFill>
                <a:latin typeface="Century Gothic" pitchFamily="34" charset="0"/>
              </a:rPr>
              <a:t>ir</a:t>
            </a:r>
            <a:r>
              <a:rPr lang="en-GB" sz="2800" b="1" dirty="0" smtClean="0">
                <a:solidFill>
                  <a:schemeClr val="tx1"/>
                </a:solidFill>
                <a:latin typeface="Century Gothic" pitchFamily="34" charset="0"/>
              </a:rPr>
              <a:t> al </a:t>
            </a:r>
            <a:r>
              <a:rPr lang="en-GB" sz="2800" b="1" dirty="0" err="1" smtClean="0">
                <a:solidFill>
                  <a:schemeClr val="tx1"/>
                </a:solidFill>
                <a:latin typeface="Century Gothic" pitchFamily="34" charset="0"/>
              </a:rPr>
              <a:t>baño</a:t>
            </a:r>
            <a:r>
              <a:rPr lang="en-GB" sz="2800" b="1" dirty="0" smtClean="0">
                <a:solidFill>
                  <a:schemeClr val="tx1"/>
                </a:solidFill>
                <a:latin typeface="Century Gothic" pitchFamily="34" charset="0"/>
              </a:rPr>
              <a:t>?</a:t>
            </a:r>
            <a:endParaRPr lang="en-GB" sz="2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44208" y="316974"/>
            <a:ext cx="236616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500" b="1" dirty="0" err="1">
                <a:latin typeface="Century Gothic" pitchFamily="34" charset="0"/>
              </a:rPr>
              <a:t>mirar</a:t>
            </a:r>
            <a:r>
              <a:rPr lang="en-GB" sz="2500" b="1" dirty="0">
                <a:latin typeface="Century Gothic" pitchFamily="34" charset="0"/>
              </a:rPr>
              <a:t> en mi </a:t>
            </a:r>
            <a:r>
              <a:rPr lang="en-GB" sz="2500" b="1" dirty="0" err="1">
                <a:latin typeface="Century Gothic" pitchFamily="34" charset="0"/>
              </a:rPr>
              <a:t>libro</a:t>
            </a:r>
            <a:r>
              <a:rPr lang="en-GB" sz="2500" b="1" dirty="0">
                <a:latin typeface="Century Gothic" pitchFamily="34" charset="0"/>
              </a:rPr>
              <a:t> de </a:t>
            </a:r>
            <a:r>
              <a:rPr lang="en-GB" sz="2500" b="1" dirty="0" err="1">
                <a:latin typeface="Century Gothic" pitchFamily="34" charset="0"/>
              </a:rPr>
              <a:t>vocabulario</a:t>
            </a:r>
            <a:r>
              <a:rPr lang="en-GB" sz="2500" b="1" dirty="0">
                <a:solidFill>
                  <a:srgbClr val="002060"/>
                </a:solidFill>
                <a:latin typeface="Century Gothic" pitchFamily="34" charset="0"/>
              </a:rPr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0522" y="332656"/>
            <a:ext cx="23292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err="1" smtClean="0">
                <a:solidFill>
                  <a:schemeClr val="tx1"/>
                </a:solidFill>
                <a:latin typeface="Century Gothic" pitchFamily="34" charset="0"/>
              </a:rPr>
              <a:t>sentarme</a:t>
            </a:r>
            <a:r>
              <a:rPr lang="en-GB" sz="3600" b="1" dirty="0">
                <a:latin typeface="Century Gothic" pitchFamily="34" charset="0"/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  <a:latin typeface="Century Gothic" pitchFamily="34" charset="0"/>
              </a:rPr>
              <a:t>allí</a:t>
            </a:r>
            <a:r>
              <a:rPr lang="en-GB" sz="3600" b="1" dirty="0" smtClean="0">
                <a:solidFill>
                  <a:schemeClr val="tx1"/>
                </a:solidFill>
                <a:latin typeface="Century Gothic" pitchFamily="34" charset="0"/>
              </a:rPr>
              <a:t>?</a:t>
            </a:r>
            <a:endParaRPr lang="en-GB" sz="3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8593" y="515337"/>
            <a:ext cx="20388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tx1"/>
                </a:solidFill>
                <a:latin typeface="Century Gothic" pitchFamily="34" charset="0"/>
              </a:rPr>
              <a:t>ir</a:t>
            </a:r>
            <a:r>
              <a:rPr lang="en-GB" sz="2400" b="1" dirty="0" smtClean="0">
                <a:solidFill>
                  <a:schemeClr val="tx1"/>
                </a:solidFill>
                <a:latin typeface="Century Gothic" pitchFamily="34" charset="0"/>
              </a:rPr>
              <a:t> a mi </a:t>
            </a:r>
            <a:r>
              <a:rPr lang="en-GB" sz="2400" b="1" dirty="0" err="1" smtClean="0">
                <a:solidFill>
                  <a:schemeClr val="tx1"/>
                </a:solidFill>
                <a:latin typeface="Century Gothic" pitchFamily="34" charset="0"/>
              </a:rPr>
              <a:t>clase</a:t>
            </a:r>
            <a:r>
              <a:rPr lang="en-GB" sz="2400" b="1" dirty="0" smtClean="0">
                <a:solidFill>
                  <a:schemeClr val="tx1"/>
                </a:solidFill>
                <a:latin typeface="Century Gothic" pitchFamily="34" charset="0"/>
              </a:rPr>
              <a:t> de </a:t>
            </a:r>
            <a:r>
              <a:rPr lang="en-GB" sz="2400" b="1" dirty="0" err="1" smtClean="0">
                <a:solidFill>
                  <a:schemeClr val="tx1"/>
                </a:solidFill>
                <a:latin typeface="Century Gothic" pitchFamily="34" charset="0"/>
              </a:rPr>
              <a:t>música</a:t>
            </a:r>
            <a:r>
              <a:rPr lang="en-GB" sz="2400" b="1" dirty="0" smtClean="0">
                <a:solidFill>
                  <a:schemeClr val="tx1"/>
                </a:solidFill>
                <a:latin typeface="Century Gothic" pitchFamily="34" charset="0"/>
              </a:rPr>
              <a:t>?</a:t>
            </a:r>
            <a:endParaRPr lang="en-GB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3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572000" y="3990132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539552" y="476672"/>
            <a:ext cx="2592288" cy="237626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539552" y="3969954"/>
            <a:ext cx="2592288" cy="241137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 flipV="1">
            <a:off x="6012160" y="3969955"/>
            <a:ext cx="2592288" cy="2411373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1" name="Line 12"/>
          <p:cNvSpPr>
            <a:spLocks noChangeShapeType="1"/>
          </p:cNvSpPr>
          <p:nvPr/>
        </p:nvSpPr>
        <p:spPr bwMode="auto">
          <a:xfrm flipH="1">
            <a:off x="5992192" y="476672"/>
            <a:ext cx="2612256" cy="2376265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5" name="Line 20"/>
          <p:cNvSpPr>
            <a:spLocks noChangeShapeType="1"/>
          </p:cNvSpPr>
          <p:nvPr/>
        </p:nvSpPr>
        <p:spPr bwMode="auto">
          <a:xfrm>
            <a:off x="4572000" y="2133600"/>
            <a:ext cx="0" cy="487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27763" y="4149725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3568" y="2836862"/>
            <a:ext cx="7776864" cy="116820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¿</a:t>
            </a:r>
            <a:r>
              <a:rPr lang="en-GB" sz="5400" dirty="0" err="1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Tenemos</a:t>
            </a:r>
            <a:r>
              <a:rPr lang="en-GB" sz="5400" dirty="0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 </a:t>
            </a:r>
            <a:r>
              <a:rPr lang="en-GB" sz="5400" dirty="0" err="1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que</a:t>
            </a:r>
            <a:r>
              <a:rPr lang="en-GB" sz="5400" dirty="0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…</a:t>
            </a:r>
            <a:endParaRPr lang="en-GB" sz="4000" dirty="0">
              <a:ln w="11430"/>
              <a:solidFill>
                <a:prstClr val="black"/>
              </a:solidFill>
              <a:latin typeface="Berlin Sans FB Demi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03873" y="4149080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7529" y="415691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571975" y="2117924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227738" y="132953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03848" y="13230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7504" y="140146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5594" y="365755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prstClr val="black"/>
                </a:solidFill>
                <a:latin typeface="Century Gothic" pitchFamily="34" charset="0"/>
              </a:rPr>
              <a:t>trabajar</a:t>
            </a:r>
            <a:r>
              <a:rPr lang="en-GB" sz="2400" b="1" dirty="0" smtClean="0">
                <a:solidFill>
                  <a:prstClr val="black"/>
                </a:solidFill>
                <a:latin typeface="Century Gothic" pitchFamily="34" charset="0"/>
              </a:rPr>
              <a:t> en </a:t>
            </a:r>
            <a:r>
              <a:rPr lang="en-GB" sz="2400" b="1" dirty="0" err="1" smtClean="0">
                <a:solidFill>
                  <a:prstClr val="black"/>
                </a:solidFill>
                <a:latin typeface="Century Gothic" pitchFamily="34" charset="0"/>
              </a:rPr>
              <a:t>pareja</a:t>
            </a:r>
            <a:r>
              <a:rPr lang="en-GB" sz="2400" b="1" dirty="0" smtClean="0">
                <a:solidFill>
                  <a:prstClr val="black"/>
                </a:solidFill>
                <a:latin typeface="Century Gothic" pitchFamily="34" charset="0"/>
              </a:rPr>
              <a:t>?</a:t>
            </a:r>
            <a:endParaRPr lang="en-GB" sz="1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47846" y="469121"/>
            <a:ext cx="2248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prstClr val="black"/>
                </a:solidFill>
                <a:latin typeface="Century Gothic" pitchFamily="34" charset="0"/>
              </a:rPr>
              <a:t>escribir</a:t>
            </a:r>
            <a:r>
              <a:rPr lang="en-GB" sz="3600" b="1" dirty="0" smtClean="0">
                <a:solidFill>
                  <a:prstClr val="black"/>
                </a:solidFill>
                <a:latin typeface="Century Gothic" pitchFamily="34" charset="0"/>
              </a:rPr>
              <a:t>?</a:t>
            </a:r>
            <a:endParaRPr lang="en-GB" sz="36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80040" y="300572"/>
            <a:ext cx="2448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hablar</a:t>
            </a:r>
            <a:r>
              <a:rPr lang="en-GB" sz="3200" b="1" dirty="0" smtClean="0">
                <a:solidFill>
                  <a:prstClr val="black"/>
                </a:solidFill>
                <a:latin typeface="Century Gothic" pitchFamily="34" charset="0"/>
              </a:rPr>
              <a:t>?</a:t>
            </a:r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12124" y="4430142"/>
            <a:ext cx="24482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entregar</a:t>
            </a:r>
            <a:r>
              <a:rPr lang="en-GB" sz="2800" b="1" dirty="0" smtClean="0">
                <a:solidFill>
                  <a:prstClr val="black"/>
                </a:solidFill>
                <a:latin typeface="Century Gothic" pitchFamily="34" charset="0"/>
              </a:rPr>
              <a:t> los </a:t>
            </a:r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cuadernos</a:t>
            </a:r>
            <a:r>
              <a:rPr lang="en-GB" sz="2800" b="1" dirty="0" smtClean="0">
                <a:solidFill>
                  <a:prstClr val="black"/>
                </a:solidFill>
                <a:latin typeface="Century Gothic" pitchFamily="34" charset="0"/>
              </a:rPr>
              <a:t>?</a:t>
            </a:r>
            <a:endParaRPr lang="en-GB" sz="28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59796" y="4417948"/>
            <a:ext cx="2248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pegarlo</a:t>
            </a:r>
            <a:r>
              <a:rPr lang="en-GB" sz="2800" b="1" dirty="0" smtClean="0">
                <a:solidFill>
                  <a:prstClr val="black"/>
                </a:solidFill>
                <a:latin typeface="Century Gothic" pitchFamily="34" charset="0"/>
              </a:rPr>
              <a:t>?</a:t>
            </a:r>
            <a:endParaRPr lang="en-GB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20" y="1093244"/>
            <a:ext cx="875855" cy="12693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79938" y="1095566"/>
            <a:ext cx="875855" cy="12693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748" y="1093244"/>
            <a:ext cx="1490038" cy="13395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42"/>
          <a:stretch/>
        </p:blipFill>
        <p:spPr>
          <a:xfrm>
            <a:off x="6672928" y="836712"/>
            <a:ext cx="1811386" cy="16487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964" y="4941168"/>
            <a:ext cx="695879" cy="1565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558" y="5244382"/>
            <a:ext cx="806919" cy="14217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011" y="5461941"/>
            <a:ext cx="634266" cy="5877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66" y="4842277"/>
            <a:ext cx="1283236" cy="182708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51545" y="4365104"/>
            <a:ext cx="2592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prstClr val="black"/>
                </a:solidFill>
                <a:latin typeface="Century Gothic" pitchFamily="34" charset="0"/>
              </a:rPr>
              <a:t>memorizar</a:t>
            </a:r>
            <a:r>
              <a:rPr lang="en-GB" sz="2400" b="1" dirty="0" smtClean="0">
                <a:solidFill>
                  <a:prstClr val="black"/>
                </a:solidFill>
                <a:latin typeface="Century Gothic" pitchFamily="34" charset="0"/>
              </a:rPr>
              <a:t>?</a:t>
            </a:r>
            <a:endParaRPr lang="en-GB" sz="11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8" y="5045695"/>
            <a:ext cx="572367" cy="566643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1651756" y="4725144"/>
            <a:ext cx="304074" cy="529171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Plus 10"/>
          <p:cNvSpPr/>
          <p:nvPr/>
        </p:nvSpPr>
        <p:spPr>
          <a:xfrm>
            <a:off x="1315131" y="1162346"/>
            <a:ext cx="336625" cy="402287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572000" y="3990132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539552" y="476672"/>
            <a:ext cx="2592288" cy="237626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539552" y="3969954"/>
            <a:ext cx="2592288" cy="241137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 flipV="1">
            <a:off x="6012160" y="3969955"/>
            <a:ext cx="2592288" cy="2411373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1" name="Line 12"/>
          <p:cNvSpPr>
            <a:spLocks noChangeShapeType="1"/>
          </p:cNvSpPr>
          <p:nvPr/>
        </p:nvSpPr>
        <p:spPr bwMode="auto">
          <a:xfrm flipH="1">
            <a:off x="5992192" y="476672"/>
            <a:ext cx="2612256" cy="2376265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5" name="Line 20"/>
          <p:cNvSpPr>
            <a:spLocks noChangeShapeType="1"/>
          </p:cNvSpPr>
          <p:nvPr/>
        </p:nvSpPr>
        <p:spPr bwMode="auto">
          <a:xfrm>
            <a:off x="4572000" y="2133600"/>
            <a:ext cx="0" cy="487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27763" y="4149725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3568" y="2836862"/>
            <a:ext cx="7776864" cy="116820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¡</a:t>
            </a:r>
            <a:r>
              <a:rPr lang="en-GB" sz="4800" dirty="0" err="1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Señor</a:t>
            </a:r>
            <a:r>
              <a:rPr lang="en-GB" sz="4800" dirty="0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(a)! ¿</a:t>
            </a:r>
            <a:r>
              <a:rPr lang="en-GB" sz="4800" dirty="0" err="1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Puede</a:t>
            </a:r>
            <a:r>
              <a:rPr lang="en-GB" sz="4800" dirty="0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…</a:t>
            </a:r>
            <a:endParaRPr lang="en-GB" sz="3600" dirty="0">
              <a:ln w="11430"/>
              <a:solidFill>
                <a:prstClr val="black"/>
              </a:solidFill>
              <a:latin typeface="Berlin Sans FB Demi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03873" y="4149080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7529" y="415691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571975" y="2117924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227738" y="19647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03848" y="13230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7504" y="140146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436748"/>
            <a:ext cx="257624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00" b="1" dirty="0" err="1" smtClean="0">
                <a:solidFill>
                  <a:prstClr val="black"/>
                </a:solidFill>
                <a:latin typeface="Century Gothic" pitchFamily="34" charset="0"/>
              </a:rPr>
              <a:t>repetir</a:t>
            </a:r>
            <a:r>
              <a:rPr lang="en-GB" sz="2300" b="1" dirty="0" smtClean="0">
                <a:solidFill>
                  <a:prstClr val="black"/>
                </a:solidFill>
                <a:latin typeface="Century Gothic" pitchFamily="34" charset="0"/>
              </a:rPr>
              <a:t>?</a:t>
            </a:r>
            <a:endParaRPr lang="en-GB" sz="23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7922" y="388693"/>
            <a:ext cx="22482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prstClr val="black"/>
                </a:solidFill>
                <a:latin typeface="Century Gothic" pitchFamily="34" charset="0"/>
              </a:rPr>
              <a:t>hablar</a:t>
            </a:r>
            <a:r>
              <a:rPr lang="en-GB" sz="2400" b="1" dirty="0" smtClean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GB" sz="2400" b="1" dirty="0" err="1" smtClean="0">
                <a:solidFill>
                  <a:prstClr val="black"/>
                </a:solidFill>
                <a:latin typeface="Century Gothic" pitchFamily="34" charset="0"/>
              </a:rPr>
              <a:t>más</a:t>
            </a:r>
            <a:r>
              <a:rPr lang="en-GB" sz="2400" b="1" dirty="0" smtClean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GB" sz="2400" b="1" dirty="0" err="1" smtClean="0">
                <a:solidFill>
                  <a:prstClr val="black"/>
                </a:solidFill>
                <a:latin typeface="Century Gothic" pitchFamily="34" charset="0"/>
              </a:rPr>
              <a:t>despacio</a:t>
            </a:r>
            <a:r>
              <a:rPr lang="en-GB" sz="2400" b="1" dirty="0" smtClean="0">
                <a:solidFill>
                  <a:prstClr val="black"/>
                </a:solidFill>
                <a:latin typeface="Century Gothic" pitchFamily="34" charset="0"/>
              </a:rPr>
              <a:t>?</a:t>
            </a:r>
            <a:endParaRPr lang="en-GB" sz="24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72200" y="404664"/>
            <a:ext cx="2448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prstClr val="black"/>
                </a:solidFill>
                <a:latin typeface="Century Gothic" pitchFamily="34" charset="0"/>
              </a:rPr>
              <a:t>dar</a:t>
            </a:r>
            <a:r>
              <a:rPr lang="en-GB" sz="2400" b="1" dirty="0" smtClean="0">
                <a:solidFill>
                  <a:prstClr val="black"/>
                </a:solidFill>
                <a:latin typeface="Century Gothic" pitchFamily="34" charset="0"/>
              </a:rPr>
              <a:t> un </a:t>
            </a:r>
            <a:r>
              <a:rPr lang="en-GB" sz="2400" b="1" dirty="0" err="1" smtClean="0">
                <a:solidFill>
                  <a:prstClr val="black"/>
                </a:solidFill>
                <a:latin typeface="Century Gothic" pitchFamily="34" charset="0"/>
              </a:rPr>
              <a:t>ejemplo</a:t>
            </a:r>
            <a:r>
              <a:rPr lang="en-GB" sz="2400" b="1" dirty="0" smtClean="0">
                <a:solidFill>
                  <a:prstClr val="black"/>
                </a:solidFill>
                <a:latin typeface="Century Gothic" pitchFamily="34" charset="0"/>
              </a:rPr>
              <a:t>?</a:t>
            </a:r>
            <a:endParaRPr lang="en-GB" sz="24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16216" y="4428981"/>
            <a:ext cx="24482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  <a:latin typeface="Century Gothic" pitchFamily="34" charset="0"/>
              </a:rPr>
              <a:t>leer </a:t>
            </a:r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esto</a:t>
            </a:r>
            <a:r>
              <a:rPr lang="en-GB" sz="2800" b="1" dirty="0" smtClean="0">
                <a:solidFill>
                  <a:prstClr val="black"/>
                </a:solidFill>
                <a:latin typeface="Century Gothic" pitchFamily="34" charset="0"/>
              </a:rPr>
              <a:t>?</a:t>
            </a:r>
            <a:endParaRPr lang="en-GB" sz="28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31847" y="4308337"/>
            <a:ext cx="25683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firmar</a:t>
            </a:r>
            <a:r>
              <a:rPr lang="en-GB" sz="2800" b="1" dirty="0" smtClean="0">
                <a:solidFill>
                  <a:prstClr val="black"/>
                </a:solidFill>
                <a:latin typeface="Century Gothic" pitchFamily="34" charset="0"/>
              </a:rPr>
              <a:t> mi merit?</a:t>
            </a:r>
            <a:endParaRPr lang="en-GB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503" y="4417948"/>
            <a:ext cx="2592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ayudarme</a:t>
            </a:r>
            <a:r>
              <a:rPr lang="en-GB" sz="2800" b="1" dirty="0" smtClean="0">
                <a:solidFill>
                  <a:prstClr val="black"/>
                </a:solidFill>
                <a:latin typeface="Century Gothic" pitchFamily="34" charset="0"/>
              </a:rPr>
              <a:t>?</a:t>
            </a:r>
            <a:endParaRPr lang="en-GB" sz="1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7" y="1102606"/>
            <a:ext cx="807161" cy="144799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ounded Rectangular Callout 5"/>
          <p:cNvSpPr/>
          <p:nvPr/>
        </p:nvSpPr>
        <p:spPr>
          <a:xfrm>
            <a:off x="235503" y="989730"/>
            <a:ext cx="937048" cy="434804"/>
          </a:xfrm>
          <a:prstGeom prst="wedgeRoundRectCallout">
            <a:avLst>
              <a:gd name="adj1" fmla="val 42510"/>
              <a:gd name="adj2" fmla="val 9814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¡</a:t>
            </a:r>
            <a:r>
              <a:rPr lang="en-GB" sz="2000" b="1" dirty="0" err="1" smtClean="0">
                <a:solidFill>
                  <a:schemeClr val="tx1"/>
                </a:solidFill>
              </a:rPr>
              <a:t>Hola</a:t>
            </a:r>
            <a:r>
              <a:rPr lang="en-GB" sz="2000" b="1" dirty="0" smtClean="0">
                <a:solidFill>
                  <a:schemeClr val="tx1"/>
                </a:solidFill>
              </a:rPr>
              <a:t>!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35" name="Rounded Rectangular Callout 34"/>
          <p:cNvSpPr/>
          <p:nvPr/>
        </p:nvSpPr>
        <p:spPr>
          <a:xfrm>
            <a:off x="1858634" y="980728"/>
            <a:ext cx="937048" cy="443805"/>
          </a:xfrm>
          <a:prstGeom prst="wedgeRoundRectCallout">
            <a:avLst>
              <a:gd name="adj1" fmla="val -51649"/>
              <a:gd name="adj2" fmla="val 10138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¡</a:t>
            </a:r>
            <a:r>
              <a:rPr lang="en-GB" sz="2000" b="1" dirty="0" err="1" smtClean="0">
                <a:solidFill>
                  <a:schemeClr val="tx1"/>
                </a:solidFill>
              </a:rPr>
              <a:t>Hola</a:t>
            </a:r>
            <a:r>
              <a:rPr lang="en-GB" sz="2000" b="1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7" name="Rounded Rectangular Callout 36"/>
          <p:cNvSpPr/>
          <p:nvPr/>
        </p:nvSpPr>
        <p:spPr>
          <a:xfrm>
            <a:off x="682624" y="1914076"/>
            <a:ext cx="937048" cy="434804"/>
          </a:xfrm>
          <a:prstGeom prst="wedgeRoundRectCallout">
            <a:avLst>
              <a:gd name="adj1" fmla="val 11694"/>
              <a:gd name="adj2" fmla="val -12691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¡</a:t>
            </a:r>
            <a:r>
              <a:rPr lang="en-GB" sz="2000" b="1" dirty="0" err="1" smtClean="0">
                <a:solidFill>
                  <a:schemeClr val="tx1"/>
                </a:solidFill>
              </a:rPr>
              <a:t>Hola</a:t>
            </a:r>
            <a:r>
              <a:rPr lang="en-GB" sz="2000" b="1" dirty="0" smtClean="0">
                <a:solidFill>
                  <a:schemeClr val="tx1"/>
                </a:solidFill>
              </a:rPr>
              <a:t>!</a:t>
            </a:r>
            <a:endParaRPr lang="en-GB" sz="2000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374" y="1196752"/>
            <a:ext cx="1344650" cy="7126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055" y="1960439"/>
            <a:ext cx="783025" cy="532457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5004048" y="1315144"/>
            <a:ext cx="896180" cy="457672"/>
          </a:xfrm>
          <a:prstGeom prst="wedgeRoundRectCallout">
            <a:avLst>
              <a:gd name="adj1" fmla="val -76791"/>
              <a:gd name="adj2" fmla="val 1693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Buenos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8" name="Rounded Rectangular Callout 37"/>
          <p:cNvSpPr/>
          <p:nvPr/>
        </p:nvSpPr>
        <p:spPr>
          <a:xfrm>
            <a:off x="3779912" y="2018675"/>
            <a:ext cx="624905" cy="330205"/>
          </a:xfrm>
          <a:prstGeom prst="wedgeRoundRectCallout">
            <a:avLst>
              <a:gd name="adj1" fmla="val 70616"/>
              <a:gd name="adj2" fmla="val 6099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días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TextBox 3"/>
          <p:cNvSpPr txBox="1">
            <a:spLocks noChangeArrowheads="1"/>
          </p:cNvSpPr>
          <p:nvPr/>
        </p:nvSpPr>
        <p:spPr bwMode="auto">
          <a:xfrm>
            <a:off x="6372200" y="1340768"/>
            <a:ext cx="2663825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sz="2300" dirty="0" err="1">
                <a:latin typeface="Lucida Handwriting" pitchFamily="66" charset="0"/>
              </a:rPr>
              <a:t>e.j</a:t>
            </a:r>
            <a:r>
              <a:rPr lang="en-GB" sz="2300" dirty="0">
                <a:latin typeface="Lucida Handwriting" pitchFamily="66" charset="0"/>
              </a:rPr>
              <a:t>. Me </a:t>
            </a:r>
            <a:r>
              <a:rPr lang="en-GB" sz="2300" dirty="0" err="1" smtClean="0">
                <a:latin typeface="Lucida Handwriting" pitchFamily="66" charset="0"/>
              </a:rPr>
              <a:t>gusta</a:t>
            </a:r>
            <a:r>
              <a:rPr lang="en-GB" sz="2300" dirty="0" smtClean="0">
                <a:latin typeface="Lucida Handwriting" pitchFamily="66" charset="0"/>
              </a:rPr>
              <a:t/>
            </a:r>
            <a:br>
              <a:rPr lang="en-GB" sz="2300" dirty="0" smtClean="0">
                <a:latin typeface="Lucida Handwriting" pitchFamily="66" charset="0"/>
              </a:rPr>
            </a:br>
            <a:r>
              <a:rPr lang="en-GB" sz="2300" dirty="0" smtClean="0">
                <a:latin typeface="Lucida Handwriting" pitchFamily="66" charset="0"/>
              </a:rPr>
              <a:t>la </a:t>
            </a:r>
            <a:r>
              <a:rPr lang="en-GB" sz="2300" dirty="0" err="1" smtClean="0">
                <a:latin typeface="Lucida Handwriting" pitchFamily="66" charset="0"/>
              </a:rPr>
              <a:t>música</a:t>
            </a:r>
            <a:r>
              <a:rPr lang="en-GB" sz="2300" dirty="0" smtClean="0">
                <a:latin typeface="Lucida Handwriting" pitchFamily="66" charset="0"/>
              </a:rPr>
              <a:t>!</a:t>
            </a:r>
            <a:endParaRPr lang="en-GB" sz="2300" dirty="0">
              <a:latin typeface="Lucida Handwriting" pitchFamily="66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948438"/>
            <a:ext cx="1136760" cy="1546825"/>
          </a:xfrm>
          <a:prstGeom prst="rect">
            <a:avLst/>
          </a:prstGeom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746" y="5229200"/>
            <a:ext cx="12763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5-Point Star 43"/>
          <p:cNvSpPr/>
          <p:nvPr/>
        </p:nvSpPr>
        <p:spPr>
          <a:xfrm>
            <a:off x="3659063" y="5369942"/>
            <a:ext cx="701675" cy="661987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41" name="Picture 2" descr="https://encrypted-tbn3.gstatic.com/images?q=tbn:ANd9GcTE5ZsxMlkDZA_v-Sza8ypHMt9ZxsdqwSp5tfolK1yIbKPO_Qv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018" y="4924375"/>
            <a:ext cx="1501775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38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572000" y="3990132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539552" y="476672"/>
            <a:ext cx="2592288" cy="237626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539552" y="3969954"/>
            <a:ext cx="2592288" cy="241137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 flipV="1">
            <a:off x="6012160" y="3969955"/>
            <a:ext cx="2592288" cy="2411373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1" name="Line 12"/>
          <p:cNvSpPr>
            <a:spLocks noChangeShapeType="1"/>
          </p:cNvSpPr>
          <p:nvPr/>
        </p:nvSpPr>
        <p:spPr bwMode="auto">
          <a:xfrm flipH="1">
            <a:off x="5992192" y="476672"/>
            <a:ext cx="2612256" cy="2376265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5" name="Line 20"/>
          <p:cNvSpPr>
            <a:spLocks noChangeShapeType="1"/>
          </p:cNvSpPr>
          <p:nvPr/>
        </p:nvSpPr>
        <p:spPr bwMode="auto">
          <a:xfrm>
            <a:off x="4572000" y="2133600"/>
            <a:ext cx="0" cy="487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27763" y="4149725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3568" y="2836862"/>
            <a:ext cx="7776864" cy="116820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¿</a:t>
            </a:r>
            <a:r>
              <a:rPr lang="en-GB" sz="4400" dirty="0" err="1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Cómo</a:t>
            </a:r>
            <a:r>
              <a:rPr lang="en-GB" sz="4400" dirty="0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 </a:t>
            </a:r>
            <a:r>
              <a:rPr lang="en-GB" sz="4400" dirty="0" err="1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fue</a:t>
            </a:r>
            <a:r>
              <a:rPr lang="en-GB" sz="4400" dirty="0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?  </a:t>
            </a:r>
            <a:r>
              <a:rPr lang="en-GB" sz="4400" dirty="0" err="1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Fue</a:t>
            </a:r>
            <a:r>
              <a:rPr lang="en-GB" sz="4400" dirty="0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…</a:t>
            </a:r>
            <a:endParaRPr lang="en-GB" sz="3200" dirty="0">
              <a:ln w="11430"/>
              <a:solidFill>
                <a:prstClr val="black"/>
              </a:solidFill>
              <a:latin typeface="Berlin Sans FB Demi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03873" y="4149080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7529" y="415691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571975" y="2117924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227738" y="132953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03848" y="13230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7504" y="140146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7678" y="26238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prstClr val="black"/>
                </a:solidFill>
                <a:latin typeface="Century Gothic" pitchFamily="34" charset="0"/>
              </a:rPr>
              <a:t>fácil</a:t>
            </a:r>
            <a:endParaRPr lang="en-GB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91880" y="324525"/>
            <a:ext cx="22482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solidFill>
                  <a:prstClr val="black"/>
                </a:solidFill>
                <a:latin typeface="Century Gothic" pitchFamily="34" charset="0"/>
              </a:rPr>
              <a:t>difícil</a:t>
            </a:r>
            <a:endParaRPr lang="en-GB" sz="28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36368" y="479574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 smtClean="0">
                <a:solidFill>
                  <a:prstClr val="black"/>
                </a:solidFill>
                <a:latin typeface="Century Gothic" pitchFamily="34" charset="0"/>
              </a:rPr>
              <a:t>así</a:t>
            </a:r>
            <a:r>
              <a:rPr lang="en-GB" sz="4000" b="1" dirty="0" smtClean="0">
                <a:solidFill>
                  <a:prstClr val="black"/>
                </a:solidFill>
                <a:latin typeface="Century Gothic" pitchFamily="34" charset="0"/>
              </a:rPr>
              <a:t>…</a:t>
            </a:r>
            <a:r>
              <a:rPr lang="en-GB" sz="4000" b="1" dirty="0" err="1" smtClean="0">
                <a:solidFill>
                  <a:prstClr val="black"/>
                </a:solidFill>
                <a:latin typeface="Century Gothic" pitchFamily="34" charset="0"/>
              </a:rPr>
              <a:t>así</a:t>
            </a:r>
            <a:endParaRPr lang="en-GB" sz="40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12124" y="4500989"/>
            <a:ext cx="24482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  <a:latin typeface="Century Gothic" pitchFamily="34" charset="0"/>
              </a:rPr>
              <a:t>fatal</a:t>
            </a:r>
            <a:endParaRPr lang="en-GB" sz="20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87788" y="4642973"/>
            <a:ext cx="2536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aburrido</a:t>
            </a:r>
            <a:endParaRPr lang="en-GB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4294837"/>
            <a:ext cx="259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prstClr val="black"/>
                </a:solidFill>
                <a:latin typeface="Century Gothic" pitchFamily="34" charset="0"/>
              </a:rPr>
              <a:t>divertido</a:t>
            </a:r>
            <a:endParaRPr lang="en-GB" sz="1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56455"/>
            <a:ext cx="1512168" cy="17323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010256"/>
            <a:ext cx="1299326" cy="1173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941168"/>
            <a:ext cx="1540928" cy="16458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092" y="5150151"/>
            <a:ext cx="1011930" cy="1431159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1619672" y="5085184"/>
            <a:ext cx="1206559" cy="613949"/>
          </a:xfrm>
          <a:prstGeom prst="wedgeEllipseCallout">
            <a:avLst>
              <a:gd name="adj1" fmla="val -63684"/>
              <a:gd name="adj2" fmla="val -80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entury Gothic" pitchFamily="34" charset="0"/>
              </a:rPr>
              <a:t>Ha </a:t>
            </a:r>
            <a:r>
              <a:rPr lang="en-GB" b="1" dirty="0" err="1" smtClean="0">
                <a:solidFill>
                  <a:schemeClr val="tx1"/>
                </a:solidFill>
                <a:latin typeface="Century Gothic" pitchFamily="34" charset="0"/>
              </a:rPr>
              <a:t>ha</a:t>
            </a:r>
            <a:r>
              <a:rPr lang="en-GB" b="1" dirty="0" smtClean="0">
                <a:solidFill>
                  <a:schemeClr val="tx1"/>
                </a:solidFill>
                <a:latin typeface="Century Gothic" pitchFamily="34" charset="0"/>
              </a:rPr>
              <a:t> ha</a:t>
            </a:r>
            <a:r>
              <a:rPr lang="en-GB" b="1" dirty="0" smtClean="0">
                <a:solidFill>
                  <a:schemeClr val="tx1"/>
                </a:solidFill>
              </a:rPr>
              <a:t>!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085184"/>
            <a:ext cx="1268434" cy="1409371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 rot="20443909">
            <a:off x="-659692" y="2634878"/>
            <a:ext cx="259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prstClr val="black"/>
                </a:solidFill>
                <a:latin typeface="Century Gothic" pitchFamily="34" charset="0"/>
              </a:rPr>
              <a:t>muy</a:t>
            </a:r>
            <a:endParaRPr lang="en-GB" sz="1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21368242">
            <a:off x="7078579" y="2579686"/>
            <a:ext cx="2592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prstClr val="black"/>
                </a:solidFill>
                <a:latin typeface="Century Gothic" pitchFamily="34" charset="0"/>
              </a:rPr>
              <a:t>bastante</a:t>
            </a:r>
            <a:endParaRPr lang="en-GB" sz="11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443909">
            <a:off x="7164301" y="3406561"/>
            <a:ext cx="259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 smtClean="0">
                <a:solidFill>
                  <a:prstClr val="black"/>
                </a:solidFill>
                <a:latin typeface="Century Gothic" pitchFamily="34" charset="0"/>
              </a:rPr>
              <a:t>poco</a:t>
            </a:r>
            <a:endParaRPr lang="en-GB" sz="1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4301">
            <a:off x="6767228" y="1089722"/>
            <a:ext cx="2015979" cy="120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9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572000" y="3990132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539552" y="476672"/>
            <a:ext cx="2592288" cy="237626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539552" y="3969954"/>
            <a:ext cx="2592288" cy="241137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 flipV="1">
            <a:off x="6012160" y="3969955"/>
            <a:ext cx="2592288" cy="2411373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1" name="Line 12"/>
          <p:cNvSpPr>
            <a:spLocks noChangeShapeType="1"/>
          </p:cNvSpPr>
          <p:nvPr/>
        </p:nvSpPr>
        <p:spPr bwMode="auto">
          <a:xfrm flipH="1">
            <a:off x="5992192" y="476672"/>
            <a:ext cx="2612256" cy="2376265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5" name="Line 20"/>
          <p:cNvSpPr>
            <a:spLocks noChangeShapeType="1"/>
          </p:cNvSpPr>
          <p:nvPr/>
        </p:nvSpPr>
        <p:spPr bwMode="auto">
          <a:xfrm>
            <a:off x="4572000" y="2133600"/>
            <a:ext cx="0" cy="487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27763" y="4149725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3568" y="2836862"/>
            <a:ext cx="7776864" cy="116820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600" dirty="0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(No)He…</a:t>
            </a:r>
            <a:endParaRPr lang="en-GB" sz="4800" dirty="0">
              <a:ln w="11430"/>
              <a:solidFill>
                <a:prstClr val="black"/>
              </a:solidFill>
              <a:latin typeface="Berlin Sans FB Demi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03873" y="4149080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7529" y="415691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571975" y="2117924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227738" y="132953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03848" y="13230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7504" y="140146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3401" y="476672"/>
            <a:ext cx="2224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latin typeface="Century Gothic" pitchFamily="34" charset="0"/>
              </a:rPr>
              <a:t>terminado</a:t>
            </a:r>
            <a:endParaRPr lang="en-GB" sz="1600" b="1" dirty="0"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31847" y="404664"/>
            <a:ext cx="25362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b="1" dirty="0" err="1" smtClean="0">
                <a:solidFill>
                  <a:prstClr val="black"/>
                </a:solidFill>
                <a:latin typeface="Century Gothic" pitchFamily="34" charset="0"/>
              </a:rPr>
              <a:t>ganado</a:t>
            </a:r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436368" y="348698"/>
            <a:ext cx="2448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b="1" dirty="0" err="1" smtClean="0">
                <a:solidFill>
                  <a:prstClr val="black"/>
                </a:solidFill>
                <a:latin typeface="Century Gothic" pitchFamily="34" charset="0"/>
              </a:rPr>
              <a:t>olvidado</a:t>
            </a:r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6444208" y="4365104"/>
            <a:ext cx="24482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hecho</a:t>
            </a:r>
            <a:r>
              <a:rPr lang="en-GB" sz="2800" b="1" dirty="0" smtClean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mis</a:t>
            </a:r>
            <a:r>
              <a:rPr lang="en-GB" sz="2800" b="1" dirty="0" smtClean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deberes</a:t>
            </a:r>
            <a:endParaRPr lang="en-GB" sz="28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523964" y="4421070"/>
            <a:ext cx="2248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Century Gothic" pitchFamily="34" charset="0"/>
              </a:rPr>
              <a:t>entendido</a:t>
            </a:r>
            <a:endParaRPr lang="en-GB" b="1" dirty="0">
              <a:latin typeface="Century Gothic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503" y="4293096"/>
            <a:ext cx="259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latin typeface="Century Gothic" pitchFamily="34" charset="0"/>
              </a:rPr>
              <a:t>perdido</a:t>
            </a:r>
            <a:endParaRPr lang="en-GB" sz="1400" b="1" dirty="0">
              <a:latin typeface="Century Gothic" pitchFamily="34" charset="0"/>
            </a:endParaRPr>
          </a:p>
        </p:txBody>
      </p:sp>
      <p:pic>
        <p:nvPicPr>
          <p:cNvPr id="1028" name="Picture 4" descr="Raised Fist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52888" y="-26052463"/>
            <a:ext cx="4572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879" y="764704"/>
            <a:ext cx="2032241" cy="20322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975994"/>
            <a:ext cx="952897" cy="15369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2845">
            <a:off x="7822121" y="906272"/>
            <a:ext cx="1036858" cy="69701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1" b="18094"/>
          <a:stretch/>
        </p:blipFill>
        <p:spPr>
          <a:xfrm rot="19986009" flipH="1">
            <a:off x="648271" y="1031543"/>
            <a:ext cx="1614507" cy="121930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37" y="5149891"/>
            <a:ext cx="2186869" cy="147010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795" y="4845532"/>
            <a:ext cx="916261" cy="167981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91" y="4930500"/>
            <a:ext cx="773639" cy="77363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49" y="5267100"/>
            <a:ext cx="1411989" cy="130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572000" y="3990132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539552" y="476672"/>
            <a:ext cx="2592288" cy="237626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539552" y="3969954"/>
            <a:ext cx="2592288" cy="241137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 flipV="1">
            <a:off x="6012160" y="3969955"/>
            <a:ext cx="2592288" cy="2411373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1" name="Line 12"/>
          <p:cNvSpPr>
            <a:spLocks noChangeShapeType="1"/>
          </p:cNvSpPr>
          <p:nvPr/>
        </p:nvSpPr>
        <p:spPr bwMode="auto">
          <a:xfrm flipH="1">
            <a:off x="5992192" y="476672"/>
            <a:ext cx="2612256" cy="2376265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55" name="Line 20"/>
          <p:cNvSpPr>
            <a:spLocks noChangeShapeType="1"/>
          </p:cNvSpPr>
          <p:nvPr/>
        </p:nvSpPr>
        <p:spPr bwMode="auto">
          <a:xfrm>
            <a:off x="4572000" y="2133600"/>
            <a:ext cx="0" cy="487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27763" y="4149725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3568" y="2836862"/>
            <a:ext cx="7776864" cy="116820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600" dirty="0" err="1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Tengo</a:t>
            </a:r>
            <a:r>
              <a:rPr lang="en-GB" sz="6600" dirty="0" smtClean="0">
                <a:ln w="11430"/>
                <a:solidFill>
                  <a:prstClr val="black"/>
                </a:solidFill>
                <a:latin typeface="Berlin Sans FB Demi" pitchFamily="34" charset="0"/>
              </a:rPr>
              <a:t>…</a:t>
            </a:r>
            <a:endParaRPr lang="en-GB" sz="4800" dirty="0">
              <a:ln w="11430"/>
              <a:solidFill>
                <a:prstClr val="black"/>
              </a:solidFill>
              <a:latin typeface="Berlin Sans FB Demi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03873" y="4149080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7529" y="415691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571975" y="2117924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227738" y="132953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03848" y="13230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7504" y="140146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3401" y="188640"/>
            <a:ext cx="2224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>
                <a:latin typeface="Century Gothic" pitchFamily="34" charset="0"/>
              </a:rPr>
              <a:t>todo</a:t>
            </a:r>
            <a:r>
              <a:rPr lang="en-GB" sz="3200" b="1" dirty="0" smtClean="0">
                <a:latin typeface="Century Gothic" pitchFamily="34" charset="0"/>
              </a:rPr>
              <a:t> </a:t>
            </a:r>
            <a:r>
              <a:rPr lang="en-GB" sz="3200" b="1" dirty="0" err="1" smtClean="0">
                <a:latin typeface="Century Gothic" pitchFamily="34" charset="0"/>
              </a:rPr>
              <a:t>correcto</a:t>
            </a:r>
            <a:endParaRPr lang="en-GB" sz="1600" b="1" dirty="0"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31847" y="44624"/>
            <a:ext cx="253629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b="1" dirty="0" smtClean="0">
                <a:solidFill>
                  <a:prstClr val="black"/>
                </a:solidFill>
                <a:latin typeface="Century Gothic" pitchFamily="34" charset="0"/>
              </a:rPr>
              <a:t>un </a:t>
            </a:r>
            <a:r>
              <a:rPr lang="en-GB" sz="3200" b="1" dirty="0" err="1" smtClean="0">
                <a:solidFill>
                  <a:prstClr val="black"/>
                </a:solidFill>
                <a:latin typeface="Century Gothic" pitchFamily="34" charset="0"/>
              </a:rPr>
              <a:t>problema</a:t>
            </a:r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436368" y="348698"/>
            <a:ext cx="2448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b="1" dirty="0" err="1" smtClean="0">
                <a:solidFill>
                  <a:prstClr val="black"/>
                </a:solidFill>
                <a:latin typeface="Century Gothic" pitchFamily="34" charset="0"/>
              </a:rPr>
              <a:t>una</a:t>
            </a:r>
            <a:r>
              <a:rPr lang="en-GB" sz="3200" b="1" dirty="0" smtClean="0">
                <a:solidFill>
                  <a:prstClr val="black"/>
                </a:solidFill>
                <a:latin typeface="Century Gothic" pitchFamily="34" charset="0"/>
              </a:rPr>
              <a:t> idea</a:t>
            </a:r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6412124" y="4428981"/>
            <a:ext cx="24482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b="1" dirty="0" err="1">
                <a:solidFill>
                  <a:prstClr val="black"/>
                </a:solidFill>
                <a:latin typeface="Century Gothic" pitchFamily="34" charset="0"/>
              </a:rPr>
              <a:t>e</a:t>
            </a:r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inen</a:t>
            </a:r>
            <a:r>
              <a:rPr lang="en-GB" sz="2800" b="1" dirty="0" smtClean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GB" sz="2800" b="1" dirty="0" err="1" smtClean="0">
                <a:solidFill>
                  <a:prstClr val="black"/>
                </a:solidFill>
                <a:latin typeface="Century Gothic" pitchFamily="34" charset="0"/>
              </a:rPr>
              <a:t>Hund</a:t>
            </a:r>
            <a:endParaRPr lang="en-GB" sz="28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523964" y="4421070"/>
            <a:ext cx="2248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Century Gothic" pitchFamily="34" charset="0"/>
              </a:rPr>
              <a:t>Geburtstag</a:t>
            </a:r>
            <a:endParaRPr lang="en-GB" b="1" dirty="0">
              <a:latin typeface="Century Gothic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503" y="4617930"/>
            <a:ext cx="2592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Century Gothic" pitchFamily="34" charset="0"/>
              </a:rPr>
              <a:t>perdido</a:t>
            </a:r>
            <a:endParaRPr lang="en-GB" sz="1200" b="1" dirty="0">
              <a:latin typeface="Century Gothic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55330"/>
            <a:ext cx="771991" cy="12655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559" y="1081515"/>
            <a:ext cx="1240477" cy="1564990"/>
          </a:xfrm>
          <a:prstGeom prst="rect">
            <a:avLst/>
          </a:prstGeom>
        </p:spPr>
      </p:pic>
      <p:pic>
        <p:nvPicPr>
          <p:cNvPr id="1028" name="Picture 4" descr="Raised Fist Clip Ar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52888" y="-26052463"/>
            <a:ext cx="4572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Line 17"/>
          <p:cNvSpPr>
            <a:spLocks noChangeShapeType="1"/>
          </p:cNvSpPr>
          <p:nvPr/>
        </p:nvSpPr>
        <p:spPr bwMode="auto">
          <a:xfrm>
            <a:off x="4572000" y="3990132"/>
            <a:ext cx="0" cy="735012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539552" y="3969954"/>
            <a:ext cx="2592288" cy="2411374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flipH="1" flipV="1">
            <a:off x="6012160" y="3969955"/>
            <a:ext cx="2592288" cy="2411373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227763" y="4149725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203873" y="4149080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07529" y="4156918"/>
            <a:ext cx="2808287" cy="25844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32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5503" y="4617930"/>
            <a:ext cx="2592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Century Gothic" pitchFamily="34" charset="0"/>
              </a:rPr>
              <a:t>hambre</a:t>
            </a:r>
            <a:r>
              <a:rPr lang="en-GB" sz="2800" b="1" dirty="0" smtClean="0">
                <a:latin typeface="Century Gothic" pitchFamily="34" charset="0"/>
              </a:rPr>
              <a:t>/</a:t>
            </a:r>
            <a:r>
              <a:rPr lang="en-GB" sz="2800" b="1" dirty="0" err="1" smtClean="0">
                <a:latin typeface="Century Gothic" pitchFamily="34" charset="0"/>
              </a:rPr>
              <a:t>sed</a:t>
            </a:r>
            <a:endParaRPr lang="en-GB" sz="1200" b="1" dirty="0">
              <a:latin typeface="Century Gothic" pitchFamily="34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439" y="4944290"/>
            <a:ext cx="1695994" cy="166772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157192"/>
            <a:ext cx="1057743" cy="105774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287" y="5157192"/>
            <a:ext cx="1057743" cy="105774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6292377" y="4421070"/>
            <a:ext cx="2592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itchFamily="34" charset="0"/>
              </a:rPr>
              <a:t>un </a:t>
            </a:r>
            <a:r>
              <a:rPr lang="en-GB" sz="2800" b="1" dirty="0" err="1" smtClean="0">
                <a:latin typeface="Century Gothic" pitchFamily="34" charset="0"/>
              </a:rPr>
              <a:t>perro</a:t>
            </a:r>
            <a:endParaRPr lang="en-GB" sz="1200" b="1" dirty="0">
              <a:latin typeface="Century Gothic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75856" y="4293096"/>
            <a:ext cx="2592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Century Gothic" pitchFamily="34" charset="0"/>
              </a:rPr>
              <a:t>dolor</a:t>
            </a:r>
            <a:r>
              <a:rPr lang="en-GB" sz="2800" b="1" dirty="0" smtClean="0">
                <a:latin typeface="Century Gothic" pitchFamily="34" charset="0"/>
              </a:rPr>
              <a:t> de </a:t>
            </a:r>
            <a:r>
              <a:rPr lang="en-GB" sz="2800" b="1" dirty="0" err="1" smtClean="0">
                <a:latin typeface="Century Gothic" pitchFamily="34" charset="0"/>
              </a:rPr>
              <a:t>cabeza</a:t>
            </a:r>
            <a:endParaRPr lang="en-GB" sz="1200" b="1" dirty="0">
              <a:latin typeface="Century Gothic" pitchFamily="34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927" y="1117192"/>
            <a:ext cx="1983169" cy="144771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881952"/>
            <a:ext cx="1605538" cy="161094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8" r="5090" b="7267"/>
          <a:stretch/>
        </p:blipFill>
        <p:spPr>
          <a:xfrm>
            <a:off x="3523965" y="5021556"/>
            <a:ext cx="1912132" cy="168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154</Words>
  <Application>Microsoft Office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Berlin Sans FB Demi</vt:lpstr>
      <vt:lpstr>Calibri</vt:lpstr>
      <vt:lpstr>Century Gothic</vt:lpstr>
      <vt:lpstr>Lucida Handwriting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Study</cp:lastModifiedBy>
  <cp:revision>20</cp:revision>
  <dcterms:created xsi:type="dcterms:W3CDTF">2013-05-20T21:06:38Z</dcterms:created>
  <dcterms:modified xsi:type="dcterms:W3CDTF">2016-09-24T13:09:12Z</dcterms:modified>
</cp:coreProperties>
</file>