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309" r:id="rId3"/>
    <p:sldId id="310" r:id="rId4"/>
    <p:sldId id="311" r:id="rId5"/>
    <p:sldId id="312" r:id="rId6"/>
    <p:sldId id="298" r:id="rId7"/>
    <p:sldId id="281" r:id="rId8"/>
    <p:sldId id="299" r:id="rId9"/>
    <p:sldId id="313" r:id="rId10"/>
    <p:sldId id="278" r:id="rId11"/>
    <p:sldId id="300" r:id="rId12"/>
    <p:sldId id="294" r:id="rId13"/>
    <p:sldId id="265" r:id="rId14"/>
    <p:sldId id="314" r:id="rId15"/>
    <p:sldId id="289" r:id="rId16"/>
    <p:sldId id="295" r:id="rId17"/>
    <p:sldId id="296" r:id="rId18"/>
    <p:sldId id="290" r:id="rId19"/>
    <p:sldId id="257" r:id="rId20"/>
    <p:sldId id="258" r:id="rId21"/>
    <p:sldId id="259" r:id="rId22"/>
    <p:sldId id="284" r:id="rId23"/>
    <p:sldId id="308" r:id="rId24"/>
    <p:sldId id="287" r:id="rId25"/>
    <p:sldId id="305" r:id="rId26"/>
    <p:sldId id="306" r:id="rId27"/>
    <p:sldId id="315" r:id="rId28"/>
    <p:sldId id="269" r:id="rId29"/>
    <p:sldId id="317" r:id="rId30"/>
    <p:sldId id="267" r:id="rId31"/>
    <p:sldId id="268" r:id="rId32"/>
    <p:sldId id="270" r:id="rId33"/>
    <p:sldId id="271" r:id="rId34"/>
    <p:sldId id="307" r:id="rId35"/>
    <p:sldId id="260" r:id="rId36"/>
    <p:sldId id="261" r:id="rId37"/>
    <p:sldId id="31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1B5B"/>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2" d="100"/>
          <a:sy n="52" d="100"/>
        </p:scale>
        <p:origin x="-468" y="-426"/>
      </p:cViewPr>
      <p:guideLst>
        <p:guide orient="horz" pos="2160"/>
        <p:guide pos="2880"/>
      </p:guideLst>
    </p:cSldViewPr>
  </p:slideViewPr>
  <p:notesTextViewPr>
    <p:cViewPr>
      <p:scale>
        <a:sx n="1" d="1"/>
        <a:sy n="1" d="1"/>
      </p:scale>
      <p:origin x="0" y="0"/>
    </p:cViewPr>
  </p:notesTextViewPr>
  <p:sorterViewPr>
    <p:cViewPr>
      <p:scale>
        <a:sx n="100" d="100"/>
        <a:sy n="100" d="100"/>
      </p:scale>
      <p:origin x="0" y="109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F3FEA5-B09D-4EBB-A3B6-C4B646A41D01}" type="datetimeFigureOut">
              <a:rPr lang="en-GB" smtClean="0"/>
              <a:t>20/10/2011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97FBD5-C8D6-44EA-A072-D4473285BE1E}" type="slidenum">
              <a:rPr lang="en-GB" smtClean="0"/>
              <a:t>‹#›</a:t>
            </a:fld>
            <a:endParaRPr lang="en-GB"/>
          </a:p>
        </p:txBody>
      </p:sp>
    </p:spTree>
    <p:extLst>
      <p:ext uri="{BB962C8B-B14F-4D97-AF65-F5344CB8AC3E}">
        <p14:creationId xmlns:p14="http://schemas.microsoft.com/office/powerpoint/2010/main" val="495826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7</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fld id="{AA1F1108-95CB-4944-9CDD-9735EAF090B8}" type="slidenum">
              <a:rPr lang="en-GB" sz="1200"/>
              <a:pPr eaLnBrk="1" hangingPunct="1"/>
              <a:t>17</a:t>
            </a:fld>
            <a:endParaRPr lang="en-GB" sz="1200"/>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smtClean="0"/>
              <a:t>Students should use this sheet from last lesson to write a short intro paragraph about their Morph episode.  In lesson 3 they are going to work on narrating the story in the past to add to this.  If necessary there is more structured guidance given on Slide 8 for this task.</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18</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19</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Pilla al intruso.  Students may say anything from ‘2012 porque es futuro y los otros son pasados’ or ‘2012’ porque son ‘dos mil’ y los otros son ‘mil novecientos’.  My answer is ‘1992’ porque los juegos olimpicos tuvieron lugar en Barcelona y los otros en Londres.</a:t>
            </a:r>
            <a:endParaRPr 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874425A-CD88-46C2-8D72-A479D8A3CFB7}" type="slidenum">
              <a:rPr lang="en-US"/>
              <a:pPr fontAlgn="base">
                <a:spcBef>
                  <a:spcPct val="0"/>
                </a:spcBef>
                <a:spcAft>
                  <a:spcPct val="0"/>
                </a:spcAft>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Pilla al intruso.  El hockey, el remo, el tenis de mesa o el baloncesto.  El remo porque es el unico que necesita agua?  El remo porque los otros tienen pelotas?  El tenis de mesa porque es el unico deporte individual – los otros son deportes de equipo?</a:t>
            </a:r>
            <a:endParaRPr 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E03C20B-E99D-41EB-83E5-059B4A6EB2F6}" type="slidenum">
              <a:rPr lang="en-US"/>
              <a:pPr fontAlgn="base">
                <a:spcBef>
                  <a:spcPct val="0"/>
                </a:spcBef>
                <a:spcAft>
                  <a:spcPct val="0"/>
                </a:spcAft>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22</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24</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r>
            <a:br>
              <a:rPr lang="en-GB" baseline="0" dirty="0" smtClean="0"/>
            </a:b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2DF25AF4-0234-4C06-AF84-B9D88381C506}" type="slidenum">
              <a:rPr lang="en-GB" smtClean="0"/>
              <a:pPr/>
              <a:t>26</a:t>
            </a:fld>
            <a:endParaRPr lang="en-GB"/>
          </a:p>
        </p:txBody>
      </p:sp>
    </p:spTree>
    <p:extLst>
      <p:ext uri="{BB962C8B-B14F-4D97-AF65-F5344CB8AC3E}">
        <p14:creationId xmlns:p14="http://schemas.microsoft.com/office/powerpoint/2010/main" val="2196110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is a whole class version of this activity, designed</a:t>
            </a:r>
            <a:r>
              <a:rPr lang="en-GB" baseline="0" dirty="0" smtClean="0"/>
              <a:t> particularly with KS4 classes in mind.  The idea would be that a general question is asked on a topic recently covered:</a:t>
            </a:r>
            <a:br>
              <a:rPr lang="en-GB" baseline="0" dirty="0" smtClean="0"/>
            </a:br>
            <a:r>
              <a:rPr lang="en-GB" baseline="0" dirty="0" smtClean="0"/>
              <a:t>e.g. </a:t>
            </a:r>
            <a:r>
              <a:rPr lang="en-GB" baseline="0" dirty="0" err="1" smtClean="0"/>
              <a:t>Que</a:t>
            </a:r>
            <a:r>
              <a:rPr lang="en-GB" baseline="0" dirty="0" smtClean="0"/>
              <a:t> </a:t>
            </a:r>
            <a:r>
              <a:rPr lang="en-GB" baseline="0" dirty="0" err="1" smtClean="0"/>
              <a:t>te</a:t>
            </a:r>
            <a:r>
              <a:rPr lang="en-GB" baseline="0" dirty="0" smtClean="0"/>
              <a:t> </a:t>
            </a:r>
            <a:r>
              <a:rPr lang="en-GB" baseline="0" dirty="0" err="1" smtClean="0"/>
              <a:t>gusta</a:t>
            </a:r>
            <a:r>
              <a:rPr lang="en-GB" baseline="0" dirty="0" smtClean="0"/>
              <a:t> </a:t>
            </a:r>
            <a:r>
              <a:rPr lang="en-GB" baseline="0" dirty="0" err="1" smtClean="0"/>
              <a:t>ver</a:t>
            </a:r>
            <a:r>
              <a:rPr lang="en-GB" baseline="0" dirty="0" smtClean="0"/>
              <a:t> en la </a:t>
            </a:r>
            <a:r>
              <a:rPr lang="en-GB" baseline="0" dirty="0" err="1" smtClean="0"/>
              <a:t>tele</a:t>
            </a:r>
            <a:r>
              <a:rPr lang="en-GB" baseline="0" dirty="0" smtClean="0"/>
              <a:t> or </a:t>
            </a:r>
            <a:r>
              <a:rPr lang="en-GB" baseline="0" dirty="0" err="1" smtClean="0"/>
              <a:t>Que</a:t>
            </a:r>
            <a:r>
              <a:rPr lang="en-GB" baseline="0" dirty="0" smtClean="0"/>
              <a:t> </a:t>
            </a:r>
            <a:r>
              <a:rPr lang="en-GB" baseline="0" dirty="0" err="1" smtClean="0"/>
              <a:t>deportes</a:t>
            </a:r>
            <a:r>
              <a:rPr lang="en-GB" baseline="0" dirty="0" smtClean="0"/>
              <a:t> </a:t>
            </a:r>
            <a:r>
              <a:rPr lang="en-GB" baseline="0" dirty="0" err="1" smtClean="0"/>
              <a:t>te</a:t>
            </a:r>
            <a:r>
              <a:rPr lang="en-GB" baseline="0" dirty="0" smtClean="0"/>
              <a:t> </a:t>
            </a:r>
            <a:r>
              <a:rPr lang="en-GB" baseline="0" dirty="0" err="1" smtClean="0"/>
              <a:t>gustan</a:t>
            </a:r>
            <a:r>
              <a:rPr lang="en-GB" baseline="0" dirty="0" smtClean="0"/>
              <a:t> and a student would try to answer building in an example from each category – the teacher awards the ‘pieces of pie’ by clicking on the relevant sections according to the colour key as the student talks to involve all other students in what is essentially ‘modelling’ of extended answers.  Students 2 – 6 who volunteer would also get to give their answers.</a:t>
            </a:r>
            <a:br>
              <a:rPr lang="en-GB" baseline="0" dirty="0" smtClean="0"/>
            </a:br>
            <a:r>
              <a:rPr lang="en-GB" baseline="0" dirty="0" smtClean="0"/>
              <a:t/>
            </a:r>
            <a:br>
              <a:rPr lang="en-GB" baseline="0" dirty="0" smtClean="0"/>
            </a:br>
            <a:r>
              <a:rPr lang="en-GB" baseline="0" dirty="0" smtClean="0"/>
              <a:t>As a starter activity in whole teaching it takes </a:t>
            </a:r>
            <a:r>
              <a:rPr lang="en-GB" baseline="0" dirty="0" err="1" smtClean="0"/>
              <a:t>approx</a:t>
            </a:r>
            <a:r>
              <a:rPr lang="en-GB" baseline="0" dirty="0" smtClean="0"/>
              <a:t> 5 </a:t>
            </a:r>
            <a:r>
              <a:rPr lang="en-GB" baseline="0" dirty="0" err="1" smtClean="0"/>
              <a:t>mins</a:t>
            </a:r>
            <a:r>
              <a:rPr lang="en-GB" baseline="0" dirty="0" smtClean="0"/>
              <a:t> – obviously not all 6 x students need to be asked if a shorter activity is wanted.</a:t>
            </a:r>
            <a:endParaRPr lang="en-US" dirty="0" smtClean="0"/>
          </a:p>
        </p:txBody>
      </p:sp>
      <p:sp>
        <p:nvSpPr>
          <p:cNvPr id="186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D5324C-8B0F-421C-886A-E3F998C2AE7C}"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28</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D97639E-559C-423B-BF84-60B389454AFE}" type="slidenum">
              <a:rPr lang="en-GB"/>
              <a:pPr fontAlgn="base">
                <a:spcBef>
                  <a:spcPct val="0"/>
                </a:spcBef>
                <a:spcAft>
                  <a:spcPct val="0"/>
                </a:spcAft>
              </a:pPr>
              <a:t>8</a:t>
            </a:fld>
            <a:endParaRPr lang="en-GB"/>
          </a:p>
        </p:txBody>
      </p:sp>
      <p:sp>
        <p:nvSpPr>
          <p:cNvPr id="15363" name="Rectangle 7"/>
          <p:cNvSpPr txBox="1">
            <a:spLocks noGrp="1" noChangeArrowheads="1"/>
          </p:cNvSpPr>
          <p:nvPr/>
        </p:nvSpPr>
        <p:spPr bwMode="auto">
          <a:xfrm>
            <a:off x="3884613"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DE25E25B-7C68-4A25-888B-ABCE3438E2CF}" type="slidenum">
              <a:rPr lang="en-GB" sz="1200"/>
              <a:pPr algn="r"/>
              <a:t>8</a:t>
            </a:fld>
            <a:endParaRPr lang="en-GB" sz="1200"/>
          </a:p>
        </p:txBody>
      </p:sp>
      <p:sp>
        <p:nvSpPr>
          <p:cNvPr id="1536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29</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30</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Students have to change something in the sentence – it could be one detail, it could be the whole thing, it could be adding an additional detail to ‘grow’ the sentence.  </a:t>
            </a:r>
            <a:endParaRPr lang="en-US" smtClean="0"/>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7D6B7CC-78D9-41C9-8324-E3CAD1DC4776}" type="slidenum">
              <a:rPr lang="en-US">
                <a:latin typeface="Calibri" pitchFamily="34" charset="0"/>
              </a:rPr>
              <a:pPr eaLnBrk="1" hangingPunct="1"/>
              <a:t>33</a:t>
            </a:fld>
            <a:endParaRPr lang="en-US">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34</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http://www.muchosgifs.com/1a1a1a/hogar/cubos/basura25.gif</a:t>
            </a:r>
            <a:endParaRPr lang="en-GB" dirty="0"/>
          </a:p>
        </p:txBody>
      </p:sp>
      <p:sp>
        <p:nvSpPr>
          <p:cNvPr id="4" name="Slide Number Placeholder 3"/>
          <p:cNvSpPr>
            <a:spLocks noGrp="1"/>
          </p:cNvSpPr>
          <p:nvPr>
            <p:ph type="sldNum" sz="quarter" idx="10"/>
          </p:nvPr>
        </p:nvSpPr>
        <p:spPr/>
        <p:txBody>
          <a:bodyPr/>
          <a:lstStyle/>
          <a:p>
            <a:fld id="{81741789-B1BC-4AD9-B932-EE4EA5145632}" type="slidenum">
              <a:rPr lang="en-GB" smtClean="0"/>
              <a:t>35</a:t>
            </a:fld>
            <a:endParaRPr lang="en-GB"/>
          </a:p>
        </p:txBody>
      </p:sp>
    </p:spTree>
    <p:extLst>
      <p:ext uri="{BB962C8B-B14F-4D97-AF65-F5344CB8AC3E}">
        <p14:creationId xmlns:p14="http://schemas.microsoft.com/office/powerpoint/2010/main" val="1909021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http://www.cosasdemotor.es/images/novedades_ley_de_trafico.jpg</a:t>
            </a:r>
            <a:endParaRPr lang="en-GB" dirty="0"/>
          </a:p>
        </p:txBody>
      </p:sp>
      <p:sp>
        <p:nvSpPr>
          <p:cNvPr id="4" name="Slide Number Placeholder 3"/>
          <p:cNvSpPr>
            <a:spLocks noGrp="1"/>
          </p:cNvSpPr>
          <p:nvPr>
            <p:ph type="sldNum" sz="quarter" idx="10"/>
          </p:nvPr>
        </p:nvSpPr>
        <p:spPr/>
        <p:txBody>
          <a:bodyPr/>
          <a:lstStyle/>
          <a:p>
            <a:fld id="{841230EF-DF0B-481E-B4AC-33909D176927}" type="slidenum">
              <a:rPr lang="en-GB" smtClean="0"/>
              <a:t>36</a:t>
            </a:fld>
            <a:endParaRPr lang="en-GB"/>
          </a:p>
        </p:txBody>
      </p:sp>
    </p:spTree>
    <p:extLst>
      <p:ext uri="{BB962C8B-B14F-4D97-AF65-F5344CB8AC3E}">
        <p14:creationId xmlns:p14="http://schemas.microsoft.com/office/powerpoint/2010/main" val="1177141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obviously a lot more ideas – limit is only</a:t>
            </a:r>
            <a:r>
              <a:rPr lang="en-GB" baseline="0" dirty="0" smtClean="0"/>
              <a:t> time to explore them, create them, try them out!  And today, the time is limited to share the ideas, but I hope that’s been a useful session and you’ve taken at least one thought away to explore in your own practice.</a:t>
            </a:r>
            <a:endParaRPr lang="en-GB" dirty="0" smtClean="0"/>
          </a:p>
        </p:txBody>
      </p:sp>
      <p:sp>
        <p:nvSpPr>
          <p:cNvPr id="4" name="Slide Number Placeholder 3"/>
          <p:cNvSpPr>
            <a:spLocks noGrp="1"/>
          </p:cNvSpPr>
          <p:nvPr>
            <p:ph type="sldNum" sz="quarter" idx="10"/>
          </p:nvPr>
        </p:nvSpPr>
        <p:spPr/>
        <p:txBody>
          <a:bodyPr/>
          <a:lstStyle/>
          <a:p>
            <a:fld id="{9097FBD5-C8D6-44EA-A072-D4473285BE1E}" type="slidenum">
              <a:rPr lang="en-GB" smtClean="0"/>
              <a:t>37</a:t>
            </a:fld>
            <a:endParaRPr lang="en-GB"/>
          </a:p>
        </p:txBody>
      </p:sp>
    </p:spTree>
    <p:extLst>
      <p:ext uri="{BB962C8B-B14F-4D97-AF65-F5344CB8AC3E}">
        <p14:creationId xmlns:p14="http://schemas.microsoft.com/office/powerpoint/2010/main" val="92775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D97639E-559C-423B-BF84-60B389454AFE}" type="slidenum">
              <a:rPr lang="en-GB"/>
              <a:pPr fontAlgn="base">
                <a:spcBef>
                  <a:spcPct val="0"/>
                </a:spcBef>
                <a:spcAft>
                  <a:spcPct val="0"/>
                </a:spcAft>
              </a:pPr>
              <a:t>9</a:t>
            </a:fld>
            <a:endParaRPr lang="en-GB"/>
          </a:p>
        </p:txBody>
      </p:sp>
      <p:sp>
        <p:nvSpPr>
          <p:cNvPr id="15363" name="Rectangle 7"/>
          <p:cNvSpPr txBox="1">
            <a:spLocks noGrp="1" noChangeArrowheads="1"/>
          </p:cNvSpPr>
          <p:nvPr/>
        </p:nvSpPr>
        <p:spPr bwMode="auto">
          <a:xfrm>
            <a:off x="3884613"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DE25E25B-7C68-4A25-888B-ABCE3438E2CF}" type="slidenum">
              <a:rPr lang="en-GB" sz="1200"/>
              <a:pPr algn="r"/>
              <a:t>9</a:t>
            </a:fld>
            <a:endParaRPr lang="en-GB" sz="1200"/>
          </a:p>
        </p:txBody>
      </p:sp>
      <p:sp>
        <p:nvSpPr>
          <p:cNvPr id="1536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smtClean="0"/>
              <a:t>I will do the questions</a:t>
            </a:r>
            <a:r>
              <a:rPr lang="en-GB" baseline="0" dirty="0" smtClean="0"/>
              <a:t> the first time around here and that will give a lead to the stronger ones to do likewise when we change roles.</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10</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CFBBD-C0BD-4E7F-8A97-E1B393E9A543}" type="slidenum">
              <a:rPr lang="en-GB"/>
              <a:pPr/>
              <a:t>11</a:t>
            </a:fld>
            <a:endParaRPr lang="en-GB"/>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CFBBD-C0BD-4E7F-8A97-E1B393E9A543}" type="slidenum">
              <a:rPr lang="en-GB"/>
              <a:pPr/>
              <a:t>12</a:t>
            </a:fld>
            <a:endParaRPr lang="en-GB"/>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13</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The conditions or ‘targets’ can be many and varied.  It ALMOST doesn’t matter as the point of putting a condition there is to cause students to think their sentences through carefully as they build them.  It makes them much more aware of what they’re saying.  And making a sentence of exactly 8 words will involve usually a very short clause with ‘weil’ or two clauses linked with ‘und’ or additional details like when and where.  So they focus on different ways to make their sentences longer.  It also works well to set &gt;9 words or &lt;5 words at times too.  </a:t>
            </a:r>
            <a:endParaRPr lang="en-US" smtClean="0"/>
          </a:p>
        </p:txBody>
      </p:sp>
      <p:sp>
        <p:nvSpPr>
          <p:cNvPr id="125956" name="Slide Number Placeholder 3"/>
          <p:cNvSpPr txBox="1">
            <a:spLocks noGrp="1"/>
          </p:cNvSpPr>
          <p:nvPr/>
        </p:nvSpPr>
        <p:spPr bwMode="auto">
          <a:xfrm>
            <a:off x="3884613"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6610098D-F3C9-4EA2-AF94-F31B1A63CFD1}" type="slidenum">
              <a:rPr lang="en-US" sz="1200"/>
              <a:pPr algn="r" eaLnBrk="1" hangingPunct="1"/>
              <a:t>14</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15</a:t>
            </a:fld>
            <a:endParaRPr lang="en-US"/>
          </a:p>
        </p:txBody>
      </p:sp>
    </p:spTree>
    <p:extLst>
      <p:ext uri="{BB962C8B-B14F-4D97-AF65-F5344CB8AC3E}">
        <p14:creationId xmlns:p14="http://schemas.microsoft.com/office/powerpoint/2010/main" val="2322521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65758BE-A72F-454D-B891-B738EC7351D4}" type="datetimeFigureOut">
              <a:rPr lang="en-GB" smtClean="0"/>
              <a:t>20/10/2011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1039438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5758BE-A72F-454D-B891-B738EC7351D4}" type="datetimeFigureOut">
              <a:rPr lang="en-GB" smtClean="0"/>
              <a:t>20/10/2011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1547007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5758BE-A72F-454D-B891-B738EC7351D4}" type="datetimeFigureOut">
              <a:rPr lang="en-GB" smtClean="0"/>
              <a:t>20/10/2011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3767584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9535F82A-C999-4EEB-A009-F08AE909BDA2}" type="slidenum">
              <a:rPr lang="en-GB"/>
              <a:pPr/>
              <a:t>‹#›</a:t>
            </a:fld>
            <a:endParaRPr lang="en-GB"/>
          </a:p>
        </p:txBody>
      </p:sp>
    </p:spTree>
    <p:extLst>
      <p:ext uri="{BB962C8B-B14F-4D97-AF65-F5344CB8AC3E}">
        <p14:creationId xmlns:p14="http://schemas.microsoft.com/office/powerpoint/2010/main" val="2203103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5758BE-A72F-454D-B891-B738EC7351D4}" type="datetimeFigureOut">
              <a:rPr lang="en-GB" smtClean="0"/>
              <a:t>20/10/2011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3247002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5758BE-A72F-454D-B891-B738EC7351D4}" type="datetimeFigureOut">
              <a:rPr lang="en-GB" smtClean="0"/>
              <a:t>20/10/2011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198343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65758BE-A72F-454D-B891-B738EC7351D4}" type="datetimeFigureOut">
              <a:rPr lang="en-GB" smtClean="0"/>
              <a:t>20/10/2011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379311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65758BE-A72F-454D-B891-B738EC7351D4}" type="datetimeFigureOut">
              <a:rPr lang="en-GB" smtClean="0"/>
              <a:t>20/10/2011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1848703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65758BE-A72F-454D-B891-B738EC7351D4}" type="datetimeFigureOut">
              <a:rPr lang="en-GB" smtClean="0"/>
              <a:t>20/10/2011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2691695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758BE-A72F-454D-B891-B738EC7351D4}" type="datetimeFigureOut">
              <a:rPr lang="en-GB" smtClean="0"/>
              <a:t>20/10/2011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3488448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5758BE-A72F-454D-B891-B738EC7351D4}" type="datetimeFigureOut">
              <a:rPr lang="en-GB" smtClean="0"/>
              <a:t>20/10/2011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2768621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5758BE-A72F-454D-B891-B738EC7351D4}" type="datetimeFigureOut">
              <a:rPr lang="en-GB" smtClean="0"/>
              <a:t>20/10/2011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1322171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758BE-A72F-454D-B891-B738EC7351D4}" type="datetimeFigureOut">
              <a:rPr lang="en-GB" smtClean="0"/>
              <a:t>20/10/2011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F2F7C5-C2E5-4642-8D63-E63F5225790A}" type="slidenum">
              <a:rPr lang="en-GB" smtClean="0"/>
              <a:t>‹#›</a:t>
            </a:fld>
            <a:endParaRPr lang="en-GB"/>
          </a:p>
        </p:txBody>
      </p:sp>
    </p:spTree>
    <p:extLst>
      <p:ext uri="{BB962C8B-B14F-4D97-AF65-F5344CB8AC3E}">
        <p14:creationId xmlns:p14="http://schemas.microsoft.com/office/powerpoint/2010/main" val="280848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www.youtube.com/watch?v=VNktrq3w6p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23.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image" Target="../media/image30.png"/><Relationship Id="rId3" Type="http://schemas.openxmlformats.org/officeDocument/2006/relationships/image" Target="../media/image20.jpeg"/><Relationship Id="rId7" Type="http://schemas.openxmlformats.org/officeDocument/2006/relationships/image" Target="../media/image24.wmf"/><Relationship Id="rId12" Type="http://schemas.openxmlformats.org/officeDocument/2006/relationships/image" Target="../media/image29.jpe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gif"/><Relationship Id="rId5" Type="http://schemas.openxmlformats.org/officeDocument/2006/relationships/image" Target="../media/image22.wmf"/><Relationship Id="rId10" Type="http://schemas.openxmlformats.org/officeDocument/2006/relationships/image" Target="../media/image27.wmf"/><Relationship Id="rId4" Type="http://schemas.openxmlformats.org/officeDocument/2006/relationships/image" Target="../media/image21.wmf"/><Relationship Id="rId9" Type="http://schemas.openxmlformats.org/officeDocument/2006/relationships/image" Target="../media/image26.wmf"/><Relationship Id="rId14" Type="http://schemas.openxmlformats.org/officeDocument/2006/relationships/image" Target="../media/image31.wmf"/></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tes.co.uk/" TargetMode="External"/><Relationship Id="rId7" Type="http://schemas.openxmlformats.org/officeDocument/2006/relationships/hyperlink" Target="mailto:rhawkes@comberton.cambs.sch.uk"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8.jpg"/><Relationship Id="rId5" Type="http://schemas.openxmlformats.org/officeDocument/2006/relationships/image" Target="../media/image1.gif"/><Relationship Id="rId4" Type="http://schemas.openxmlformats.org/officeDocument/2006/relationships/hyperlink" Target="http://www.rachelhawkes.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55847846"/>
              </p:ext>
            </p:extLst>
          </p:nvPr>
        </p:nvGraphicFramePr>
        <p:xfrm>
          <a:off x="179512" y="171451"/>
          <a:ext cx="8856984" cy="6584104"/>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0" dirty="0" err="1" smtClean="0">
                          <a:ln>
                            <a:solidFill>
                              <a:schemeClr val="tx1"/>
                            </a:solidFill>
                          </a:ln>
                          <a:solidFill>
                            <a:srgbClr val="7030A0"/>
                          </a:solidFill>
                        </a:rPr>
                        <a:t>Comberton</a:t>
                      </a:r>
                      <a:r>
                        <a:rPr lang="en-GB" sz="2400" b="0" dirty="0" smtClean="0">
                          <a:ln>
                            <a:solidFill>
                              <a:schemeClr val="tx1"/>
                            </a:solidFill>
                          </a:ln>
                          <a:solidFill>
                            <a:srgbClr val="7030A0"/>
                          </a:solidFill>
                        </a:rPr>
                        <a:t> Village College</a:t>
                      </a:r>
                      <a:endParaRPr lang="en-US" sz="2400" b="0" dirty="0">
                        <a:ln>
                          <a:solidFill>
                            <a:schemeClr val="tx1"/>
                          </a:solidFill>
                        </a:ln>
                        <a:solidFill>
                          <a:srgbClr val="7030A0"/>
                        </a:solidFill>
                      </a:endParaRPr>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3600" b="1" dirty="0" smtClean="0">
                          <a:ln>
                            <a:solidFill>
                              <a:schemeClr val="tx1"/>
                            </a:solidFill>
                          </a:ln>
                          <a:solidFill>
                            <a:schemeClr val="bg1"/>
                          </a:solidFill>
                        </a:rPr>
                        <a:t>Talk to me!</a:t>
                      </a:r>
                      <a:br>
                        <a:rPr lang="en-GB" sz="3600" b="1" dirty="0" smtClean="0">
                          <a:ln>
                            <a:solidFill>
                              <a:schemeClr val="tx1"/>
                            </a:solidFill>
                          </a:ln>
                          <a:solidFill>
                            <a:schemeClr val="bg1"/>
                          </a:solidFill>
                        </a:rPr>
                      </a:br>
                      <a:r>
                        <a:rPr lang="en-GB" sz="2800" b="1" dirty="0" smtClean="0">
                          <a:ln>
                            <a:solidFill>
                              <a:schemeClr val="tx1"/>
                            </a:solidFill>
                          </a:ln>
                          <a:solidFill>
                            <a:schemeClr val="bg1"/>
                          </a:solidFill>
                        </a:rPr>
                        <a:t>Crystal</a:t>
                      </a:r>
                      <a:r>
                        <a:rPr lang="en-GB" sz="2800" b="1" baseline="0" dirty="0" smtClean="0">
                          <a:ln>
                            <a:solidFill>
                              <a:schemeClr val="tx1"/>
                            </a:solidFill>
                          </a:ln>
                          <a:solidFill>
                            <a:schemeClr val="bg1"/>
                          </a:solidFill>
                        </a:rPr>
                        <a:t> clear ideas to get students talking</a:t>
                      </a:r>
                      <a:endParaRPr lang="en-GB" sz="2400" b="1" dirty="0">
                        <a:ln>
                          <a:solidFill>
                            <a:schemeClr val="tx1"/>
                          </a:solidFill>
                        </a:ln>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1B5B"/>
                    </a:solidFill>
                  </a:tcPr>
                </a:tc>
              </a:tr>
              <a:tr h="4520907">
                <a:tc>
                  <a:txBody>
                    <a:bodyPr/>
                    <a:lstStyle/>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en-US" sz="2800" dirty="0" smtClean="0">
                        <a:ln>
                          <a:solidFill>
                            <a:schemeClr val="tx1"/>
                          </a:solidFill>
                        </a:ln>
                        <a:solidFill>
                          <a:schemeClr val="tx1"/>
                        </a:solidFill>
                      </a:endParaRP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en-US" sz="2800" dirty="0" smtClean="0">
                        <a:ln>
                          <a:solidFill>
                            <a:schemeClr val="tx1"/>
                          </a:solidFill>
                        </a:ln>
                        <a:solidFill>
                          <a:schemeClr val="tx1"/>
                        </a:solidFill>
                      </a:endParaRP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dirty="0" smtClean="0">
                          <a:ln>
                            <a:solidFill>
                              <a:schemeClr val="tx1"/>
                            </a:solidFill>
                          </a:ln>
                          <a:solidFill>
                            <a:schemeClr val="tx1"/>
                          </a:solidFill>
                        </a:rPr>
                        <a:t>Spontaneous</a:t>
                      </a:r>
                      <a:r>
                        <a:rPr lang="en-US" sz="2800" baseline="0" dirty="0" smtClean="0">
                          <a:ln>
                            <a:solidFill>
                              <a:schemeClr val="tx1"/>
                            </a:solidFill>
                          </a:ln>
                          <a:solidFill>
                            <a:schemeClr val="tx1"/>
                          </a:solidFill>
                        </a:rPr>
                        <a:t> talk</a:t>
                      </a: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baseline="0" dirty="0" smtClean="0">
                          <a:ln>
                            <a:solidFill>
                              <a:schemeClr val="tx1"/>
                            </a:solidFill>
                          </a:ln>
                          <a:solidFill>
                            <a:schemeClr val="tx1"/>
                          </a:solidFill>
                        </a:rPr>
                        <a:t>Role of the teacher</a:t>
                      </a: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dirty="0" smtClean="0">
                          <a:ln>
                            <a:solidFill>
                              <a:schemeClr val="tx1"/>
                            </a:solidFill>
                          </a:ln>
                          <a:solidFill>
                            <a:schemeClr val="tx1"/>
                          </a:solidFill>
                        </a:rPr>
                        <a:t>Practical examples from one KS4 Y10 class</a:t>
                      </a:r>
                      <a:endParaRPr lang="en-US" sz="2800" dirty="0">
                        <a:ln>
                          <a:solidFill>
                            <a:schemeClr val="tx1"/>
                          </a:solidFill>
                        </a:ln>
                        <a:solidFill>
                          <a:schemeClr val="tx1"/>
                        </a:solidFill>
                      </a:endParaRPr>
                    </a:p>
                  </a:txBody>
                  <a:tcPr marL="91439" marR="91439" marT="45725" marB="45725">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0" i="1" dirty="0" smtClean="0">
                          <a:ln>
                            <a:solidFill>
                              <a:schemeClr val="tx1"/>
                            </a:solidFill>
                          </a:ln>
                          <a:solidFill>
                            <a:srgbClr val="7030A0"/>
                          </a:solidFill>
                        </a:rPr>
                        <a:t>Rachel Hawkes</a:t>
                      </a:r>
                      <a:endParaRPr lang="en-US" sz="1600" b="0" i="1" dirty="0">
                        <a:ln>
                          <a:solidFill>
                            <a:schemeClr val="tx1"/>
                          </a:solidFill>
                        </a:ln>
                        <a:solidFill>
                          <a:srgbClr val="7030A0"/>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725144"/>
            <a:ext cx="264795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31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56518749"/>
              </p:ext>
            </p:extLst>
          </p:nvPr>
        </p:nvGraphicFramePr>
        <p:xfrm>
          <a:off x="179512" y="188640"/>
          <a:ext cx="8856984" cy="6369888"/>
        </p:xfrm>
        <a:graphic>
          <a:graphicData uri="http://schemas.openxmlformats.org/drawingml/2006/table">
            <a:tbl>
              <a:tblPr firstRow="1" bandRow="1">
                <a:tableStyleId>{5940675A-B579-460E-94D1-54222C63F5DA}</a:tableStyleId>
              </a:tblPr>
              <a:tblGrid>
                <a:gridCol w="8856984"/>
              </a:tblGrid>
              <a:tr h="522379">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7463">
                <a:tc>
                  <a:txBody>
                    <a:bodyPr/>
                    <a:lstStyle/>
                    <a:p>
                      <a:pPr algn="l" fontAlgn="auto">
                        <a:spcBef>
                          <a:spcPts val="0"/>
                        </a:spcBef>
                        <a:spcAft>
                          <a:spcPts val="0"/>
                        </a:spcAft>
                        <a:defRPr/>
                      </a:pPr>
                      <a:r>
                        <a:rPr lang="en-GB" sz="3200" b="1" dirty="0" smtClean="0">
                          <a:solidFill>
                            <a:schemeClr val="bg1"/>
                          </a:solidFill>
                        </a:rPr>
                        <a:t>Increasing interactivity </a:t>
                      </a:r>
                      <a:r>
                        <a:rPr lang="en-GB" sz="2000" b="1" dirty="0" smtClean="0">
                          <a:solidFill>
                            <a:schemeClr val="bg1"/>
                          </a:solidFill>
                        </a:rPr>
                        <a:t>(spontaneity, sustaining the flow, intonation)</a:t>
                      </a:r>
                      <a:br>
                        <a:rPr lang="en-GB" sz="2000" b="1" dirty="0" smtClean="0">
                          <a:solidFill>
                            <a:schemeClr val="bg1"/>
                          </a:solidFill>
                        </a:rPr>
                      </a:br>
                      <a:r>
                        <a:rPr lang="en-GB" sz="2800" b="1" dirty="0" smtClean="0">
                          <a:solidFill>
                            <a:schemeClr val="bg1"/>
                          </a:solidFill>
                        </a:rPr>
                        <a:t>Questioning</a:t>
                      </a:r>
                      <a:endParaRPr lang="en-GB" sz="2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1B5B"/>
                    </a:solidFill>
                  </a:tcPr>
                </a:tc>
              </a:tr>
              <a:tr h="3956822">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393224">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093296"/>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sz="2800" b="1" dirty="0" smtClean="0">
                <a:solidFill>
                  <a:srgbClr val="002060"/>
                </a:solidFill>
              </a:rPr>
              <a:t>Idea 2</a:t>
            </a:r>
            <a:endParaRPr lang="en-US" sz="2800"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FIND SOMEONE WHO</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Tree>
    <p:extLst>
      <p:ext uri="{BB962C8B-B14F-4D97-AF65-F5344CB8AC3E}">
        <p14:creationId xmlns:p14="http://schemas.microsoft.com/office/powerpoint/2010/main" val="25824357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850106"/>
          </a:xfrm>
          <a:solidFill>
            <a:srgbClr val="401B5B"/>
          </a:solidFill>
        </p:spPr>
        <p:txBody>
          <a:bodyPr/>
          <a:lstStyle/>
          <a:p>
            <a:r>
              <a:rPr lang="en-GB" sz="3800" b="1" dirty="0" err="1" smtClean="0">
                <a:solidFill>
                  <a:srgbClr val="FFFFCC"/>
                </a:solidFill>
                <a:effectLst>
                  <a:outerShdw blurRad="38100" dist="38100" dir="2700000" algn="tl">
                    <a:srgbClr val="000000"/>
                  </a:outerShdw>
                </a:effectLst>
              </a:rPr>
              <a:t>Busca</a:t>
            </a:r>
            <a:r>
              <a:rPr lang="en-GB" sz="3800" b="1" dirty="0" smtClean="0">
                <a:solidFill>
                  <a:srgbClr val="FFFFCC"/>
                </a:solidFill>
                <a:effectLst>
                  <a:outerShdw blurRad="38100" dist="38100" dir="2700000" algn="tl">
                    <a:srgbClr val="000000"/>
                  </a:outerShdw>
                </a:effectLst>
              </a:rPr>
              <a:t> </a:t>
            </a:r>
            <a:r>
              <a:rPr lang="en-GB" sz="3800" b="1" dirty="0">
                <a:solidFill>
                  <a:srgbClr val="FFFFCC"/>
                </a:solidFill>
                <a:effectLst>
                  <a:outerShdw blurRad="38100" dist="38100" dir="2700000" algn="tl">
                    <a:srgbClr val="000000"/>
                  </a:outerShdw>
                </a:effectLst>
              </a:rPr>
              <a:t>a la persona </a:t>
            </a:r>
            <a:r>
              <a:rPr lang="en-GB" sz="3800" b="1" dirty="0" err="1" smtClean="0">
                <a:solidFill>
                  <a:srgbClr val="FFFFCC"/>
                </a:solidFill>
                <a:effectLst>
                  <a:outerShdw blurRad="38100" dist="38100" dir="2700000" algn="tl">
                    <a:srgbClr val="000000"/>
                  </a:outerShdw>
                </a:effectLst>
              </a:rPr>
              <a:t>que</a:t>
            </a:r>
            <a:r>
              <a:rPr lang="en-GB" sz="3800" b="1" dirty="0" smtClean="0">
                <a:solidFill>
                  <a:srgbClr val="FFFFCC"/>
                </a:solidFill>
                <a:effectLst>
                  <a:outerShdw blurRad="38100" dist="38100" dir="2700000" algn="tl">
                    <a:srgbClr val="000000"/>
                  </a:outerShdw>
                </a:effectLst>
              </a:rPr>
              <a:t> …</a:t>
            </a:r>
            <a:endParaRPr lang="en-GB" sz="3800" b="1" dirty="0">
              <a:solidFill>
                <a:srgbClr val="FFFFCC"/>
              </a:solidFill>
              <a:effectLst>
                <a:outerShdw blurRad="38100" dist="38100" dir="2700000" algn="tl">
                  <a:srgbClr val="000000"/>
                </a:outerShdw>
              </a:effectLst>
            </a:endParaRPr>
          </a:p>
        </p:txBody>
      </p:sp>
      <p:pic>
        <p:nvPicPr>
          <p:cNvPr id="3075" name="Picture 7" descr="MCj03605160000[1]"/>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243681" y="980728"/>
            <a:ext cx="1887537" cy="1162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6" descr="MCj036051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373688"/>
            <a:ext cx="2017712"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1187450" y="2636838"/>
            <a:ext cx="4752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3078" name="Text Box 6"/>
          <p:cNvSpPr txBox="1">
            <a:spLocks noChangeArrowheads="1"/>
          </p:cNvSpPr>
          <p:nvPr/>
        </p:nvSpPr>
        <p:spPr bwMode="auto">
          <a:xfrm>
            <a:off x="483329" y="2492896"/>
            <a:ext cx="76327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GB" sz="2800" dirty="0">
                <a:solidFill>
                  <a:srgbClr val="000066"/>
                </a:solidFill>
              </a:rPr>
              <a:t> </a:t>
            </a:r>
            <a:r>
              <a:rPr lang="en-GB" sz="2800" b="1" dirty="0" err="1" smtClean="0">
                <a:solidFill>
                  <a:srgbClr val="000066"/>
                </a:solidFill>
                <a:latin typeface="Calibri" pitchFamily="34" charset="0"/>
                <a:cs typeface="Calibri" pitchFamily="34" charset="0"/>
              </a:rPr>
              <a:t>juega</a:t>
            </a:r>
            <a:r>
              <a:rPr lang="en-GB" sz="2800" b="1" dirty="0" smtClean="0">
                <a:solidFill>
                  <a:srgbClr val="000066"/>
                </a:solidFill>
                <a:latin typeface="Calibri" pitchFamily="34" charset="0"/>
                <a:cs typeface="Calibri" pitchFamily="34" charset="0"/>
              </a:rPr>
              <a:t> al </a:t>
            </a:r>
            <a:r>
              <a:rPr lang="en-GB" sz="2800" b="1" dirty="0" err="1" smtClean="0">
                <a:solidFill>
                  <a:srgbClr val="000066"/>
                </a:solidFill>
                <a:latin typeface="Calibri" pitchFamily="34" charset="0"/>
                <a:cs typeface="Calibri" pitchFamily="34" charset="0"/>
              </a:rPr>
              <a:t>fútbol</a:t>
            </a:r>
            <a:r>
              <a:rPr lang="en-GB" sz="2800" b="1" dirty="0" smtClean="0">
                <a:solidFill>
                  <a:srgbClr val="000066"/>
                </a:solidFill>
                <a:latin typeface="Calibri" pitchFamily="34" charset="0"/>
                <a:cs typeface="Calibri" pitchFamily="34" charset="0"/>
              </a:rPr>
              <a:t> los </a:t>
            </a:r>
            <a:r>
              <a:rPr lang="en-GB" sz="2800" b="1" dirty="0" err="1" smtClean="0">
                <a:solidFill>
                  <a:srgbClr val="000066"/>
                </a:solidFill>
                <a:latin typeface="Calibri" pitchFamily="34" charset="0"/>
                <a:cs typeface="Calibri" pitchFamily="34" charset="0"/>
              </a:rPr>
              <a:t>sábados</a:t>
            </a:r>
            <a:r>
              <a:rPr lang="en-GB" sz="2800" b="1" dirty="0" smtClean="0">
                <a:solidFill>
                  <a:srgbClr val="000066"/>
                </a:solidFill>
                <a:latin typeface="Calibri" pitchFamily="34" charset="0"/>
                <a:cs typeface="Calibri" pitchFamily="34" charset="0"/>
              </a:rPr>
              <a:t>.</a:t>
            </a:r>
            <a:endParaRPr lang="en-GB" sz="2800" b="1" dirty="0">
              <a:solidFill>
                <a:srgbClr val="000066"/>
              </a:solidFill>
              <a:latin typeface="Calibri" pitchFamily="34" charset="0"/>
              <a:cs typeface="Calibri" pitchFamily="34" charset="0"/>
            </a:endParaRPr>
          </a:p>
          <a:p>
            <a:pPr>
              <a:spcBef>
                <a:spcPct val="50000"/>
              </a:spcBef>
              <a:buFontTx/>
              <a:buChar char="•"/>
            </a:pPr>
            <a:r>
              <a:rPr lang="en-GB" sz="2800" b="1" dirty="0">
                <a:solidFill>
                  <a:srgbClr val="000066"/>
                </a:solidFill>
                <a:latin typeface="Calibri" pitchFamily="34" charset="0"/>
                <a:cs typeface="Calibri" pitchFamily="34" charset="0"/>
              </a:rPr>
              <a:t> </a:t>
            </a:r>
            <a:r>
              <a:rPr lang="en-GB" sz="2800" b="1" dirty="0" err="1" smtClean="0">
                <a:solidFill>
                  <a:srgbClr val="000066"/>
                </a:solidFill>
                <a:latin typeface="Calibri" pitchFamily="34" charset="0"/>
                <a:cs typeface="Calibri" pitchFamily="34" charset="0"/>
              </a:rPr>
              <a:t>va</a:t>
            </a:r>
            <a:r>
              <a:rPr lang="en-GB" sz="2800" b="1" dirty="0" smtClean="0">
                <a:solidFill>
                  <a:srgbClr val="000066"/>
                </a:solidFill>
                <a:latin typeface="Calibri" pitchFamily="34" charset="0"/>
                <a:cs typeface="Calibri" pitchFamily="34" charset="0"/>
              </a:rPr>
              <a:t> al cine a menudo.</a:t>
            </a:r>
            <a:endParaRPr lang="en-GB" sz="2800" b="1" dirty="0">
              <a:solidFill>
                <a:srgbClr val="000066"/>
              </a:solidFill>
              <a:latin typeface="Calibri" pitchFamily="34" charset="0"/>
              <a:cs typeface="Calibri" pitchFamily="34" charset="0"/>
            </a:endParaRPr>
          </a:p>
          <a:p>
            <a:pPr>
              <a:spcBef>
                <a:spcPct val="50000"/>
              </a:spcBef>
              <a:buFontTx/>
              <a:buChar char="•"/>
            </a:pPr>
            <a:r>
              <a:rPr lang="en-GB" sz="2800" b="1" dirty="0">
                <a:solidFill>
                  <a:srgbClr val="000066"/>
                </a:solidFill>
                <a:latin typeface="Calibri" pitchFamily="34" charset="0"/>
                <a:cs typeface="Calibri" pitchFamily="34" charset="0"/>
              </a:rPr>
              <a:t> </a:t>
            </a:r>
            <a:r>
              <a:rPr lang="en-GB" sz="2800" b="1" dirty="0" smtClean="0">
                <a:solidFill>
                  <a:srgbClr val="000066"/>
                </a:solidFill>
                <a:latin typeface="Calibri" pitchFamily="34" charset="0"/>
                <a:cs typeface="Calibri" pitchFamily="34" charset="0"/>
              </a:rPr>
              <a:t>lee </a:t>
            </a:r>
            <a:r>
              <a:rPr lang="en-GB" sz="2800" b="1" dirty="0" err="1" smtClean="0">
                <a:solidFill>
                  <a:srgbClr val="000066"/>
                </a:solidFill>
                <a:latin typeface="Calibri" pitchFamily="34" charset="0"/>
                <a:cs typeface="Calibri" pitchFamily="34" charset="0"/>
              </a:rPr>
              <a:t>todos</a:t>
            </a:r>
            <a:r>
              <a:rPr lang="en-GB" sz="2800" b="1" dirty="0" smtClean="0">
                <a:solidFill>
                  <a:srgbClr val="000066"/>
                </a:solidFill>
                <a:latin typeface="Calibri" pitchFamily="34" charset="0"/>
                <a:cs typeface="Calibri" pitchFamily="34" charset="0"/>
              </a:rPr>
              <a:t> los </a:t>
            </a:r>
            <a:r>
              <a:rPr lang="en-GB" sz="2800" b="1" dirty="0" err="1" smtClean="0">
                <a:solidFill>
                  <a:srgbClr val="000066"/>
                </a:solidFill>
                <a:latin typeface="Calibri" pitchFamily="34" charset="0"/>
                <a:cs typeface="Calibri" pitchFamily="34" charset="0"/>
              </a:rPr>
              <a:t>días</a:t>
            </a:r>
            <a:r>
              <a:rPr lang="en-GB" sz="2800" b="1" dirty="0" smtClean="0">
                <a:solidFill>
                  <a:srgbClr val="000066"/>
                </a:solidFill>
                <a:latin typeface="Calibri" pitchFamily="34" charset="0"/>
                <a:cs typeface="Calibri" pitchFamily="34" charset="0"/>
              </a:rPr>
              <a:t>.</a:t>
            </a:r>
            <a:endParaRPr lang="en-GB" sz="2800" b="1" dirty="0">
              <a:solidFill>
                <a:srgbClr val="000066"/>
              </a:solidFill>
              <a:latin typeface="Calibri" pitchFamily="34" charset="0"/>
              <a:cs typeface="Calibri" pitchFamily="34" charset="0"/>
            </a:endParaRPr>
          </a:p>
          <a:p>
            <a:pPr>
              <a:spcBef>
                <a:spcPct val="50000"/>
              </a:spcBef>
              <a:buFontTx/>
              <a:buChar char="•"/>
            </a:pPr>
            <a:r>
              <a:rPr lang="en-GB" sz="2800" b="1" dirty="0">
                <a:solidFill>
                  <a:srgbClr val="000066"/>
                </a:solidFill>
                <a:latin typeface="Calibri" pitchFamily="34" charset="0"/>
                <a:cs typeface="Calibri" pitchFamily="34" charset="0"/>
              </a:rPr>
              <a:t> </a:t>
            </a:r>
            <a:r>
              <a:rPr lang="en-GB" sz="2800" b="1" dirty="0" err="1" smtClean="0">
                <a:solidFill>
                  <a:srgbClr val="000066"/>
                </a:solidFill>
                <a:latin typeface="Calibri" pitchFamily="34" charset="0"/>
                <a:cs typeface="Calibri" pitchFamily="34" charset="0"/>
              </a:rPr>
              <a:t>ve</a:t>
            </a:r>
            <a:r>
              <a:rPr lang="en-GB" sz="2800" b="1" dirty="0" smtClean="0">
                <a:solidFill>
                  <a:srgbClr val="000066"/>
                </a:solidFill>
                <a:latin typeface="Calibri" pitchFamily="34" charset="0"/>
                <a:cs typeface="Calibri" pitchFamily="34" charset="0"/>
              </a:rPr>
              <a:t> la </a:t>
            </a:r>
            <a:r>
              <a:rPr lang="en-GB" sz="2800" b="1" dirty="0" err="1" smtClean="0">
                <a:solidFill>
                  <a:srgbClr val="000066"/>
                </a:solidFill>
                <a:latin typeface="Calibri" pitchFamily="34" charset="0"/>
                <a:cs typeface="Calibri" pitchFamily="34" charset="0"/>
              </a:rPr>
              <a:t>tele</a:t>
            </a:r>
            <a:r>
              <a:rPr lang="en-GB" sz="2800" b="1" dirty="0" smtClean="0">
                <a:solidFill>
                  <a:srgbClr val="000066"/>
                </a:solidFill>
                <a:latin typeface="Calibri" pitchFamily="34" charset="0"/>
                <a:cs typeface="Calibri" pitchFamily="34" charset="0"/>
              </a:rPr>
              <a:t> </a:t>
            </a:r>
            <a:r>
              <a:rPr lang="en-GB" sz="2800" b="1" dirty="0" err="1" smtClean="0">
                <a:solidFill>
                  <a:srgbClr val="000066"/>
                </a:solidFill>
                <a:latin typeface="Calibri" pitchFamily="34" charset="0"/>
                <a:cs typeface="Calibri" pitchFamily="34" charset="0"/>
              </a:rPr>
              <a:t>cada</a:t>
            </a:r>
            <a:r>
              <a:rPr lang="en-GB" sz="2800" b="1" dirty="0" smtClean="0">
                <a:solidFill>
                  <a:srgbClr val="000066"/>
                </a:solidFill>
                <a:latin typeface="Calibri" pitchFamily="34" charset="0"/>
                <a:cs typeface="Calibri" pitchFamily="34" charset="0"/>
              </a:rPr>
              <a:t> </a:t>
            </a:r>
            <a:r>
              <a:rPr lang="en-GB" sz="2800" b="1" dirty="0" err="1" smtClean="0">
                <a:solidFill>
                  <a:srgbClr val="000066"/>
                </a:solidFill>
                <a:latin typeface="Calibri" pitchFamily="34" charset="0"/>
                <a:cs typeface="Calibri" pitchFamily="34" charset="0"/>
              </a:rPr>
              <a:t>día</a:t>
            </a:r>
            <a:r>
              <a:rPr lang="en-GB" sz="2800" b="1" dirty="0" smtClean="0">
                <a:solidFill>
                  <a:srgbClr val="000066"/>
                </a:solidFill>
                <a:latin typeface="Calibri" pitchFamily="34" charset="0"/>
                <a:cs typeface="Calibri" pitchFamily="34" charset="0"/>
              </a:rPr>
              <a:t>.</a:t>
            </a:r>
            <a:endParaRPr lang="en-GB" sz="2800" b="1" dirty="0">
              <a:solidFill>
                <a:srgbClr val="000066"/>
              </a:solidFill>
              <a:latin typeface="Calibri" pitchFamily="34" charset="0"/>
              <a:cs typeface="Calibri" pitchFamily="34" charset="0"/>
            </a:endParaRPr>
          </a:p>
          <a:p>
            <a:pPr>
              <a:spcBef>
                <a:spcPct val="50000"/>
              </a:spcBef>
              <a:buFontTx/>
              <a:buChar char="•"/>
            </a:pPr>
            <a:r>
              <a:rPr lang="en-GB" sz="2800" b="1" dirty="0">
                <a:solidFill>
                  <a:srgbClr val="000066"/>
                </a:solidFill>
                <a:latin typeface="Calibri" pitchFamily="34" charset="0"/>
                <a:cs typeface="Calibri" pitchFamily="34" charset="0"/>
              </a:rPr>
              <a:t> </a:t>
            </a:r>
            <a:r>
              <a:rPr lang="en-GB" sz="2800" b="1" dirty="0" err="1" smtClean="0">
                <a:solidFill>
                  <a:srgbClr val="000066"/>
                </a:solidFill>
                <a:latin typeface="Calibri" pitchFamily="34" charset="0"/>
                <a:cs typeface="Calibri" pitchFamily="34" charset="0"/>
              </a:rPr>
              <a:t>nunca</a:t>
            </a:r>
            <a:r>
              <a:rPr lang="en-GB" sz="2800" b="1" dirty="0" smtClean="0">
                <a:solidFill>
                  <a:srgbClr val="000066"/>
                </a:solidFill>
                <a:latin typeface="Calibri" pitchFamily="34" charset="0"/>
                <a:cs typeface="Calibri" pitchFamily="34" charset="0"/>
              </a:rPr>
              <a:t> </a:t>
            </a:r>
            <a:r>
              <a:rPr lang="en-GB" sz="2800" b="1" dirty="0" err="1" smtClean="0">
                <a:solidFill>
                  <a:srgbClr val="000066"/>
                </a:solidFill>
                <a:latin typeface="Calibri" pitchFamily="34" charset="0"/>
                <a:cs typeface="Calibri" pitchFamily="34" charset="0"/>
              </a:rPr>
              <a:t>descarga</a:t>
            </a:r>
            <a:r>
              <a:rPr lang="en-GB" sz="2800" b="1" dirty="0" smtClean="0">
                <a:solidFill>
                  <a:srgbClr val="000066"/>
                </a:solidFill>
                <a:latin typeface="Calibri" pitchFamily="34" charset="0"/>
                <a:cs typeface="Calibri" pitchFamily="34" charset="0"/>
              </a:rPr>
              <a:t> </a:t>
            </a:r>
            <a:r>
              <a:rPr lang="en-GB" sz="2800" b="1" dirty="0" err="1" smtClean="0">
                <a:solidFill>
                  <a:srgbClr val="000066"/>
                </a:solidFill>
                <a:latin typeface="Calibri" pitchFamily="34" charset="0"/>
                <a:cs typeface="Calibri" pitchFamily="34" charset="0"/>
              </a:rPr>
              <a:t>música</a:t>
            </a:r>
            <a:r>
              <a:rPr lang="en-GB" sz="2800" b="1" dirty="0" smtClean="0">
                <a:solidFill>
                  <a:srgbClr val="000066"/>
                </a:solidFill>
                <a:latin typeface="Calibri" pitchFamily="34" charset="0"/>
                <a:cs typeface="Calibri" pitchFamily="34" charset="0"/>
              </a:rPr>
              <a:t> del Internet.</a:t>
            </a:r>
            <a:endParaRPr lang="en-GB" sz="2800" b="1" dirty="0">
              <a:solidFill>
                <a:srgbClr val="000066"/>
              </a:solidFill>
              <a:latin typeface="Calibri" pitchFamily="34" charset="0"/>
              <a:cs typeface="Calibri" pitchFamily="34" charset="0"/>
            </a:endParaRPr>
          </a:p>
        </p:txBody>
      </p:sp>
    </p:spTree>
    <p:extLst>
      <p:ext uri="{BB962C8B-B14F-4D97-AF65-F5344CB8AC3E}">
        <p14:creationId xmlns:p14="http://schemas.microsoft.com/office/powerpoint/2010/main" val="2938190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850106"/>
          </a:xfrm>
          <a:solidFill>
            <a:srgbClr val="401B5B"/>
          </a:solidFill>
        </p:spPr>
        <p:txBody>
          <a:bodyPr/>
          <a:lstStyle/>
          <a:p>
            <a:r>
              <a:rPr lang="en-GB" sz="3800" b="1" dirty="0" err="1" smtClean="0">
                <a:solidFill>
                  <a:srgbClr val="FFFFCC"/>
                </a:solidFill>
                <a:effectLst>
                  <a:outerShdw blurRad="38100" dist="38100" dir="2700000" algn="tl">
                    <a:srgbClr val="000000"/>
                  </a:outerShdw>
                </a:effectLst>
              </a:rPr>
              <a:t>Busca</a:t>
            </a:r>
            <a:r>
              <a:rPr lang="en-GB" sz="3800" b="1" dirty="0" smtClean="0">
                <a:solidFill>
                  <a:srgbClr val="FFFFCC"/>
                </a:solidFill>
                <a:effectLst>
                  <a:outerShdw blurRad="38100" dist="38100" dir="2700000" algn="tl">
                    <a:srgbClr val="000000"/>
                  </a:outerShdw>
                </a:effectLst>
              </a:rPr>
              <a:t> </a:t>
            </a:r>
            <a:r>
              <a:rPr lang="en-GB" sz="3800" b="1" dirty="0">
                <a:solidFill>
                  <a:srgbClr val="FFFFCC"/>
                </a:solidFill>
                <a:effectLst>
                  <a:outerShdw blurRad="38100" dist="38100" dir="2700000" algn="tl">
                    <a:srgbClr val="000000"/>
                  </a:outerShdw>
                </a:effectLst>
              </a:rPr>
              <a:t>a la persona </a:t>
            </a:r>
            <a:r>
              <a:rPr lang="en-GB" sz="3800" b="1" dirty="0" smtClean="0">
                <a:solidFill>
                  <a:srgbClr val="FFFFCC"/>
                </a:solidFill>
                <a:effectLst>
                  <a:outerShdw blurRad="38100" dist="38100" dir="2700000" algn="tl">
                    <a:srgbClr val="000000"/>
                  </a:outerShdw>
                </a:effectLst>
              </a:rPr>
              <a:t>a </a:t>
            </a:r>
            <a:r>
              <a:rPr lang="en-GB" sz="3800" b="1" dirty="0" err="1" smtClean="0">
                <a:solidFill>
                  <a:srgbClr val="FFFFCC"/>
                </a:solidFill>
                <a:effectLst>
                  <a:outerShdw blurRad="38100" dist="38100" dir="2700000" algn="tl">
                    <a:srgbClr val="000000"/>
                  </a:outerShdw>
                </a:effectLst>
              </a:rPr>
              <a:t>quién</a:t>
            </a:r>
            <a:r>
              <a:rPr lang="en-GB" sz="3800" b="1" dirty="0" smtClean="0">
                <a:solidFill>
                  <a:srgbClr val="FFFFCC"/>
                </a:solidFill>
                <a:effectLst>
                  <a:outerShdw blurRad="38100" dist="38100" dir="2700000" algn="tl">
                    <a:srgbClr val="000000"/>
                  </a:outerShdw>
                </a:effectLst>
              </a:rPr>
              <a:t>…</a:t>
            </a:r>
            <a:endParaRPr lang="en-GB" sz="3800" b="1" dirty="0">
              <a:solidFill>
                <a:srgbClr val="FFFFCC"/>
              </a:solidFill>
              <a:effectLst>
                <a:outerShdw blurRad="38100" dist="38100" dir="2700000" algn="tl">
                  <a:srgbClr val="000000"/>
                </a:outerShdw>
              </a:effectLst>
            </a:endParaRPr>
          </a:p>
        </p:txBody>
      </p:sp>
      <p:pic>
        <p:nvPicPr>
          <p:cNvPr id="3075" name="Picture 7" descr="MCj03605160000[1]"/>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243681" y="980728"/>
            <a:ext cx="1887537" cy="1162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6" descr="MCj036051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373688"/>
            <a:ext cx="2017712"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1187450" y="2636838"/>
            <a:ext cx="4752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3078" name="Text Box 6"/>
          <p:cNvSpPr txBox="1">
            <a:spLocks noChangeArrowheads="1"/>
          </p:cNvSpPr>
          <p:nvPr/>
        </p:nvSpPr>
        <p:spPr bwMode="auto">
          <a:xfrm>
            <a:off x="483329" y="2489366"/>
            <a:ext cx="76327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GB" sz="2800" dirty="0">
                <a:solidFill>
                  <a:srgbClr val="000066"/>
                </a:solidFill>
              </a:rPr>
              <a:t> </a:t>
            </a:r>
            <a:r>
              <a:rPr lang="en-GB" sz="2800" b="1" dirty="0" smtClean="0">
                <a:solidFill>
                  <a:srgbClr val="000066"/>
                </a:solidFill>
                <a:latin typeface="Calibri" pitchFamily="34" charset="0"/>
                <a:cs typeface="Calibri" pitchFamily="34" charset="0"/>
              </a:rPr>
              <a:t>le </a:t>
            </a:r>
            <a:r>
              <a:rPr lang="en-GB" sz="2800" b="1" dirty="0" err="1" smtClean="0">
                <a:solidFill>
                  <a:srgbClr val="000066"/>
                </a:solidFill>
                <a:latin typeface="Calibri" pitchFamily="34" charset="0"/>
                <a:cs typeface="Calibri" pitchFamily="34" charset="0"/>
              </a:rPr>
              <a:t>gusta</a:t>
            </a:r>
            <a:r>
              <a:rPr lang="en-GB" sz="2800" b="1" dirty="0">
                <a:solidFill>
                  <a:srgbClr val="000066"/>
                </a:solidFill>
                <a:latin typeface="Calibri" pitchFamily="34" charset="0"/>
                <a:cs typeface="Calibri" pitchFamily="34" charset="0"/>
              </a:rPr>
              <a:t> </a:t>
            </a:r>
            <a:r>
              <a:rPr lang="en-GB" sz="2800" b="1" dirty="0" smtClean="0">
                <a:solidFill>
                  <a:srgbClr val="000066"/>
                </a:solidFill>
                <a:latin typeface="Calibri" pitchFamily="34" charset="0"/>
                <a:cs typeface="Calibri" pitchFamily="34" charset="0"/>
              </a:rPr>
              <a:t>Come Dine with Me.</a:t>
            </a:r>
            <a:endParaRPr lang="en-GB" sz="2800" b="1" dirty="0">
              <a:solidFill>
                <a:srgbClr val="000066"/>
              </a:solidFill>
              <a:latin typeface="Calibri" pitchFamily="34" charset="0"/>
              <a:cs typeface="Calibri" pitchFamily="34" charset="0"/>
            </a:endParaRPr>
          </a:p>
          <a:p>
            <a:pPr>
              <a:spcBef>
                <a:spcPct val="50000"/>
              </a:spcBef>
              <a:buFontTx/>
              <a:buChar char="•"/>
            </a:pPr>
            <a:r>
              <a:rPr lang="en-GB" sz="2800" b="1" dirty="0">
                <a:solidFill>
                  <a:srgbClr val="000066"/>
                </a:solidFill>
                <a:latin typeface="Calibri" pitchFamily="34" charset="0"/>
                <a:cs typeface="Calibri" pitchFamily="34" charset="0"/>
              </a:rPr>
              <a:t> </a:t>
            </a:r>
            <a:r>
              <a:rPr lang="en-GB" sz="2800" b="1" dirty="0" smtClean="0">
                <a:solidFill>
                  <a:srgbClr val="000066"/>
                </a:solidFill>
                <a:latin typeface="Calibri" pitchFamily="34" charset="0"/>
                <a:cs typeface="Calibri" pitchFamily="34" charset="0"/>
              </a:rPr>
              <a:t>no le </a:t>
            </a:r>
            <a:r>
              <a:rPr lang="en-GB" sz="2800" b="1" dirty="0" err="1" smtClean="0">
                <a:solidFill>
                  <a:srgbClr val="000066"/>
                </a:solidFill>
                <a:latin typeface="Calibri" pitchFamily="34" charset="0"/>
                <a:cs typeface="Calibri" pitchFamily="34" charset="0"/>
              </a:rPr>
              <a:t>gusta</a:t>
            </a:r>
            <a:r>
              <a:rPr lang="en-GB" sz="2800" b="1" dirty="0" smtClean="0">
                <a:solidFill>
                  <a:srgbClr val="000066"/>
                </a:solidFill>
                <a:latin typeface="Calibri" pitchFamily="34" charset="0"/>
                <a:cs typeface="Calibri" pitchFamily="34" charset="0"/>
              </a:rPr>
              <a:t> Top Gear.</a:t>
            </a:r>
            <a:endParaRPr lang="en-GB" sz="2800" b="1" dirty="0">
              <a:solidFill>
                <a:srgbClr val="000066"/>
              </a:solidFill>
              <a:latin typeface="Calibri" pitchFamily="34" charset="0"/>
              <a:cs typeface="Calibri" pitchFamily="34" charset="0"/>
            </a:endParaRPr>
          </a:p>
          <a:p>
            <a:pPr>
              <a:spcBef>
                <a:spcPct val="50000"/>
              </a:spcBef>
              <a:buFontTx/>
              <a:buChar char="•"/>
            </a:pPr>
            <a:r>
              <a:rPr lang="en-GB" sz="2800" b="1" dirty="0">
                <a:solidFill>
                  <a:srgbClr val="000066"/>
                </a:solidFill>
                <a:latin typeface="Calibri" pitchFamily="34" charset="0"/>
                <a:cs typeface="Calibri" pitchFamily="34" charset="0"/>
              </a:rPr>
              <a:t> </a:t>
            </a:r>
            <a:r>
              <a:rPr lang="en-GB" sz="2800" b="1" dirty="0" smtClean="0">
                <a:solidFill>
                  <a:srgbClr val="000066"/>
                </a:solidFill>
                <a:latin typeface="Calibri" pitchFamily="34" charset="0"/>
                <a:cs typeface="Calibri" pitchFamily="34" charset="0"/>
              </a:rPr>
              <a:t>le </a:t>
            </a:r>
            <a:r>
              <a:rPr lang="en-GB" sz="2800" b="1" dirty="0" err="1" smtClean="0">
                <a:solidFill>
                  <a:srgbClr val="000066"/>
                </a:solidFill>
                <a:latin typeface="Calibri" pitchFamily="34" charset="0"/>
                <a:cs typeface="Calibri" pitchFamily="34" charset="0"/>
              </a:rPr>
              <a:t>gusta</a:t>
            </a:r>
            <a:r>
              <a:rPr lang="en-GB" sz="2800" b="1" dirty="0" smtClean="0">
                <a:solidFill>
                  <a:srgbClr val="000066"/>
                </a:solidFill>
                <a:latin typeface="Calibri" pitchFamily="34" charset="0"/>
                <a:cs typeface="Calibri" pitchFamily="34" charset="0"/>
              </a:rPr>
              <a:t> Factor X.</a:t>
            </a:r>
            <a:endParaRPr lang="en-GB" sz="2800" b="1" dirty="0">
              <a:solidFill>
                <a:srgbClr val="000066"/>
              </a:solidFill>
              <a:latin typeface="Calibri" pitchFamily="34" charset="0"/>
              <a:cs typeface="Calibri" pitchFamily="34" charset="0"/>
            </a:endParaRPr>
          </a:p>
        </p:txBody>
      </p:sp>
    </p:spTree>
    <p:extLst>
      <p:ext uri="{BB962C8B-B14F-4D97-AF65-F5344CB8AC3E}">
        <p14:creationId xmlns:p14="http://schemas.microsoft.com/office/powerpoint/2010/main" val="42350956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57433419"/>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Manipulating language</a:t>
                      </a:r>
                      <a:r>
                        <a:rPr lang="en-GB" sz="2800" b="1" baseline="0" dirty="0" smtClean="0">
                          <a:solidFill>
                            <a:schemeClr val="bg1"/>
                          </a:solidFill>
                        </a:rPr>
                        <a:t>  </a:t>
                      </a:r>
                      <a:r>
                        <a:rPr lang="en-GB" sz="1800" b="1" dirty="0" smtClean="0">
                          <a:solidFill>
                            <a:schemeClr val="bg1"/>
                          </a:solidFill>
                        </a:rPr>
                        <a:t>(Sentence-building, creativity, improvisation)</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1B5B"/>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17728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b="1" dirty="0" smtClean="0">
                <a:solidFill>
                  <a:srgbClr val="002060"/>
                </a:solidFill>
              </a:rPr>
              <a:t>Idea 3</a:t>
            </a:r>
            <a:endParaRPr lang="en-US"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TARGET TALK</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60648"/>
            <a:ext cx="357808" cy="422660"/>
          </a:xfrm>
          <a:prstGeom prst="rect">
            <a:avLst/>
          </a:prstGeom>
        </p:spPr>
      </p:pic>
    </p:spTree>
    <p:extLst>
      <p:ext uri="{BB962C8B-B14F-4D97-AF65-F5344CB8AC3E}">
        <p14:creationId xmlns:p14="http://schemas.microsoft.com/office/powerpoint/2010/main" val="29106484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j023476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28938" y="214313"/>
            <a:ext cx="34290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WordArt 3"/>
          <p:cNvSpPr>
            <a:spLocks noChangeArrowheads="1" noChangeShapeType="1" noTextEdit="1"/>
          </p:cNvSpPr>
          <p:nvPr/>
        </p:nvSpPr>
        <p:spPr bwMode="auto">
          <a:xfrm>
            <a:off x="214313" y="2357438"/>
            <a:ext cx="8647112"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r-FR" sz="3600" kern="10" dirty="0" smtClean="0">
                <a:latin typeface="Calibri"/>
                <a:cs typeface="Calibri"/>
              </a:rPr>
              <a:t>¿</a:t>
            </a:r>
            <a:r>
              <a:rPr lang="fr-FR" sz="3600" kern="10" dirty="0" err="1" smtClean="0">
                <a:latin typeface="Calibri"/>
                <a:cs typeface="Calibri"/>
              </a:rPr>
              <a:t>Qué</a:t>
            </a:r>
            <a:r>
              <a:rPr lang="fr-FR" sz="3600" kern="10" dirty="0" smtClean="0">
                <a:latin typeface="Calibri"/>
                <a:cs typeface="Calibri"/>
              </a:rPr>
              <a:t> </a:t>
            </a:r>
            <a:r>
              <a:rPr lang="fr-FR" sz="3600" kern="10" dirty="0" err="1" smtClean="0">
                <a:latin typeface="Calibri"/>
                <a:cs typeface="Calibri"/>
              </a:rPr>
              <a:t>deportes</a:t>
            </a:r>
            <a:r>
              <a:rPr lang="fr-FR" sz="3600" kern="10" dirty="0" smtClean="0">
                <a:latin typeface="Calibri"/>
                <a:cs typeface="Calibri"/>
              </a:rPr>
              <a:t> te </a:t>
            </a:r>
            <a:r>
              <a:rPr lang="fr-FR" sz="3600" kern="10" dirty="0" err="1" smtClean="0">
                <a:latin typeface="Calibri"/>
                <a:cs typeface="Calibri"/>
              </a:rPr>
              <a:t>gustan</a:t>
            </a:r>
            <a:r>
              <a:rPr lang="fr-FR" sz="3600" kern="10" dirty="0" smtClean="0">
                <a:latin typeface="Calibri"/>
                <a:cs typeface="Calibri"/>
              </a:rPr>
              <a:t>?</a:t>
            </a:r>
            <a:endParaRPr lang="en-GB" sz="3600" kern="10" dirty="0">
              <a:latin typeface="Calibri"/>
              <a:cs typeface="Calibri"/>
            </a:endParaRPr>
          </a:p>
        </p:txBody>
      </p:sp>
      <p:sp>
        <p:nvSpPr>
          <p:cNvPr id="23556" name="Text Box 4"/>
          <p:cNvSpPr txBox="1">
            <a:spLocks noChangeArrowheads="1"/>
          </p:cNvSpPr>
          <p:nvPr/>
        </p:nvSpPr>
        <p:spPr bwMode="auto">
          <a:xfrm>
            <a:off x="0" y="3143250"/>
            <a:ext cx="9144000" cy="461963"/>
          </a:xfrm>
          <a:prstGeom prst="rect">
            <a:avLst/>
          </a:prstGeom>
          <a:solidFill>
            <a:srgbClr val="FF6600"/>
          </a:solidFill>
          <a:ln w="38100">
            <a:solidFill>
              <a:schemeClr val="bg2"/>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a:t>Your answer must contain EXACTLY 7 words!</a:t>
            </a:r>
          </a:p>
        </p:txBody>
      </p:sp>
      <p:sp>
        <p:nvSpPr>
          <p:cNvPr id="8" name="WordArt 3"/>
          <p:cNvSpPr>
            <a:spLocks noChangeArrowheads="1" noChangeShapeType="1" noTextEdit="1"/>
          </p:cNvSpPr>
          <p:nvPr/>
        </p:nvSpPr>
        <p:spPr bwMode="auto">
          <a:xfrm>
            <a:off x="285750" y="3714750"/>
            <a:ext cx="86471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r-FR" sz="3600" kern="10" dirty="0" smtClean="0">
                <a:latin typeface="Calibri"/>
                <a:cs typeface="Calibri"/>
              </a:rPr>
              <a:t>¿</a:t>
            </a:r>
            <a:r>
              <a:rPr lang="fr-FR" sz="3600" kern="10" dirty="0" err="1" smtClean="0">
                <a:latin typeface="Calibri"/>
                <a:cs typeface="Calibri"/>
              </a:rPr>
              <a:t>Qué</a:t>
            </a:r>
            <a:r>
              <a:rPr lang="fr-FR" sz="3600" kern="10" dirty="0" smtClean="0">
                <a:latin typeface="Calibri"/>
                <a:cs typeface="Calibri"/>
              </a:rPr>
              <a:t> </a:t>
            </a:r>
            <a:r>
              <a:rPr lang="fr-FR" sz="3600" kern="10" dirty="0" err="1" smtClean="0">
                <a:latin typeface="Calibri"/>
                <a:cs typeface="Calibri"/>
              </a:rPr>
              <a:t>programas</a:t>
            </a:r>
            <a:r>
              <a:rPr lang="fr-FR" sz="3600" kern="10" dirty="0" smtClean="0">
                <a:latin typeface="Calibri"/>
                <a:cs typeface="Calibri"/>
              </a:rPr>
              <a:t> te </a:t>
            </a:r>
            <a:r>
              <a:rPr lang="fr-FR" sz="3600" kern="10" dirty="0" err="1" smtClean="0">
                <a:latin typeface="Calibri"/>
                <a:cs typeface="Calibri"/>
              </a:rPr>
              <a:t>gustan</a:t>
            </a:r>
            <a:r>
              <a:rPr lang="fr-FR" sz="3600" kern="10" dirty="0" smtClean="0">
                <a:latin typeface="Calibri"/>
                <a:cs typeface="Calibri"/>
              </a:rPr>
              <a:t>?</a:t>
            </a:r>
            <a:endParaRPr lang="en-GB" sz="3600" kern="10" dirty="0">
              <a:latin typeface="Calibri"/>
              <a:cs typeface="Calibri"/>
            </a:endParaRPr>
          </a:p>
        </p:txBody>
      </p:sp>
      <p:sp>
        <p:nvSpPr>
          <p:cNvPr id="9" name="Text Box 4"/>
          <p:cNvSpPr txBox="1">
            <a:spLocks noChangeArrowheads="1"/>
          </p:cNvSpPr>
          <p:nvPr/>
        </p:nvSpPr>
        <p:spPr bwMode="auto">
          <a:xfrm>
            <a:off x="0" y="4572000"/>
            <a:ext cx="9144000" cy="461963"/>
          </a:xfrm>
          <a:prstGeom prst="rect">
            <a:avLst/>
          </a:prstGeom>
          <a:solidFill>
            <a:srgbClr val="FF6600"/>
          </a:solidFill>
          <a:ln w="38100">
            <a:solidFill>
              <a:schemeClr val="bg2"/>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dirty="0"/>
              <a:t>Your answer must contain more than </a:t>
            </a:r>
            <a:r>
              <a:rPr lang="en-GB" sz="2400" b="1" dirty="0" smtClean="0"/>
              <a:t>9 </a:t>
            </a:r>
            <a:r>
              <a:rPr lang="en-GB" sz="2400" b="1" dirty="0"/>
              <a:t>words!</a:t>
            </a:r>
          </a:p>
        </p:txBody>
      </p:sp>
    </p:spTree>
    <p:extLst>
      <p:ext uri="{BB962C8B-B14F-4D97-AF65-F5344CB8AC3E}">
        <p14:creationId xmlns:p14="http://schemas.microsoft.com/office/powerpoint/2010/main" val="18456889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1000" fill="hold"/>
                                        <p:tgtEl>
                                          <p:spTgt spid="23556"/>
                                        </p:tgtEl>
                                        <p:attrNameLst>
                                          <p:attrName>ppt_x</p:attrName>
                                        </p:attrNameLst>
                                      </p:cBhvr>
                                      <p:tavLst>
                                        <p:tav tm="0">
                                          <p:val>
                                            <p:strVal val="#ppt_x-.2"/>
                                          </p:val>
                                        </p:tav>
                                        <p:tav tm="100000">
                                          <p:val>
                                            <p:strVal val="#ppt_x"/>
                                          </p:val>
                                        </p:tav>
                                      </p:tavLst>
                                    </p:anim>
                                    <p:anim calcmode="lin" valueType="num">
                                      <p:cBhvr>
                                        <p:cTn id="8" dur="1000" fill="hold"/>
                                        <p:tgtEl>
                                          <p:spTgt spid="2355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55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by="(-#ppt_w*2)" calcmode="lin" valueType="num">
                                      <p:cBhvr rctx="PPT">
                                        <p:cTn id="14" dur="500" autoRev="1" fill="hold">
                                          <p:stCondLst>
                                            <p:cond delay="0"/>
                                          </p:stCondLst>
                                        </p:cTn>
                                        <p:tgtEl>
                                          <p:spTgt spid="8"/>
                                        </p:tgtEl>
                                        <p:attrNameLst>
                                          <p:attrName>ppt_w</p:attrName>
                                        </p:attrNameLst>
                                      </p:cBhvr>
                                    </p:anim>
                                    <p:anim by="(#ppt_w*0.50)" calcmode="lin" valueType="num">
                                      <p:cBhvr>
                                        <p:cTn id="15" dur="500" decel="50000" autoRev="1" fill="hold">
                                          <p:stCondLst>
                                            <p:cond delay="0"/>
                                          </p:stCondLst>
                                        </p:cTn>
                                        <p:tgtEl>
                                          <p:spTgt spid="8"/>
                                        </p:tgtEl>
                                        <p:attrNameLst>
                                          <p:attrName>ppt_x</p:attrName>
                                        </p:attrNameLst>
                                      </p:cBhvr>
                                    </p:anim>
                                    <p:anim from="(-#ppt_h/2)" to="(#ppt_y)" calcmode="lin" valueType="num">
                                      <p:cBhvr>
                                        <p:cTn id="16" dur="1000" fill="hold">
                                          <p:stCondLst>
                                            <p:cond delay="0"/>
                                          </p:stCondLst>
                                        </p:cTn>
                                        <p:tgtEl>
                                          <p:spTgt spid="8"/>
                                        </p:tgtEl>
                                        <p:attrNameLst>
                                          <p:attrName>ppt_y</p:attrName>
                                        </p:attrNameLst>
                                      </p:cBhvr>
                                    </p:anim>
                                    <p:animRot by="21600000">
                                      <p:cBhvr>
                                        <p:cTn id="17" dur="1000" fill="hold">
                                          <p:stCondLst>
                                            <p:cond delay="0"/>
                                          </p:stCondLst>
                                        </p:cTn>
                                        <p:tgtEl>
                                          <p:spTgt spid="8"/>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ppt_x</p:attrName>
                                        </p:attrNameLst>
                                      </p:cBhvr>
                                      <p:tavLst>
                                        <p:tav tm="0">
                                          <p:val>
                                            <p:strVal val="#ppt_x-.2"/>
                                          </p:val>
                                        </p:tav>
                                        <p:tav tm="100000">
                                          <p:val>
                                            <p:strVal val="#ppt_x"/>
                                          </p:val>
                                        </p:tav>
                                      </p:tavLst>
                                    </p:anim>
                                    <p:anim calcmode="lin" valueType="num">
                                      <p:cBhvr>
                                        <p:cTn id="2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8"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93638271"/>
              </p:ext>
            </p:extLst>
          </p:nvPr>
        </p:nvGraphicFramePr>
        <p:xfrm>
          <a:off x="179512" y="188640"/>
          <a:ext cx="8856984" cy="6369888"/>
        </p:xfrm>
        <a:graphic>
          <a:graphicData uri="http://schemas.openxmlformats.org/drawingml/2006/table">
            <a:tbl>
              <a:tblPr firstRow="1" bandRow="1">
                <a:tableStyleId>{5940675A-B579-460E-94D1-54222C63F5DA}</a:tableStyleId>
              </a:tblPr>
              <a:tblGrid>
                <a:gridCol w="8856984"/>
              </a:tblGrid>
              <a:tr h="522379">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7463">
                <a:tc>
                  <a:txBody>
                    <a:bodyPr/>
                    <a:lstStyle/>
                    <a:p>
                      <a:pPr algn="l" fontAlgn="auto">
                        <a:spcBef>
                          <a:spcPts val="0"/>
                        </a:spcBef>
                        <a:spcAft>
                          <a:spcPts val="0"/>
                        </a:spcAft>
                        <a:defRPr/>
                      </a:pPr>
                      <a:r>
                        <a:rPr lang="en-GB" sz="3200" b="1" dirty="0" smtClean="0">
                          <a:solidFill>
                            <a:schemeClr val="bg1"/>
                          </a:solidFill>
                        </a:rPr>
                        <a:t>Increasing interactivity </a:t>
                      </a:r>
                      <a:r>
                        <a:rPr lang="en-GB" sz="2000" b="1" dirty="0" smtClean="0">
                          <a:solidFill>
                            <a:schemeClr val="bg1"/>
                          </a:solidFill>
                        </a:rPr>
                        <a:t>(spontaneity, sustaining the flow, intonation)</a:t>
                      </a:r>
                      <a:br>
                        <a:rPr lang="en-GB" sz="2000" b="1" dirty="0" smtClean="0">
                          <a:solidFill>
                            <a:schemeClr val="bg1"/>
                          </a:solidFill>
                        </a:rPr>
                      </a:br>
                      <a:r>
                        <a:rPr lang="en-GB" sz="2800" b="1" dirty="0" smtClean="0">
                          <a:solidFill>
                            <a:schemeClr val="bg1"/>
                          </a:solidFill>
                        </a:rPr>
                        <a:t>Questioning</a:t>
                      </a:r>
                      <a:endParaRPr lang="en-GB" sz="2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1B5B"/>
                    </a:solidFill>
                  </a:tcPr>
                </a:tc>
              </a:tr>
              <a:tr h="3956822">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393224">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093296"/>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sz="2800" b="1" dirty="0" smtClean="0">
                <a:solidFill>
                  <a:srgbClr val="002060"/>
                </a:solidFill>
              </a:rPr>
              <a:t>Idea 4</a:t>
            </a:r>
            <a:endParaRPr lang="en-US" sz="2800"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GROUP TALK</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Tree>
    <p:extLst>
      <p:ext uri="{BB962C8B-B14F-4D97-AF65-F5344CB8AC3E}">
        <p14:creationId xmlns:p14="http://schemas.microsoft.com/office/powerpoint/2010/main" val="108729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2"/>
          <p:cNvSpPr txBox="1">
            <a:spLocks noChangeArrowheads="1"/>
          </p:cNvSpPr>
          <p:nvPr/>
        </p:nvSpPr>
        <p:spPr bwMode="auto">
          <a:xfrm>
            <a:off x="428625" y="6357938"/>
            <a:ext cx="8286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algn="r" eaLnBrk="1" hangingPunct="1"/>
            <a:r>
              <a:rPr lang="en-US">
                <a:hlinkClick r:id="rId4"/>
              </a:rPr>
              <a:t>http://www.youtube.com/watch?v=VNktrq3w6pE</a:t>
            </a:r>
            <a:r>
              <a:rPr lang="en-US"/>
              <a:t>  - Morph short episode 4</a:t>
            </a:r>
          </a:p>
        </p:txBody>
      </p:sp>
      <p:pic>
        <p:nvPicPr>
          <p:cNvPr id="307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25" y="5857875"/>
            <a:ext cx="1081088"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Morph4.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547664" y="670883"/>
            <a:ext cx="6456717" cy="4842538"/>
          </a:xfrm>
          <a:prstGeom prst="rect">
            <a:avLst/>
          </a:prstGeom>
          <a:ln w="228600" cap="sq">
            <a:gradFill>
              <a:gsLst>
                <a:gs pos="0">
                  <a:srgbClr val="DDDDDD"/>
                </a:gs>
                <a:gs pos="100000">
                  <a:srgbClr val="FFFFFF"/>
                </a:gs>
              </a:gsLst>
              <a:lin ang="5400000" scaled="1"/>
            </a:gradFill>
            <a:miter lim="800000"/>
          </a:ln>
          <a:effectLst>
            <a:outerShdw blurRad="177800" dist="127000" dir="9600000" sx="102000" sy="102000" kx="195000" ky="145000" algn="tl" rotWithShape="0">
              <a:srgbClr val="000000">
                <a:alpha val="30000"/>
              </a:srgbClr>
            </a:outerShdw>
          </a:effectLst>
          <a:scene3d>
            <a:camera prst="orthographicFront">
              <a:rot lat="0" lon="0" rev="21240000"/>
            </a:camera>
            <a:lightRig rig="twoPt" dir="t">
              <a:rot lat="0" lon="0" rev="7200000"/>
            </a:lightRig>
          </a:scene3d>
          <a:sp3d extrusionH="38100">
            <a:extrusionClr>
              <a:srgbClr val="FFFFFF"/>
            </a:extrusionClr>
          </a:sp3d>
        </p:spPr>
      </p:pic>
    </p:spTree>
    <p:extLst>
      <p:ext uri="{BB962C8B-B14F-4D97-AF65-F5344CB8AC3E}">
        <p14:creationId xmlns:p14="http://schemas.microsoft.com/office/powerpoint/2010/main" val="10623225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214313" y="500063"/>
            <a:ext cx="7000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spcBef>
                <a:spcPct val="50000"/>
              </a:spcBef>
            </a:pPr>
            <a:r>
              <a:rPr lang="en-GB"/>
              <a:t>Título del programa/de la pel</a:t>
            </a:r>
            <a:r>
              <a:rPr lang="en-US">
                <a:cs typeface="Arial" charset="0"/>
              </a:rPr>
              <a:t>ícula</a:t>
            </a:r>
            <a:r>
              <a:rPr lang="en-GB"/>
              <a:t>: ………………………………….</a:t>
            </a:r>
          </a:p>
        </p:txBody>
      </p:sp>
      <p:sp>
        <p:nvSpPr>
          <p:cNvPr id="7171" name="Text Box 5"/>
          <p:cNvSpPr txBox="1">
            <a:spLocks noChangeArrowheads="1"/>
          </p:cNvSpPr>
          <p:nvPr/>
        </p:nvSpPr>
        <p:spPr bwMode="auto">
          <a:xfrm>
            <a:off x="142875" y="857250"/>
            <a:ext cx="3500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spcBef>
                <a:spcPct val="50000"/>
              </a:spcBef>
            </a:pPr>
            <a:r>
              <a:rPr lang="en-GB" sz="1600"/>
              <a:t>1.  </a:t>
            </a:r>
            <a:r>
              <a:rPr lang="en-US" sz="1600">
                <a:cs typeface="Arial" charset="0"/>
              </a:rPr>
              <a:t>¿Qué tipo de programa es?</a:t>
            </a:r>
          </a:p>
        </p:txBody>
      </p:sp>
      <p:graphicFrame>
        <p:nvGraphicFramePr>
          <p:cNvPr id="8198" name="Group 6"/>
          <p:cNvGraphicFramePr>
            <a:graphicFrameLocks noGrp="1"/>
          </p:cNvGraphicFramePr>
          <p:nvPr>
            <p:extLst>
              <p:ext uri="{D42A27DB-BD31-4B8C-83A1-F6EECF244321}">
                <p14:modId xmlns:p14="http://schemas.microsoft.com/office/powerpoint/2010/main" val="2227970666"/>
              </p:ext>
            </p:extLst>
          </p:nvPr>
        </p:nvGraphicFramePr>
        <p:xfrm>
          <a:off x="534988" y="1214438"/>
          <a:ext cx="2393950" cy="2349504"/>
        </p:xfrm>
        <a:graphic>
          <a:graphicData uri="http://schemas.openxmlformats.org/drawingml/2006/table">
            <a:tbl>
              <a:tblPr/>
              <a:tblGrid>
                <a:gridCol w="441325"/>
                <a:gridCol w="1952625"/>
              </a:tblGrid>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rPr>
                        <a:t>pel</a:t>
                      </a:r>
                      <a:r>
                        <a:rPr kumimoji="0" lang="en-US" sz="1400" b="0" i="0" u="none" strike="noStrike" cap="none" normalizeH="0" baseline="0" smtClean="0">
                          <a:ln>
                            <a:noFill/>
                          </a:ln>
                          <a:solidFill>
                            <a:schemeClr val="tx1"/>
                          </a:solidFill>
                          <a:effectLst/>
                          <a:latin typeface="Calibri" pitchFamily="34" charset="0"/>
                          <a:cs typeface="Arial" charset="0"/>
                        </a:rPr>
                        <a:t>ícula</a:t>
                      </a:r>
                    </a:p>
                  </a:txBody>
                  <a:tcPr marL="121920" marR="121920" marT="34290" marB="34290" horzOverflow="overflow">
                    <a:lnL>
                      <a:noFill/>
                    </a:lnL>
                    <a:lnR>
                      <a:noFill/>
                    </a:lnR>
                    <a:lnT>
                      <a:noFill/>
                    </a:lnT>
                    <a:lnB>
                      <a:noFill/>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err="1" smtClean="0">
                          <a:ln>
                            <a:noFill/>
                          </a:ln>
                          <a:solidFill>
                            <a:schemeClr val="tx1"/>
                          </a:solidFill>
                          <a:effectLst/>
                          <a:latin typeface="Calibri" pitchFamily="34" charset="0"/>
                        </a:rPr>
                        <a:t>dibujos</a:t>
                      </a:r>
                      <a:r>
                        <a:rPr kumimoji="0" lang="en-GB" sz="1400" b="0" i="0" u="none" strike="noStrike" cap="none" normalizeH="0" baseline="0" dirty="0" smtClean="0">
                          <a:ln>
                            <a:noFill/>
                          </a:ln>
                          <a:solidFill>
                            <a:schemeClr val="tx1"/>
                          </a:solidFill>
                          <a:effectLst/>
                          <a:latin typeface="Calibri" pitchFamily="34" charset="0"/>
                        </a:rPr>
                        <a:t> </a:t>
                      </a:r>
                      <a:r>
                        <a:rPr kumimoji="0" lang="en-GB" sz="1400" b="0" i="0" u="none" strike="noStrike" cap="none" normalizeH="0" baseline="0" dirty="0" err="1" smtClean="0">
                          <a:ln>
                            <a:noFill/>
                          </a:ln>
                          <a:solidFill>
                            <a:schemeClr val="tx1"/>
                          </a:solidFill>
                          <a:effectLst/>
                          <a:latin typeface="Calibri" pitchFamily="34" charset="0"/>
                        </a:rPr>
                        <a:t>animados</a:t>
                      </a:r>
                      <a:endParaRPr kumimoji="0" lang="en-GB" sz="1400" b="0" i="0" u="none" strike="noStrike" cap="none" normalizeH="0" baseline="0" dirty="0" smtClean="0">
                        <a:ln>
                          <a:noFill/>
                        </a:ln>
                        <a:solidFill>
                          <a:schemeClr val="tx1"/>
                        </a:solidFill>
                        <a:effectLst/>
                        <a:latin typeface="Calibri" pitchFamily="34" charset="0"/>
                      </a:endParaRPr>
                    </a:p>
                  </a:txBody>
                  <a:tcPr marL="121920" marR="121920" marT="34290" marB="34290" horzOverflow="overflow">
                    <a:lnL>
                      <a:noFill/>
                    </a:lnL>
                    <a:lnR>
                      <a:noFill/>
                    </a:lnR>
                    <a:lnT>
                      <a:noFill/>
                    </a:lnT>
                    <a:lnB>
                      <a:noFill/>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rPr>
                        <a:t>telenovela</a:t>
                      </a:r>
                    </a:p>
                  </a:txBody>
                  <a:tcPr marL="121920" marR="121920" marT="34290" marB="34290" horzOverflow="overflow">
                    <a:lnL>
                      <a:noFill/>
                    </a:lnL>
                    <a:lnR>
                      <a:noFill/>
                    </a:lnR>
                    <a:lnT>
                      <a:noFill/>
                    </a:lnT>
                    <a:lnB>
                      <a:noFill/>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rPr>
                        <a:t>noticias</a:t>
                      </a:r>
                    </a:p>
                  </a:txBody>
                  <a:tcPr marL="121920" marR="121920" marT="34290" marB="34290" horzOverflow="overflow">
                    <a:lnL>
                      <a:noFill/>
                    </a:lnL>
                    <a:lnR>
                      <a:noFill/>
                    </a:lnR>
                    <a:lnT>
                      <a:noFill/>
                    </a:lnT>
                    <a:lnB>
                      <a:noFill/>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rPr>
                        <a:t>programa de deporte</a:t>
                      </a:r>
                    </a:p>
                  </a:txBody>
                  <a:tcPr marL="121920" marR="121920" marT="34290" marB="34290" horzOverflow="overflow">
                    <a:lnL>
                      <a:noFill/>
                    </a:lnL>
                    <a:lnR>
                      <a:noFill/>
                    </a:lnR>
                    <a:lnT>
                      <a:noFill/>
                    </a:lnT>
                    <a:lnB>
                      <a:noFill/>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rPr>
                        <a:t>telecomedia</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121920" marR="121920" marT="34290" marB="34290" horzOverflow="overflow">
                    <a:lnL>
                      <a:noFill/>
                    </a:lnL>
                    <a:lnR>
                      <a:noFill/>
                    </a:lnR>
                    <a:lnT>
                      <a:noFill/>
                    </a:lnT>
                    <a:lnB>
                      <a:noFill/>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rPr>
                        <a:t>concurso</a:t>
                      </a:r>
                    </a:p>
                  </a:txBody>
                  <a:tcPr marL="121920" marR="121920" marT="34290" marB="34290" horzOverflow="overflow">
                    <a:lnL>
                      <a:noFill/>
                    </a:lnL>
                    <a:lnR>
                      <a:noFill/>
                    </a:lnR>
                    <a:lnT>
                      <a:noFill/>
                    </a:lnT>
                    <a:lnB>
                      <a:noFill/>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rPr>
                        <a:t>programa de m</a:t>
                      </a:r>
                      <a:r>
                        <a:rPr kumimoji="0" lang="en-US" sz="1400" b="0" i="0" u="none" strike="noStrike" cap="none" normalizeH="0" baseline="0" smtClean="0">
                          <a:ln>
                            <a:noFill/>
                          </a:ln>
                          <a:solidFill>
                            <a:schemeClr val="tx1"/>
                          </a:solidFill>
                          <a:effectLst/>
                          <a:latin typeface="Calibri" pitchFamily="34" charset="0"/>
                          <a:cs typeface="Arial" charset="0"/>
                        </a:rPr>
                        <a:t>úsica</a:t>
                      </a:r>
                    </a:p>
                  </a:txBody>
                  <a:tcPr marL="121920" marR="121920" marT="34290" marB="34290" horzOverflow="overflow">
                    <a:lnL>
                      <a:noFill/>
                    </a:lnL>
                    <a:lnR>
                      <a:noFill/>
                    </a:lnR>
                    <a:lnT>
                      <a:noFill/>
                    </a:lnT>
                    <a:lnB>
                      <a:noFill/>
                    </a:lnB>
                    <a:lnTlToBr>
                      <a:noFill/>
                    </a:lnTlToBr>
                    <a:lnBlToTr>
                      <a:noFill/>
                    </a:lnBlToTr>
                    <a:noFill/>
                  </a:tcPr>
                </a:tc>
              </a:tr>
            </a:tbl>
          </a:graphicData>
        </a:graphic>
      </p:graphicFrame>
      <p:sp>
        <p:nvSpPr>
          <p:cNvPr id="7189" name="Rectangle 43"/>
          <p:cNvSpPr>
            <a:spLocks noChangeArrowheads="1"/>
          </p:cNvSpPr>
          <p:nvPr/>
        </p:nvSpPr>
        <p:spPr bwMode="auto">
          <a:xfrm>
            <a:off x="642938" y="1293813"/>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0" name="Rectangle 44"/>
          <p:cNvSpPr>
            <a:spLocks noChangeArrowheads="1"/>
          </p:cNvSpPr>
          <p:nvPr/>
        </p:nvSpPr>
        <p:spPr bwMode="auto">
          <a:xfrm>
            <a:off x="642938" y="1579563"/>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1" name="Rectangle 45"/>
          <p:cNvSpPr>
            <a:spLocks noChangeArrowheads="1"/>
          </p:cNvSpPr>
          <p:nvPr/>
        </p:nvSpPr>
        <p:spPr bwMode="auto">
          <a:xfrm>
            <a:off x="642938" y="185737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2" name="Rectangle 46"/>
          <p:cNvSpPr>
            <a:spLocks noChangeArrowheads="1"/>
          </p:cNvSpPr>
          <p:nvPr/>
        </p:nvSpPr>
        <p:spPr bwMode="auto">
          <a:xfrm>
            <a:off x="642938" y="2151063"/>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3" name="Rectangle 47"/>
          <p:cNvSpPr>
            <a:spLocks noChangeArrowheads="1"/>
          </p:cNvSpPr>
          <p:nvPr/>
        </p:nvSpPr>
        <p:spPr bwMode="auto">
          <a:xfrm>
            <a:off x="642938" y="2413000"/>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4" name="Rectangle 48"/>
          <p:cNvSpPr>
            <a:spLocks noChangeArrowheads="1"/>
          </p:cNvSpPr>
          <p:nvPr/>
        </p:nvSpPr>
        <p:spPr bwMode="auto">
          <a:xfrm>
            <a:off x="642938" y="268287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5" name="Rectangle 49"/>
          <p:cNvSpPr>
            <a:spLocks noChangeArrowheads="1"/>
          </p:cNvSpPr>
          <p:nvPr/>
        </p:nvSpPr>
        <p:spPr bwMode="auto">
          <a:xfrm>
            <a:off x="642938" y="2952750"/>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6" name="Rectangle 50"/>
          <p:cNvSpPr>
            <a:spLocks noChangeArrowheads="1"/>
          </p:cNvSpPr>
          <p:nvPr/>
        </p:nvSpPr>
        <p:spPr bwMode="auto">
          <a:xfrm>
            <a:off x="642938" y="322262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7" name="Text Box 51"/>
          <p:cNvSpPr txBox="1">
            <a:spLocks noChangeArrowheads="1"/>
          </p:cNvSpPr>
          <p:nvPr/>
        </p:nvSpPr>
        <p:spPr bwMode="auto">
          <a:xfrm>
            <a:off x="153988" y="3805238"/>
            <a:ext cx="50530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spcBef>
                <a:spcPct val="50000"/>
              </a:spcBef>
            </a:pPr>
            <a:r>
              <a:rPr lang="en-GB" sz="1600"/>
              <a:t>2.  </a:t>
            </a:r>
            <a:r>
              <a:rPr lang="en-US" sz="1600">
                <a:cs typeface="Arial" charset="0"/>
              </a:rPr>
              <a:t>¿Para quién es ?</a:t>
            </a:r>
          </a:p>
        </p:txBody>
      </p:sp>
      <p:graphicFrame>
        <p:nvGraphicFramePr>
          <p:cNvPr id="8244" name="Group 52"/>
          <p:cNvGraphicFramePr>
            <a:graphicFrameLocks noGrp="1"/>
          </p:cNvGraphicFramePr>
          <p:nvPr/>
        </p:nvGraphicFramePr>
        <p:xfrm>
          <a:off x="698500" y="4357688"/>
          <a:ext cx="3160713" cy="846138"/>
        </p:xfrm>
        <a:graphic>
          <a:graphicData uri="http://schemas.openxmlformats.org/drawingml/2006/table">
            <a:tbl>
              <a:tblPr/>
              <a:tblGrid>
                <a:gridCol w="279400"/>
                <a:gridCol w="2881313"/>
              </a:tblGrid>
              <a:tr h="2820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marL="121920" marR="121920" marT="34303" marB="3430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adultos</a:t>
                      </a:r>
                    </a:p>
                  </a:txBody>
                  <a:tcPr marL="121920" marR="121920" marT="34303" marB="34303" horzOverflow="overflow">
                    <a:lnL>
                      <a:noFill/>
                    </a:lnL>
                    <a:lnR>
                      <a:noFill/>
                    </a:lnR>
                    <a:lnT>
                      <a:noFill/>
                    </a:lnT>
                    <a:lnB>
                      <a:noFill/>
                    </a:lnB>
                    <a:lnTlToBr>
                      <a:noFill/>
                    </a:lnTlToBr>
                    <a:lnBlToTr>
                      <a:noFill/>
                    </a:lnBlToTr>
                    <a:noFill/>
                  </a:tcPr>
                </a:tc>
              </a:tr>
              <a:tr h="2820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marL="121920" marR="121920" marT="34303" marB="3430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ni</a:t>
                      </a:r>
                      <a:r>
                        <a:rPr kumimoji="0" lang="en-US" sz="1400" b="0" i="0" u="none" strike="noStrike" cap="none" normalizeH="0" baseline="0" smtClean="0">
                          <a:ln>
                            <a:noFill/>
                          </a:ln>
                          <a:solidFill>
                            <a:schemeClr val="tx1"/>
                          </a:solidFill>
                          <a:effectLst/>
                          <a:latin typeface="Arial" charset="0"/>
                          <a:cs typeface="Arial" charset="0"/>
                        </a:rPr>
                        <a:t>ños</a:t>
                      </a:r>
                    </a:p>
                  </a:txBody>
                  <a:tcPr marL="121920" marR="121920" marT="34303" marB="34303" horzOverflow="overflow">
                    <a:lnL>
                      <a:noFill/>
                    </a:lnL>
                    <a:lnR>
                      <a:noFill/>
                    </a:lnR>
                    <a:lnT>
                      <a:noFill/>
                    </a:lnT>
                    <a:lnB>
                      <a:noFill/>
                    </a:lnB>
                    <a:lnTlToBr>
                      <a:noFill/>
                    </a:lnTlToBr>
                    <a:lnBlToTr>
                      <a:noFill/>
                    </a:lnBlToTr>
                    <a:noFill/>
                  </a:tcPr>
                </a:tc>
              </a:tr>
              <a:tr h="2820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marL="121920" marR="121920" marT="34303" marB="3430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todos</a:t>
                      </a:r>
                    </a:p>
                  </a:txBody>
                  <a:tcPr marL="121920" marR="121920" marT="34303" marB="34303" horzOverflow="overflow">
                    <a:lnL>
                      <a:noFill/>
                    </a:lnL>
                    <a:lnR>
                      <a:noFill/>
                    </a:lnR>
                    <a:lnT>
                      <a:noFill/>
                    </a:lnT>
                    <a:lnB>
                      <a:noFill/>
                    </a:lnB>
                    <a:lnTlToBr>
                      <a:noFill/>
                    </a:lnTlToBr>
                    <a:lnBlToTr>
                      <a:noFill/>
                    </a:lnBlToTr>
                    <a:noFill/>
                  </a:tcPr>
                </a:tc>
              </a:tr>
            </a:tbl>
          </a:graphicData>
        </a:graphic>
      </p:graphicFrame>
      <p:sp>
        <p:nvSpPr>
          <p:cNvPr id="7205" name="Text Box 72"/>
          <p:cNvSpPr txBox="1">
            <a:spLocks noChangeArrowheads="1"/>
          </p:cNvSpPr>
          <p:nvPr/>
        </p:nvSpPr>
        <p:spPr bwMode="auto">
          <a:xfrm>
            <a:off x="2786063" y="879475"/>
            <a:ext cx="50530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spcBef>
                <a:spcPct val="50000"/>
              </a:spcBef>
            </a:pPr>
            <a:r>
              <a:rPr lang="en-GB" sz="1600"/>
              <a:t>3.  </a:t>
            </a:r>
            <a:r>
              <a:rPr lang="en-US" sz="1600">
                <a:cs typeface="Arial" charset="0"/>
              </a:rPr>
              <a:t>¿Dónde tiene lugar?</a:t>
            </a:r>
          </a:p>
        </p:txBody>
      </p:sp>
      <p:graphicFrame>
        <p:nvGraphicFramePr>
          <p:cNvPr id="8265" name="Group 73"/>
          <p:cNvGraphicFramePr>
            <a:graphicFrameLocks noGrp="1"/>
          </p:cNvGraphicFramePr>
          <p:nvPr/>
        </p:nvGraphicFramePr>
        <p:xfrm>
          <a:off x="3071813" y="1500188"/>
          <a:ext cx="1857375" cy="285750"/>
        </p:xfrm>
        <a:graphic>
          <a:graphicData uri="http://schemas.openxmlformats.org/drawingml/2006/table">
            <a:tbl>
              <a:tblPr/>
              <a:tblGrid>
                <a:gridCol w="333375"/>
                <a:gridCol w="1524000"/>
              </a:tblGrid>
              <a:tr h="285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afuera</a:t>
                      </a:r>
                      <a:endParaRPr kumimoji="0" lang="en-US" sz="1400" b="0" i="0" u="none" strike="noStrike" cap="none" normalizeH="0" baseline="0" smtClean="0">
                        <a:ln>
                          <a:noFill/>
                        </a:ln>
                        <a:solidFill>
                          <a:schemeClr val="tx1"/>
                        </a:solidFill>
                        <a:effectLst/>
                        <a:latin typeface="Arial" charset="0"/>
                        <a:cs typeface="Arial" charset="0"/>
                      </a:endParaRPr>
                    </a:p>
                  </a:txBody>
                  <a:tcPr marL="121920" marR="121920" marT="34290" marB="34290" horzOverflow="overflow">
                    <a:lnL>
                      <a:noFill/>
                    </a:lnL>
                    <a:lnR>
                      <a:noFill/>
                    </a:lnR>
                    <a:lnT>
                      <a:noFill/>
                    </a:lnT>
                    <a:lnB>
                      <a:noFill/>
                    </a:lnB>
                    <a:lnTlToBr>
                      <a:noFill/>
                    </a:lnTlToBr>
                    <a:lnBlToTr>
                      <a:noFill/>
                    </a:lnBlToTr>
                    <a:noFill/>
                  </a:tcPr>
                </a:tc>
              </a:tr>
            </a:tbl>
          </a:graphicData>
        </a:graphic>
      </p:graphicFrame>
      <p:graphicFrame>
        <p:nvGraphicFramePr>
          <p:cNvPr id="8275" name="Group 83"/>
          <p:cNvGraphicFramePr>
            <a:graphicFrameLocks noGrp="1"/>
          </p:cNvGraphicFramePr>
          <p:nvPr/>
        </p:nvGraphicFramePr>
        <p:xfrm>
          <a:off x="3651250" y="1785938"/>
          <a:ext cx="1992313" cy="669926"/>
        </p:xfrm>
        <a:graphic>
          <a:graphicData uri="http://schemas.openxmlformats.org/drawingml/2006/table">
            <a:tbl>
              <a:tblPr/>
              <a:tblGrid>
                <a:gridCol w="357188"/>
                <a:gridCol w="1635125"/>
              </a:tblGrid>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en la ciudad</a:t>
                      </a:r>
                    </a:p>
                  </a:txBody>
                  <a:tcPr marL="121920" marR="121920" marT="34290" marB="34290" horzOverflow="overflow">
                    <a:lnL>
                      <a:noFill/>
                    </a:lnL>
                    <a:lnR>
                      <a:noFill/>
                    </a:lnR>
                    <a:lnT>
                      <a:noFill/>
                    </a:lnT>
                    <a:lnB>
                      <a:noFill/>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en el campo</a:t>
                      </a:r>
                    </a:p>
                  </a:txBody>
                  <a:tcPr marL="121920" marR="121920" marT="34290" marB="34290" horzOverflow="overflow">
                    <a:lnL>
                      <a:noFill/>
                    </a:lnL>
                    <a:lnR>
                      <a:noFill/>
                    </a:lnR>
                    <a:lnT>
                      <a:noFill/>
                    </a:lnT>
                    <a:lnB>
                      <a:noFill/>
                    </a:lnB>
                    <a:lnTlToBr>
                      <a:noFill/>
                    </a:lnTlToBr>
                    <a:lnBlToTr>
                      <a:noFill/>
                    </a:lnBlToTr>
                    <a:noFill/>
                  </a:tcPr>
                </a:tc>
              </a:tr>
            </a:tbl>
          </a:graphicData>
        </a:graphic>
      </p:graphicFrame>
      <p:graphicFrame>
        <p:nvGraphicFramePr>
          <p:cNvPr id="8290" name="Group 98"/>
          <p:cNvGraphicFramePr>
            <a:graphicFrameLocks noGrp="1"/>
          </p:cNvGraphicFramePr>
          <p:nvPr/>
        </p:nvGraphicFramePr>
        <p:xfrm>
          <a:off x="3097213" y="2500313"/>
          <a:ext cx="1903412" cy="306387"/>
        </p:xfrm>
        <a:graphic>
          <a:graphicData uri="http://schemas.openxmlformats.org/drawingml/2006/table">
            <a:tbl>
              <a:tblPr/>
              <a:tblGrid>
                <a:gridCol w="341312"/>
                <a:gridCol w="1562100"/>
              </a:tblGrid>
              <a:tr h="3063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adentro</a:t>
                      </a:r>
                      <a:endParaRPr kumimoji="0" lang="en-US" sz="1400" b="0" i="0" u="none" strike="noStrike" cap="none" normalizeH="0" baseline="0" smtClean="0">
                        <a:ln>
                          <a:noFill/>
                        </a:ln>
                        <a:solidFill>
                          <a:schemeClr val="tx1"/>
                        </a:solidFill>
                        <a:effectLst/>
                        <a:latin typeface="Arial" charset="0"/>
                        <a:cs typeface="Arial" charset="0"/>
                      </a:endParaRPr>
                    </a:p>
                  </a:txBody>
                  <a:tcPr marL="121920" marR="121920" marT="34290" marB="34290" horzOverflow="overflow">
                    <a:lnL>
                      <a:noFill/>
                    </a:lnL>
                    <a:lnR>
                      <a:noFill/>
                    </a:lnR>
                    <a:lnT>
                      <a:noFill/>
                    </a:lnT>
                    <a:lnB>
                      <a:noFill/>
                    </a:lnB>
                    <a:lnTlToBr>
                      <a:noFill/>
                    </a:lnTlToBr>
                    <a:lnBlToTr>
                      <a:noFill/>
                    </a:lnBlToTr>
                    <a:noFill/>
                  </a:tcPr>
                </a:tc>
              </a:tr>
            </a:tbl>
          </a:graphicData>
        </a:graphic>
      </p:graphicFrame>
      <p:graphicFrame>
        <p:nvGraphicFramePr>
          <p:cNvPr id="8300" name="Group 108"/>
          <p:cNvGraphicFramePr>
            <a:graphicFrameLocks noGrp="1"/>
          </p:cNvGraphicFramePr>
          <p:nvPr/>
        </p:nvGraphicFramePr>
        <p:xfrm>
          <a:off x="3651250" y="2857500"/>
          <a:ext cx="1992313" cy="563804"/>
        </p:xfrm>
        <a:graphic>
          <a:graphicData uri="http://schemas.openxmlformats.org/drawingml/2006/table">
            <a:tbl>
              <a:tblPr/>
              <a:tblGrid>
                <a:gridCol w="357188"/>
                <a:gridCol w="1635125"/>
              </a:tblGrid>
              <a:tr h="2817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71" marB="3427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en el estudio</a:t>
                      </a:r>
                    </a:p>
                  </a:txBody>
                  <a:tcPr marL="121920" marR="121920" marT="34271" marB="34271" horzOverflow="overflow">
                    <a:lnL>
                      <a:noFill/>
                    </a:lnL>
                    <a:lnR>
                      <a:noFill/>
                    </a:lnR>
                    <a:lnT>
                      <a:noFill/>
                    </a:lnT>
                    <a:lnB>
                      <a:noFill/>
                    </a:lnB>
                    <a:lnTlToBr>
                      <a:noFill/>
                    </a:lnTlToBr>
                    <a:lnBlToTr>
                      <a:noFill/>
                    </a:lnBlToTr>
                    <a:noFill/>
                  </a:tcPr>
                </a:tc>
              </a:tr>
              <a:tr h="2817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71" marB="3427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en un edificio</a:t>
                      </a:r>
                      <a:endParaRPr kumimoji="0" lang="en-US" sz="1400" b="0" i="0" u="none" strike="noStrike" cap="none" normalizeH="0" baseline="0" smtClean="0">
                        <a:ln>
                          <a:noFill/>
                        </a:ln>
                        <a:solidFill>
                          <a:schemeClr val="tx1"/>
                        </a:solidFill>
                        <a:effectLst/>
                        <a:latin typeface="Arial" charset="0"/>
                        <a:cs typeface="Arial" charset="0"/>
                      </a:endParaRPr>
                    </a:p>
                  </a:txBody>
                  <a:tcPr marL="121920" marR="121920" marT="34271" marB="34271" horzOverflow="overflow">
                    <a:lnL>
                      <a:noFill/>
                    </a:lnL>
                    <a:lnR>
                      <a:noFill/>
                    </a:lnR>
                    <a:lnT>
                      <a:noFill/>
                    </a:lnT>
                    <a:lnB>
                      <a:noFill/>
                    </a:lnB>
                    <a:lnTlToBr>
                      <a:noFill/>
                    </a:lnTlToBr>
                    <a:lnBlToTr>
                      <a:noFill/>
                    </a:lnBlToTr>
                    <a:noFill/>
                  </a:tcPr>
                </a:tc>
              </a:tr>
            </a:tbl>
          </a:graphicData>
        </a:graphic>
      </p:graphicFrame>
      <p:sp>
        <p:nvSpPr>
          <p:cNvPr id="7222" name="Text Box 123"/>
          <p:cNvSpPr txBox="1">
            <a:spLocks noChangeArrowheads="1"/>
          </p:cNvSpPr>
          <p:nvPr/>
        </p:nvSpPr>
        <p:spPr bwMode="auto">
          <a:xfrm>
            <a:off x="2857500" y="3714750"/>
            <a:ext cx="29289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spcBef>
                <a:spcPct val="50000"/>
              </a:spcBef>
            </a:pPr>
            <a:r>
              <a:rPr lang="en-GB" sz="1600"/>
              <a:t>4.  </a:t>
            </a:r>
            <a:r>
              <a:rPr lang="en-US" sz="1600">
                <a:cs typeface="Arial" charset="0"/>
              </a:rPr>
              <a:t>¿Cómo es?</a:t>
            </a:r>
          </a:p>
        </p:txBody>
      </p:sp>
      <p:graphicFrame>
        <p:nvGraphicFramePr>
          <p:cNvPr id="8316" name="Group 124"/>
          <p:cNvGraphicFramePr>
            <a:graphicFrameLocks noGrp="1"/>
          </p:cNvGraphicFramePr>
          <p:nvPr/>
        </p:nvGraphicFramePr>
        <p:xfrm>
          <a:off x="3143250" y="4214813"/>
          <a:ext cx="2357438" cy="2362200"/>
        </p:xfrm>
        <a:graphic>
          <a:graphicData uri="http://schemas.openxmlformats.org/drawingml/2006/table">
            <a:tbl>
              <a:tblPr/>
              <a:tblGrid>
                <a:gridCol w="434975"/>
                <a:gridCol w="1922463"/>
              </a:tblGrid>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divertido</a:t>
                      </a:r>
                    </a:p>
                  </a:txBody>
                  <a:tcPr marL="121920" marR="121920" marT="34290" marB="34290" horzOverflow="overflow">
                    <a:lnL>
                      <a:noFill/>
                    </a:lnL>
                    <a:lnR>
                      <a:noFill/>
                    </a:lnR>
                    <a:lnT>
                      <a:noFill/>
                    </a:lnT>
                    <a:lnB>
                      <a:noFill/>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c</a:t>
                      </a:r>
                      <a:r>
                        <a:rPr kumimoji="0" lang="en-US" sz="1400" b="0" i="0" u="none" strike="noStrike" cap="none" normalizeH="0" baseline="0" smtClean="0">
                          <a:ln>
                            <a:noFill/>
                          </a:ln>
                          <a:solidFill>
                            <a:schemeClr val="tx1"/>
                          </a:solidFill>
                          <a:effectLst/>
                          <a:latin typeface="Arial" charset="0"/>
                          <a:cs typeface="Arial" charset="0"/>
                        </a:rPr>
                        <a:t>ómico</a:t>
                      </a:r>
                    </a:p>
                  </a:txBody>
                  <a:tcPr marL="121920" marR="121920" marT="34290" marB="34290" horzOverflow="overflow">
                    <a:lnL>
                      <a:noFill/>
                    </a:lnL>
                    <a:lnR>
                      <a:noFill/>
                    </a:lnR>
                    <a:lnT>
                      <a:noFill/>
                    </a:lnT>
                    <a:lnB>
                      <a:noFill/>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triste</a:t>
                      </a:r>
                    </a:p>
                  </a:txBody>
                  <a:tcPr marL="121920" marR="121920" marT="34290" marB="34290" horzOverflow="overflow">
                    <a:lnL>
                      <a:noFill/>
                    </a:lnL>
                    <a:lnR>
                      <a:noFill/>
                    </a:lnR>
                    <a:lnT>
                      <a:noFill/>
                    </a:lnT>
                    <a:lnB>
                      <a:noFill/>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informativo</a:t>
                      </a:r>
                    </a:p>
                  </a:txBody>
                  <a:tcPr marL="121920" marR="121920" marT="34290" marB="34290" horzOverflow="overflow">
                    <a:lnL>
                      <a:noFill/>
                    </a:lnL>
                    <a:lnR>
                      <a:noFill/>
                    </a:lnR>
                    <a:lnT>
                      <a:noFill/>
                    </a:lnT>
                    <a:lnB>
                      <a:noFill/>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serio</a:t>
                      </a:r>
                    </a:p>
                  </a:txBody>
                  <a:tcPr marL="121920" marR="121920" marT="34290" marB="34290" horzOverflow="overflow">
                    <a:lnL>
                      <a:noFill/>
                    </a:lnL>
                    <a:lnR>
                      <a:noFill/>
                    </a:lnR>
                    <a:lnT>
                      <a:noFill/>
                    </a:lnT>
                    <a:lnB>
                      <a:noFill/>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interesante</a:t>
                      </a:r>
                      <a:endParaRPr kumimoji="0" lang="en-US" sz="1400" b="0" i="0" u="none" strike="noStrike" cap="none" normalizeH="0" baseline="0" smtClean="0">
                        <a:ln>
                          <a:noFill/>
                        </a:ln>
                        <a:solidFill>
                          <a:schemeClr val="tx1"/>
                        </a:solidFill>
                        <a:effectLst/>
                        <a:latin typeface="Arial" charset="0"/>
                        <a:cs typeface="Arial" charset="0"/>
                      </a:endParaRPr>
                    </a:p>
                  </a:txBody>
                  <a:tcPr marL="121920" marR="121920" marT="34290" marB="34290" horzOverflow="overflow">
                    <a:lnL>
                      <a:noFill/>
                    </a:lnL>
                    <a:lnR>
                      <a:noFill/>
                    </a:lnR>
                    <a:lnT>
                      <a:noFill/>
                    </a:lnT>
                    <a:lnB>
                      <a:noFill/>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emocionante</a:t>
                      </a:r>
                    </a:p>
                  </a:txBody>
                  <a:tcPr marL="121920" marR="121920" marT="34290" marB="34290" horzOverflow="overflow">
                    <a:lnL>
                      <a:noFill/>
                    </a:lnL>
                    <a:lnR>
                      <a:noFill/>
                    </a:lnR>
                    <a:lnT>
                      <a:noFill/>
                    </a:lnT>
                    <a:lnB>
                      <a:noFill/>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aburrido</a:t>
                      </a:r>
                    </a:p>
                  </a:txBody>
                  <a:tcPr marL="121920" marR="121920" marT="34290" marB="34290" horzOverflow="overflow">
                    <a:lnL>
                      <a:noFill/>
                    </a:lnL>
                    <a:lnR>
                      <a:noFill/>
                    </a:lnR>
                    <a:lnT>
                      <a:noFill/>
                    </a:lnT>
                    <a:lnB>
                      <a:noFill/>
                    </a:lnB>
                    <a:lnTlToBr>
                      <a:noFill/>
                    </a:lnTlToBr>
                    <a:lnBlToTr>
                      <a:noFill/>
                    </a:lnBlToTr>
                    <a:noFill/>
                  </a:tcPr>
                </a:tc>
              </a:tr>
            </a:tbl>
          </a:graphicData>
        </a:graphic>
      </p:graphicFrame>
      <p:sp>
        <p:nvSpPr>
          <p:cNvPr id="7240" name="Text Box 169"/>
          <p:cNvSpPr txBox="1">
            <a:spLocks noChangeArrowheads="1"/>
          </p:cNvSpPr>
          <p:nvPr/>
        </p:nvSpPr>
        <p:spPr bwMode="auto">
          <a:xfrm>
            <a:off x="5429250" y="1000125"/>
            <a:ext cx="50530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spcBef>
                <a:spcPct val="50000"/>
              </a:spcBef>
            </a:pPr>
            <a:r>
              <a:rPr lang="en-GB" sz="1600"/>
              <a:t>5.  </a:t>
            </a:r>
            <a:r>
              <a:rPr lang="en-US" sz="1600">
                <a:cs typeface="Arial" charset="0"/>
              </a:rPr>
              <a:t>¡Añade tu opinión</a:t>
            </a:r>
            <a:r>
              <a:rPr lang="en-GB" sz="1600"/>
              <a:t>!</a:t>
            </a:r>
            <a:endParaRPr lang="en-US" sz="1600">
              <a:cs typeface="Arial" charset="0"/>
            </a:endParaRPr>
          </a:p>
        </p:txBody>
      </p:sp>
      <p:graphicFrame>
        <p:nvGraphicFramePr>
          <p:cNvPr id="8362" name="Group 170"/>
          <p:cNvGraphicFramePr>
            <a:graphicFrameLocks noGrp="1"/>
          </p:cNvGraphicFramePr>
          <p:nvPr/>
        </p:nvGraphicFramePr>
        <p:xfrm>
          <a:off x="6215063" y="1428750"/>
          <a:ext cx="2571750" cy="571500"/>
        </p:xfrm>
        <a:graphic>
          <a:graphicData uri="http://schemas.openxmlformats.org/drawingml/2006/table">
            <a:tbl>
              <a:tblPr/>
              <a:tblGrid>
                <a:gridCol w="461962"/>
                <a:gridCol w="2109788"/>
              </a:tblGrid>
              <a:tr h="2873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me gust</a:t>
                      </a:r>
                      <a:r>
                        <a:rPr kumimoji="0" lang="en-US" sz="1400" b="0" i="0" u="none" strike="noStrike" cap="none" normalizeH="0" baseline="0" smtClean="0">
                          <a:ln>
                            <a:noFill/>
                          </a:ln>
                          <a:solidFill>
                            <a:schemeClr val="tx1"/>
                          </a:solidFill>
                          <a:effectLst/>
                          <a:latin typeface="Arial" charset="0"/>
                          <a:cs typeface="Arial" charset="0"/>
                        </a:rPr>
                        <a:t>ó</a:t>
                      </a:r>
                    </a:p>
                  </a:txBody>
                  <a:tcPr marL="121920" marR="121920" marT="34290" marB="34290" horzOverflow="overflow">
                    <a:lnL>
                      <a:noFill/>
                    </a:lnL>
                    <a:lnR>
                      <a:noFill/>
                    </a:lnR>
                    <a:lnT>
                      <a:noFill/>
                    </a:lnT>
                    <a:lnB>
                      <a:noFill/>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no me gust</a:t>
                      </a:r>
                      <a:r>
                        <a:rPr kumimoji="0" lang="en-US" sz="1400" b="0" i="0" u="none" strike="noStrike" cap="none" normalizeH="0" baseline="0" smtClean="0">
                          <a:ln>
                            <a:noFill/>
                          </a:ln>
                          <a:solidFill>
                            <a:schemeClr val="tx1"/>
                          </a:solidFill>
                          <a:effectLst/>
                          <a:latin typeface="Arial" charset="0"/>
                          <a:cs typeface="Arial" charset="0"/>
                        </a:rPr>
                        <a:t>ó</a:t>
                      </a:r>
                    </a:p>
                  </a:txBody>
                  <a:tcPr marL="121920" marR="121920" marT="34290" marB="34290" horzOverflow="overflow">
                    <a:lnL>
                      <a:noFill/>
                    </a:lnL>
                    <a:lnR>
                      <a:noFill/>
                    </a:lnR>
                    <a:lnT>
                      <a:noFill/>
                    </a:lnT>
                    <a:lnB>
                      <a:noFill/>
                    </a:lnB>
                    <a:lnTlToBr>
                      <a:noFill/>
                    </a:lnTlToBr>
                    <a:lnBlToTr>
                      <a:noFill/>
                    </a:lnBlToTr>
                    <a:noFill/>
                  </a:tcPr>
                </a:tc>
              </a:tr>
            </a:tbl>
          </a:graphicData>
        </a:graphic>
      </p:graphicFrame>
      <p:sp>
        <p:nvSpPr>
          <p:cNvPr id="7246" name="Text Box 185"/>
          <p:cNvSpPr txBox="1">
            <a:spLocks noChangeArrowheads="1"/>
          </p:cNvSpPr>
          <p:nvPr/>
        </p:nvSpPr>
        <p:spPr bwMode="auto">
          <a:xfrm>
            <a:off x="5500688" y="2559050"/>
            <a:ext cx="3578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spcBef>
                <a:spcPct val="50000"/>
              </a:spcBef>
              <a:buFontTx/>
              <a:buAutoNum type="arabicPeriod" startAt="6"/>
            </a:pPr>
            <a:r>
              <a:rPr lang="en-US" sz="1600" dirty="0" err="1">
                <a:cs typeface="Arial" charset="0"/>
              </a:rPr>
              <a:t>Escribe</a:t>
            </a:r>
            <a:r>
              <a:rPr lang="en-US" sz="1600" dirty="0">
                <a:cs typeface="Arial" charset="0"/>
              </a:rPr>
              <a:t> </a:t>
            </a:r>
            <a:r>
              <a:rPr lang="en-US" sz="1600" dirty="0" smtClean="0">
                <a:cs typeface="Arial" charset="0"/>
              </a:rPr>
              <a:t>en </a:t>
            </a:r>
            <a:r>
              <a:rPr lang="en-US" sz="1600" dirty="0" err="1" smtClean="0">
                <a:cs typeface="Arial" charset="0"/>
              </a:rPr>
              <a:t>español</a:t>
            </a:r>
            <a:r>
              <a:rPr lang="en-US" sz="1600" dirty="0" smtClean="0">
                <a:cs typeface="Arial" charset="0"/>
              </a:rPr>
              <a:t> lo </a:t>
            </a:r>
            <a:r>
              <a:rPr lang="en-US" sz="1600" dirty="0" err="1">
                <a:cs typeface="Arial" charset="0"/>
              </a:rPr>
              <a:t>que</a:t>
            </a:r>
            <a:r>
              <a:rPr lang="en-US" sz="1600" dirty="0">
                <a:cs typeface="Arial" charset="0"/>
              </a:rPr>
              <a:t> </a:t>
            </a:r>
            <a:r>
              <a:rPr lang="en-US" sz="1600" dirty="0" err="1">
                <a:cs typeface="Arial" charset="0"/>
              </a:rPr>
              <a:t>ves</a:t>
            </a:r>
            <a:r>
              <a:rPr lang="en-US" sz="1600" dirty="0">
                <a:cs typeface="Arial" charset="0"/>
              </a:rPr>
              <a:t> en el </a:t>
            </a:r>
            <a:r>
              <a:rPr lang="en-US" sz="1600" dirty="0" err="1">
                <a:cs typeface="Arial" charset="0"/>
              </a:rPr>
              <a:t>programa</a:t>
            </a:r>
            <a:r>
              <a:rPr lang="en-US" sz="1600" dirty="0">
                <a:cs typeface="Arial" charset="0"/>
              </a:rPr>
              <a:t>.</a:t>
            </a:r>
          </a:p>
        </p:txBody>
      </p:sp>
      <p:sp>
        <p:nvSpPr>
          <p:cNvPr id="7247" name="Text Box 186"/>
          <p:cNvSpPr txBox="1">
            <a:spLocks noChangeArrowheads="1"/>
          </p:cNvSpPr>
          <p:nvPr/>
        </p:nvSpPr>
        <p:spPr bwMode="auto">
          <a:xfrm>
            <a:off x="5572125" y="3071813"/>
            <a:ext cx="350678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spcBef>
                <a:spcPct val="50000"/>
              </a:spcBef>
            </a:pPr>
            <a:r>
              <a:rPr lang="en-GB"/>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7248" name="TextBox 46"/>
          <p:cNvSpPr txBox="1">
            <a:spLocks noChangeArrowheads="1"/>
          </p:cNvSpPr>
          <p:nvPr/>
        </p:nvSpPr>
        <p:spPr bwMode="auto">
          <a:xfrm>
            <a:off x="5857875" y="0"/>
            <a:ext cx="3286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algn="ctr" eaLnBrk="1" hangingPunct="1"/>
            <a:r>
              <a:rPr lang="en-US" sz="2800"/>
              <a:t>¡Vamos a mirar algo!</a:t>
            </a:r>
          </a:p>
        </p:txBody>
      </p:sp>
      <p:sp>
        <p:nvSpPr>
          <p:cNvPr id="7249" name="Rectangle 48"/>
          <p:cNvSpPr>
            <a:spLocks noChangeArrowheads="1"/>
          </p:cNvSpPr>
          <p:nvPr/>
        </p:nvSpPr>
        <p:spPr bwMode="auto">
          <a:xfrm>
            <a:off x="642938" y="439737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50" name="Rectangle 49"/>
          <p:cNvSpPr>
            <a:spLocks noChangeArrowheads="1"/>
          </p:cNvSpPr>
          <p:nvPr/>
        </p:nvSpPr>
        <p:spPr bwMode="auto">
          <a:xfrm>
            <a:off x="642938" y="4667250"/>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51" name="Rectangle 50"/>
          <p:cNvSpPr>
            <a:spLocks noChangeArrowheads="1"/>
          </p:cNvSpPr>
          <p:nvPr/>
        </p:nvSpPr>
        <p:spPr bwMode="auto">
          <a:xfrm>
            <a:off x="642938" y="493712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52" name="Rectangle 50"/>
          <p:cNvSpPr>
            <a:spLocks noChangeArrowheads="1"/>
          </p:cNvSpPr>
          <p:nvPr/>
        </p:nvSpPr>
        <p:spPr bwMode="auto">
          <a:xfrm>
            <a:off x="3143250" y="1500188"/>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53" name="Rectangle 50"/>
          <p:cNvSpPr>
            <a:spLocks noChangeArrowheads="1"/>
          </p:cNvSpPr>
          <p:nvPr/>
        </p:nvSpPr>
        <p:spPr bwMode="auto">
          <a:xfrm>
            <a:off x="3143250" y="2500313"/>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54" name="Rectangle 50"/>
          <p:cNvSpPr>
            <a:spLocks noChangeArrowheads="1"/>
          </p:cNvSpPr>
          <p:nvPr/>
        </p:nvSpPr>
        <p:spPr bwMode="auto">
          <a:xfrm>
            <a:off x="3714750" y="185737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55" name="Rectangle 50"/>
          <p:cNvSpPr>
            <a:spLocks noChangeArrowheads="1"/>
          </p:cNvSpPr>
          <p:nvPr/>
        </p:nvSpPr>
        <p:spPr bwMode="auto">
          <a:xfrm>
            <a:off x="3714750" y="2151063"/>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56" name="Rectangle 50"/>
          <p:cNvSpPr>
            <a:spLocks noChangeArrowheads="1"/>
          </p:cNvSpPr>
          <p:nvPr/>
        </p:nvSpPr>
        <p:spPr bwMode="auto">
          <a:xfrm>
            <a:off x="3714750" y="2857500"/>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57" name="Rectangle 50"/>
          <p:cNvSpPr>
            <a:spLocks noChangeArrowheads="1"/>
          </p:cNvSpPr>
          <p:nvPr/>
        </p:nvSpPr>
        <p:spPr bwMode="auto">
          <a:xfrm>
            <a:off x="3714750" y="3151188"/>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58" name="Rectangle 43"/>
          <p:cNvSpPr>
            <a:spLocks noChangeArrowheads="1"/>
          </p:cNvSpPr>
          <p:nvPr/>
        </p:nvSpPr>
        <p:spPr bwMode="auto">
          <a:xfrm>
            <a:off x="3143250" y="4294188"/>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59" name="Rectangle 44"/>
          <p:cNvSpPr>
            <a:spLocks noChangeArrowheads="1"/>
          </p:cNvSpPr>
          <p:nvPr/>
        </p:nvSpPr>
        <p:spPr bwMode="auto">
          <a:xfrm>
            <a:off x="3143250" y="4579938"/>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60" name="Rectangle 45"/>
          <p:cNvSpPr>
            <a:spLocks noChangeArrowheads="1"/>
          </p:cNvSpPr>
          <p:nvPr/>
        </p:nvSpPr>
        <p:spPr bwMode="auto">
          <a:xfrm>
            <a:off x="3143250" y="4857750"/>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61" name="Rectangle 46"/>
          <p:cNvSpPr>
            <a:spLocks noChangeArrowheads="1"/>
          </p:cNvSpPr>
          <p:nvPr/>
        </p:nvSpPr>
        <p:spPr bwMode="auto">
          <a:xfrm>
            <a:off x="3143250" y="5151438"/>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62" name="Rectangle 47"/>
          <p:cNvSpPr>
            <a:spLocks noChangeArrowheads="1"/>
          </p:cNvSpPr>
          <p:nvPr/>
        </p:nvSpPr>
        <p:spPr bwMode="auto">
          <a:xfrm>
            <a:off x="3143250" y="541337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63" name="Rectangle 48"/>
          <p:cNvSpPr>
            <a:spLocks noChangeArrowheads="1"/>
          </p:cNvSpPr>
          <p:nvPr/>
        </p:nvSpPr>
        <p:spPr bwMode="auto">
          <a:xfrm>
            <a:off x="3143250" y="5683250"/>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64" name="Rectangle 49"/>
          <p:cNvSpPr>
            <a:spLocks noChangeArrowheads="1"/>
          </p:cNvSpPr>
          <p:nvPr/>
        </p:nvSpPr>
        <p:spPr bwMode="auto">
          <a:xfrm>
            <a:off x="3143250" y="595312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65" name="Rectangle 50"/>
          <p:cNvSpPr>
            <a:spLocks noChangeArrowheads="1"/>
          </p:cNvSpPr>
          <p:nvPr/>
        </p:nvSpPr>
        <p:spPr bwMode="auto">
          <a:xfrm>
            <a:off x="3143250" y="6223000"/>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66" name="Rectangle 50"/>
          <p:cNvSpPr>
            <a:spLocks noChangeArrowheads="1"/>
          </p:cNvSpPr>
          <p:nvPr/>
        </p:nvSpPr>
        <p:spPr bwMode="auto">
          <a:xfrm>
            <a:off x="6357938" y="1500188"/>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67" name="Rectangle 50"/>
          <p:cNvSpPr>
            <a:spLocks noChangeArrowheads="1"/>
          </p:cNvSpPr>
          <p:nvPr/>
        </p:nvSpPr>
        <p:spPr bwMode="auto">
          <a:xfrm>
            <a:off x="6357938" y="179387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993323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73866213"/>
              </p:ext>
            </p:extLst>
          </p:nvPr>
        </p:nvGraphicFramePr>
        <p:xfrm>
          <a:off x="179512" y="188640"/>
          <a:ext cx="8856984" cy="6369888"/>
        </p:xfrm>
        <a:graphic>
          <a:graphicData uri="http://schemas.openxmlformats.org/drawingml/2006/table">
            <a:tbl>
              <a:tblPr firstRow="1" bandRow="1">
                <a:tableStyleId>{5940675A-B579-460E-94D1-54222C63F5DA}</a:tableStyleId>
              </a:tblPr>
              <a:tblGrid>
                <a:gridCol w="8856984"/>
              </a:tblGrid>
              <a:tr h="522379">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7463">
                <a:tc>
                  <a:txBody>
                    <a:bodyPr/>
                    <a:lstStyle/>
                    <a:p>
                      <a:pPr algn="l" fontAlgn="auto">
                        <a:spcBef>
                          <a:spcPts val="0"/>
                        </a:spcBef>
                        <a:spcAft>
                          <a:spcPts val="0"/>
                        </a:spcAft>
                        <a:defRPr/>
                      </a:pPr>
                      <a:r>
                        <a:rPr lang="en-GB" sz="3200" b="1" dirty="0" smtClean="0">
                          <a:solidFill>
                            <a:schemeClr val="bg1"/>
                          </a:solidFill>
                        </a:rPr>
                        <a:t>Increasing interactivity </a:t>
                      </a:r>
                      <a:r>
                        <a:rPr lang="en-GB" sz="2000" b="1" dirty="0" smtClean="0">
                          <a:solidFill>
                            <a:schemeClr val="bg1"/>
                          </a:solidFill>
                        </a:rPr>
                        <a:t>(spontaneity, sustaining the flow, intonation)</a:t>
                      </a:r>
                      <a:br>
                        <a:rPr lang="en-GB" sz="2000" b="1" dirty="0" smtClean="0">
                          <a:solidFill>
                            <a:schemeClr val="bg1"/>
                          </a:solidFill>
                        </a:rPr>
                      </a:br>
                      <a:r>
                        <a:rPr lang="en-GB" sz="2800" b="1" dirty="0" smtClean="0">
                          <a:solidFill>
                            <a:schemeClr val="bg1"/>
                          </a:solidFill>
                        </a:rPr>
                        <a:t>Questioning</a:t>
                      </a:r>
                      <a:endParaRPr lang="en-GB" sz="2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1B5B"/>
                    </a:solidFill>
                  </a:tcPr>
                </a:tc>
              </a:tr>
              <a:tr h="3956822">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393224">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093296"/>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sz="2800" b="1" dirty="0" smtClean="0">
                <a:solidFill>
                  <a:srgbClr val="002060"/>
                </a:solidFill>
              </a:rPr>
              <a:t>Idea 5</a:t>
            </a:r>
            <a:endParaRPr lang="en-US" sz="2800"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REWARDING SPONTANEITY</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10526" r="18420" b="33333"/>
          <a:stretch>
            <a:fillRect/>
          </a:stretch>
        </p:blipFill>
        <p:spPr bwMode="auto">
          <a:xfrm>
            <a:off x="755998" y="4857750"/>
            <a:ext cx="1613792" cy="114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9790" y="3981314"/>
            <a:ext cx="2536875" cy="25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4555968"/>
            <a:ext cx="1369151" cy="136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l="23000" t="16969" r="24500" b="18912"/>
          <a:stretch>
            <a:fillRect/>
          </a:stretch>
        </p:blipFill>
        <p:spPr bwMode="auto">
          <a:xfrm>
            <a:off x="7130380" y="4381229"/>
            <a:ext cx="1643063"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62894" y="3259002"/>
            <a:ext cx="1214438"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Tree>
    <p:extLst>
      <p:ext uri="{BB962C8B-B14F-4D97-AF65-F5344CB8AC3E}">
        <p14:creationId xmlns:p14="http://schemas.microsoft.com/office/powerpoint/2010/main" val="6552580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85969255"/>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err="1" smtClean="0"/>
                        <a:t>Comberton</a:t>
                      </a:r>
                      <a:r>
                        <a:rPr lang="en-GB" sz="2400" b="1" dirty="0" smtClean="0"/>
                        <a:t>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Manipulating language</a:t>
                      </a:r>
                      <a:r>
                        <a:rPr lang="en-GB" sz="2800" b="1" baseline="0" dirty="0" smtClean="0">
                          <a:solidFill>
                            <a:schemeClr val="bg1"/>
                          </a:solidFill>
                        </a:rPr>
                        <a:t>  </a:t>
                      </a:r>
                      <a:r>
                        <a:rPr lang="en-GB" sz="1800" b="1" dirty="0" smtClean="0">
                          <a:solidFill>
                            <a:schemeClr val="bg1"/>
                          </a:solidFill>
                        </a:rPr>
                        <a:t>(Sentence-building, creativity, improvisation)</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1B5B"/>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17728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b="1" dirty="0" smtClean="0">
                <a:solidFill>
                  <a:srgbClr val="002060"/>
                </a:solidFill>
              </a:rPr>
              <a:t>Idea 6</a:t>
            </a:r>
            <a:endParaRPr lang="en-US"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ODD ONE OUT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Tree>
    <p:extLst>
      <p:ext uri="{BB962C8B-B14F-4D97-AF65-F5344CB8AC3E}">
        <p14:creationId xmlns:p14="http://schemas.microsoft.com/office/powerpoint/2010/main" val="28005114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85990964"/>
              </p:ext>
            </p:extLst>
          </p:nvPr>
        </p:nvGraphicFramePr>
        <p:xfrm>
          <a:off x="179512" y="171449"/>
          <a:ext cx="8856984" cy="6425902"/>
        </p:xfrm>
        <a:graphic>
          <a:graphicData uri="http://schemas.openxmlformats.org/drawingml/2006/table">
            <a:tbl>
              <a:tblPr firstRow="1" bandRow="1">
                <a:tableStyleId>{5940675A-B579-460E-94D1-54222C63F5DA}</a:tableStyleId>
              </a:tblPr>
              <a:tblGrid>
                <a:gridCol w="8856984"/>
              </a:tblGrid>
              <a:tr h="574144">
                <a:tc>
                  <a:txBody>
                    <a:bodyPr/>
                    <a:lstStyle/>
                    <a:p>
                      <a:r>
                        <a:rPr lang="en-GB" sz="2400" b="0" dirty="0" err="1" smtClean="0">
                          <a:ln>
                            <a:solidFill>
                              <a:schemeClr val="tx1"/>
                            </a:solidFill>
                          </a:ln>
                          <a:solidFill>
                            <a:srgbClr val="7030A0"/>
                          </a:solidFill>
                        </a:rPr>
                        <a:t>Comberton</a:t>
                      </a:r>
                      <a:r>
                        <a:rPr lang="en-GB" sz="2400" b="0" dirty="0" smtClean="0">
                          <a:ln>
                            <a:solidFill>
                              <a:schemeClr val="tx1"/>
                            </a:solidFill>
                          </a:ln>
                          <a:solidFill>
                            <a:srgbClr val="7030A0"/>
                          </a:solidFill>
                        </a:rPr>
                        <a:t> Village College</a:t>
                      </a:r>
                      <a:endParaRPr lang="en-US" sz="2400" b="0" dirty="0">
                        <a:ln>
                          <a:solidFill>
                            <a:schemeClr val="tx1"/>
                          </a:solidFill>
                        </a:ln>
                        <a:solidFill>
                          <a:srgbClr val="7030A0"/>
                        </a:solidFill>
                      </a:endParaRPr>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8004">
                <a:tc>
                  <a:txBody>
                    <a:bodyPr/>
                    <a:lstStyle/>
                    <a:p>
                      <a:pPr algn="l" fontAlgn="auto">
                        <a:spcBef>
                          <a:spcPts val="0"/>
                        </a:spcBef>
                        <a:spcAft>
                          <a:spcPts val="0"/>
                        </a:spcAft>
                        <a:defRPr/>
                      </a:pPr>
                      <a:r>
                        <a:rPr lang="en-GB" sz="3600" b="1" dirty="0" smtClean="0">
                          <a:ln>
                            <a:solidFill>
                              <a:schemeClr val="tx1"/>
                            </a:solidFill>
                          </a:ln>
                          <a:solidFill>
                            <a:schemeClr val="bg1"/>
                          </a:solidFill>
                        </a:rPr>
                        <a:t>Spontaneous talk:  What is it?</a:t>
                      </a:r>
                      <a:endParaRPr lang="en-GB" sz="2400" b="1" dirty="0">
                        <a:ln>
                          <a:solidFill>
                            <a:schemeClr val="tx1"/>
                          </a:solidFill>
                        </a:ln>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1B5B"/>
                    </a:solidFill>
                  </a:tcPr>
                </a:tc>
              </a:tr>
              <a:tr h="4718059">
                <a:tc>
                  <a:txBody>
                    <a:bodyPr/>
                    <a:lstStyle/>
                    <a:p>
                      <a:pPr marL="457200" marR="0" indent="-457200" algn="l" defTabSz="914400" rtl="0" eaLnBrk="1" fontAlgn="auto" latinLnBrk="0" hangingPunct="1">
                        <a:lnSpc>
                          <a:spcPct val="150000"/>
                        </a:lnSpc>
                        <a:spcBef>
                          <a:spcPts val="0"/>
                        </a:spcBef>
                        <a:spcAft>
                          <a:spcPts val="0"/>
                        </a:spcAft>
                        <a:buClrTx/>
                        <a:buSzTx/>
                        <a:buFont typeface="Wingdings" pitchFamily="2" charset="2"/>
                        <a:buChar char="§"/>
                        <a:tabLst/>
                        <a:defRPr/>
                      </a:pPr>
                      <a:r>
                        <a:rPr lang="en-US" sz="2800" dirty="0" smtClean="0"/>
                        <a:t>Spontaneous contributions in the TL as</a:t>
                      </a:r>
                      <a:r>
                        <a:rPr lang="en-US" sz="2800" baseline="0" dirty="0" smtClean="0"/>
                        <a:t> part of the language of the classroom</a:t>
                      </a:r>
                    </a:p>
                    <a:p>
                      <a:pPr marL="457200" marR="0" indent="-457200" algn="l" defTabSz="914400" rtl="0" eaLnBrk="1" fontAlgn="auto" latinLnBrk="0" hangingPunct="1">
                        <a:lnSpc>
                          <a:spcPct val="150000"/>
                        </a:lnSpc>
                        <a:spcBef>
                          <a:spcPts val="0"/>
                        </a:spcBef>
                        <a:spcAft>
                          <a:spcPts val="0"/>
                        </a:spcAft>
                        <a:buClrTx/>
                        <a:buSzTx/>
                        <a:buFont typeface="Wingdings" pitchFamily="2" charset="2"/>
                        <a:buChar char="§"/>
                        <a:tabLst/>
                        <a:defRPr/>
                      </a:pPr>
                      <a:r>
                        <a:rPr lang="en-US" sz="2800" baseline="0" dirty="0" smtClean="0"/>
                        <a:t>Unplanned / unscripted talk as part of a lesson task or activity</a:t>
                      </a:r>
                    </a:p>
                    <a:p>
                      <a:pPr marL="457200" marR="0" indent="-457200" algn="l" defTabSz="914400" rtl="0" eaLnBrk="1" fontAlgn="auto" latinLnBrk="0" hangingPunct="1">
                        <a:lnSpc>
                          <a:spcPct val="150000"/>
                        </a:lnSpc>
                        <a:spcBef>
                          <a:spcPts val="0"/>
                        </a:spcBef>
                        <a:spcAft>
                          <a:spcPts val="0"/>
                        </a:spcAft>
                        <a:buClrTx/>
                        <a:buSzTx/>
                        <a:buFont typeface="Wingdings" pitchFamily="2" charset="2"/>
                        <a:buChar char="§"/>
                        <a:tabLst/>
                        <a:defRPr/>
                      </a:pPr>
                      <a:r>
                        <a:rPr lang="en-US" sz="2800" baseline="0" dirty="0" smtClean="0"/>
                        <a:t>Whole-class teacher-led interactions (that may prime for subsequent pair work)</a:t>
                      </a:r>
                      <a:endParaRPr lang="en-US" sz="2800" dirty="0" smtClean="0"/>
                    </a:p>
                  </a:txBody>
                  <a:tcPr marL="91439" marR="91439" marT="45725" marB="45725">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65695">
                <a:tc>
                  <a:txBody>
                    <a:bodyPr/>
                    <a:lstStyle/>
                    <a:p>
                      <a:pPr algn="r"/>
                      <a:r>
                        <a:rPr lang="en-GB" sz="1600" b="0" i="1" dirty="0" smtClean="0">
                          <a:ln>
                            <a:solidFill>
                              <a:schemeClr val="tx1"/>
                            </a:solidFill>
                          </a:ln>
                          <a:solidFill>
                            <a:srgbClr val="7030A0"/>
                          </a:solidFill>
                        </a:rPr>
                        <a:t>Rachel Hawkes</a:t>
                      </a:r>
                      <a:endParaRPr lang="en-US" sz="1600" b="0" i="1" dirty="0">
                        <a:ln>
                          <a:solidFill>
                            <a:schemeClr val="tx1"/>
                          </a:solidFill>
                        </a:ln>
                        <a:solidFill>
                          <a:srgbClr val="7030A0"/>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Tree>
    <p:extLst>
      <p:ext uri="{BB962C8B-B14F-4D97-AF65-F5344CB8AC3E}">
        <p14:creationId xmlns:p14="http://schemas.microsoft.com/office/powerpoint/2010/main" val="167119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3429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3800" dirty="0">
                <a:solidFill>
                  <a:srgbClr val="FF0000"/>
                </a:solidFill>
                <a:latin typeface="AntigoniBd" pitchFamily="34" charset="0"/>
              </a:rPr>
              <a:t>1908</a:t>
            </a:r>
            <a:endParaRPr lang="en-US" sz="13800" dirty="0">
              <a:solidFill>
                <a:srgbClr val="FF0000"/>
              </a:solidFill>
              <a:latin typeface="AntigoniBd" pitchFamily="34" charset="0"/>
            </a:endParaRPr>
          </a:p>
        </p:txBody>
      </p:sp>
      <p:sp>
        <p:nvSpPr>
          <p:cNvPr id="3" name="Rectangle 2"/>
          <p:cNvSpPr/>
          <p:nvPr/>
        </p:nvSpPr>
        <p:spPr>
          <a:xfrm>
            <a:off x="4572000" y="0"/>
            <a:ext cx="4572000" cy="3429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3800" dirty="0">
                <a:solidFill>
                  <a:srgbClr val="FF0000"/>
                </a:solidFill>
                <a:latin typeface="AntigoniBd" pitchFamily="34" charset="0"/>
              </a:rPr>
              <a:t>1992</a:t>
            </a:r>
            <a:endParaRPr lang="en-US" sz="13800" dirty="0">
              <a:solidFill>
                <a:srgbClr val="FF0000"/>
              </a:solidFill>
              <a:latin typeface="AntigoniBd" pitchFamily="34" charset="0"/>
            </a:endParaRPr>
          </a:p>
        </p:txBody>
      </p:sp>
      <p:sp>
        <p:nvSpPr>
          <p:cNvPr id="4" name="Rectangle 3"/>
          <p:cNvSpPr/>
          <p:nvPr/>
        </p:nvSpPr>
        <p:spPr>
          <a:xfrm>
            <a:off x="0" y="3429000"/>
            <a:ext cx="4572000" cy="3429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3800" dirty="0">
                <a:solidFill>
                  <a:srgbClr val="FF0000"/>
                </a:solidFill>
                <a:latin typeface="AntigoniBd" pitchFamily="34" charset="0"/>
              </a:rPr>
              <a:t>2012</a:t>
            </a:r>
            <a:endParaRPr lang="en-US" sz="13800" dirty="0">
              <a:solidFill>
                <a:srgbClr val="FF0000"/>
              </a:solidFill>
              <a:latin typeface="AntigoniBd" pitchFamily="34" charset="0"/>
            </a:endParaRPr>
          </a:p>
        </p:txBody>
      </p:sp>
      <p:sp>
        <p:nvSpPr>
          <p:cNvPr id="5" name="Rectangle 4"/>
          <p:cNvSpPr/>
          <p:nvPr/>
        </p:nvSpPr>
        <p:spPr>
          <a:xfrm>
            <a:off x="4572000" y="3429000"/>
            <a:ext cx="4572000" cy="3429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3800" dirty="0">
                <a:solidFill>
                  <a:srgbClr val="FF0000"/>
                </a:solidFill>
                <a:latin typeface="AntigoniBd" pitchFamily="34" charset="0"/>
              </a:rPr>
              <a:t>1948</a:t>
            </a:r>
            <a:endParaRPr lang="en-US" sz="13800" dirty="0">
              <a:solidFill>
                <a:srgbClr val="FF0000"/>
              </a:solidFill>
              <a:latin typeface="AntigoniBd" pitchFamily="34" charset="0"/>
            </a:endParaRPr>
          </a:p>
        </p:txBody>
      </p:sp>
    </p:spTree>
    <p:extLst>
      <p:ext uri="{BB962C8B-B14F-4D97-AF65-F5344CB8AC3E}">
        <p14:creationId xmlns:p14="http://schemas.microsoft.com/office/powerpoint/2010/main" val="12544212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 calcmode="lin" valueType="num">
                                      <p:cBhvr>
                                        <p:cTn id="17" dur="500" fill="hold"/>
                                        <p:tgtEl>
                                          <p:spTgt spid="3"/>
                                        </p:tgtEl>
                                        <p:attrNameLst>
                                          <p:attrName>style.rotation</p:attrName>
                                        </p:attrNameLst>
                                      </p:cBhvr>
                                      <p:tavLst>
                                        <p:tav tm="0">
                                          <p:val>
                                            <p:fltVal val="360"/>
                                          </p:val>
                                        </p:tav>
                                        <p:tav tm="100000">
                                          <p:val>
                                            <p:fltVal val="0"/>
                                          </p:val>
                                        </p:tav>
                                      </p:tavLst>
                                    </p:anim>
                                    <p:animEffect transition="in" filter="fade">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 calcmode="lin" valueType="num">
                                      <p:cBhvr>
                                        <p:cTn id="33" dur="500" fill="hold"/>
                                        <p:tgtEl>
                                          <p:spTgt spid="5"/>
                                        </p:tgtEl>
                                        <p:attrNameLst>
                                          <p:attrName>style.rotation</p:attrName>
                                        </p:attrNameLst>
                                      </p:cBhvr>
                                      <p:tavLst>
                                        <p:tav tm="0">
                                          <p:val>
                                            <p:fltVal val="360"/>
                                          </p:val>
                                        </p:tav>
                                        <p:tav tm="100000">
                                          <p:val>
                                            <p:fltVal val="0"/>
                                          </p:val>
                                        </p:tav>
                                      </p:tavLst>
                                    </p:anim>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r="11200"/>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l="5933" r="9499" b="4477"/>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l="11189"/>
          <a:stretch>
            <a:fillRect/>
          </a:stretch>
        </p:blipFill>
        <p:spPr bwMode="auto">
          <a:xfrm>
            <a:off x="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4960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 calcmode="lin" valueType="num">
                                      <p:cBhvr>
                                        <p:cTn id="9" dur="500" fill="hold"/>
                                        <p:tgtEl>
                                          <p:spTgt spid="3074"/>
                                        </p:tgtEl>
                                        <p:attrNameLst>
                                          <p:attrName>style.rotation</p:attrName>
                                        </p:attrNameLst>
                                      </p:cBhvr>
                                      <p:tavLst>
                                        <p:tav tm="0">
                                          <p:val>
                                            <p:fltVal val="360"/>
                                          </p:val>
                                        </p:tav>
                                        <p:tav tm="100000">
                                          <p:val>
                                            <p:fltVal val="0"/>
                                          </p:val>
                                        </p:tav>
                                      </p:tavLst>
                                    </p:anim>
                                    <p:animEffect transition="in" filter="fade">
                                      <p:cBhvr>
                                        <p:cTn id="10" dur="500"/>
                                        <p:tgtEl>
                                          <p:spTgt spid="307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anim calcmode="lin" valueType="num">
                                      <p:cBhvr>
                                        <p:cTn id="15" dur="500" fill="hold"/>
                                        <p:tgtEl>
                                          <p:spTgt spid="3075"/>
                                        </p:tgtEl>
                                        <p:attrNameLst>
                                          <p:attrName>ppt_w</p:attrName>
                                        </p:attrNameLst>
                                      </p:cBhvr>
                                      <p:tavLst>
                                        <p:tav tm="0">
                                          <p:val>
                                            <p:fltVal val="0"/>
                                          </p:val>
                                        </p:tav>
                                        <p:tav tm="100000">
                                          <p:val>
                                            <p:strVal val="#ppt_w"/>
                                          </p:val>
                                        </p:tav>
                                      </p:tavLst>
                                    </p:anim>
                                    <p:anim calcmode="lin" valueType="num">
                                      <p:cBhvr>
                                        <p:cTn id="16" dur="500" fill="hold"/>
                                        <p:tgtEl>
                                          <p:spTgt spid="3075"/>
                                        </p:tgtEl>
                                        <p:attrNameLst>
                                          <p:attrName>ppt_h</p:attrName>
                                        </p:attrNameLst>
                                      </p:cBhvr>
                                      <p:tavLst>
                                        <p:tav tm="0">
                                          <p:val>
                                            <p:fltVal val="0"/>
                                          </p:val>
                                        </p:tav>
                                        <p:tav tm="100000">
                                          <p:val>
                                            <p:strVal val="#ppt_h"/>
                                          </p:val>
                                        </p:tav>
                                      </p:tavLst>
                                    </p:anim>
                                    <p:anim calcmode="lin" valueType="num">
                                      <p:cBhvr>
                                        <p:cTn id="17" dur="500" fill="hold"/>
                                        <p:tgtEl>
                                          <p:spTgt spid="3075"/>
                                        </p:tgtEl>
                                        <p:attrNameLst>
                                          <p:attrName>style.rotation</p:attrName>
                                        </p:attrNameLst>
                                      </p:cBhvr>
                                      <p:tavLst>
                                        <p:tav tm="0">
                                          <p:val>
                                            <p:fltVal val="360"/>
                                          </p:val>
                                        </p:tav>
                                        <p:tav tm="100000">
                                          <p:val>
                                            <p:fltVal val="0"/>
                                          </p:val>
                                        </p:tav>
                                      </p:tavLst>
                                    </p:anim>
                                    <p:animEffect transition="in" filter="fade">
                                      <p:cBhvr>
                                        <p:cTn id="18" dur="500"/>
                                        <p:tgtEl>
                                          <p:spTgt spid="307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3077"/>
                                        </p:tgtEl>
                                        <p:attrNameLst>
                                          <p:attrName>style.visibility</p:attrName>
                                        </p:attrNameLst>
                                      </p:cBhvr>
                                      <p:to>
                                        <p:strVal val="visible"/>
                                      </p:to>
                                    </p:set>
                                    <p:anim calcmode="lin" valueType="num">
                                      <p:cBhvr>
                                        <p:cTn id="23" dur="500" fill="hold"/>
                                        <p:tgtEl>
                                          <p:spTgt spid="3077"/>
                                        </p:tgtEl>
                                        <p:attrNameLst>
                                          <p:attrName>ppt_w</p:attrName>
                                        </p:attrNameLst>
                                      </p:cBhvr>
                                      <p:tavLst>
                                        <p:tav tm="0">
                                          <p:val>
                                            <p:fltVal val="0"/>
                                          </p:val>
                                        </p:tav>
                                        <p:tav tm="100000">
                                          <p:val>
                                            <p:strVal val="#ppt_w"/>
                                          </p:val>
                                        </p:tav>
                                      </p:tavLst>
                                    </p:anim>
                                    <p:anim calcmode="lin" valueType="num">
                                      <p:cBhvr>
                                        <p:cTn id="24" dur="500" fill="hold"/>
                                        <p:tgtEl>
                                          <p:spTgt spid="3077"/>
                                        </p:tgtEl>
                                        <p:attrNameLst>
                                          <p:attrName>ppt_h</p:attrName>
                                        </p:attrNameLst>
                                      </p:cBhvr>
                                      <p:tavLst>
                                        <p:tav tm="0">
                                          <p:val>
                                            <p:fltVal val="0"/>
                                          </p:val>
                                        </p:tav>
                                        <p:tav tm="100000">
                                          <p:val>
                                            <p:strVal val="#ppt_h"/>
                                          </p:val>
                                        </p:tav>
                                      </p:tavLst>
                                    </p:anim>
                                    <p:anim calcmode="lin" valueType="num">
                                      <p:cBhvr>
                                        <p:cTn id="25" dur="500" fill="hold"/>
                                        <p:tgtEl>
                                          <p:spTgt spid="3077"/>
                                        </p:tgtEl>
                                        <p:attrNameLst>
                                          <p:attrName>style.rotation</p:attrName>
                                        </p:attrNameLst>
                                      </p:cBhvr>
                                      <p:tavLst>
                                        <p:tav tm="0">
                                          <p:val>
                                            <p:fltVal val="360"/>
                                          </p:val>
                                        </p:tav>
                                        <p:tav tm="100000">
                                          <p:val>
                                            <p:fltVal val="0"/>
                                          </p:val>
                                        </p:tav>
                                      </p:tavLst>
                                    </p:anim>
                                    <p:animEffect transition="in" filter="fade">
                                      <p:cBhvr>
                                        <p:cTn id="26" dur="500"/>
                                        <p:tgtEl>
                                          <p:spTgt spid="307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3076"/>
                                        </p:tgtEl>
                                        <p:attrNameLst>
                                          <p:attrName>style.visibility</p:attrName>
                                        </p:attrNameLst>
                                      </p:cBhvr>
                                      <p:to>
                                        <p:strVal val="visible"/>
                                      </p:to>
                                    </p:set>
                                    <p:anim calcmode="lin" valueType="num">
                                      <p:cBhvr>
                                        <p:cTn id="31" dur="500" fill="hold"/>
                                        <p:tgtEl>
                                          <p:spTgt spid="3076"/>
                                        </p:tgtEl>
                                        <p:attrNameLst>
                                          <p:attrName>ppt_w</p:attrName>
                                        </p:attrNameLst>
                                      </p:cBhvr>
                                      <p:tavLst>
                                        <p:tav tm="0">
                                          <p:val>
                                            <p:fltVal val="0"/>
                                          </p:val>
                                        </p:tav>
                                        <p:tav tm="100000">
                                          <p:val>
                                            <p:strVal val="#ppt_w"/>
                                          </p:val>
                                        </p:tav>
                                      </p:tavLst>
                                    </p:anim>
                                    <p:anim calcmode="lin" valueType="num">
                                      <p:cBhvr>
                                        <p:cTn id="32" dur="500" fill="hold"/>
                                        <p:tgtEl>
                                          <p:spTgt spid="3076"/>
                                        </p:tgtEl>
                                        <p:attrNameLst>
                                          <p:attrName>ppt_h</p:attrName>
                                        </p:attrNameLst>
                                      </p:cBhvr>
                                      <p:tavLst>
                                        <p:tav tm="0">
                                          <p:val>
                                            <p:fltVal val="0"/>
                                          </p:val>
                                        </p:tav>
                                        <p:tav tm="100000">
                                          <p:val>
                                            <p:strVal val="#ppt_h"/>
                                          </p:val>
                                        </p:tav>
                                      </p:tavLst>
                                    </p:anim>
                                    <p:anim calcmode="lin" valueType="num">
                                      <p:cBhvr>
                                        <p:cTn id="33" dur="500" fill="hold"/>
                                        <p:tgtEl>
                                          <p:spTgt spid="3076"/>
                                        </p:tgtEl>
                                        <p:attrNameLst>
                                          <p:attrName>style.rotation</p:attrName>
                                        </p:attrNameLst>
                                      </p:cBhvr>
                                      <p:tavLst>
                                        <p:tav tm="0">
                                          <p:val>
                                            <p:fltVal val="360"/>
                                          </p:val>
                                        </p:tav>
                                        <p:tav tm="100000">
                                          <p:val>
                                            <p:fltVal val="0"/>
                                          </p:val>
                                        </p:tav>
                                      </p:tavLst>
                                    </p:anim>
                                    <p:animEffect transition="in" filter="fade">
                                      <p:cBhvr>
                                        <p:cTn id="34"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21151865"/>
              </p:ext>
            </p:extLst>
          </p:nvPr>
        </p:nvGraphicFramePr>
        <p:xfrm>
          <a:off x="179512" y="188640"/>
          <a:ext cx="8856984" cy="6369888"/>
        </p:xfrm>
        <a:graphic>
          <a:graphicData uri="http://schemas.openxmlformats.org/drawingml/2006/table">
            <a:tbl>
              <a:tblPr firstRow="1" bandRow="1">
                <a:tableStyleId>{5940675A-B579-460E-94D1-54222C63F5DA}</a:tableStyleId>
              </a:tblPr>
              <a:tblGrid>
                <a:gridCol w="8856984"/>
              </a:tblGrid>
              <a:tr h="522379">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7463">
                <a:tc>
                  <a:txBody>
                    <a:bodyPr/>
                    <a:lstStyle/>
                    <a:p>
                      <a:pPr algn="l" fontAlgn="auto">
                        <a:spcBef>
                          <a:spcPts val="0"/>
                        </a:spcBef>
                        <a:spcAft>
                          <a:spcPts val="0"/>
                        </a:spcAft>
                        <a:defRPr/>
                      </a:pPr>
                      <a:r>
                        <a:rPr lang="en-GB" sz="3200" b="1" dirty="0" smtClean="0">
                          <a:solidFill>
                            <a:schemeClr val="bg1"/>
                          </a:solidFill>
                        </a:rPr>
                        <a:t>Increasing interactivity </a:t>
                      </a:r>
                      <a:r>
                        <a:rPr lang="en-GB" sz="2000" b="1" dirty="0" smtClean="0">
                          <a:solidFill>
                            <a:schemeClr val="bg1"/>
                          </a:solidFill>
                        </a:rPr>
                        <a:t>(spontaneity, sustaining the flow, intonation)</a:t>
                      </a:r>
                      <a:br>
                        <a:rPr lang="en-GB" sz="2000" b="1" dirty="0" smtClean="0">
                          <a:solidFill>
                            <a:schemeClr val="bg1"/>
                          </a:solidFill>
                        </a:rPr>
                      </a:br>
                      <a:r>
                        <a:rPr lang="en-GB" sz="2800" b="1" dirty="0" smtClean="0">
                          <a:solidFill>
                            <a:schemeClr val="bg1"/>
                          </a:solidFill>
                        </a:rPr>
                        <a:t>Questioning</a:t>
                      </a:r>
                      <a:endParaRPr lang="en-GB" sz="2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1B5B"/>
                    </a:solidFill>
                  </a:tcPr>
                </a:tc>
              </a:tr>
              <a:tr h="3956822">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393224">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093296"/>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sz="2800" b="1" dirty="0" smtClean="0">
                <a:solidFill>
                  <a:srgbClr val="002060"/>
                </a:solidFill>
              </a:rPr>
              <a:t>Idea 7</a:t>
            </a:r>
            <a:endParaRPr lang="en-US" sz="2800"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SPEND THE WORDS</a:t>
            </a:r>
            <a:endParaRPr lang="en-US" dirty="0"/>
          </a:p>
        </p:txBody>
      </p:sp>
      <p:pic>
        <p:nvPicPr>
          <p:cNvPr id="6" name="Picture 3" descr="ch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712" y="450912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Tree>
    <p:extLst>
      <p:ext uri="{BB962C8B-B14F-4D97-AF65-F5344CB8AC3E}">
        <p14:creationId xmlns:p14="http://schemas.microsoft.com/office/powerpoint/2010/main" val="40363905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26263265"/>
              </p:ext>
            </p:extLst>
          </p:nvPr>
        </p:nvGraphicFramePr>
        <p:xfrm>
          <a:off x="1259632" y="1587705"/>
          <a:ext cx="6768753" cy="3353463"/>
        </p:xfrm>
        <a:graphic>
          <a:graphicData uri="http://schemas.openxmlformats.org/drawingml/2006/table">
            <a:tbl>
              <a:tblPr firstRow="1" bandRow="1">
                <a:tableStyleId>{5940675A-B579-460E-94D1-54222C63F5DA}</a:tableStyleId>
              </a:tblPr>
              <a:tblGrid>
                <a:gridCol w="2256251"/>
                <a:gridCol w="2256251"/>
                <a:gridCol w="2256251"/>
              </a:tblGrid>
              <a:tr h="843501">
                <a:tc>
                  <a:txBody>
                    <a:bodyPr/>
                    <a:lstStyle/>
                    <a:p>
                      <a:pPr algn="ctr"/>
                      <a:r>
                        <a:rPr lang="en-GB" sz="2400" dirty="0" smtClean="0"/>
                        <a:t>Me </a:t>
                      </a:r>
                      <a:r>
                        <a:rPr lang="en-GB" sz="2400" dirty="0" err="1" smtClean="0"/>
                        <a:t>gusta</a:t>
                      </a:r>
                      <a:r>
                        <a:rPr lang="en-GB" sz="2400" b="1" dirty="0" err="1" smtClean="0"/>
                        <a:t>n</a:t>
                      </a:r>
                      <a:r>
                        <a:rPr lang="en-GB" sz="2400" dirty="0" smtClean="0"/>
                        <a:t> mucho</a:t>
                      </a:r>
                      <a:endParaRPr lang="en-GB" sz="2400" dirty="0"/>
                    </a:p>
                  </a:txBody>
                  <a:tcPr anchor="ctr"/>
                </a:tc>
                <a:tc>
                  <a:txBody>
                    <a:bodyPr/>
                    <a:lstStyle/>
                    <a:p>
                      <a:pPr algn="ctr"/>
                      <a:r>
                        <a:rPr lang="en-GB" sz="2400" dirty="0" err="1" smtClean="0"/>
                        <a:t>tiene</a:t>
                      </a:r>
                      <a:r>
                        <a:rPr lang="en-GB" sz="2400" dirty="0" smtClean="0"/>
                        <a:t> </a:t>
                      </a:r>
                      <a:r>
                        <a:rPr lang="en-GB" sz="2400" dirty="0" err="1" smtClean="0"/>
                        <a:t>lugar</a:t>
                      </a:r>
                      <a:r>
                        <a:rPr lang="en-GB" sz="2400" dirty="0" smtClean="0"/>
                        <a:t> en</a:t>
                      </a:r>
                      <a:endParaRPr lang="en-GB" sz="2400" dirty="0"/>
                    </a:p>
                  </a:txBody>
                  <a:tcPr anchor="ctr"/>
                </a:tc>
                <a:tc>
                  <a:txBody>
                    <a:bodyPr/>
                    <a:lstStyle/>
                    <a:p>
                      <a:pPr algn="ctr"/>
                      <a:r>
                        <a:rPr lang="en-GB" sz="2400" dirty="0" err="1" smtClean="0"/>
                        <a:t>Mi</a:t>
                      </a:r>
                      <a:r>
                        <a:rPr lang="en-GB" sz="2400" dirty="0" smtClean="0"/>
                        <a:t> </a:t>
                      </a:r>
                      <a:r>
                        <a:rPr lang="en-GB" sz="2400" dirty="0" err="1" smtClean="0"/>
                        <a:t>programa</a:t>
                      </a:r>
                      <a:r>
                        <a:rPr lang="en-GB" sz="2400" baseline="0" dirty="0" smtClean="0"/>
                        <a:t> </a:t>
                      </a:r>
                      <a:r>
                        <a:rPr lang="en-GB" sz="2400" baseline="0" dirty="0" err="1" smtClean="0"/>
                        <a:t>preferido</a:t>
                      </a:r>
                      <a:endParaRPr lang="en-GB" sz="2400" dirty="0"/>
                    </a:p>
                  </a:txBody>
                  <a:tcPr anchor="ctr"/>
                </a:tc>
              </a:tr>
              <a:tr h="843501">
                <a:tc>
                  <a:txBody>
                    <a:bodyPr/>
                    <a:lstStyle/>
                    <a:p>
                      <a:pPr algn="ctr"/>
                      <a:r>
                        <a:rPr lang="en-GB" sz="2400" dirty="0" err="1" smtClean="0"/>
                        <a:t>entretenido</a:t>
                      </a:r>
                      <a:r>
                        <a:rPr lang="en-GB" sz="2400" dirty="0" smtClean="0"/>
                        <a:t/>
                      </a:r>
                      <a:br>
                        <a:rPr lang="en-GB" sz="2400" dirty="0" smtClean="0"/>
                      </a:br>
                      <a:r>
                        <a:rPr lang="en-GB" sz="2400" dirty="0" smtClean="0"/>
                        <a:t>(a/</a:t>
                      </a:r>
                      <a:r>
                        <a:rPr lang="en-GB" sz="2400" dirty="0" err="1" smtClean="0"/>
                        <a:t>os</a:t>
                      </a:r>
                      <a:r>
                        <a:rPr lang="en-GB" sz="2400" dirty="0" smtClean="0"/>
                        <a:t>/as)</a:t>
                      </a:r>
                      <a:endParaRPr lang="en-GB" sz="2400" dirty="0"/>
                    </a:p>
                  </a:txBody>
                  <a:tcPr anchor="ctr"/>
                </a:tc>
                <a:tc>
                  <a:txBody>
                    <a:bodyPr/>
                    <a:lstStyle/>
                    <a:p>
                      <a:pPr algn="ctr"/>
                      <a:r>
                        <a:rPr lang="en-GB" sz="2400" dirty="0" smtClean="0"/>
                        <a:t>son</a:t>
                      </a:r>
                      <a:endParaRPr lang="en-GB" sz="2400" dirty="0"/>
                    </a:p>
                  </a:txBody>
                  <a:tcPr anchor="ctr"/>
                </a:tc>
                <a:tc>
                  <a:txBody>
                    <a:bodyPr/>
                    <a:lstStyle/>
                    <a:p>
                      <a:pPr algn="ctr"/>
                      <a:r>
                        <a:rPr lang="en-GB" sz="2400" dirty="0" err="1" smtClean="0"/>
                        <a:t>Prefiero</a:t>
                      </a:r>
                      <a:endParaRPr lang="en-GB" sz="2400" dirty="0"/>
                    </a:p>
                  </a:txBody>
                  <a:tcPr anchor="ctr"/>
                </a:tc>
              </a:tr>
              <a:tr h="843501">
                <a:tc>
                  <a:txBody>
                    <a:bodyPr/>
                    <a:lstStyle/>
                    <a:p>
                      <a:pPr algn="ctr"/>
                      <a:r>
                        <a:rPr lang="en-GB" sz="2400" dirty="0" err="1" smtClean="0"/>
                        <a:t>porque</a:t>
                      </a:r>
                      <a:endParaRPr lang="en-GB" sz="2400" dirty="0"/>
                    </a:p>
                  </a:txBody>
                  <a:tcPr anchor="ctr"/>
                </a:tc>
                <a:tc>
                  <a:txBody>
                    <a:bodyPr/>
                    <a:lstStyle/>
                    <a:p>
                      <a:pPr algn="ctr"/>
                      <a:r>
                        <a:rPr lang="en-GB" sz="2400" dirty="0" err="1" smtClean="0"/>
                        <a:t>trata</a:t>
                      </a:r>
                      <a:r>
                        <a:rPr lang="en-GB" sz="2400" dirty="0" smtClean="0"/>
                        <a:t> de</a:t>
                      </a:r>
                      <a:endParaRPr lang="en-GB" sz="2400" dirty="0"/>
                    </a:p>
                  </a:txBody>
                  <a:tcPr anchor="ctr"/>
                </a:tc>
                <a:tc>
                  <a:txBody>
                    <a:bodyPr/>
                    <a:lstStyle/>
                    <a:p>
                      <a:pPr algn="ctr"/>
                      <a:r>
                        <a:rPr lang="en-GB" sz="2400" dirty="0" smtClean="0"/>
                        <a:t>No me </a:t>
                      </a:r>
                      <a:r>
                        <a:rPr lang="en-GB" sz="2400" dirty="0" err="1" smtClean="0"/>
                        <a:t>gusta</a:t>
                      </a:r>
                      <a:r>
                        <a:rPr lang="en-GB" sz="2400" b="1" dirty="0" err="1" smtClean="0"/>
                        <a:t>n</a:t>
                      </a:r>
                      <a:r>
                        <a:rPr lang="en-GB" sz="2400" dirty="0" smtClean="0"/>
                        <a:t> </a:t>
                      </a:r>
                      <a:r>
                        <a:rPr lang="en-GB" sz="2400" dirty="0" err="1" smtClean="0"/>
                        <a:t>tanto</a:t>
                      </a:r>
                      <a:endParaRPr lang="en-GB" sz="2400" dirty="0"/>
                    </a:p>
                  </a:txBody>
                  <a:tcPr anchor="ctr"/>
                </a:tc>
              </a:tr>
              <a:tr h="565841">
                <a:tc>
                  <a:txBody>
                    <a:bodyPr/>
                    <a:lstStyle/>
                    <a:p>
                      <a:pPr algn="ctr"/>
                      <a:r>
                        <a:rPr lang="en-GB" sz="2400" dirty="0" smtClean="0"/>
                        <a:t>A mi </a:t>
                      </a:r>
                      <a:r>
                        <a:rPr lang="en-GB" sz="2400" dirty="0" err="1" smtClean="0"/>
                        <a:t>madre</a:t>
                      </a:r>
                      <a:endParaRPr lang="en-GB" sz="2400" dirty="0"/>
                    </a:p>
                  </a:txBody>
                  <a:tcPr anchor="ctr"/>
                </a:tc>
                <a:tc>
                  <a:txBody>
                    <a:bodyPr/>
                    <a:lstStyle/>
                    <a:p>
                      <a:pPr algn="ctr"/>
                      <a:r>
                        <a:rPr lang="en-GB" sz="2400" dirty="0" err="1" smtClean="0"/>
                        <a:t>una</a:t>
                      </a:r>
                      <a:r>
                        <a:rPr lang="en-GB" sz="2400" dirty="0" smtClean="0"/>
                        <a:t> </a:t>
                      </a:r>
                      <a:r>
                        <a:rPr lang="en-GB" sz="2400" dirty="0" err="1" smtClean="0"/>
                        <a:t>telenovela</a:t>
                      </a:r>
                      <a:endParaRPr lang="en-GB" sz="2400" dirty="0"/>
                    </a:p>
                  </a:txBody>
                  <a:tcPr anchor="ctr"/>
                </a:tc>
                <a:tc>
                  <a:txBody>
                    <a:bodyPr/>
                    <a:lstStyle/>
                    <a:p>
                      <a:pPr algn="ctr"/>
                      <a:r>
                        <a:rPr lang="en-GB" sz="2400" dirty="0" smtClean="0"/>
                        <a:t>tonto</a:t>
                      </a:r>
                      <a:br>
                        <a:rPr lang="en-GB" sz="2400" dirty="0" smtClean="0"/>
                      </a:br>
                      <a:r>
                        <a:rPr lang="en-GB" sz="2400" dirty="0" smtClean="0"/>
                        <a:t>(a/</a:t>
                      </a:r>
                      <a:r>
                        <a:rPr lang="en-GB" sz="2400" dirty="0" err="1" smtClean="0"/>
                        <a:t>os</a:t>
                      </a:r>
                      <a:r>
                        <a:rPr lang="en-GB" sz="2400" dirty="0" smtClean="0"/>
                        <a:t>/as)</a:t>
                      </a:r>
                      <a:endParaRPr lang="en-GB" sz="2400" dirty="0"/>
                    </a:p>
                  </a:txBody>
                  <a:tcPr anchor="ctr"/>
                </a:tc>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5445224"/>
            <a:ext cx="1246689" cy="124083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5348088"/>
            <a:ext cx="1303567" cy="1337972"/>
          </a:xfrm>
          <a:prstGeom prst="rect">
            <a:avLst/>
          </a:prstGeom>
        </p:spPr>
      </p:pic>
      <p:pic>
        <p:nvPicPr>
          <p:cNvPr id="5" name="Picture 8" descr="MCj0136689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5510845"/>
            <a:ext cx="1376705" cy="11095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MCj0407724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576" y="188640"/>
            <a:ext cx="1123242" cy="11232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a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9832" y="5331722"/>
            <a:ext cx="1008112" cy="13707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MCj0311866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206" y="3645024"/>
            <a:ext cx="991190" cy="9900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MCj0136701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20490" y="2060848"/>
            <a:ext cx="1132710" cy="8321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j039667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1385" y="1716698"/>
            <a:ext cx="978011" cy="10022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MCBS01654_000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31806" y="233089"/>
            <a:ext cx="1159124" cy="10063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0" descr="MMj02835800000[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682622" y="305128"/>
            <a:ext cx="1337868" cy="10622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teletubbie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29778" y="3501008"/>
            <a:ext cx="914135" cy="139036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a:grpSpLocks/>
          </p:cNvGrpSpPr>
          <p:nvPr/>
        </p:nvGrpSpPr>
        <p:grpSpPr bwMode="auto">
          <a:xfrm>
            <a:off x="2665157" y="245307"/>
            <a:ext cx="1194866" cy="1008112"/>
            <a:chOff x="4377" y="1435"/>
            <a:chExt cx="1242" cy="1050"/>
          </a:xfrm>
        </p:grpSpPr>
        <p:pic>
          <p:nvPicPr>
            <p:cNvPr id="15" name="Picture 14" descr="murd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77" y="1616"/>
              <a:ext cx="1242" cy="8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3vptmmnc[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04" y="1435"/>
              <a:ext cx="821" cy="5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460314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98037349"/>
              </p:ext>
            </p:extLst>
          </p:nvPr>
        </p:nvGraphicFramePr>
        <p:xfrm>
          <a:off x="179512" y="188640"/>
          <a:ext cx="8856984" cy="6369888"/>
        </p:xfrm>
        <a:graphic>
          <a:graphicData uri="http://schemas.openxmlformats.org/drawingml/2006/table">
            <a:tbl>
              <a:tblPr firstRow="1" bandRow="1">
                <a:tableStyleId>{5940675A-B579-460E-94D1-54222C63F5DA}</a:tableStyleId>
              </a:tblPr>
              <a:tblGrid>
                <a:gridCol w="8856984"/>
              </a:tblGrid>
              <a:tr h="522379">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7463">
                <a:tc>
                  <a:txBody>
                    <a:bodyPr/>
                    <a:lstStyle/>
                    <a:p>
                      <a:pPr algn="l" fontAlgn="auto">
                        <a:spcBef>
                          <a:spcPts val="0"/>
                        </a:spcBef>
                        <a:spcAft>
                          <a:spcPts val="0"/>
                        </a:spcAft>
                        <a:defRPr/>
                      </a:pPr>
                      <a:r>
                        <a:rPr lang="en-GB" sz="3200" b="1" dirty="0" smtClean="0">
                          <a:solidFill>
                            <a:schemeClr val="bg1"/>
                          </a:solidFill>
                        </a:rPr>
                        <a:t>Increasing interactivity </a:t>
                      </a:r>
                      <a:r>
                        <a:rPr lang="en-GB" sz="2000" b="1" dirty="0" smtClean="0">
                          <a:solidFill>
                            <a:schemeClr val="bg1"/>
                          </a:solidFill>
                        </a:rPr>
                        <a:t>(spontaneity, sustaining the flow, intonation)</a:t>
                      </a:r>
                      <a:br>
                        <a:rPr lang="en-GB" sz="2000" b="1" dirty="0" smtClean="0">
                          <a:solidFill>
                            <a:schemeClr val="bg1"/>
                          </a:solidFill>
                        </a:rPr>
                      </a:br>
                      <a:r>
                        <a:rPr lang="en-GB" sz="2800" b="1" dirty="0" smtClean="0">
                          <a:solidFill>
                            <a:schemeClr val="bg1"/>
                          </a:solidFill>
                        </a:rPr>
                        <a:t>Questioning</a:t>
                      </a:r>
                      <a:endParaRPr lang="en-GB" sz="2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1B5B"/>
                    </a:solidFill>
                  </a:tcPr>
                </a:tc>
              </a:tr>
              <a:tr h="3956822">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393224">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093296"/>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sz="2800" b="1" dirty="0" smtClean="0">
                <a:solidFill>
                  <a:srgbClr val="002060"/>
                </a:solidFill>
              </a:rPr>
              <a:t>Idea 8</a:t>
            </a:r>
            <a:endParaRPr lang="en-US" sz="2800"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JUST A MINUTE! (GROUPS)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Tree>
    <p:extLst>
      <p:ext uri="{BB962C8B-B14F-4D97-AF65-F5344CB8AC3E}">
        <p14:creationId xmlns:p14="http://schemas.microsoft.com/office/powerpoint/2010/main" val="1797504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0"/>
            <a:ext cx="9144000" cy="535781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just">
              <a:buFont typeface="Arial" pitchFamily="34" charset="0"/>
              <a:buChar char="•"/>
              <a:defRPr/>
            </a:pPr>
            <a:endParaRPr lang="en-GB" sz="4800" b="1" dirty="0">
              <a:latin typeface="Calibri" pitchFamily="34" charset="0"/>
            </a:endParaRPr>
          </a:p>
          <a:p>
            <a:pPr algn="just">
              <a:buFont typeface="Arial" pitchFamily="34" charset="0"/>
              <a:buChar char="•"/>
              <a:defRPr/>
            </a:pPr>
            <a:r>
              <a:rPr lang="en-GB" sz="4800" b="1" dirty="0">
                <a:latin typeface="Calibri" pitchFamily="34" charset="0"/>
              </a:rPr>
              <a:t>Me </a:t>
            </a:r>
            <a:r>
              <a:rPr lang="en-GB" sz="4800" b="1" dirty="0" err="1">
                <a:latin typeface="Calibri" pitchFamily="34" charset="0"/>
              </a:rPr>
              <a:t>gustan</a:t>
            </a:r>
            <a:r>
              <a:rPr lang="en-GB" sz="4800" b="1" dirty="0">
                <a:latin typeface="Calibri" pitchFamily="34" charset="0"/>
              </a:rPr>
              <a:t> </a:t>
            </a:r>
            <a:r>
              <a:rPr lang="en-GB" sz="4800" b="1" dirty="0" err="1">
                <a:latin typeface="Calibri" pitchFamily="34" charset="0"/>
              </a:rPr>
              <a:t>las</a:t>
            </a:r>
            <a:r>
              <a:rPr lang="en-GB" sz="4800" b="1" dirty="0">
                <a:latin typeface="Calibri" pitchFamily="34" charset="0"/>
              </a:rPr>
              <a:t> </a:t>
            </a:r>
            <a:r>
              <a:rPr lang="en-GB" sz="4800" b="1" dirty="0" err="1">
                <a:latin typeface="Calibri" pitchFamily="34" charset="0"/>
              </a:rPr>
              <a:t>telenovelas</a:t>
            </a:r>
            <a:endParaRPr lang="en-GB" sz="4800" b="1" dirty="0">
              <a:latin typeface="Calibri" pitchFamily="34" charset="0"/>
            </a:endParaRPr>
          </a:p>
          <a:p>
            <a:pPr algn="just">
              <a:defRPr/>
            </a:pPr>
            <a:endParaRPr lang="en-GB" sz="4800" b="1" dirty="0">
              <a:latin typeface="Calibri" pitchFamily="34" charset="0"/>
            </a:endParaRPr>
          </a:p>
          <a:p>
            <a:pPr algn="just">
              <a:buFont typeface="Arial" pitchFamily="34" charset="0"/>
              <a:buChar char="•"/>
              <a:defRPr/>
            </a:pPr>
            <a:r>
              <a:rPr lang="en-GB" sz="4800" b="1" dirty="0">
                <a:latin typeface="Calibri" pitchFamily="34" charset="0"/>
              </a:rPr>
              <a:t>Me </a:t>
            </a:r>
            <a:r>
              <a:rPr lang="en-GB" sz="4800" b="1" dirty="0" err="1">
                <a:latin typeface="Calibri" pitchFamily="34" charset="0"/>
              </a:rPr>
              <a:t>gustan</a:t>
            </a:r>
            <a:r>
              <a:rPr lang="en-GB" sz="4800" b="1" dirty="0">
                <a:latin typeface="Calibri" pitchFamily="34" charset="0"/>
              </a:rPr>
              <a:t> </a:t>
            </a:r>
            <a:r>
              <a:rPr lang="en-GB" sz="4800" b="1" dirty="0" err="1">
                <a:latin typeface="Calibri" pitchFamily="34" charset="0"/>
              </a:rPr>
              <a:t>las</a:t>
            </a:r>
            <a:r>
              <a:rPr lang="en-GB" sz="4800" b="1" dirty="0">
                <a:latin typeface="Calibri" pitchFamily="34" charset="0"/>
              </a:rPr>
              <a:t> </a:t>
            </a:r>
            <a:r>
              <a:rPr lang="en-GB" sz="4800" b="1" dirty="0" err="1">
                <a:latin typeface="Calibri" pitchFamily="34" charset="0"/>
              </a:rPr>
              <a:t>telenovelas</a:t>
            </a:r>
            <a:r>
              <a:rPr lang="en-GB" sz="4800" b="1" dirty="0">
                <a:latin typeface="Calibri" pitchFamily="34" charset="0"/>
              </a:rPr>
              <a:t> </a:t>
            </a:r>
            <a:r>
              <a:rPr lang="en-GB" sz="4800" b="1" dirty="0" err="1">
                <a:latin typeface="Calibri" pitchFamily="34" charset="0"/>
              </a:rPr>
              <a:t>como</a:t>
            </a:r>
            <a:r>
              <a:rPr lang="en-GB" sz="4800" b="1" dirty="0">
                <a:latin typeface="Calibri" pitchFamily="34" charset="0"/>
              </a:rPr>
              <a:t> </a:t>
            </a:r>
            <a:r>
              <a:rPr lang="en-GB" sz="4800" b="1" dirty="0" err="1">
                <a:latin typeface="Calibri" pitchFamily="34" charset="0"/>
              </a:rPr>
              <a:t>Eastenders</a:t>
            </a:r>
            <a:r>
              <a:rPr lang="en-GB" sz="4800" b="1" dirty="0">
                <a:latin typeface="Calibri" pitchFamily="34" charset="0"/>
              </a:rPr>
              <a:t> </a:t>
            </a:r>
            <a:r>
              <a:rPr lang="en-GB" sz="4800" b="1" dirty="0" err="1">
                <a:solidFill>
                  <a:srgbClr val="FF0000"/>
                </a:solidFill>
                <a:latin typeface="Calibri" pitchFamily="34" charset="0"/>
              </a:rPr>
              <a:t>que</a:t>
            </a:r>
            <a:r>
              <a:rPr lang="en-GB" sz="4800" b="1" dirty="0">
                <a:latin typeface="Calibri" pitchFamily="34" charset="0"/>
              </a:rPr>
              <a:t> </a:t>
            </a:r>
            <a:r>
              <a:rPr lang="en-GB" sz="4800" b="1" dirty="0" err="1">
                <a:latin typeface="Calibri" pitchFamily="34" charset="0"/>
              </a:rPr>
              <a:t>trata</a:t>
            </a:r>
            <a:r>
              <a:rPr lang="en-GB" sz="4800" b="1" dirty="0">
                <a:latin typeface="Calibri" pitchFamily="34" charset="0"/>
              </a:rPr>
              <a:t> de la </a:t>
            </a:r>
            <a:r>
              <a:rPr lang="en-GB" sz="4800" b="1" dirty="0" err="1">
                <a:latin typeface="Calibri" pitchFamily="34" charset="0"/>
              </a:rPr>
              <a:t>vida</a:t>
            </a:r>
            <a:r>
              <a:rPr lang="en-GB" sz="4800" b="1" dirty="0">
                <a:latin typeface="Calibri" pitchFamily="34" charset="0"/>
              </a:rPr>
              <a:t> de </a:t>
            </a:r>
            <a:r>
              <a:rPr lang="en-GB" sz="4800" b="1" dirty="0" err="1">
                <a:latin typeface="Calibri" pitchFamily="34" charset="0"/>
              </a:rPr>
              <a:t>familias</a:t>
            </a:r>
            <a:r>
              <a:rPr lang="en-GB" sz="4800" b="1" dirty="0">
                <a:latin typeface="Calibri" pitchFamily="34" charset="0"/>
              </a:rPr>
              <a:t> </a:t>
            </a:r>
            <a:r>
              <a:rPr lang="en-GB" sz="4800" b="1" dirty="0" err="1">
                <a:solidFill>
                  <a:srgbClr val="FF0000"/>
                </a:solidFill>
                <a:latin typeface="Calibri" pitchFamily="34" charset="0"/>
              </a:rPr>
              <a:t>que</a:t>
            </a:r>
            <a:r>
              <a:rPr lang="en-GB" sz="4800" b="1" dirty="0">
                <a:latin typeface="Calibri" pitchFamily="34" charset="0"/>
              </a:rPr>
              <a:t> </a:t>
            </a:r>
            <a:r>
              <a:rPr lang="en-GB" sz="4800" b="1" dirty="0" err="1">
                <a:latin typeface="Calibri" pitchFamily="34" charset="0"/>
              </a:rPr>
              <a:t>viven</a:t>
            </a:r>
            <a:r>
              <a:rPr lang="en-GB" sz="4800" b="1" dirty="0">
                <a:latin typeface="Calibri" pitchFamily="34" charset="0"/>
              </a:rPr>
              <a:t> en el </a:t>
            </a:r>
            <a:r>
              <a:rPr lang="en-GB" sz="4800" b="1" dirty="0" err="1">
                <a:latin typeface="Calibri" pitchFamily="34" charset="0"/>
              </a:rPr>
              <a:t>este</a:t>
            </a:r>
            <a:r>
              <a:rPr lang="en-GB" sz="4800" b="1" dirty="0">
                <a:latin typeface="Calibri" pitchFamily="34" charset="0"/>
              </a:rPr>
              <a:t> de </a:t>
            </a:r>
            <a:r>
              <a:rPr lang="en-GB" sz="4800" b="1" dirty="0" err="1">
                <a:latin typeface="Calibri" pitchFamily="34" charset="0"/>
              </a:rPr>
              <a:t>Londres</a:t>
            </a:r>
            <a:endParaRPr lang="en-GB" sz="4800" b="1" dirty="0">
              <a:latin typeface="Calibri" pitchFamily="34" charset="0"/>
            </a:endParaRPr>
          </a:p>
          <a:p>
            <a:pPr algn="just">
              <a:buFont typeface="Arial" pitchFamily="34" charset="0"/>
              <a:buChar char="•"/>
              <a:defRPr/>
            </a:pPr>
            <a:endParaRPr lang="en-GB" sz="4800" b="1" dirty="0">
              <a:latin typeface="Calibri" pitchFamily="34" charset="0"/>
            </a:endParaRPr>
          </a:p>
        </p:txBody>
      </p:sp>
      <p:sp>
        <p:nvSpPr>
          <p:cNvPr id="3" name="TextBox 2"/>
          <p:cNvSpPr txBox="1"/>
          <p:nvPr/>
        </p:nvSpPr>
        <p:spPr>
          <a:xfrm>
            <a:off x="5508104" y="6165304"/>
            <a:ext cx="3528392" cy="369332"/>
          </a:xfrm>
          <a:prstGeom prst="rect">
            <a:avLst/>
          </a:prstGeom>
          <a:noFill/>
        </p:spPr>
        <p:txBody>
          <a:bodyPr wrap="square" rtlCol="0">
            <a:spAutoFit/>
          </a:bodyPr>
          <a:lstStyle/>
          <a:p>
            <a:pPr algn="r"/>
            <a:r>
              <a:rPr lang="en-GB" dirty="0" smtClean="0"/>
              <a:t>Slide from Neil Jones (with thanks!)</a:t>
            </a:r>
            <a:endParaRPr lang="en-GB" dirty="0"/>
          </a:p>
        </p:txBody>
      </p:sp>
    </p:spTree>
    <p:extLst>
      <p:ext uri="{BB962C8B-B14F-4D97-AF65-F5344CB8AC3E}">
        <p14:creationId xmlns:p14="http://schemas.microsoft.com/office/powerpoint/2010/main" val="2409461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2000" fill="hold"/>
                                        <p:tgtEl>
                                          <p:spTgt spid="2">
                                            <p:txEl>
                                              <p:pRg st="1" end="1"/>
                                            </p:txEl>
                                          </p:spTgt>
                                        </p:tgtEl>
                                        <p:attrNameLst>
                                          <p:attrName>ppt_w</p:attrName>
                                        </p:attrNameLst>
                                      </p:cBhvr>
                                      <p:tavLst>
                                        <p:tav tm="0">
                                          <p:val>
                                            <p:strVal val="#ppt_w*2.5"/>
                                          </p:val>
                                        </p:tav>
                                        <p:tav tm="100000">
                                          <p:val>
                                            <p:strVal val="#ppt_w"/>
                                          </p:val>
                                        </p:tav>
                                      </p:tavLst>
                                    </p:anim>
                                    <p:anim calcmode="lin" valueType="num">
                                      <p:cBhvr>
                                        <p:cTn id="8" dur="2000" fill="hold"/>
                                        <p:tgtEl>
                                          <p:spTgt spid="2">
                                            <p:txEl>
                                              <p:pRg st="1" end="1"/>
                                            </p:txEl>
                                          </p:spTgt>
                                        </p:tgtEl>
                                        <p:attrNameLst>
                                          <p:attrName>ppt_h</p:attrName>
                                        </p:attrNameLst>
                                      </p:cBhvr>
                                      <p:tavLst>
                                        <p:tav tm="0">
                                          <p:val>
                                            <p:strVal val="#ppt_h*0.01"/>
                                          </p:val>
                                        </p:tav>
                                        <p:tav tm="100000">
                                          <p:val>
                                            <p:strVal val="#ppt_h"/>
                                          </p:val>
                                        </p:tav>
                                      </p:tavLst>
                                    </p:anim>
                                    <p:anim calcmode="lin" valueType="num">
                                      <p:cBhvr>
                                        <p:cTn id="9"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0" dur="2000" fill="hold"/>
                                        <p:tgtEl>
                                          <p:spTgt spid="2">
                                            <p:txEl>
                                              <p:pRg st="1" end="1"/>
                                            </p:txEl>
                                          </p:spTgt>
                                        </p:tgtEl>
                                        <p:attrNameLst>
                                          <p:attrName>ppt_y</p:attrName>
                                        </p:attrNameLst>
                                      </p:cBhvr>
                                      <p:tavLst>
                                        <p:tav tm="0">
                                          <p:val>
                                            <p:strVal val="#ppt_h+1"/>
                                          </p:val>
                                        </p:tav>
                                        <p:tav tm="100000">
                                          <p:val>
                                            <p:strVal val="#ppt_y"/>
                                          </p:val>
                                        </p:tav>
                                      </p:tavLst>
                                    </p:anim>
                                    <p:animEffect transition="in" filter="fade">
                                      <p:cBhvr>
                                        <p:cTn id="11" dur="2000"/>
                                        <p:tgtEl>
                                          <p:spTgt spid="2">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 calcmode="lin" valueType="num">
                                      <p:cBhvr>
                                        <p:cTn id="16" dur="2000" fill="hold"/>
                                        <p:tgtEl>
                                          <p:spTgt spid="2">
                                            <p:txEl>
                                              <p:pRg st="3" end="3"/>
                                            </p:txEl>
                                          </p:spTgt>
                                        </p:tgtEl>
                                        <p:attrNameLst>
                                          <p:attrName>ppt_w</p:attrName>
                                        </p:attrNameLst>
                                      </p:cBhvr>
                                      <p:tavLst>
                                        <p:tav tm="0">
                                          <p:val>
                                            <p:strVal val="#ppt_w*2.5"/>
                                          </p:val>
                                        </p:tav>
                                        <p:tav tm="100000">
                                          <p:val>
                                            <p:strVal val="#ppt_w"/>
                                          </p:val>
                                        </p:tav>
                                      </p:tavLst>
                                    </p:anim>
                                    <p:anim calcmode="lin" valueType="num">
                                      <p:cBhvr>
                                        <p:cTn id="17" dur="2000" fill="hold"/>
                                        <p:tgtEl>
                                          <p:spTgt spid="2">
                                            <p:txEl>
                                              <p:pRg st="3" end="3"/>
                                            </p:txEl>
                                          </p:spTgt>
                                        </p:tgtEl>
                                        <p:attrNameLst>
                                          <p:attrName>ppt_h</p:attrName>
                                        </p:attrNameLst>
                                      </p:cBhvr>
                                      <p:tavLst>
                                        <p:tav tm="0">
                                          <p:val>
                                            <p:strVal val="#ppt_h*0.01"/>
                                          </p:val>
                                        </p:tav>
                                        <p:tav tm="100000">
                                          <p:val>
                                            <p:strVal val="#ppt_h"/>
                                          </p:val>
                                        </p:tav>
                                      </p:tavLst>
                                    </p:anim>
                                    <p:anim calcmode="lin" valueType="num">
                                      <p:cBhvr>
                                        <p:cTn id="18"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2000" fill="hold"/>
                                        <p:tgtEl>
                                          <p:spTgt spid="2">
                                            <p:txEl>
                                              <p:pRg st="3" end="3"/>
                                            </p:txEl>
                                          </p:spTgt>
                                        </p:tgtEl>
                                        <p:attrNameLst>
                                          <p:attrName>ppt_y</p:attrName>
                                        </p:attrNameLst>
                                      </p:cBhvr>
                                      <p:tavLst>
                                        <p:tav tm="0">
                                          <p:val>
                                            <p:strVal val="#ppt_h+1"/>
                                          </p:val>
                                        </p:tav>
                                        <p:tav tm="100000">
                                          <p:val>
                                            <p:strVal val="#ppt_y"/>
                                          </p:val>
                                        </p:tav>
                                      </p:tavLst>
                                    </p:anim>
                                    <p:animEffect transition="in" filter="fade">
                                      <p:cBhvr>
                                        <p:cTn id="20"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323528" y="260648"/>
            <a:ext cx="4896544" cy="6408712"/>
          </a:xfrm>
          <a:solidFill>
            <a:schemeClr val="tx1">
              <a:lumMod val="75000"/>
              <a:lumOff val="25000"/>
            </a:schemeClr>
          </a:solidFill>
          <a:effectLst>
            <a:outerShdw blurRad="76200" dir="18900000" sy="23000" kx="-1200000" algn="bl" rotWithShape="0">
              <a:prstClr val="black">
                <a:alpha val="20000"/>
              </a:prstClr>
            </a:outerShdw>
          </a:effectLst>
        </p:spPr>
        <p:txBody>
          <a:bodyPr/>
          <a:lstStyle/>
          <a:p>
            <a:pPr marL="0" indent="0">
              <a:buNone/>
            </a:pPr>
            <a:r>
              <a:rPr lang="en-GB" sz="3000" dirty="0" smtClean="0">
                <a:solidFill>
                  <a:srgbClr val="FFFF99"/>
                </a:solidFill>
                <a:latin typeface="Calibri" pitchFamily="34" charset="0"/>
                <a:cs typeface="Calibri" pitchFamily="34" charset="0"/>
              </a:rPr>
              <a:t>Son____________</a:t>
            </a:r>
            <a:r>
              <a:rPr lang="en-GB" sz="3000" dirty="0" err="1" smtClean="0">
                <a:solidFill>
                  <a:srgbClr val="FFFF99"/>
                </a:solidFill>
                <a:latin typeface="Calibri" pitchFamily="34" charset="0"/>
                <a:cs typeface="Calibri" pitchFamily="34" charset="0"/>
              </a:rPr>
              <a:t>que</a:t>
            </a:r>
            <a:r>
              <a:rPr lang="en-GB" sz="3000" dirty="0" smtClean="0">
                <a:solidFill>
                  <a:srgbClr val="FFFF99"/>
                </a:solidFill>
                <a:latin typeface="Calibri" pitchFamily="34" charset="0"/>
                <a:cs typeface="Calibri" pitchFamily="34" charset="0"/>
              </a:rPr>
              <a:t> </a:t>
            </a:r>
            <a:r>
              <a:rPr lang="en-GB" sz="3000" dirty="0" err="1" smtClean="0">
                <a:solidFill>
                  <a:srgbClr val="FFFF99"/>
                </a:solidFill>
                <a:latin typeface="Calibri" pitchFamily="34" charset="0"/>
                <a:cs typeface="Calibri" pitchFamily="34" charset="0"/>
              </a:rPr>
              <a:t>tienen</a:t>
            </a:r>
            <a:r>
              <a:rPr lang="en-GB" sz="3000" dirty="0" smtClean="0">
                <a:solidFill>
                  <a:srgbClr val="FFFF99"/>
                </a:solidFill>
                <a:latin typeface="Calibri" pitchFamily="34" charset="0"/>
                <a:cs typeface="Calibri" pitchFamily="34" charset="0"/>
              </a:rPr>
              <a:t> </a:t>
            </a:r>
            <a:r>
              <a:rPr lang="en-GB" sz="3000" dirty="0" err="1" smtClean="0">
                <a:solidFill>
                  <a:srgbClr val="FFFF99"/>
                </a:solidFill>
                <a:latin typeface="Calibri" pitchFamily="34" charset="0"/>
                <a:cs typeface="Calibri" pitchFamily="34" charset="0"/>
              </a:rPr>
              <a:t>lugar</a:t>
            </a:r>
            <a:r>
              <a:rPr lang="en-GB" sz="3000" dirty="0" smtClean="0">
                <a:solidFill>
                  <a:srgbClr val="FFFF99"/>
                </a:solidFill>
                <a:latin typeface="Calibri" pitchFamily="34" charset="0"/>
                <a:cs typeface="Calibri" pitchFamily="34" charset="0"/>
              </a:rPr>
              <a:t> en _____________. </a:t>
            </a:r>
            <a:r>
              <a:rPr lang="en-GB" sz="3000" dirty="0" err="1" smtClean="0">
                <a:solidFill>
                  <a:srgbClr val="FFFF99"/>
                </a:solidFill>
                <a:latin typeface="Calibri" pitchFamily="34" charset="0"/>
                <a:cs typeface="Calibri" pitchFamily="34" charset="0"/>
              </a:rPr>
              <a:t>Tratan</a:t>
            </a:r>
            <a:r>
              <a:rPr lang="en-GB" sz="3000" dirty="0" smtClean="0">
                <a:solidFill>
                  <a:srgbClr val="FFFF99"/>
                </a:solidFill>
                <a:latin typeface="Calibri" pitchFamily="34" charset="0"/>
                <a:cs typeface="Calibri" pitchFamily="34" charset="0"/>
              </a:rPr>
              <a:t> de un </a:t>
            </a:r>
            <a:r>
              <a:rPr lang="en-GB" sz="3000" dirty="0" err="1" smtClean="0">
                <a:solidFill>
                  <a:srgbClr val="FFFF99"/>
                </a:solidFill>
                <a:latin typeface="Calibri" pitchFamily="34" charset="0"/>
                <a:cs typeface="Calibri" pitchFamily="34" charset="0"/>
              </a:rPr>
              <a:t>personaje</a:t>
            </a:r>
            <a:r>
              <a:rPr lang="en-GB" sz="3000" dirty="0" smtClean="0">
                <a:solidFill>
                  <a:srgbClr val="FFFF99"/>
                </a:solidFill>
                <a:latin typeface="Calibri" pitchFamily="34" charset="0"/>
                <a:cs typeface="Calibri" pitchFamily="34" charset="0"/>
              </a:rPr>
              <a:t> </a:t>
            </a:r>
            <a:r>
              <a:rPr lang="en-GB" sz="3000" dirty="0" err="1" smtClean="0">
                <a:solidFill>
                  <a:srgbClr val="FFFF99"/>
                </a:solidFill>
                <a:latin typeface="Calibri" pitchFamily="34" charset="0"/>
                <a:cs typeface="Calibri" pitchFamily="34" charset="0"/>
              </a:rPr>
              <a:t>hecho</a:t>
            </a:r>
            <a:r>
              <a:rPr lang="en-GB" sz="3000" dirty="0" smtClean="0">
                <a:solidFill>
                  <a:srgbClr val="FFFF99"/>
                </a:solidFill>
                <a:latin typeface="Calibri" pitchFamily="34" charset="0"/>
                <a:cs typeface="Calibri" pitchFamily="34" charset="0"/>
              </a:rPr>
              <a:t> de _______ </a:t>
            </a:r>
            <a:r>
              <a:rPr lang="en-GB" sz="3000" dirty="0" err="1" smtClean="0">
                <a:solidFill>
                  <a:srgbClr val="FFFF99"/>
                </a:solidFill>
                <a:latin typeface="Calibri" pitchFamily="34" charset="0"/>
                <a:cs typeface="Calibri" pitchFamily="34" charset="0"/>
              </a:rPr>
              <a:t>que</a:t>
            </a:r>
            <a:r>
              <a:rPr lang="en-GB" sz="3000" dirty="0" smtClean="0">
                <a:solidFill>
                  <a:srgbClr val="FFFF99"/>
                </a:solidFill>
                <a:latin typeface="Calibri" pitchFamily="34" charset="0"/>
                <a:cs typeface="Calibri" pitchFamily="34" charset="0"/>
              </a:rPr>
              <a:t> se llama ________.  </a:t>
            </a:r>
            <a:r>
              <a:rPr lang="en-GB" sz="3000" dirty="0" err="1" smtClean="0">
                <a:solidFill>
                  <a:srgbClr val="FFFF99"/>
                </a:solidFill>
                <a:latin typeface="Calibri" pitchFamily="34" charset="0"/>
                <a:cs typeface="Calibri" pitchFamily="34" charset="0"/>
              </a:rPr>
              <a:t>Es</a:t>
            </a:r>
            <a:r>
              <a:rPr lang="en-GB" sz="3000" dirty="0" smtClean="0">
                <a:solidFill>
                  <a:srgbClr val="FFFF99"/>
                </a:solidFill>
                <a:latin typeface="Calibri" pitchFamily="34" charset="0"/>
                <a:cs typeface="Calibri" pitchFamily="34" charset="0"/>
              </a:rPr>
              <a:t> un </a:t>
            </a:r>
            <a:r>
              <a:rPr lang="en-GB" sz="3000" dirty="0" err="1" smtClean="0">
                <a:solidFill>
                  <a:srgbClr val="FFFF99"/>
                </a:solidFill>
                <a:latin typeface="Calibri" pitchFamily="34" charset="0"/>
                <a:cs typeface="Calibri" pitchFamily="34" charset="0"/>
              </a:rPr>
              <a:t>programa</a:t>
            </a:r>
            <a:r>
              <a:rPr lang="en-GB" sz="3000" dirty="0" smtClean="0">
                <a:solidFill>
                  <a:srgbClr val="FFFF99"/>
                </a:solidFill>
                <a:latin typeface="Calibri" pitchFamily="34" charset="0"/>
                <a:cs typeface="Calibri" pitchFamily="34" charset="0"/>
              </a:rPr>
              <a:t> </a:t>
            </a:r>
            <a:r>
              <a:rPr lang="en-GB" sz="3000" dirty="0" err="1" smtClean="0">
                <a:solidFill>
                  <a:srgbClr val="FFFF99"/>
                </a:solidFill>
                <a:latin typeface="Calibri" pitchFamily="34" charset="0"/>
                <a:cs typeface="Calibri" pitchFamily="34" charset="0"/>
              </a:rPr>
              <a:t>para</a:t>
            </a:r>
            <a:r>
              <a:rPr lang="en-GB" sz="3000" dirty="0" smtClean="0">
                <a:solidFill>
                  <a:srgbClr val="FFFF99"/>
                </a:solidFill>
                <a:latin typeface="Calibri" pitchFamily="34" charset="0"/>
                <a:cs typeface="Calibri" pitchFamily="34" charset="0"/>
              </a:rPr>
              <a:t> _______ </a:t>
            </a:r>
            <a:r>
              <a:rPr lang="en-GB" sz="3000" dirty="0" err="1" smtClean="0">
                <a:solidFill>
                  <a:srgbClr val="FFFF99"/>
                </a:solidFill>
                <a:latin typeface="Calibri" pitchFamily="34" charset="0"/>
                <a:cs typeface="Calibri" pitchFamily="34" charset="0"/>
              </a:rPr>
              <a:t>pero</a:t>
            </a:r>
            <a:r>
              <a:rPr lang="en-GB" sz="3000" dirty="0" smtClean="0">
                <a:solidFill>
                  <a:srgbClr val="FFFF99"/>
                </a:solidFill>
                <a:latin typeface="Calibri" pitchFamily="34" charset="0"/>
                <a:cs typeface="Calibri" pitchFamily="34" charset="0"/>
              </a:rPr>
              <a:t> </a:t>
            </a:r>
            <a:r>
              <a:rPr lang="en-GB" sz="3000" dirty="0" err="1" smtClean="0">
                <a:solidFill>
                  <a:srgbClr val="FFFF99"/>
                </a:solidFill>
                <a:latin typeface="Calibri" pitchFamily="34" charset="0"/>
                <a:cs typeface="Calibri" pitchFamily="34" charset="0"/>
              </a:rPr>
              <a:t>pienso</a:t>
            </a:r>
            <a:r>
              <a:rPr lang="en-GB" sz="3000" dirty="0" smtClean="0">
                <a:solidFill>
                  <a:srgbClr val="FFFF99"/>
                </a:solidFill>
                <a:latin typeface="Calibri" pitchFamily="34" charset="0"/>
                <a:cs typeface="Calibri" pitchFamily="34" charset="0"/>
              </a:rPr>
              <a:t> </a:t>
            </a:r>
            <a:r>
              <a:rPr lang="en-GB" sz="3000" dirty="0" err="1" smtClean="0">
                <a:solidFill>
                  <a:srgbClr val="FFFF99"/>
                </a:solidFill>
                <a:latin typeface="Calibri" pitchFamily="34" charset="0"/>
                <a:cs typeface="Calibri" pitchFamily="34" charset="0"/>
              </a:rPr>
              <a:t>que</a:t>
            </a:r>
            <a:r>
              <a:rPr lang="en-GB" sz="3000" dirty="0" smtClean="0">
                <a:solidFill>
                  <a:srgbClr val="FFFF99"/>
                </a:solidFill>
                <a:latin typeface="Calibri" pitchFamily="34" charset="0"/>
                <a:cs typeface="Calibri" pitchFamily="34" charset="0"/>
              </a:rPr>
              <a:t> </a:t>
            </a:r>
            <a:r>
              <a:rPr lang="en-GB" sz="3000" dirty="0" err="1" smtClean="0">
                <a:solidFill>
                  <a:srgbClr val="FFFF99"/>
                </a:solidFill>
                <a:latin typeface="Calibri" pitchFamily="34" charset="0"/>
                <a:cs typeface="Calibri" pitchFamily="34" charset="0"/>
              </a:rPr>
              <a:t>es</a:t>
            </a:r>
            <a:r>
              <a:rPr lang="en-GB" sz="3000" dirty="0" smtClean="0">
                <a:solidFill>
                  <a:srgbClr val="FFFF99"/>
                </a:solidFill>
                <a:latin typeface="Calibri" pitchFamily="34" charset="0"/>
                <a:cs typeface="Calibri" pitchFamily="34" charset="0"/>
              </a:rPr>
              <a:t> </a:t>
            </a:r>
            <a:r>
              <a:rPr lang="en-GB" sz="3000" dirty="0" err="1" smtClean="0">
                <a:solidFill>
                  <a:srgbClr val="FFFF99"/>
                </a:solidFill>
                <a:latin typeface="Calibri" pitchFamily="34" charset="0"/>
                <a:cs typeface="Calibri" pitchFamily="34" charset="0"/>
              </a:rPr>
              <a:t>también</a:t>
            </a:r>
            <a:r>
              <a:rPr lang="en-GB" sz="3000" dirty="0" smtClean="0">
                <a:solidFill>
                  <a:srgbClr val="FFFF99"/>
                </a:solidFill>
                <a:latin typeface="Calibri" pitchFamily="34" charset="0"/>
                <a:cs typeface="Calibri" pitchFamily="34" charset="0"/>
              </a:rPr>
              <a:t> </a:t>
            </a:r>
            <a:r>
              <a:rPr lang="en-GB" sz="3000" dirty="0" err="1" smtClean="0">
                <a:solidFill>
                  <a:srgbClr val="FFFF99"/>
                </a:solidFill>
                <a:latin typeface="Calibri" pitchFamily="34" charset="0"/>
                <a:cs typeface="Calibri" pitchFamily="34" charset="0"/>
              </a:rPr>
              <a:t>para</a:t>
            </a:r>
            <a:r>
              <a:rPr lang="en-GB" sz="3000" dirty="0" smtClean="0">
                <a:solidFill>
                  <a:srgbClr val="FFFF99"/>
                </a:solidFill>
                <a:latin typeface="Calibri" pitchFamily="34" charset="0"/>
                <a:cs typeface="Calibri" pitchFamily="34" charset="0"/>
              </a:rPr>
              <a:t> _______.  El </a:t>
            </a:r>
            <a:r>
              <a:rPr lang="en-GB" sz="3000" dirty="0" err="1" smtClean="0">
                <a:solidFill>
                  <a:srgbClr val="FFFF99"/>
                </a:solidFill>
                <a:latin typeface="Calibri" pitchFamily="34" charset="0"/>
                <a:cs typeface="Calibri" pitchFamily="34" charset="0"/>
              </a:rPr>
              <a:t>programa</a:t>
            </a:r>
            <a:r>
              <a:rPr lang="en-GB" sz="3000" dirty="0" smtClean="0">
                <a:solidFill>
                  <a:srgbClr val="FFFF99"/>
                </a:solidFill>
                <a:latin typeface="Calibri" pitchFamily="34" charset="0"/>
                <a:cs typeface="Calibri" pitchFamily="34" charset="0"/>
              </a:rPr>
              <a:t> </a:t>
            </a:r>
            <a:r>
              <a:rPr lang="en-GB" sz="3000" dirty="0" err="1" smtClean="0">
                <a:solidFill>
                  <a:srgbClr val="FFFF99"/>
                </a:solidFill>
                <a:latin typeface="Calibri" pitchFamily="34" charset="0"/>
                <a:cs typeface="Calibri" pitchFamily="34" charset="0"/>
              </a:rPr>
              <a:t>es</a:t>
            </a:r>
            <a:r>
              <a:rPr lang="en-GB" sz="3000" dirty="0" smtClean="0">
                <a:solidFill>
                  <a:srgbClr val="FFFF99"/>
                </a:solidFill>
                <a:latin typeface="Calibri" pitchFamily="34" charset="0"/>
                <a:cs typeface="Calibri" pitchFamily="34" charset="0"/>
              </a:rPr>
              <a:t> </a:t>
            </a:r>
            <a:r>
              <a:rPr lang="en-GB" sz="3000" dirty="0" err="1" smtClean="0">
                <a:solidFill>
                  <a:srgbClr val="FFFF99"/>
                </a:solidFill>
                <a:latin typeface="Calibri" pitchFamily="34" charset="0"/>
                <a:cs typeface="Calibri" pitchFamily="34" charset="0"/>
              </a:rPr>
              <a:t>muy</a:t>
            </a:r>
            <a:r>
              <a:rPr lang="en-GB" sz="3000" dirty="0" smtClean="0">
                <a:solidFill>
                  <a:srgbClr val="FFFF99"/>
                </a:solidFill>
                <a:latin typeface="Calibri" pitchFamily="34" charset="0"/>
                <a:cs typeface="Calibri" pitchFamily="34" charset="0"/>
              </a:rPr>
              <a:t> _______ y los </a:t>
            </a:r>
            <a:r>
              <a:rPr lang="en-GB" sz="3000" dirty="0" err="1" smtClean="0">
                <a:solidFill>
                  <a:srgbClr val="FFFF99"/>
                </a:solidFill>
                <a:latin typeface="Calibri" pitchFamily="34" charset="0"/>
                <a:cs typeface="Calibri" pitchFamily="34" charset="0"/>
              </a:rPr>
              <a:t>episodios</a:t>
            </a:r>
            <a:r>
              <a:rPr lang="en-GB" sz="3000" dirty="0" smtClean="0">
                <a:solidFill>
                  <a:srgbClr val="FFFF99"/>
                </a:solidFill>
                <a:latin typeface="Calibri" pitchFamily="34" charset="0"/>
                <a:cs typeface="Calibri" pitchFamily="34" charset="0"/>
              </a:rPr>
              <a:t> son </a:t>
            </a:r>
            <a:r>
              <a:rPr lang="en-GB" sz="3000" dirty="0" err="1" smtClean="0">
                <a:solidFill>
                  <a:srgbClr val="FFFF99"/>
                </a:solidFill>
                <a:latin typeface="Calibri" pitchFamily="34" charset="0"/>
                <a:cs typeface="Calibri" pitchFamily="34" charset="0"/>
              </a:rPr>
              <a:t>cortos</a:t>
            </a:r>
            <a:r>
              <a:rPr lang="en-GB" sz="3000" dirty="0" smtClean="0">
                <a:solidFill>
                  <a:srgbClr val="FFFF99"/>
                </a:solidFill>
                <a:latin typeface="Calibri" pitchFamily="34" charset="0"/>
                <a:cs typeface="Calibri" pitchFamily="34" charset="0"/>
              </a:rPr>
              <a:t>.  El </a:t>
            </a:r>
            <a:r>
              <a:rPr lang="en-GB" sz="3000" dirty="0" err="1" smtClean="0">
                <a:solidFill>
                  <a:srgbClr val="FFFF99"/>
                </a:solidFill>
                <a:latin typeface="Calibri" pitchFamily="34" charset="0"/>
                <a:cs typeface="Calibri" pitchFamily="34" charset="0"/>
              </a:rPr>
              <a:t>episodio</a:t>
            </a:r>
            <a:r>
              <a:rPr lang="en-GB" sz="3000" dirty="0" smtClean="0">
                <a:solidFill>
                  <a:srgbClr val="FFFF99"/>
                </a:solidFill>
                <a:latin typeface="Calibri" pitchFamily="34" charset="0"/>
                <a:cs typeface="Calibri" pitchFamily="34" charset="0"/>
              </a:rPr>
              <a:t> 4 me _______ mucho </a:t>
            </a:r>
            <a:r>
              <a:rPr lang="en-GB" sz="3000" dirty="0" err="1" smtClean="0">
                <a:solidFill>
                  <a:srgbClr val="FFFF99"/>
                </a:solidFill>
                <a:latin typeface="Calibri" pitchFamily="34" charset="0"/>
                <a:cs typeface="Calibri" pitchFamily="34" charset="0"/>
              </a:rPr>
              <a:t>porque</a:t>
            </a:r>
            <a:r>
              <a:rPr lang="en-GB" sz="3000" dirty="0" smtClean="0">
                <a:solidFill>
                  <a:srgbClr val="FFFF99"/>
                </a:solidFill>
                <a:latin typeface="Calibri" pitchFamily="34" charset="0"/>
                <a:cs typeface="Calibri" pitchFamily="34" charset="0"/>
              </a:rPr>
              <a:t> era </a:t>
            </a:r>
            <a:r>
              <a:rPr lang="en-GB" sz="3000" dirty="0" err="1" smtClean="0">
                <a:solidFill>
                  <a:srgbClr val="FFFF99"/>
                </a:solidFill>
                <a:latin typeface="Calibri" pitchFamily="34" charset="0"/>
                <a:cs typeface="Calibri" pitchFamily="34" charset="0"/>
              </a:rPr>
              <a:t>muy</a:t>
            </a:r>
            <a:r>
              <a:rPr lang="en-GB" sz="3000" dirty="0" smtClean="0">
                <a:solidFill>
                  <a:srgbClr val="FFFF99"/>
                </a:solidFill>
                <a:latin typeface="Calibri" pitchFamily="34" charset="0"/>
                <a:cs typeface="Calibri" pitchFamily="34" charset="0"/>
              </a:rPr>
              <a:t> __________.</a:t>
            </a:r>
            <a:endParaRPr lang="en-GB" sz="3000" dirty="0">
              <a:solidFill>
                <a:srgbClr val="FFFF99"/>
              </a:solidFill>
              <a:latin typeface="Calibri" pitchFamily="34" charset="0"/>
              <a:cs typeface="Calibri"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60648"/>
            <a:ext cx="3511874" cy="293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3866078959"/>
              </p:ext>
            </p:extLst>
          </p:nvPr>
        </p:nvGraphicFramePr>
        <p:xfrm>
          <a:off x="5364088" y="3356992"/>
          <a:ext cx="3511875" cy="3312369"/>
        </p:xfrm>
        <a:graphic>
          <a:graphicData uri="http://schemas.openxmlformats.org/drawingml/2006/table">
            <a:tbl>
              <a:tblPr firstRow="1" bandRow="1">
                <a:tableStyleId>{5940675A-B579-460E-94D1-54222C63F5DA}</a:tableStyleId>
              </a:tblPr>
              <a:tblGrid>
                <a:gridCol w="1170625"/>
                <a:gridCol w="1170625"/>
                <a:gridCol w="1170625"/>
              </a:tblGrid>
              <a:tr h="1104123">
                <a:tc>
                  <a:txBody>
                    <a:bodyPr/>
                    <a:lstStyle/>
                    <a:p>
                      <a:pPr algn="ctr"/>
                      <a:r>
                        <a:rPr lang="en-GB" sz="1600" dirty="0" err="1" smtClean="0">
                          <a:solidFill>
                            <a:schemeClr val="tx1"/>
                          </a:solidFill>
                        </a:rPr>
                        <a:t>unos</a:t>
                      </a:r>
                      <a:r>
                        <a:rPr lang="en-GB" sz="1600" dirty="0" smtClean="0">
                          <a:solidFill>
                            <a:schemeClr val="tx1"/>
                          </a:solidFill>
                        </a:rPr>
                        <a:t> </a:t>
                      </a:r>
                      <a:r>
                        <a:rPr lang="en-GB" sz="1600" dirty="0" err="1" smtClean="0">
                          <a:solidFill>
                            <a:schemeClr val="tx1"/>
                          </a:solidFill>
                        </a:rPr>
                        <a:t>dibujos</a:t>
                      </a:r>
                      <a:r>
                        <a:rPr lang="en-GB" sz="1600" dirty="0" smtClean="0">
                          <a:solidFill>
                            <a:schemeClr val="tx1"/>
                          </a:solidFill>
                        </a:rPr>
                        <a:t> </a:t>
                      </a:r>
                      <a:r>
                        <a:rPr lang="en-GB" sz="1600" dirty="0" err="1" smtClean="0">
                          <a:solidFill>
                            <a:schemeClr val="tx1"/>
                          </a:solidFill>
                        </a:rPr>
                        <a:t>animados</a:t>
                      </a:r>
                      <a:endParaRPr lang="en-GB" dirty="0">
                        <a:solidFill>
                          <a:schemeClr val="tx1"/>
                        </a:solidFill>
                      </a:endParaRPr>
                    </a:p>
                  </a:txBody>
                  <a:tcPr anchor="ctr"/>
                </a:tc>
                <a:tc>
                  <a:txBody>
                    <a:bodyPr/>
                    <a:lstStyle/>
                    <a:p>
                      <a:pPr algn="ctr"/>
                      <a:r>
                        <a:rPr lang="en-GB" dirty="0" err="1" smtClean="0"/>
                        <a:t>divertido</a:t>
                      </a:r>
                      <a:endParaRPr lang="en-GB" dirty="0"/>
                    </a:p>
                  </a:txBody>
                  <a:tcPr anchor="ctr"/>
                </a:tc>
                <a:tc>
                  <a:txBody>
                    <a:bodyPr/>
                    <a:lstStyle/>
                    <a:p>
                      <a:pPr algn="ctr"/>
                      <a:r>
                        <a:rPr lang="en-GB" dirty="0" err="1" smtClean="0"/>
                        <a:t>todos</a:t>
                      </a:r>
                      <a:endParaRPr lang="en-GB" dirty="0"/>
                    </a:p>
                  </a:txBody>
                  <a:tcPr anchor="ctr"/>
                </a:tc>
              </a:tr>
              <a:tr h="1104123">
                <a:tc>
                  <a:txBody>
                    <a:bodyPr/>
                    <a:lstStyle/>
                    <a:p>
                      <a:pPr algn="ctr"/>
                      <a:r>
                        <a:rPr lang="en-GB" dirty="0" err="1" smtClean="0"/>
                        <a:t>niños</a:t>
                      </a:r>
                      <a:endParaRPr lang="en-GB" dirty="0"/>
                    </a:p>
                  </a:txBody>
                  <a:tcPr anchor="ctr"/>
                </a:tc>
                <a:tc>
                  <a:txBody>
                    <a:bodyPr/>
                    <a:lstStyle/>
                    <a:p>
                      <a:pPr algn="ctr"/>
                      <a:r>
                        <a:rPr lang="en-GB" dirty="0" smtClean="0"/>
                        <a:t>un </a:t>
                      </a:r>
                      <a:r>
                        <a:rPr lang="en-GB" dirty="0" err="1" smtClean="0"/>
                        <a:t>estudio</a:t>
                      </a:r>
                      <a:endParaRPr lang="en-GB" dirty="0"/>
                    </a:p>
                  </a:txBody>
                  <a:tcPr anchor="ctr"/>
                </a:tc>
                <a:tc>
                  <a:txBody>
                    <a:bodyPr/>
                    <a:lstStyle/>
                    <a:p>
                      <a:pPr algn="ctr"/>
                      <a:r>
                        <a:rPr lang="en-GB" dirty="0" err="1" smtClean="0"/>
                        <a:t>gracioso</a:t>
                      </a:r>
                      <a:endParaRPr lang="en-GB" dirty="0"/>
                    </a:p>
                  </a:txBody>
                  <a:tcPr anchor="ctr"/>
                </a:tc>
              </a:tr>
              <a:tr h="1104123">
                <a:tc>
                  <a:txBody>
                    <a:bodyPr/>
                    <a:lstStyle/>
                    <a:p>
                      <a:pPr algn="ctr"/>
                      <a:r>
                        <a:rPr lang="en-GB" dirty="0" err="1" smtClean="0"/>
                        <a:t>plastilina</a:t>
                      </a:r>
                      <a:endParaRPr lang="en-GB" dirty="0"/>
                    </a:p>
                  </a:txBody>
                  <a:tcPr anchor="ctr"/>
                </a:tc>
                <a:tc>
                  <a:txBody>
                    <a:bodyPr/>
                    <a:lstStyle/>
                    <a:p>
                      <a:pPr algn="ctr"/>
                      <a:r>
                        <a:rPr lang="en-GB" dirty="0" err="1" smtClean="0"/>
                        <a:t>gustó</a:t>
                      </a:r>
                      <a:endParaRPr lang="en-GB" dirty="0"/>
                    </a:p>
                  </a:txBody>
                  <a:tcPr anchor="ctr"/>
                </a:tc>
                <a:tc>
                  <a:txBody>
                    <a:bodyPr/>
                    <a:lstStyle/>
                    <a:p>
                      <a:pPr algn="ctr"/>
                      <a:r>
                        <a:rPr lang="en-GB" dirty="0" smtClean="0"/>
                        <a:t>Morph</a:t>
                      </a:r>
                      <a:endParaRPr lang="en-GB" dirty="0"/>
                    </a:p>
                  </a:txBody>
                  <a:tcPr anchor="ctr"/>
                </a:tc>
              </a:tr>
            </a:tbl>
          </a:graphicData>
        </a:graphic>
      </p:graphicFrame>
    </p:spTree>
    <p:extLst>
      <p:ext uri="{BB962C8B-B14F-4D97-AF65-F5344CB8AC3E}">
        <p14:creationId xmlns:p14="http://schemas.microsoft.com/office/powerpoint/2010/main" val="39870172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3"/>
          <p:cNvSpPr>
            <a:spLocks noChangeArrowheads="1"/>
          </p:cNvSpPr>
          <p:nvPr/>
        </p:nvSpPr>
        <p:spPr bwMode="auto">
          <a:xfrm>
            <a:off x="7451725" y="5157788"/>
            <a:ext cx="431800" cy="504825"/>
          </a:xfrm>
          <a:prstGeom prst="rect">
            <a:avLst/>
          </a:prstGeom>
          <a:solidFill>
            <a:schemeClr val="tx1"/>
          </a:solidFill>
          <a:ln w="9525">
            <a:solidFill>
              <a:schemeClr val="tx1"/>
            </a:solidFill>
            <a:miter lim="800000"/>
            <a:headEnd/>
            <a:tailEnd/>
          </a:ln>
        </p:spPr>
        <p:txBody>
          <a:bodyPr wrap="none" anchor="ctr"/>
          <a:lstStyle/>
          <a:p>
            <a:endParaRPr lang="en-GB">
              <a:latin typeface="Calibri" pitchFamily="34" charset="0"/>
            </a:endParaRPr>
          </a:p>
        </p:txBody>
      </p:sp>
      <p:grpSp>
        <p:nvGrpSpPr>
          <p:cNvPr id="80899" name="Group 35"/>
          <p:cNvGrpSpPr>
            <a:grpSpLocks/>
          </p:cNvGrpSpPr>
          <p:nvPr/>
        </p:nvGrpSpPr>
        <p:grpSpPr bwMode="auto">
          <a:xfrm>
            <a:off x="6370638" y="4149725"/>
            <a:ext cx="2592387" cy="2592388"/>
            <a:chOff x="3832" y="2432"/>
            <a:chExt cx="1633" cy="1633"/>
          </a:xfrm>
        </p:grpSpPr>
        <p:sp>
          <p:nvSpPr>
            <p:cNvPr id="81004" name="AutoShape 23"/>
            <p:cNvSpPr>
              <a:spLocks noChangeArrowheads="1"/>
            </p:cNvSpPr>
            <p:nvPr/>
          </p:nvSpPr>
          <p:spPr bwMode="auto">
            <a:xfrm rot="-72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FF"/>
            </a:solidFill>
            <a:ln w="38100">
              <a:solidFill>
                <a:srgbClr val="000000"/>
              </a:solidFill>
              <a:miter lim="800000"/>
              <a:headEnd/>
              <a:tailEnd/>
            </a:ln>
          </p:spPr>
          <p:txBody>
            <a:bodyPr/>
            <a:lstStyle/>
            <a:p>
              <a:endParaRPr lang="en-GB">
                <a:latin typeface="Calibri" pitchFamily="34" charset="0"/>
              </a:endParaRPr>
            </a:p>
          </p:txBody>
        </p:sp>
        <p:sp>
          <p:nvSpPr>
            <p:cNvPr id="81005" name="AutoShape 24"/>
            <p:cNvSpPr>
              <a:spLocks noChangeArrowheads="1"/>
            </p:cNvSpPr>
            <p:nvPr/>
          </p:nvSpPr>
          <p:spPr bwMode="auto">
            <a:xfrm rot="-36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996633"/>
            </a:solidFill>
            <a:ln w="38100">
              <a:solidFill>
                <a:srgbClr val="000000"/>
              </a:solidFill>
              <a:miter lim="800000"/>
              <a:headEnd/>
              <a:tailEnd/>
            </a:ln>
          </p:spPr>
          <p:txBody>
            <a:bodyPr/>
            <a:lstStyle/>
            <a:p>
              <a:endParaRPr lang="en-GB">
                <a:latin typeface="Calibri" pitchFamily="34" charset="0"/>
              </a:endParaRPr>
            </a:p>
          </p:txBody>
        </p:sp>
        <p:sp>
          <p:nvSpPr>
            <p:cNvPr id="81006" name="AutoShape 25"/>
            <p:cNvSpPr>
              <a:spLocks noChangeArrowheads="1"/>
            </p:cNvSpPr>
            <p:nvPr/>
          </p:nvSpPr>
          <p:spPr bwMode="auto">
            <a:xfrm rot="108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00"/>
            </a:solidFill>
            <a:ln w="38100">
              <a:solidFill>
                <a:srgbClr val="000000"/>
              </a:solidFill>
              <a:miter lim="800000"/>
              <a:headEnd/>
              <a:tailEnd/>
            </a:ln>
          </p:spPr>
          <p:txBody>
            <a:bodyPr/>
            <a:lstStyle/>
            <a:p>
              <a:endParaRPr lang="en-GB">
                <a:latin typeface="Calibri" pitchFamily="34" charset="0"/>
              </a:endParaRPr>
            </a:p>
          </p:txBody>
        </p:sp>
        <p:sp>
          <p:nvSpPr>
            <p:cNvPr id="81007" name="AutoShape 26"/>
            <p:cNvSpPr>
              <a:spLocks noChangeArrowheads="1"/>
            </p:cNvSpPr>
            <p:nvPr/>
          </p:nvSpPr>
          <p:spPr bwMode="auto">
            <a:xfrm rot="72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00FF00"/>
            </a:solidFill>
            <a:ln w="38100">
              <a:solidFill>
                <a:srgbClr val="000000"/>
              </a:solidFill>
              <a:miter lim="800000"/>
              <a:headEnd/>
              <a:tailEnd/>
            </a:ln>
          </p:spPr>
          <p:txBody>
            <a:bodyPr/>
            <a:lstStyle/>
            <a:p>
              <a:endParaRPr lang="en-GB">
                <a:latin typeface="Calibri" pitchFamily="34" charset="0"/>
              </a:endParaRPr>
            </a:p>
          </p:txBody>
        </p:sp>
        <p:sp>
          <p:nvSpPr>
            <p:cNvPr id="81008" name="AutoShape 27"/>
            <p:cNvSpPr>
              <a:spLocks noChangeArrowheads="1"/>
            </p:cNvSpPr>
            <p:nvPr/>
          </p:nvSpPr>
          <p:spPr bwMode="auto">
            <a:xfrm>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3366FF"/>
            </a:solidFill>
            <a:ln w="38100">
              <a:solidFill>
                <a:srgbClr val="000000"/>
              </a:solidFill>
              <a:miter lim="800000"/>
              <a:headEnd/>
              <a:tailEnd/>
            </a:ln>
          </p:spPr>
          <p:txBody>
            <a:bodyPr/>
            <a:lstStyle/>
            <a:p>
              <a:endParaRPr lang="en-GB">
                <a:latin typeface="Calibri" pitchFamily="34" charset="0"/>
              </a:endParaRPr>
            </a:p>
          </p:txBody>
        </p:sp>
        <p:sp>
          <p:nvSpPr>
            <p:cNvPr id="81009" name="AutoShape 28"/>
            <p:cNvSpPr>
              <a:spLocks noChangeArrowheads="1"/>
            </p:cNvSpPr>
            <p:nvPr/>
          </p:nvSpPr>
          <p:spPr bwMode="auto">
            <a:xfrm rot="36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FF00"/>
            </a:solidFill>
            <a:ln w="38100">
              <a:solidFill>
                <a:srgbClr val="000000"/>
              </a:solidFill>
              <a:miter lim="800000"/>
              <a:headEnd/>
              <a:tailEnd/>
            </a:ln>
          </p:spPr>
          <p:txBody>
            <a:bodyPr/>
            <a:lstStyle/>
            <a:p>
              <a:endParaRPr lang="en-GB">
                <a:latin typeface="Calibri" pitchFamily="34" charset="0"/>
              </a:endParaRPr>
            </a:p>
          </p:txBody>
        </p:sp>
      </p:grpSp>
      <p:sp>
        <p:nvSpPr>
          <p:cNvPr id="4133" name="AutoShape 37"/>
          <p:cNvSpPr>
            <a:spLocks noChangeArrowheads="1"/>
          </p:cNvSpPr>
          <p:nvPr/>
        </p:nvSpPr>
        <p:spPr bwMode="auto">
          <a:xfrm rot="-7200000">
            <a:off x="6372225" y="4149725"/>
            <a:ext cx="2592388"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34" name="AutoShape 38"/>
          <p:cNvSpPr>
            <a:spLocks noChangeArrowheads="1"/>
          </p:cNvSpPr>
          <p:nvPr/>
        </p:nvSpPr>
        <p:spPr bwMode="auto">
          <a:xfrm rot="-3600000">
            <a:off x="6372225" y="4149725"/>
            <a:ext cx="2592388"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35" name="AutoShape 39"/>
          <p:cNvSpPr>
            <a:spLocks noChangeArrowheads="1"/>
          </p:cNvSpPr>
          <p:nvPr/>
        </p:nvSpPr>
        <p:spPr bwMode="auto">
          <a:xfrm rot="10800000">
            <a:off x="6372225" y="4149725"/>
            <a:ext cx="2592388"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36" name="AutoShape 40"/>
          <p:cNvSpPr>
            <a:spLocks noChangeArrowheads="1"/>
          </p:cNvSpPr>
          <p:nvPr/>
        </p:nvSpPr>
        <p:spPr bwMode="auto">
          <a:xfrm rot="7200000">
            <a:off x="6372225" y="4149725"/>
            <a:ext cx="2592388"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37" name="AutoShape 41"/>
          <p:cNvSpPr>
            <a:spLocks noChangeArrowheads="1"/>
          </p:cNvSpPr>
          <p:nvPr/>
        </p:nvSpPr>
        <p:spPr bwMode="auto">
          <a:xfrm>
            <a:off x="6372225" y="4149725"/>
            <a:ext cx="2592388"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38" name="AutoShape 42"/>
          <p:cNvSpPr>
            <a:spLocks noChangeArrowheads="1"/>
          </p:cNvSpPr>
          <p:nvPr/>
        </p:nvSpPr>
        <p:spPr bwMode="auto">
          <a:xfrm rot="3600000">
            <a:off x="6372225" y="4149725"/>
            <a:ext cx="2592388"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grpSp>
        <p:nvGrpSpPr>
          <p:cNvPr id="80906" name="Group 58"/>
          <p:cNvGrpSpPr>
            <a:grpSpLocks/>
          </p:cNvGrpSpPr>
          <p:nvPr/>
        </p:nvGrpSpPr>
        <p:grpSpPr bwMode="auto">
          <a:xfrm>
            <a:off x="34925" y="46038"/>
            <a:ext cx="503238" cy="503237"/>
            <a:chOff x="1202" y="1071"/>
            <a:chExt cx="1633" cy="1633"/>
          </a:xfrm>
        </p:grpSpPr>
        <p:sp>
          <p:nvSpPr>
            <p:cNvPr id="80996" name="Rectangle 44"/>
            <p:cNvSpPr>
              <a:spLocks noChangeArrowheads="1"/>
            </p:cNvSpPr>
            <p:nvPr/>
          </p:nvSpPr>
          <p:spPr bwMode="auto">
            <a:xfrm>
              <a:off x="1883" y="1706"/>
              <a:ext cx="272" cy="318"/>
            </a:xfrm>
            <a:prstGeom prst="rect">
              <a:avLst/>
            </a:prstGeom>
            <a:solidFill>
              <a:schemeClr val="tx1"/>
            </a:solidFill>
            <a:ln w="9525">
              <a:solidFill>
                <a:schemeClr val="tx1"/>
              </a:solidFill>
              <a:miter lim="800000"/>
              <a:headEnd/>
              <a:tailEnd/>
            </a:ln>
          </p:spPr>
          <p:txBody>
            <a:bodyPr wrap="none" anchor="ctr"/>
            <a:lstStyle/>
            <a:p>
              <a:endParaRPr lang="en-GB">
                <a:latin typeface="Calibri" pitchFamily="34" charset="0"/>
              </a:endParaRPr>
            </a:p>
          </p:txBody>
        </p:sp>
        <p:grpSp>
          <p:nvGrpSpPr>
            <p:cNvPr id="80997" name="Group 45"/>
            <p:cNvGrpSpPr>
              <a:grpSpLocks/>
            </p:cNvGrpSpPr>
            <p:nvPr/>
          </p:nvGrpSpPr>
          <p:grpSpPr bwMode="auto">
            <a:xfrm>
              <a:off x="1202" y="1071"/>
              <a:ext cx="1633" cy="1633"/>
              <a:chOff x="3832" y="2432"/>
              <a:chExt cx="1633" cy="1633"/>
            </a:xfrm>
          </p:grpSpPr>
          <p:sp>
            <p:nvSpPr>
              <p:cNvPr id="80998" name="AutoShape 46"/>
              <p:cNvSpPr>
                <a:spLocks noChangeArrowheads="1"/>
              </p:cNvSpPr>
              <p:nvPr/>
            </p:nvSpPr>
            <p:spPr bwMode="auto">
              <a:xfrm rot="-72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FF"/>
              </a:solidFill>
              <a:ln w="38100">
                <a:solidFill>
                  <a:srgbClr val="000000"/>
                </a:solidFill>
                <a:miter lim="800000"/>
                <a:headEnd/>
                <a:tailEnd/>
              </a:ln>
            </p:spPr>
            <p:txBody>
              <a:bodyPr/>
              <a:lstStyle/>
              <a:p>
                <a:endParaRPr lang="en-GB">
                  <a:latin typeface="Calibri" pitchFamily="34" charset="0"/>
                </a:endParaRPr>
              </a:p>
            </p:txBody>
          </p:sp>
          <p:sp>
            <p:nvSpPr>
              <p:cNvPr id="80999" name="AutoShape 47"/>
              <p:cNvSpPr>
                <a:spLocks noChangeArrowheads="1"/>
              </p:cNvSpPr>
              <p:nvPr/>
            </p:nvSpPr>
            <p:spPr bwMode="auto">
              <a:xfrm rot="-36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996633"/>
              </a:solidFill>
              <a:ln w="38100">
                <a:solidFill>
                  <a:srgbClr val="000000"/>
                </a:solidFill>
                <a:miter lim="800000"/>
                <a:headEnd/>
                <a:tailEnd/>
              </a:ln>
            </p:spPr>
            <p:txBody>
              <a:bodyPr/>
              <a:lstStyle/>
              <a:p>
                <a:endParaRPr lang="en-GB">
                  <a:latin typeface="Calibri" pitchFamily="34" charset="0"/>
                </a:endParaRPr>
              </a:p>
            </p:txBody>
          </p:sp>
          <p:sp>
            <p:nvSpPr>
              <p:cNvPr id="81000" name="AutoShape 48"/>
              <p:cNvSpPr>
                <a:spLocks noChangeArrowheads="1"/>
              </p:cNvSpPr>
              <p:nvPr/>
            </p:nvSpPr>
            <p:spPr bwMode="auto">
              <a:xfrm rot="108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00"/>
              </a:solidFill>
              <a:ln w="38100">
                <a:solidFill>
                  <a:srgbClr val="000000"/>
                </a:solidFill>
                <a:miter lim="800000"/>
                <a:headEnd/>
                <a:tailEnd/>
              </a:ln>
            </p:spPr>
            <p:txBody>
              <a:bodyPr/>
              <a:lstStyle/>
              <a:p>
                <a:endParaRPr lang="en-GB">
                  <a:latin typeface="Calibri" pitchFamily="34" charset="0"/>
                </a:endParaRPr>
              </a:p>
            </p:txBody>
          </p:sp>
          <p:sp>
            <p:nvSpPr>
              <p:cNvPr id="81001" name="AutoShape 49"/>
              <p:cNvSpPr>
                <a:spLocks noChangeArrowheads="1"/>
              </p:cNvSpPr>
              <p:nvPr/>
            </p:nvSpPr>
            <p:spPr bwMode="auto">
              <a:xfrm rot="72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00FF00"/>
              </a:solidFill>
              <a:ln w="38100">
                <a:solidFill>
                  <a:srgbClr val="000000"/>
                </a:solidFill>
                <a:miter lim="800000"/>
                <a:headEnd/>
                <a:tailEnd/>
              </a:ln>
            </p:spPr>
            <p:txBody>
              <a:bodyPr/>
              <a:lstStyle/>
              <a:p>
                <a:endParaRPr lang="en-GB">
                  <a:latin typeface="Calibri" pitchFamily="34" charset="0"/>
                </a:endParaRPr>
              </a:p>
            </p:txBody>
          </p:sp>
          <p:sp>
            <p:nvSpPr>
              <p:cNvPr id="81002" name="AutoShape 50"/>
              <p:cNvSpPr>
                <a:spLocks noChangeArrowheads="1"/>
              </p:cNvSpPr>
              <p:nvPr/>
            </p:nvSpPr>
            <p:spPr bwMode="auto">
              <a:xfrm>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3366FF"/>
              </a:solidFill>
              <a:ln w="38100">
                <a:solidFill>
                  <a:srgbClr val="000000"/>
                </a:solidFill>
                <a:miter lim="800000"/>
                <a:headEnd/>
                <a:tailEnd/>
              </a:ln>
            </p:spPr>
            <p:txBody>
              <a:bodyPr/>
              <a:lstStyle/>
              <a:p>
                <a:endParaRPr lang="en-GB">
                  <a:latin typeface="Calibri" pitchFamily="34" charset="0"/>
                </a:endParaRPr>
              </a:p>
            </p:txBody>
          </p:sp>
          <p:sp>
            <p:nvSpPr>
              <p:cNvPr id="81003" name="AutoShape 51"/>
              <p:cNvSpPr>
                <a:spLocks noChangeArrowheads="1"/>
              </p:cNvSpPr>
              <p:nvPr/>
            </p:nvSpPr>
            <p:spPr bwMode="auto">
              <a:xfrm rot="36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FF00"/>
              </a:solidFill>
              <a:ln w="38100">
                <a:solidFill>
                  <a:srgbClr val="000000"/>
                </a:solidFill>
                <a:miter lim="800000"/>
                <a:headEnd/>
                <a:tailEnd/>
              </a:ln>
            </p:spPr>
            <p:txBody>
              <a:bodyPr/>
              <a:lstStyle/>
              <a:p>
                <a:endParaRPr lang="en-GB">
                  <a:latin typeface="Calibri" pitchFamily="34" charset="0"/>
                </a:endParaRPr>
              </a:p>
            </p:txBody>
          </p:sp>
        </p:grpSp>
      </p:grpSp>
      <p:sp>
        <p:nvSpPr>
          <p:cNvPr id="80907" name="Rectangle 59"/>
          <p:cNvSpPr>
            <a:spLocks noChangeArrowheads="1"/>
          </p:cNvSpPr>
          <p:nvPr/>
        </p:nvSpPr>
        <p:spPr bwMode="auto">
          <a:xfrm>
            <a:off x="7380288" y="1123950"/>
            <a:ext cx="431800" cy="504825"/>
          </a:xfrm>
          <a:prstGeom prst="rect">
            <a:avLst/>
          </a:prstGeom>
          <a:solidFill>
            <a:schemeClr val="tx1"/>
          </a:solidFill>
          <a:ln w="9525">
            <a:solidFill>
              <a:schemeClr val="tx1"/>
            </a:solidFill>
            <a:miter lim="800000"/>
            <a:headEnd/>
            <a:tailEnd/>
          </a:ln>
        </p:spPr>
        <p:txBody>
          <a:bodyPr wrap="none" anchor="ctr"/>
          <a:lstStyle/>
          <a:p>
            <a:endParaRPr lang="en-GB">
              <a:latin typeface="Calibri" pitchFamily="34" charset="0"/>
            </a:endParaRPr>
          </a:p>
        </p:txBody>
      </p:sp>
      <p:grpSp>
        <p:nvGrpSpPr>
          <p:cNvPr id="80908" name="Group 60"/>
          <p:cNvGrpSpPr>
            <a:grpSpLocks/>
          </p:cNvGrpSpPr>
          <p:nvPr/>
        </p:nvGrpSpPr>
        <p:grpSpPr bwMode="auto">
          <a:xfrm>
            <a:off x="6299200" y="115888"/>
            <a:ext cx="2592388" cy="2592387"/>
            <a:chOff x="3832" y="2432"/>
            <a:chExt cx="1633" cy="1633"/>
          </a:xfrm>
        </p:grpSpPr>
        <p:sp>
          <p:nvSpPr>
            <p:cNvPr id="80990" name="AutoShape 61"/>
            <p:cNvSpPr>
              <a:spLocks noChangeArrowheads="1"/>
            </p:cNvSpPr>
            <p:nvPr/>
          </p:nvSpPr>
          <p:spPr bwMode="auto">
            <a:xfrm rot="-72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FF"/>
            </a:solidFill>
            <a:ln w="38100">
              <a:solidFill>
                <a:srgbClr val="000000"/>
              </a:solidFill>
              <a:miter lim="800000"/>
              <a:headEnd/>
              <a:tailEnd/>
            </a:ln>
          </p:spPr>
          <p:txBody>
            <a:bodyPr/>
            <a:lstStyle/>
            <a:p>
              <a:endParaRPr lang="en-GB">
                <a:latin typeface="Calibri" pitchFamily="34" charset="0"/>
              </a:endParaRPr>
            </a:p>
          </p:txBody>
        </p:sp>
        <p:sp>
          <p:nvSpPr>
            <p:cNvPr id="80991" name="AutoShape 62"/>
            <p:cNvSpPr>
              <a:spLocks noChangeArrowheads="1"/>
            </p:cNvSpPr>
            <p:nvPr/>
          </p:nvSpPr>
          <p:spPr bwMode="auto">
            <a:xfrm rot="-36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996633"/>
            </a:solidFill>
            <a:ln w="38100">
              <a:solidFill>
                <a:srgbClr val="000000"/>
              </a:solidFill>
              <a:miter lim="800000"/>
              <a:headEnd/>
              <a:tailEnd/>
            </a:ln>
          </p:spPr>
          <p:txBody>
            <a:bodyPr/>
            <a:lstStyle/>
            <a:p>
              <a:endParaRPr lang="en-GB">
                <a:latin typeface="Calibri" pitchFamily="34" charset="0"/>
              </a:endParaRPr>
            </a:p>
          </p:txBody>
        </p:sp>
        <p:sp>
          <p:nvSpPr>
            <p:cNvPr id="80992" name="AutoShape 63"/>
            <p:cNvSpPr>
              <a:spLocks noChangeArrowheads="1"/>
            </p:cNvSpPr>
            <p:nvPr/>
          </p:nvSpPr>
          <p:spPr bwMode="auto">
            <a:xfrm rot="108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00"/>
            </a:solidFill>
            <a:ln w="38100">
              <a:solidFill>
                <a:srgbClr val="000000"/>
              </a:solidFill>
              <a:miter lim="800000"/>
              <a:headEnd/>
              <a:tailEnd/>
            </a:ln>
          </p:spPr>
          <p:txBody>
            <a:bodyPr/>
            <a:lstStyle/>
            <a:p>
              <a:endParaRPr lang="en-GB">
                <a:latin typeface="Calibri" pitchFamily="34" charset="0"/>
              </a:endParaRPr>
            </a:p>
          </p:txBody>
        </p:sp>
        <p:sp>
          <p:nvSpPr>
            <p:cNvPr id="80993" name="AutoShape 64"/>
            <p:cNvSpPr>
              <a:spLocks noChangeArrowheads="1"/>
            </p:cNvSpPr>
            <p:nvPr/>
          </p:nvSpPr>
          <p:spPr bwMode="auto">
            <a:xfrm rot="72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00FF00"/>
            </a:solidFill>
            <a:ln w="38100">
              <a:solidFill>
                <a:srgbClr val="000000"/>
              </a:solidFill>
              <a:miter lim="800000"/>
              <a:headEnd/>
              <a:tailEnd/>
            </a:ln>
          </p:spPr>
          <p:txBody>
            <a:bodyPr/>
            <a:lstStyle/>
            <a:p>
              <a:endParaRPr lang="en-GB">
                <a:latin typeface="Calibri" pitchFamily="34" charset="0"/>
              </a:endParaRPr>
            </a:p>
          </p:txBody>
        </p:sp>
        <p:sp>
          <p:nvSpPr>
            <p:cNvPr id="80994" name="AutoShape 65"/>
            <p:cNvSpPr>
              <a:spLocks noChangeArrowheads="1"/>
            </p:cNvSpPr>
            <p:nvPr/>
          </p:nvSpPr>
          <p:spPr bwMode="auto">
            <a:xfrm>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3366FF"/>
            </a:solidFill>
            <a:ln w="38100">
              <a:solidFill>
                <a:srgbClr val="000000"/>
              </a:solidFill>
              <a:miter lim="800000"/>
              <a:headEnd/>
              <a:tailEnd/>
            </a:ln>
          </p:spPr>
          <p:txBody>
            <a:bodyPr/>
            <a:lstStyle/>
            <a:p>
              <a:endParaRPr lang="en-GB">
                <a:latin typeface="Calibri" pitchFamily="34" charset="0"/>
              </a:endParaRPr>
            </a:p>
          </p:txBody>
        </p:sp>
        <p:sp>
          <p:nvSpPr>
            <p:cNvPr id="80995" name="AutoShape 66"/>
            <p:cNvSpPr>
              <a:spLocks noChangeArrowheads="1"/>
            </p:cNvSpPr>
            <p:nvPr/>
          </p:nvSpPr>
          <p:spPr bwMode="auto">
            <a:xfrm rot="36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FF00"/>
            </a:solidFill>
            <a:ln w="38100">
              <a:solidFill>
                <a:srgbClr val="000000"/>
              </a:solidFill>
              <a:miter lim="800000"/>
              <a:headEnd/>
              <a:tailEnd/>
            </a:ln>
          </p:spPr>
          <p:txBody>
            <a:bodyPr/>
            <a:lstStyle/>
            <a:p>
              <a:endParaRPr lang="en-GB">
                <a:latin typeface="Calibri" pitchFamily="34" charset="0"/>
              </a:endParaRPr>
            </a:p>
          </p:txBody>
        </p:sp>
      </p:grpSp>
      <p:sp>
        <p:nvSpPr>
          <p:cNvPr id="4163" name="AutoShape 67"/>
          <p:cNvSpPr>
            <a:spLocks noChangeArrowheads="1"/>
          </p:cNvSpPr>
          <p:nvPr/>
        </p:nvSpPr>
        <p:spPr bwMode="auto">
          <a:xfrm rot="-7200000">
            <a:off x="6300788" y="115888"/>
            <a:ext cx="2592387" cy="25923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64" name="AutoShape 68"/>
          <p:cNvSpPr>
            <a:spLocks noChangeArrowheads="1"/>
          </p:cNvSpPr>
          <p:nvPr/>
        </p:nvSpPr>
        <p:spPr bwMode="auto">
          <a:xfrm rot="-3600000">
            <a:off x="6300788" y="115888"/>
            <a:ext cx="2592387" cy="25923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65" name="AutoShape 69"/>
          <p:cNvSpPr>
            <a:spLocks noChangeArrowheads="1"/>
          </p:cNvSpPr>
          <p:nvPr/>
        </p:nvSpPr>
        <p:spPr bwMode="auto">
          <a:xfrm rot="10800000">
            <a:off x="6300788" y="115888"/>
            <a:ext cx="2592387" cy="25923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66" name="AutoShape 70"/>
          <p:cNvSpPr>
            <a:spLocks noChangeArrowheads="1"/>
          </p:cNvSpPr>
          <p:nvPr/>
        </p:nvSpPr>
        <p:spPr bwMode="auto">
          <a:xfrm rot="7200000">
            <a:off x="6300788" y="115888"/>
            <a:ext cx="2592387" cy="25923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67" name="AutoShape 71"/>
          <p:cNvSpPr>
            <a:spLocks noChangeArrowheads="1"/>
          </p:cNvSpPr>
          <p:nvPr/>
        </p:nvSpPr>
        <p:spPr bwMode="auto">
          <a:xfrm>
            <a:off x="6300788" y="115888"/>
            <a:ext cx="2592387" cy="25923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68" name="AutoShape 72"/>
          <p:cNvSpPr>
            <a:spLocks noChangeArrowheads="1"/>
          </p:cNvSpPr>
          <p:nvPr/>
        </p:nvSpPr>
        <p:spPr bwMode="auto">
          <a:xfrm rot="3600000">
            <a:off x="6300788" y="115888"/>
            <a:ext cx="2592387" cy="25923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80915" name="Rectangle 73"/>
          <p:cNvSpPr>
            <a:spLocks noChangeArrowheads="1"/>
          </p:cNvSpPr>
          <p:nvPr/>
        </p:nvSpPr>
        <p:spPr bwMode="auto">
          <a:xfrm>
            <a:off x="4283075" y="1123950"/>
            <a:ext cx="431800" cy="504825"/>
          </a:xfrm>
          <a:prstGeom prst="rect">
            <a:avLst/>
          </a:prstGeom>
          <a:solidFill>
            <a:schemeClr val="tx1"/>
          </a:solidFill>
          <a:ln w="9525">
            <a:solidFill>
              <a:schemeClr val="tx1"/>
            </a:solidFill>
            <a:miter lim="800000"/>
            <a:headEnd/>
            <a:tailEnd/>
          </a:ln>
        </p:spPr>
        <p:txBody>
          <a:bodyPr wrap="none" anchor="ctr"/>
          <a:lstStyle/>
          <a:p>
            <a:endParaRPr lang="en-GB">
              <a:latin typeface="Calibri" pitchFamily="34" charset="0"/>
            </a:endParaRPr>
          </a:p>
        </p:txBody>
      </p:sp>
      <p:grpSp>
        <p:nvGrpSpPr>
          <p:cNvPr id="80916" name="Group 74"/>
          <p:cNvGrpSpPr>
            <a:grpSpLocks/>
          </p:cNvGrpSpPr>
          <p:nvPr/>
        </p:nvGrpSpPr>
        <p:grpSpPr bwMode="auto">
          <a:xfrm>
            <a:off x="3201988" y="115888"/>
            <a:ext cx="2592387" cy="2592387"/>
            <a:chOff x="3832" y="2432"/>
            <a:chExt cx="1633" cy="1633"/>
          </a:xfrm>
        </p:grpSpPr>
        <p:sp>
          <p:nvSpPr>
            <p:cNvPr id="80984" name="AutoShape 75"/>
            <p:cNvSpPr>
              <a:spLocks noChangeArrowheads="1"/>
            </p:cNvSpPr>
            <p:nvPr/>
          </p:nvSpPr>
          <p:spPr bwMode="auto">
            <a:xfrm rot="-72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FF"/>
            </a:solidFill>
            <a:ln w="38100">
              <a:solidFill>
                <a:srgbClr val="000000"/>
              </a:solidFill>
              <a:miter lim="800000"/>
              <a:headEnd/>
              <a:tailEnd/>
            </a:ln>
          </p:spPr>
          <p:txBody>
            <a:bodyPr/>
            <a:lstStyle/>
            <a:p>
              <a:endParaRPr lang="en-GB">
                <a:latin typeface="Calibri" pitchFamily="34" charset="0"/>
              </a:endParaRPr>
            </a:p>
          </p:txBody>
        </p:sp>
        <p:sp>
          <p:nvSpPr>
            <p:cNvPr id="80985" name="AutoShape 76"/>
            <p:cNvSpPr>
              <a:spLocks noChangeArrowheads="1"/>
            </p:cNvSpPr>
            <p:nvPr/>
          </p:nvSpPr>
          <p:spPr bwMode="auto">
            <a:xfrm rot="-36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996633"/>
            </a:solidFill>
            <a:ln w="38100">
              <a:solidFill>
                <a:srgbClr val="000000"/>
              </a:solidFill>
              <a:miter lim="800000"/>
              <a:headEnd/>
              <a:tailEnd/>
            </a:ln>
          </p:spPr>
          <p:txBody>
            <a:bodyPr/>
            <a:lstStyle/>
            <a:p>
              <a:endParaRPr lang="en-GB">
                <a:latin typeface="Calibri" pitchFamily="34" charset="0"/>
              </a:endParaRPr>
            </a:p>
          </p:txBody>
        </p:sp>
        <p:sp>
          <p:nvSpPr>
            <p:cNvPr id="80986" name="AutoShape 77"/>
            <p:cNvSpPr>
              <a:spLocks noChangeArrowheads="1"/>
            </p:cNvSpPr>
            <p:nvPr/>
          </p:nvSpPr>
          <p:spPr bwMode="auto">
            <a:xfrm rot="108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00"/>
            </a:solidFill>
            <a:ln w="38100">
              <a:solidFill>
                <a:srgbClr val="000000"/>
              </a:solidFill>
              <a:miter lim="800000"/>
              <a:headEnd/>
              <a:tailEnd/>
            </a:ln>
          </p:spPr>
          <p:txBody>
            <a:bodyPr/>
            <a:lstStyle/>
            <a:p>
              <a:endParaRPr lang="en-GB">
                <a:latin typeface="Calibri" pitchFamily="34" charset="0"/>
              </a:endParaRPr>
            </a:p>
          </p:txBody>
        </p:sp>
        <p:sp>
          <p:nvSpPr>
            <p:cNvPr id="80987" name="AutoShape 78"/>
            <p:cNvSpPr>
              <a:spLocks noChangeArrowheads="1"/>
            </p:cNvSpPr>
            <p:nvPr/>
          </p:nvSpPr>
          <p:spPr bwMode="auto">
            <a:xfrm rot="72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00FF00"/>
            </a:solidFill>
            <a:ln w="38100">
              <a:solidFill>
                <a:srgbClr val="000000"/>
              </a:solidFill>
              <a:miter lim="800000"/>
              <a:headEnd/>
              <a:tailEnd/>
            </a:ln>
          </p:spPr>
          <p:txBody>
            <a:bodyPr/>
            <a:lstStyle/>
            <a:p>
              <a:endParaRPr lang="en-GB">
                <a:latin typeface="Calibri" pitchFamily="34" charset="0"/>
              </a:endParaRPr>
            </a:p>
          </p:txBody>
        </p:sp>
        <p:sp>
          <p:nvSpPr>
            <p:cNvPr id="80988" name="AutoShape 79"/>
            <p:cNvSpPr>
              <a:spLocks noChangeArrowheads="1"/>
            </p:cNvSpPr>
            <p:nvPr/>
          </p:nvSpPr>
          <p:spPr bwMode="auto">
            <a:xfrm>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3366FF"/>
            </a:solidFill>
            <a:ln w="38100">
              <a:solidFill>
                <a:srgbClr val="000000"/>
              </a:solidFill>
              <a:miter lim="800000"/>
              <a:headEnd/>
              <a:tailEnd/>
            </a:ln>
          </p:spPr>
          <p:txBody>
            <a:bodyPr/>
            <a:lstStyle/>
            <a:p>
              <a:endParaRPr lang="en-GB">
                <a:latin typeface="Calibri" pitchFamily="34" charset="0"/>
              </a:endParaRPr>
            </a:p>
          </p:txBody>
        </p:sp>
        <p:sp>
          <p:nvSpPr>
            <p:cNvPr id="80989" name="AutoShape 80"/>
            <p:cNvSpPr>
              <a:spLocks noChangeArrowheads="1"/>
            </p:cNvSpPr>
            <p:nvPr/>
          </p:nvSpPr>
          <p:spPr bwMode="auto">
            <a:xfrm rot="36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FF00"/>
            </a:solidFill>
            <a:ln w="38100">
              <a:solidFill>
                <a:srgbClr val="000000"/>
              </a:solidFill>
              <a:miter lim="800000"/>
              <a:headEnd/>
              <a:tailEnd/>
            </a:ln>
          </p:spPr>
          <p:txBody>
            <a:bodyPr/>
            <a:lstStyle/>
            <a:p>
              <a:endParaRPr lang="en-GB">
                <a:latin typeface="Calibri" pitchFamily="34" charset="0"/>
              </a:endParaRPr>
            </a:p>
          </p:txBody>
        </p:sp>
      </p:grpSp>
      <p:sp>
        <p:nvSpPr>
          <p:cNvPr id="4177" name="AutoShape 81"/>
          <p:cNvSpPr>
            <a:spLocks noChangeArrowheads="1"/>
          </p:cNvSpPr>
          <p:nvPr/>
        </p:nvSpPr>
        <p:spPr bwMode="auto">
          <a:xfrm rot="-7200000">
            <a:off x="3203575" y="115888"/>
            <a:ext cx="2592387"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78" name="AutoShape 82"/>
          <p:cNvSpPr>
            <a:spLocks noChangeArrowheads="1"/>
          </p:cNvSpPr>
          <p:nvPr/>
        </p:nvSpPr>
        <p:spPr bwMode="auto">
          <a:xfrm rot="-3600000">
            <a:off x="3203575" y="115888"/>
            <a:ext cx="2592387"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79" name="AutoShape 83"/>
          <p:cNvSpPr>
            <a:spLocks noChangeArrowheads="1"/>
          </p:cNvSpPr>
          <p:nvPr/>
        </p:nvSpPr>
        <p:spPr bwMode="auto">
          <a:xfrm rot="10800000">
            <a:off x="3203575" y="115888"/>
            <a:ext cx="2592388" cy="25923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80" name="AutoShape 84"/>
          <p:cNvSpPr>
            <a:spLocks noChangeArrowheads="1"/>
          </p:cNvSpPr>
          <p:nvPr/>
        </p:nvSpPr>
        <p:spPr bwMode="auto">
          <a:xfrm rot="7200000">
            <a:off x="3203575" y="115888"/>
            <a:ext cx="2592387"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81" name="AutoShape 85"/>
          <p:cNvSpPr>
            <a:spLocks noChangeArrowheads="1"/>
          </p:cNvSpPr>
          <p:nvPr/>
        </p:nvSpPr>
        <p:spPr bwMode="auto">
          <a:xfrm>
            <a:off x="3203575" y="115888"/>
            <a:ext cx="2592388" cy="25923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82" name="AutoShape 86"/>
          <p:cNvSpPr>
            <a:spLocks noChangeArrowheads="1"/>
          </p:cNvSpPr>
          <p:nvPr/>
        </p:nvSpPr>
        <p:spPr bwMode="auto">
          <a:xfrm rot="3600000">
            <a:off x="3203575" y="115888"/>
            <a:ext cx="2592387"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80923" name="Rectangle 87"/>
          <p:cNvSpPr>
            <a:spLocks noChangeArrowheads="1"/>
          </p:cNvSpPr>
          <p:nvPr/>
        </p:nvSpPr>
        <p:spPr bwMode="auto">
          <a:xfrm>
            <a:off x="1260475" y="1123950"/>
            <a:ext cx="431800" cy="504825"/>
          </a:xfrm>
          <a:prstGeom prst="rect">
            <a:avLst/>
          </a:prstGeom>
          <a:solidFill>
            <a:schemeClr val="tx1"/>
          </a:solidFill>
          <a:ln w="9525">
            <a:solidFill>
              <a:schemeClr val="tx1"/>
            </a:solidFill>
            <a:miter lim="800000"/>
            <a:headEnd/>
            <a:tailEnd/>
          </a:ln>
        </p:spPr>
        <p:txBody>
          <a:bodyPr wrap="none" anchor="ctr"/>
          <a:lstStyle/>
          <a:p>
            <a:endParaRPr lang="en-GB">
              <a:latin typeface="Calibri" pitchFamily="34" charset="0"/>
            </a:endParaRPr>
          </a:p>
        </p:txBody>
      </p:sp>
      <p:grpSp>
        <p:nvGrpSpPr>
          <p:cNvPr id="80924" name="Group 88"/>
          <p:cNvGrpSpPr>
            <a:grpSpLocks/>
          </p:cNvGrpSpPr>
          <p:nvPr/>
        </p:nvGrpSpPr>
        <p:grpSpPr bwMode="auto">
          <a:xfrm>
            <a:off x="179388" y="115888"/>
            <a:ext cx="2592387" cy="2592387"/>
            <a:chOff x="3832" y="2432"/>
            <a:chExt cx="1633" cy="1633"/>
          </a:xfrm>
        </p:grpSpPr>
        <p:sp>
          <p:nvSpPr>
            <p:cNvPr id="80978" name="AutoShape 89"/>
            <p:cNvSpPr>
              <a:spLocks noChangeArrowheads="1"/>
            </p:cNvSpPr>
            <p:nvPr/>
          </p:nvSpPr>
          <p:spPr bwMode="auto">
            <a:xfrm rot="-72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FF"/>
            </a:solidFill>
            <a:ln w="38100">
              <a:solidFill>
                <a:srgbClr val="000000"/>
              </a:solidFill>
              <a:miter lim="800000"/>
              <a:headEnd/>
              <a:tailEnd/>
            </a:ln>
          </p:spPr>
          <p:txBody>
            <a:bodyPr/>
            <a:lstStyle/>
            <a:p>
              <a:endParaRPr lang="en-GB">
                <a:latin typeface="Calibri" pitchFamily="34" charset="0"/>
              </a:endParaRPr>
            </a:p>
          </p:txBody>
        </p:sp>
        <p:sp>
          <p:nvSpPr>
            <p:cNvPr id="80979" name="AutoShape 90"/>
            <p:cNvSpPr>
              <a:spLocks noChangeArrowheads="1"/>
            </p:cNvSpPr>
            <p:nvPr/>
          </p:nvSpPr>
          <p:spPr bwMode="auto">
            <a:xfrm rot="-36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996633"/>
            </a:solidFill>
            <a:ln w="38100">
              <a:solidFill>
                <a:srgbClr val="000000"/>
              </a:solidFill>
              <a:miter lim="800000"/>
              <a:headEnd/>
              <a:tailEnd/>
            </a:ln>
          </p:spPr>
          <p:txBody>
            <a:bodyPr/>
            <a:lstStyle/>
            <a:p>
              <a:endParaRPr lang="en-GB">
                <a:latin typeface="Calibri" pitchFamily="34" charset="0"/>
              </a:endParaRPr>
            </a:p>
          </p:txBody>
        </p:sp>
        <p:sp>
          <p:nvSpPr>
            <p:cNvPr id="80980" name="AutoShape 91"/>
            <p:cNvSpPr>
              <a:spLocks noChangeArrowheads="1"/>
            </p:cNvSpPr>
            <p:nvPr/>
          </p:nvSpPr>
          <p:spPr bwMode="auto">
            <a:xfrm rot="108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00"/>
            </a:solidFill>
            <a:ln w="38100">
              <a:solidFill>
                <a:srgbClr val="000000"/>
              </a:solidFill>
              <a:miter lim="800000"/>
              <a:headEnd/>
              <a:tailEnd/>
            </a:ln>
          </p:spPr>
          <p:txBody>
            <a:bodyPr/>
            <a:lstStyle/>
            <a:p>
              <a:endParaRPr lang="en-GB">
                <a:latin typeface="Calibri" pitchFamily="34" charset="0"/>
              </a:endParaRPr>
            </a:p>
          </p:txBody>
        </p:sp>
        <p:sp>
          <p:nvSpPr>
            <p:cNvPr id="80981" name="AutoShape 92"/>
            <p:cNvSpPr>
              <a:spLocks noChangeArrowheads="1"/>
            </p:cNvSpPr>
            <p:nvPr/>
          </p:nvSpPr>
          <p:spPr bwMode="auto">
            <a:xfrm rot="72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00FF00"/>
            </a:solidFill>
            <a:ln w="38100">
              <a:solidFill>
                <a:srgbClr val="000000"/>
              </a:solidFill>
              <a:miter lim="800000"/>
              <a:headEnd/>
              <a:tailEnd/>
            </a:ln>
          </p:spPr>
          <p:txBody>
            <a:bodyPr/>
            <a:lstStyle/>
            <a:p>
              <a:endParaRPr lang="en-GB">
                <a:latin typeface="Calibri" pitchFamily="34" charset="0"/>
              </a:endParaRPr>
            </a:p>
          </p:txBody>
        </p:sp>
        <p:sp>
          <p:nvSpPr>
            <p:cNvPr id="80982" name="AutoShape 93"/>
            <p:cNvSpPr>
              <a:spLocks noChangeArrowheads="1"/>
            </p:cNvSpPr>
            <p:nvPr/>
          </p:nvSpPr>
          <p:spPr bwMode="auto">
            <a:xfrm>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3366FF"/>
            </a:solidFill>
            <a:ln w="38100">
              <a:solidFill>
                <a:srgbClr val="000000"/>
              </a:solidFill>
              <a:miter lim="800000"/>
              <a:headEnd/>
              <a:tailEnd/>
            </a:ln>
          </p:spPr>
          <p:txBody>
            <a:bodyPr/>
            <a:lstStyle/>
            <a:p>
              <a:endParaRPr lang="en-GB">
                <a:latin typeface="Calibri" pitchFamily="34" charset="0"/>
              </a:endParaRPr>
            </a:p>
          </p:txBody>
        </p:sp>
        <p:sp>
          <p:nvSpPr>
            <p:cNvPr id="80983" name="AutoShape 94"/>
            <p:cNvSpPr>
              <a:spLocks noChangeArrowheads="1"/>
            </p:cNvSpPr>
            <p:nvPr/>
          </p:nvSpPr>
          <p:spPr bwMode="auto">
            <a:xfrm rot="36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FF00"/>
            </a:solidFill>
            <a:ln w="38100">
              <a:solidFill>
                <a:srgbClr val="000000"/>
              </a:solidFill>
              <a:miter lim="800000"/>
              <a:headEnd/>
              <a:tailEnd/>
            </a:ln>
          </p:spPr>
          <p:txBody>
            <a:bodyPr/>
            <a:lstStyle/>
            <a:p>
              <a:endParaRPr lang="en-GB">
                <a:latin typeface="Calibri" pitchFamily="34" charset="0"/>
              </a:endParaRPr>
            </a:p>
          </p:txBody>
        </p:sp>
      </p:grpSp>
      <p:sp>
        <p:nvSpPr>
          <p:cNvPr id="4191" name="AutoShape 95"/>
          <p:cNvSpPr>
            <a:spLocks noChangeArrowheads="1"/>
          </p:cNvSpPr>
          <p:nvPr/>
        </p:nvSpPr>
        <p:spPr bwMode="auto">
          <a:xfrm rot="-7200000">
            <a:off x="180975" y="115888"/>
            <a:ext cx="2592387"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92" name="AutoShape 96"/>
          <p:cNvSpPr>
            <a:spLocks noChangeArrowheads="1"/>
          </p:cNvSpPr>
          <p:nvPr/>
        </p:nvSpPr>
        <p:spPr bwMode="auto">
          <a:xfrm rot="-3600000">
            <a:off x="180975" y="115888"/>
            <a:ext cx="2592387"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93" name="AutoShape 97"/>
          <p:cNvSpPr>
            <a:spLocks noChangeArrowheads="1"/>
          </p:cNvSpPr>
          <p:nvPr/>
        </p:nvSpPr>
        <p:spPr bwMode="auto">
          <a:xfrm rot="10800000">
            <a:off x="180975" y="115888"/>
            <a:ext cx="2592388" cy="25923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94" name="AutoShape 98"/>
          <p:cNvSpPr>
            <a:spLocks noChangeArrowheads="1"/>
          </p:cNvSpPr>
          <p:nvPr/>
        </p:nvSpPr>
        <p:spPr bwMode="auto">
          <a:xfrm rot="7200000">
            <a:off x="180975" y="115888"/>
            <a:ext cx="2592387"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95" name="AutoShape 99"/>
          <p:cNvSpPr>
            <a:spLocks noChangeArrowheads="1"/>
          </p:cNvSpPr>
          <p:nvPr/>
        </p:nvSpPr>
        <p:spPr bwMode="auto">
          <a:xfrm>
            <a:off x="180975" y="115888"/>
            <a:ext cx="2592388" cy="25923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96" name="AutoShape 100"/>
          <p:cNvSpPr>
            <a:spLocks noChangeArrowheads="1"/>
          </p:cNvSpPr>
          <p:nvPr/>
        </p:nvSpPr>
        <p:spPr bwMode="auto">
          <a:xfrm rot="3600000">
            <a:off x="180975" y="115888"/>
            <a:ext cx="2592387"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80931" name="Rectangle 101"/>
          <p:cNvSpPr>
            <a:spLocks noChangeArrowheads="1"/>
          </p:cNvSpPr>
          <p:nvPr/>
        </p:nvSpPr>
        <p:spPr bwMode="auto">
          <a:xfrm>
            <a:off x="1189038" y="5157788"/>
            <a:ext cx="431800" cy="504825"/>
          </a:xfrm>
          <a:prstGeom prst="rect">
            <a:avLst/>
          </a:prstGeom>
          <a:solidFill>
            <a:schemeClr val="tx1"/>
          </a:solidFill>
          <a:ln w="9525">
            <a:solidFill>
              <a:schemeClr val="tx1"/>
            </a:solidFill>
            <a:miter lim="800000"/>
            <a:headEnd/>
            <a:tailEnd/>
          </a:ln>
        </p:spPr>
        <p:txBody>
          <a:bodyPr wrap="none" anchor="ctr"/>
          <a:lstStyle/>
          <a:p>
            <a:endParaRPr lang="en-GB">
              <a:latin typeface="Calibri" pitchFamily="34" charset="0"/>
            </a:endParaRPr>
          </a:p>
        </p:txBody>
      </p:sp>
      <p:grpSp>
        <p:nvGrpSpPr>
          <p:cNvPr id="80932" name="Group 102"/>
          <p:cNvGrpSpPr>
            <a:grpSpLocks/>
          </p:cNvGrpSpPr>
          <p:nvPr/>
        </p:nvGrpSpPr>
        <p:grpSpPr bwMode="auto">
          <a:xfrm>
            <a:off x="107950" y="4149725"/>
            <a:ext cx="2592388" cy="2592388"/>
            <a:chOff x="3832" y="2432"/>
            <a:chExt cx="1633" cy="1633"/>
          </a:xfrm>
        </p:grpSpPr>
        <p:sp>
          <p:nvSpPr>
            <p:cNvPr id="80972" name="AutoShape 103"/>
            <p:cNvSpPr>
              <a:spLocks noChangeArrowheads="1"/>
            </p:cNvSpPr>
            <p:nvPr/>
          </p:nvSpPr>
          <p:spPr bwMode="auto">
            <a:xfrm rot="-72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FF"/>
            </a:solidFill>
            <a:ln w="38100">
              <a:solidFill>
                <a:srgbClr val="000000"/>
              </a:solidFill>
              <a:miter lim="800000"/>
              <a:headEnd/>
              <a:tailEnd/>
            </a:ln>
          </p:spPr>
          <p:txBody>
            <a:bodyPr/>
            <a:lstStyle/>
            <a:p>
              <a:endParaRPr lang="en-GB">
                <a:latin typeface="Calibri" pitchFamily="34" charset="0"/>
              </a:endParaRPr>
            </a:p>
          </p:txBody>
        </p:sp>
        <p:sp>
          <p:nvSpPr>
            <p:cNvPr id="80973" name="AutoShape 104"/>
            <p:cNvSpPr>
              <a:spLocks noChangeArrowheads="1"/>
            </p:cNvSpPr>
            <p:nvPr/>
          </p:nvSpPr>
          <p:spPr bwMode="auto">
            <a:xfrm rot="-36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996633"/>
            </a:solidFill>
            <a:ln w="38100">
              <a:solidFill>
                <a:srgbClr val="000000"/>
              </a:solidFill>
              <a:miter lim="800000"/>
              <a:headEnd/>
              <a:tailEnd/>
            </a:ln>
          </p:spPr>
          <p:txBody>
            <a:bodyPr/>
            <a:lstStyle/>
            <a:p>
              <a:endParaRPr lang="en-GB">
                <a:latin typeface="Calibri" pitchFamily="34" charset="0"/>
              </a:endParaRPr>
            </a:p>
          </p:txBody>
        </p:sp>
        <p:sp>
          <p:nvSpPr>
            <p:cNvPr id="80974" name="AutoShape 105"/>
            <p:cNvSpPr>
              <a:spLocks noChangeArrowheads="1"/>
            </p:cNvSpPr>
            <p:nvPr/>
          </p:nvSpPr>
          <p:spPr bwMode="auto">
            <a:xfrm rot="108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00"/>
            </a:solidFill>
            <a:ln w="38100">
              <a:solidFill>
                <a:srgbClr val="000000"/>
              </a:solidFill>
              <a:miter lim="800000"/>
              <a:headEnd/>
              <a:tailEnd/>
            </a:ln>
          </p:spPr>
          <p:txBody>
            <a:bodyPr/>
            <a:lstStyle/>
            <a:p>
              <a:endParaRPr lang="en-GB">
                <a:latin typeface="Calibri" pitchFamily="34" charset="0"/>
              </a:endParaRPr>
            </a:p>
          </p:txBody>
        </p:sp>
        <p:sp>
          <p:nvSpPr>
            <p:cNvPr id="80975" name="AutoShape 106"/>
            <p:cNvSpPr>
              <a:spLocks noChangeArrowheads="1"/>
            </p:cNvSpPr>
            <p:nvPr/>
          </p:nvSpPr>
          <p:spPr bwMode="auto">
            <a:xfrm rot="72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00FF00"/>
            </a:solidFill>
            <a:ln w="38100">
              <a:solidFill>
                <a:srgbClr val="000000"/>
              </a:solidFill>
              <a:miter lim="800000"/>
              <a:headEnd/>
              <a:tailEnd/>
            </a:ln>
          </p:spPr>
          <p:txBody>
            <a:bodyPr/>
            <a:lstStyle/>
            <a:p>
              <a:endParaRPr lang="en-GB">
                <a:latin typeface="Calibri" pitchFamily="34" charset="0"/>
              </a:endParaRPr>
            </a:p>
          </p:txBody>
        </p:sp>
        <p:sp>
          <p:nvSpPr>
            <p:cNvPr id="80976" name="AutoShape 107"/>
            <p:cNvSpPr>
              <a:spLocks noChangeArrowheads="1"/>
            </p:cNvSpPr>
            <p:nvPr/>
          </p:nvSpPr>
          <p:spPr bwMode="auto">
            <a:xfrm>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3366FF"/>
            </a:solidFill>
            <a:ln w="38100">
              <a:solidFill>
                <a:srgbClr val="000000"/>
              </a:solidFill>
              <a:miter lim="800000"/>
              <a:headEnd/>
              <a:tailEnd/>
            </a:ln>
          </p:spPr>
          <p:txBody>
            <a:bodyPr/>
            <a:lstStyle/>
            <a:p>
              <a:endParaRPr lang="en-GB">
                <a:latin typeface="Calibri" pitchFamily="34" charset="0"/>
              </a:endParaRPr>
            </a:p>
          </p:txBody>
        </p:sp>
        <p:sp>
          <p:nvSpPr>
            <p:cNvPr id="80977" name="AutoShape 108"/>
            <p:cNvSpPr>
              <a:spLocks noChangeArrowheads="1"/>
            </p:cNvSpPr>
            <p:nvPr/>
          </p:nvSpPr>
          <p:spPr bwMode="auto">
            <a:xfrm rot="36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FF00"/>
            </a:solidFill>
            <a:ln w="38100">
              <a:solidFill>
                <a:srgbClr val="000000"/>
              </a:solidFill>
              <a:miter lim="800000"/>
              <a:headEnd/>
              <a:tailEnd/>
            </a:ln>
          </p:spPr>
          <p:txBody>
            <a:bodyPr/>
            <a:lstStyle/>
            <a:p>
              <a:endParaRPr lang="en-GB">
                <a:latin typeface="Calibri" pitchFamily="34" charset="0"/>
              </a:endParaRPr>
            </a:p>
          </p:txBody>
        </p:sp>
      </p:grpSp>
      <p:sp>
        <p:nvSpPr>
          <p:cNvPr id="4205" name="AutoShape 109"/>
          <p:cNvSpPr>
            <a:spLocks noChangeArrowheads="1"/>
          </p:cNvSpPr>
          <p:nvPr/>
        </p:nvSpPr>
        <p:spPr bwMode="auto">
          <a:xfrm rot="-7200000">
            <a:off x="109538" y="4149725"/>
            <a:ext cx="2592388" cy="25923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206" name="AutoShape 110"/>
          <p:cNvSpPr>
            <a:spLocks noChangeArrowheads="1"/>
          </p:cNvSpPr>
          <p:nvPr/>
        </p:nvSpPr>
        <p:spPr bwMode="auto">
          <a:xfrm rot="-3600000">
            <a:off x="109538" y="4149725"/>
            <a:ext cx="2592388" cy="25923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207" name="AutoShape 111"/>
          <p:cNvSpPr>
            <a:spLocks noChangeArrowheads="1"/>
          </p:cNvSpPr>
          <p:nvPr/>
        </p:nvSpPr>
        <p:spPr bwMode="auto">
          <a:xfrm rot="10800000">
            <a:off x="109538" y="4149725"/>
            <a:ext cx="2592387"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208" name="AutoShape 112"/>
          <p:cNvSpPr>
            <a:spLocks noChangeArrowheads="1"/>
          </p:cNvSpPr>
          <p:nvPr/>
        </p:nvSpPr>
        <p:spPr bwMode="auto">
          <a:xfrm rot="7200000">
            <a:off x="109538" y="4149725"/>
            <a:ext cx="2592388" cy="25923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209" name="AutoShape 113"/>
          <p:cNvSpPr>
            <a:spLocks noChangeArrowheads="1"/>
          </p:cNvSpPr>
          <p:nvPr/>
        </p:nvSpPr>
        <p:spPr bwMode="auto">
          <a:xfrm>
            <a:off x="109538" y="4149725"/>
            <a:ext cx="2592387"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210" name="AutoShape 114"/>
          <p:cNvSpPr>
            <a:spLocks noChangeArrowheads="1"/>
          </p:cNvSpPr>
          <p:nvPr/>
        </p:nvSpPr>
        <p:spPr bwMode="auto">
          <a:xfrm rot="3600000">
            <a:off x="109538" y="4149725"/>
            <a:ext cx="2592388" cy="25923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80939" name="Rectangle 115"/>
          <p:cNvSpPr>
            <a:spLocks noChangeArrowheads="1"/>
          </p:cNvSpPr>
          <p:nvPr/>
        </p:nvSpPr>
        <p:spPr bwMode="auto">
          <a:xfrm>
            <a:off x="4283075" y="5157788"/>
            <a:ext cx="431800" cy="504825"/>
          </a:xfrm>
          <a:prstGeom prst="rect">
            <a:avLst/>
          </a:prstGeom>
          <a:solidFill>
            <a:schemeClr val="tx1"/>
          </a:solidFill>
          <a:ln w="9525">
            <a:solidFill>
              <a:schemeClr val="tx1"/>
            </a:solidFill>
            <a:miter lim="800000"/>
            <a:headEnd/>
            <a:tailEnd/>
          </a:ln>
        </p:spPr>
        <p:txBody>
          <a:bodyPr wrap="none" anchor="ctr"/>
          <a:lstStyle/>
          <a:p>
            <a:endParaRPr lang="en-GB">
              <a:latin typeface="Calibri" pitchFamily="34" charset="0"/>
            </a:endParaRPr>
          </a:p>
        </p:txBody>
      </p:sp>
      <p:grpSp>
        <p:nvGrpSpPr>
          <p:cNvPr id="80940" name="Group 116"/>
          <p:cNvGrpSpPr>
            <a:grpSpLocks/>
          </p:cNvGrpSpPr>
          <p:nvPr/>
        </p:nvGrpSpPr>
        <p:grpSpPr bwMode="auto">
          <a:xfrm>
            <a:off x="3201988" y="4149725"/>
            <a:ext cx="2592387" cy="2592388"/>
            <a:chOff x="3832" y="2432"/>
            <a:chExt cx="1633" cy="1633"/>
          </a:xfrm>
        </p:grpSpPr>
        <p:sp>
          <p:nvSpPr>
            <p:cNvPr id="80966" name="AutoShape 117"/>
            <p:cNvSpPr>
              <a:spLocks noChangeArrowheads="1"/>
            </p:cNvSpPr>
            <p:nvPr/>
          </p:nvSpPr>
          <p:spPr bwMode="auto">
            <a:xfrm rot="-72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FF"/>
            </a:solidFill>
            <a:ln w="38100">
              <a:solidFill>
                <a:srgbClr val="000000"/>
              </a:solidFill>
              <a:miter lim="800000"/>
              <a:headEnd/>
              <a:tailEnd/>
            </a:ln>
          </p:spPr>
          <p:txBody>
            <a:bodyPr/>
            <a:lstStyle/>
            <a:p>
              <a:endParaRPr lang="en-GB">
                <a:latin typeface="Calibri" pitchFamily="34" charset="0"/>
              </a:endParaRPr>
            </a:p>
          </p:txBody>
        </p:sp>
        <p:sp>
          <p:nvSpPr>
            <p:cNvPr id="80967" name="AutoShape 118"/>
            <p:cNvSpPr>
              <a:spLocks noChangeArrowheads="1"/>
            </p:cNvSpPr>
            <p:nvPr/>
          </p:nvSpPr>
          <p:spPr bwMode="auto">
            <a:xfrm rot="-36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996633"/>
            </a:solidFill>
            <a:ln w="38100">
              <a:solidFill>
                <a:srgbClr val="000000"/>
              </a:solidFill>
              <a:miter lim="800000"/>
              <a:headEnd/>
              <a:tailEnd/>
            </a:ln>
          </p:spPr>
          <p:txBody>
            <a:bodyPr/>
            <a:lstStyle/>
            <a:p>
              <a:endParaRPr lang="en-GB">
                <a:latin typeface="Calibri" pitchFamily="34" charset="0"/>
              </a:endParaRPr>
            </a:p>
          </p:txBody>
        </p:sp>
        <p:sp>
          <p:nvSpPr>
            <p:cNvPr id="80968" name="AutoShape 119"/>
            <p:cNvSpPr>
              <a:spLocks noChangeArrowheads="1"/>
            </p:cNvSpPr>
            <p:nvPr/>
          </p:nvSpPr>
          <p:spPr bwMode="auto">
            <a:xfrm rot="108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00"/>
            </a:solidFill>
            <a:ln w="38100">
              <a:solidFill>
                <a:srgbClr val="000000"/>
              </a:solidFill>
              <a:miter lim="800000"/>
              <a:headEnd/>
              <a:tailEnd/>
            </a:ln>
          </p:spPr>
          <p:txBody>
            <a:bodyPr/>
            <a:lstStyle/>
            <a:p>
              <a:endParaRPr lang="en-GB">
                <a:latin typeface="Calibri" pitchFamily="34" charset="0"/>
              </a:endParaRPr>
            </a:p>
          </p:txBody>
        </p:sp>
        <p:sp>
          <p:nvSpPr>
            <p:cNvPr id="80969" name="AutoShape 120"/>
            <p:cNvSpPr>
              <a:spLocks noChangeArrowheads="1"/>
            </p:cNvSpPr>
            <p:nvPr/>
          </p:nvSpPr>
          <p:spPr bwMode="auto">
            <a:xfrm rot="72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00FF00"/>
            </a:solidFill>
            <a:ln w="38100">
              <a:solidFill>
                <a:srgbClr val="000000"/>
              </a:solidFill>
              <a:miter lim="800000"/>
              <a:headEnd/>
              <a:tailEnd/>
            </a:ln>
          </p:spPr>
          <p:txBody>
            <a:bodyPr/>
            <a:lstStyle/>
            <a:p>
              <a:endParaRPr lang="en-GB">
                <a:latin typeface="Calibri" pitchFamily="34" charset="0"/>
              </a:endParaRPr>
            </a:p>
          </p:txBody>
        </p:sp>
        <p:sp>
          <p:nvSpPr>
            <p:cNvPr id="80970" name="AutoShape 121"/>
            <p:cNvSpPr>
              <a:spLocks noChangeArrowheads="1"/>
            </p:cNvSpPr>
            <p:nvPr/>
          </p:nvSpPr>
          <p:spPr bwMode="auto">
            <a:xfrm>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3366FF"/>
            </a:solidFill>
            <a:ln w="38100">
              <a:solidFill>
                <a:srgbClr val="000000"/>
              </a:solidFill>
              <a:miter lim="800000"/>
              <a:headEnd/>
              <a:tailEnd/>
            </a:ln>
          </p:spPr>
          <p:txBody>
            <a:bodyPr/>
            <a:lstStyle/>
            <a:p>
              <a:endParaRPr lang="en-GB">
                <a:latin typeface="Calibri" pitchFamily="34" charset="0"/>
              </a:endParaRPr>
            </a:p>
          </p:txBody>
        </p:sp>
        <p:sp>
          <p:nvSpPr>
            <p:cNvPr id="80971" name="AutoShape 122"/>
            <p:cNvSpPr>
              <a:spLocks noChangeArrowheads="1"/>
            </p:cNvSpPr>
            <p:nvPr/>
          </p:nvSpPr>
          <p:spPr bwMode="auto">
            <a:xfrm rot="36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FF00"/>
            </a:solidFill>
            <a:ln w="38100">
              <a:solidFill>
                <a:srgbClr val="000000"/>
              </a:solidFill>
              <a:miter lim="800000"/>
              <a:headEnd/>
              <a:tailEnd/>
            </a:ln>
          </p:spPr>
          <p:txBody>
            <a:bodyPr/>
            <a:lstStyle/>
            <a:p>
              <a:endParaRPr lang="en-GB">
                <a:latin typeface="Calibri" pitchFamily="34" charset="0"/>
              </a:endParaRPr>
            </a:p>
          </p:txBody>
        </p:sp>
      </p:grpSp>
      <p:sp>
        <p:nvSpPr>
          <p:cNvPr id="4219" name="AutoShape 123"/>
          <p:cNvSpPr>
            <a:spLocks noChangeArrowheads="1"/>
          </p:cNvSpPr>
          <p:nvPr/>
        </p:nvSpPr>
        <p:spPr bwMode="auto">
          <a:xfrm rot="-7200000">
            <a:off x="3203575" y="4149725"/>
            <a:ext cx="2592388"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220" name="AutoShape 124"/>
          <p:cNvSpPr>
            <a:spLocks noChangeArrowheads="1"/>
          </p:cNvSpPr>
          <p:nvPr/>
        </p:nvSpPr>
        <p:spPr bwMode="auto">
          <a:xfrm rot="-3600000">
            <a:off x="3203575" y="4149725"/>
            <a:ext cx="2592388"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221" name="AutoShape 125"/>
          <p:cNvSpPr>
            <a:spLocks noChangeArrowheads="1"/>
          </p:cNvSpPr>
          <p:nvPr/>
        </p:nvSpPr>
        <p:spPr bwMode="auto">
          <a:xfrm rot="10800000">
            <a:off x="3203575" y="4149725"/>
            <a:ext cx="2592388"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222" name="AutoShape 126"/>
          <p:cNvSpPr>
            <a:spLocks noChangeArrowheads="1"/>
          </p:cNvSpPr>
          <p:nvPr/>
        </p:nvSpPr>
        <p:spPr bwMode="auto">
          <a:xfrm rot="7200000">
            <a:off x="3203575" y="4149725"/>
            <a:ext cx="2592388"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223" name="AutoShape 127"/>
          <p:cNvSpPr>
            <a:spLocks noChangeArrowheads="1"/>
          </p:cNvSpPr>
          <p:nvPr/>
        </p:nvSpPr>
        <p:spPr bwMode="auto">
          <a:xfrm>
            <a:off x="3203575" y="4149725"/>
            <a:ext cx="2592388"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224" name="AutoShape 128"/>
          <p:cNvSpPr>
            <a:spLocks noChangeArrowheads="1"/>
          </p:cNvSpPr>
          <p:nvPr/>
        </p:nvSpPr>
        <p:spPr bwMode="auto">
          <a:xfrm rot="3600000">
            <a:off x="3203575" y="4149725"/>
            <a:ext cx="2592388"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80947" name="WordArt 129"/>
          <p:cNvSpPr>
            <a:spLocks noChangeArrowheads="1" noChangeShapeType="1" noTextEdit="1"/>
          </p:cNvSpPr>
          <p:nvPr/>
        </p:nvSpPr>
        <p:spPr bwMode="auto">
          <a:xfrm>
            <a:off x="34925" y="2060575"/>
            <a:ext cx="3048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0000"/>
                </a:solidFill>
                <a:latin typeface="Arial Black"/>
              </a:rPr>
              <a:t>1</a:t>
            </a:r>
          </a:p>
        </p:txBody>
      </p:sp>
      <p:sp>
        <p:nvSpPr>
          <p:cNvPr id="80948" name="WordArt 130"/>
          <p:cNvSpPr>
            <a:spLocks noChangeArrowheads="1" noChangeShapeType="1" noTextEdit="1"/>
          </p:cNvSpPr>
          <p:nvPr/>
        </p:nvSpPr>
        <p:spPr bwMode="auto">
          <a:xfrm>
            <a:off x="3043238" y="2060575"/>
            <a:ext cx="3048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0000"/>
                </a:solidFill>
                <a:latin typeface="Arial Black"/>
              </a:rPr>
              <a:t>2</a:t>
            </a:r>
          </a:p>
        </p:txBody>
      </p:sp>
      <p:sp>
        <p:nvSpPr>
          <p:cNvPr id="80949" name="WordArt 131"/>
          <p:cNvSpPr>
            <a:spLocks noChangeArrowheads="1" noChangeShapeType="1" noTextEdit="1"/>
          </p:cNvSpPr>
          <p:nvPr/>
        </p:nvSpPr>
        <p:spPr bwMode="auto">
          <a:xfrm>
            <a:off x="6156325" y="2060575"/>
            <a:ext cx="3048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0000"/>
                </a:solidFill>
                <a:latin typeface="Arial Black"/>
              </a:rPr>
              <a:t>3</a:t>
            </a:r>
          </a:p>
        </p:txBody>
      </p:sp>
      <p:sp>
        <p:nvSpPr>
          <p:cNvPr id="80950" name="WordArt 132"/>
          <p:cNvSpPr>
            <a:spLocks noChangeArrowheads="1" noChangeShapeType="1" noTextEdit="1"/>
          </p:cNvSpPr>
          <p:nvPr/>
        </p:nvSpPr>
        <p:spPr bwMode="auto">
          <a:xfrm>
            <a:off x="34925" y="6165850"/>
            <a:ext cx="3048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0000"/>
                </a:solidFill>
                <a:latin typeface="Arial Black"/>
              </a:rPr>
              <a:t>4</a:t>
            </a:r>
          </a:p>
        </p:txBody>
      </p:sp>
      <p:sp>
        <p:nvSpPr>
          <p:cNvPr id="80951" name="WordArt 133"/>
          <p:cNvSpPr>
            <a:spLocks noChangeArrowheads="1" noChangeShapeType="1" noTextEdit="1"/>
          </p:cNvSpPr>
          <p:nvPr/>
        </p:nvSpPr>
        <p:spPr bwMode="auto">
          <a:xfrm>
            <a:off x="3043238" y="6165850"/>
            <a:ext cx="3048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0000"/>
                </a:solidFill>
                <a:latin typeface="Arial Black"/>
              </a:rPr>
              <a:t>5</a:t>
            </a:r>
          </a:p>
        </p:txBody>
      </p:sp>
      <p:sp>
        <p:nvSpPr>
          <p:cNvPr id="80952" name="WordArt 134"/>
          <p:cNvSpPr>
            <a:spLocks noChangeArrowheads="1" noChangeShapeType="1" noTextEdit="1"/>
          </p:cNvSpPr>
          <p:nvPr/>
        </p:nvSpPr>
        <p:spPr bwMode="auto">
          <a:xfrm>
            <a:off x="6300788" y="6165850"/>
            <a:ext cx="3048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0000"/>
                </a:solidFill>
                <a:latin typeface="Arial Black"/>
              </a:rPr>
              <a:t>6</a:t>
            </a:r>
          </a:p>
        </p:txBody>
      </p:sp>
      <p:sp>
        <p:nvSpPr>
          <p:cNvPr id="80953" name="Rectangle 135">
            <a:hlinkClick r:id="" action="ppaction://hlinkshowjump?jump=nextslide"/>
          </p:cNvPr>
          <p:cNvSpPr>
            <a:spLocks noChangeArrowheads="1"/>
          </p:cNvSpPr>
          <p:nvPr/>
        </p:nvSpPr>
        <p:spPr bwMode="auto">
          <a:xfrm>
            <a:off x="107950" y="2924175"/>
            <a:ext cx="504825" cy="433388"/>
          </a:xfrm>
          <a:prstGeom prst="rect">
            <a:avLst/>
          </a:prstGeom>
          <a:solidFill>
            <a:srgbClr val="0066FF"/>
          </a:solidFill>
          <a:ln w="9525">
            <a:solidFill>
              <a:schemeClr val="tx1"/>
            </a:solidFill>
            <a:miter lim="800000"/>
            <a:headEnd/>
            <a:tailEnd/>
          </a:ln>
        </p:spPr>
        <p:txBody>
          <a:bodyPr wrap="none" anchor="ctr"/>
          <a:lstStyle/>
          <a:p>
            <a:endParaRPr lang="en-GB">
              <a:latin typeface="Calibri" pitchFamily="34" charset="0"/>
            </a:endParaRPr>
          </a:p>
        </p:txBody>
      </p:sp>
      <p:sp>
        <p:nvSpPr>
          <p:cNvPr id="80954" name="Rectangle 136">
            <a:hlinkClick r:id="" action="ppaction://noaction"/>
          </p:cNvPr>
          <p:cNvSpPr>
            <a:spLocks noChangeArrowheads="1"/>
          </p:cNvSpPr>
          <p:nvPr/>
        </p:nvSpPr>
        <p:spPr bwMode="auto">
          <a:xfrm>
            <a:off x="107950" y="3500438"/>
            <a:ext cx="504825" cy="433387"/>
          </a:xfrm>
          <a:prstGeom prst="rect">
            <a:avLst/>
          </a:prstGeom>
          <a:solidFill>
            <a:srgbClr val="00FF00"/>
          </a:solidFill>
          <a:ln w="9525">
            <a:solidFill>
              <a:schemeClr val="tx1"/>
            </a:solidFill>
            <a:miter lim="800000"/>
            <a:headEnd/>
            <a:tailEnd/>
          </a:ln>
        </p:spPr>
        <p:txBody>
          <a:bodyPr wrap="none" anchor="ctr"/>
          <a:lstStyle/>
          <a:p>
            <a:endParaRPr lang="en-GB">
              <a:latin typeface="Calibri" pitchFamily="34" charset="0"/>
            </a:endParaRPr>
          </a:p>
        </p:txBody>
      </p:sp>
      <p:sp>
        <p:nvSpPr>
          <p:cNvPr id="80955" name="Rectangle 137">
            <a:hlinkClick r:id="" action="ppaction://noaction"/>
          </p:cNvPr>
          <p:cNvSpPr>
            <a:spLocks noChangeArrowheads="1"/>
          </p:cNvSpPr>
          <p:nvPr/>
        </p:nvSpPr>
        <p:spPr bwMode="auto">
          <a:xfrm>
            <a:off x="2987675" y="2924175"/>
            <a:ext cx="504825" cy="433388"/>
          </a:xfrm>
          <a:prstGeom prst="rect">
            <a:avLst/>
          </a:prstGeom>
          <a:solidFill>
            <a:srgbClr val="FF3300"/>
          </a:solidFill>
          <a:ln w="9525">
            <a:solidFill>
              <a:schemeClr val="tx1"/>
            </a:solidFill>
            <a:miter lim="800000"/>
            <a:headEnd/>
            <a:tailEnd/>
          </a:ln>
        </p:spPr>
        <p:txBody>
          <a:bodyPr wrap="none" anchor="ctr"/>
          <a:lstStyle/>
          <a:p>
            <a:endParaRPr lang="en-GB">
              <a:latin typeface="Calibri" pitchFamily="34" charset="0"/>
            </a:endParaRPr>
          </a:p>
        </p:txBody>
      </p:sp>
      <p:sp>
        <p:nvSpPr>
          <p:cNvPr id="80956" name="Rectangle 138">
            <a:hlinkClick r:id="" action="ppaction://noaction"/>
          </p:cNvPr>
          <p:cNvSpPr>
            <a:spLocks noChangeArrowheads="1"/>
          </p:cNvSpPr>
          <p:nvPr/>
        </p:nvSpPr>
        <p:spPr bwMode="auto">
          <a:xfrm>
            <a:off x="2987675" y="3500438"/>
            <a:ext cx="504825" cy="433387"/>
          </a:xfrm>
          <a:prstGeom prst="rect">
            <a:avLst/>
          </a:prstGeom>
          <a:solidFill>
            <a:srgbClr val="FF33CC"/>
          </a:solidFill>
          <a:ln w="9525">
            <a:solidFill>
              <a:schemeClr val="tx1"/>
            </a:solidFill>
            <a:miter lim="800000"/>
            <a:headEnd/>
            <a:tailEnd/>
          </a:ln>
        </p:spPr>
        <p:txBody>
          <a:bodyPr wrap="none" anchor="ctr"/>
          <a:lstStyle/>
          <a:p>
            <a:endParaRPr lang="en-GB">
              <a:latin typeface="Calibri" pitchFamily="34" charset="0"/>
            </a:endParaRPr>
          </a:p>
        </p:txBody>
      </p:sp>
      <p:sp>
        <p:nvSpPr>
          <p:cNvPr id="80957" name="Rectangle 139">
            <a:hlinkClick r:id="" action="ppaction://hlinkshowjump?jump=nextslide"/>
          </p:cNvPr>
          <p:cNvSpPr>
            <a:spLocks noChangeArrowheads="1"/>
          </p:cNvSpPr>
          <p:nvPr/>
        </p:nvSpPr>
        <p:spPr bwMode="auto">
          <a:xfrm>
            <a:off x="5938838" y="2924175"/>
            <a:ext cx="504825" cy="433388"/>
          </a:xfrm>
          <a:prstGeom prst="rect">
            <a:avLst/>
          </a:prstGeom>
          <a:solidFill>
            <a:srgbClr val="996633"/>
          </a:solidFill>
          <a:ln w="9525">
            <a:solidFill>
              <a:schemeClr val="tx1"/>
            </a:solidFill>
            <a:miter lim="800000"/>
            <a:headEnd/>
            <a:tailEnd/>
          </a:ln>
        </p:spPr>
        <p:txBody>
          <a:bodyPr wrap="none" anchor="ctr"/>
          <a:lstStyle/>
          <a:p>
            <a:endParaRPr lang="en-GB">
              <a:latin typeface="Calibri" pitchFamily="34" charset="0"/>
            </a:endParaRPr>
          </a:p>
        </p:txBody>
      </p:sp>
      <p:sp>
        <p:nvSpPr>
          <p:cNvPr id="80958" name="Rectangle 140">
            <a:hlinkClick r:id="" action="ppaction://noaction"/>
          </p:cNvPr>
          <p:cNvSpPr>
            <a:spLocks noChangeArrowheads="1"/>
          </p:cNvSpPr>
          <p:nvPr/>
        </p:nvSpPr>
        <p:spPr bwMode="auto">
          <a:xfrm>
            <a:off x="5940425" y="3500438"/>
            <a:ext cx="504825" cy="433387"/>
          </a:xfrm>
          <a:prstGeom prst="rect">
            <a:avLst/>
          </a:prstGeom>
          <a:solidFill>
            <a:srgbClr val="FFFF00"/>
          </a:solidFill>
          <a:ln w="9525">
            <a:solidFill>
              <a:schemeClr val="tx1"/>
            </a:solidFill>
            <a:miter lim="800000"/>
            <a:headEnd/>
            <a:tailEnd/>
          </a:ln>
        </p:spPr>
        <p:txBody>
          <a:bodyPr wrap="none" anchor="ctr"/>
          <a:lstStyle/>
          <a:p>
            <a:endParaRPr lang="en-GB">
              <a:latin typeface="Calibri" pitchFamily="34" charset="0"/>
            </a:endParaRPr>
          </a:p>
        </p:txBody>
      </p:sp>
      <p:sp>
        <p:nvSpPr>
          <p:cNvPr id="80959" name="Text Box 141"/>
          <p:cNvSpPr txBox="1">
            <a:spLocks noChangeArrowheads="1"/>
          </p:cNvSpPr>
          <p:nvPr/>
        </p:nvSpPr>
        <p:spPr bwMode="auto">
          <a:xfrm>
            <a:off x="746689" y="2922558"/>
            <a:ext cx="23131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dirty="0" err="1">
                <a:latin typeface="Calibri" pitchFamily="34" charset="0"/>
              </a:rPr>
              <a:t>O</a:t>
            </a:r>
            <a:r>
              <a:rPr lang="en-GB" sz="2000" dirty="0" err="1" smtClean="0">
                <a:latin typeface="Calibri" pitchFamily="34" charset="0"/>
              </a:rPr>
              <a:t>pinión</a:t>
            </a:r>
            <a:endParaRPr lang="en-US" sz="2000" dirty="0">
              <a:latin typeface="Calibri" pitchFamily="34" charset="0"/>
            </a:endParaRPr>
          </a:p>
        </p:txBody>
      </p:sp>
      <p:sp>
        <p:nvSpPr>
          <p:cNvPr id="80960" name="Rectangle 142"/>
          <p:cNvSpPr>
            <a:spLocks noChangeArrowheads="1"/>
          </p:cNvSpPr>
          <p:nvPr/>
        </p:nvSpPr>
        <p:spPr bwMode="auto">
          <a:xfrm>
            <a:off x="0" y="2781300"/>
            <a:ext cx="9144000" cy="1295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endParaRPr>
          </a:p>
        </p:txBody>
      </p:sp>
      <p:sp>
        <p:nvSpPr>
          <p:cNvPr id="80961" name="Text Box 143"/>
          <p:cNvSpPr txBox="1">
            <a:spLocks noChangeArrowheads="1"/>
          </p:cNvSpPr>
          <p:nvPr/>
        </p:nvSpPr>
        <p:spPr bwMode="auto">
          <a:xfrm>
            <a:off x="684213" y="3536950"/>
            <a:ext cx="2592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dirty="0" err="1">
                <a:latin typeface="Calibri" pitchFamily="34" charset="0"/>
              </a:rPr>
              <a:t>F</a:t>
            </a:r>
            <a:r>
              <a:rPr lang="en-GB" sz="2000" dirty="0" err="1" smtClean="0">
                <a:latin typeface="Calibri" pitchFamily="34" charset="0"/>
              </a:rPr>
              <a:t>uturo</a:t>
            </a:r>
            <a:endParaRPr lang="en-US" sz="2000" dirty="0">
              <a:latin typeface="Calibri" pitchFamily="34" charset="0"/>
            </a:endParaRPr>
          </a:p>
        </p:txBody>
      </p:sp>
      <p:sp>
        <p:nvSpPr>
          <p:cNvPr id="80962" name="Text Box 144"/>
          <p:cNvSpPr txBox="1">
            <a:spLocks noChangeArrowheads="1"/>
          </p:cNvSpPr>
          <p:nvPr/>
        </p:nvSpPr>
        <p:spPr bwMode="auto">
          <a:xfrm>
            <a:off x="3563938" y="2924175"/>
            <a:ext cx="2592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dirty="0" err="1" smtClean="0">
                <a:latin typeface="Calibri" pitchFamily="34" charset="0"/>
              </a:rPr>
              <a:t>Presente</a:t>
            </a:r>
            <a:endParaRPr lang="en-US" sz="2000" dirty="0">
              <a:latin typeface="Calibri" pitchFamily="34" charset="0"/>
            </a:endParaRPr>
          </a:p>
        </p:txBody>
      </p:sp>
      <p:sp>
        <p:nvSpPr>
          <p:cNvPr id="80963" name="Text Box 145"/>
          <p:cNvSpPr txBox="1">
            <a:spLocks noChangeArrowheads="1"/>
          </p:cNvSpPr>
          <p:nvPr/>
        </p:nvSpPr>
        <p:spPr bwMode="auto">
          <a:xfrm>
            <a:off x="3563938" y="3500438"/>
            <a:ext cx="2592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dirty="0" err="1" smtClean="0">
                <a:latin typeface="Calibri" pitchFamily="34" charset="0"/>
              </a:rPr>
              <a:t>Razón</a:t>
            </a:r>
            <a:endParaRPr lang="en-US" sz="2000" dirty="0">
              <a:latin typeface="Calibri" pitchFamily="34" charset="0"/>
            </a:endParaRPr>
          </a:p>
        </p:txBody>
      </p:sp>
      <p:sp>
        <p:nvSpPr>
          <p:cNvPr id="80964" name="Text Box 146"/>
          <p:cNvSpPr txBox="1">
            <a:spLocks noChangeArrowheads="1"/>
          </p:cNvSpPr>
          <p:nvPr/>
        </p:nvSpPr>
        <p:spPr bwMode="auto">
          <a:xfrm>
            <a:off x="6516688" y="2924175"/>
            <a:ext cx="2592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dirty="0" err="1">
                <a:latin typeface="Calibri" pitchFamily="34" charset="0"/>
              </a:rPr>
              <a:t>P</a:t>
            </a:r>
            <a:r>
              <a:rPr lang="en-GB" sz="2000" dirty="0" err="1" smtClean="0">
                <a:latin typeface="Calibri" pitchFamily="34" charset="0"/>
              </a:rPr>
              <a:t>asado</a:t>
            </a:r>
            <a:endParaRPr lang="en-US" sz="2000" dirty="0">
              <a:latin typeface="Calibri" pitchFamily="34" charset="0"/>
            </a:endParaRPr>
          </a:p>
        </p:txBody>
      </p:sp>
      <p:sp>
        <p:nvSpPr>
          <p:cNvPr id="80965" name="Text Box 147"/>
          <p:cNvSpPr txBox="1">
            <a:spLocks noChangeArrowheads="1"/>
          </p:cNvSpPr>
          <p:nvPr/>
        </p:nvSpPr>
        <p:spPr bwMode="auto">
          <a:xfrm>
            <a:off x="6443663" y="3536950"/>
            <a:ext cx="2700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dirty="0" err="1" smtClean="0">
                <a:latin typeface="Calibri" pitchFamily="34" charset="0"/>
              </a:rPr>
              <a:t>Pregunta</a:t>
            </a:r>
            <a:endParaRPr lang="en-US" sz="2000" dirty="0">
              <a:latin typeface="Calibri" pitchFamily="34" charset="0"/>
            </a:endParaRPr>
          </a:p>
        </p:txBody>
      </p:sp>
    </p:spTree>
    <p:extLst>
      <p:ext uri="{BB962C8B-B14F-4D97-AF65-F5344CB8AC3E}">
        <p14:creationId xmlns:p14="http://schemas.microsoft.com/office/powerpoint/2010/main" val="1585954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13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xit" presetSubtype="4" fill="hold" grpId="0" nodeType="clickEffect">
                                  <p:stCondLst>
                                    <p:cond delay="0"/>
                                  </p:stCondLst>
                                  <p:childTnLst>
                                    <p:animEffect transition="out" filter="wipe(down)">
                                      <p:cBhvr>
                                        <p:cTn id="6" dur="500"/>
                                        <p:tgtEl>
                                          <p:spTgt spid="4137"/>
                                        </p:tgtEl>
                                      </p:cBhvr>
                                    </p:animEffect>
                                    <p:set>
                                      <p:cBhvr>
                                        <p:cTn id="7" dur="1" fill="hold">
                                          <p:stCondLst>
                                            <p:cond delay="499"/>
                                          </p:stCondLst>
                                        </p:cTn>
                                        <p:tgtEl>
                                          <p:spTgt spid="4137"/>
                                        </p:tgtEl>
                                        <p:attrNameLst>
                                          <p:attrName>style.visibility</p:attrName>
                                        </p:attrNameLst>
                                      </p:cBhvr>
                                      <p:to>
                                        <p:strVal val="hidden"/>
                                      </p:to>
                                    </p:set>
                                  </p:childTnLst>
                                </p:cTn>
                              </p:par>
                            </p:childTnLst>
                          </p:cTn>
                        </p:par>
                      </p:childTnLst>
                    </p:cTn>
                  </p:par>
                </p:childTnLst>
              </p:cTn>
              <p:nextCondLst>
                <p:cond evt="onClick" delay="0">
                  <p:tgtEl>
                    <p:spTgt spid="4137"/>
                  </p:tgtEl>
                </p:cond>
              </p:nextCondLst>
            </p:seq>
            <p:seq concurrent="1" nextAc="seek">
              <p:cTn id="8" restart="whenNotActive" fill="hold" evtFilter="cancelBubble" nodeType="interactiveSeq">
                <p:stCondLst>
                  <p:cond evt="onClick" delay="0">
                    <p:tgtEl>
                      <p:spTgt spid="413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xit" presetSubtype="4" fill="hold" grpId="0" nodeType="clickEffect">
                                  <p:stCondLst>
                                    <p:cond delay="0"/>
                                  </p:stCondLst>
                                  <p:childTnLst>
                                    <p:animEffect transition="out" filter="wipe(down)">
                                      <p:cBhvr>
                                        <p:cTn id="12" dur="500"/>
                                        <p:tgtEl>
                                          <p:spTgt spid="4138"/>
                                        </p:tgtEl>
                                      </p:cBhvr>
                                    </p:animEffect>
                                    <p:set>
                                      <p:cBhvr>
                                        <p:cTn id="13" dur="1" fill="hold">
                                          <p:stCondLst>
                                            <p:cond delay="499"/>
                                          </p:stCondLst>
                                        </p:cTn>
                                        <p:tgtEl>
                                          <p:spTgt spid="4138"/>
                                        </p:tgtEl>
                                        <p:attrNameLst>
                                          <p:attrName>style.visibility</p:attrName>
                                        </p:attrNameLst>
                                      </p:cBhvr>
                                      <p:to>
                                        <p:strVal val="hidden"/>
                                      </p:to>
                                    </p:set>
                                  </p:childTnLst>
                                </p:cTn>
                              </p:par>
                            </p:childTnLst>
                          </p:cTn>
                        </p:par>
                      </p:childTnLst>
                    </p:cTn>
                  </p:par>
                </p:childTnLst>
              </p:cTn>
              <p:nextCondLst>
                <p:cond evt="onClick" delay="0">
                  <p:tgtEl>
                    <p:spTgt spid="4138"/>
                  </p:tgtEl>
                </p:cond>
              </p:nextCondLst>
            </p:seq>
            <p:seq concurrent="1" nextAc="seek">
              <p:cTn id="14" restart="whenNotActive" fill="hold" evtFilter="cancelBubble" nodeType="interactiveSeq">
                <p:stCondLst>
                  <p:cond evt="onClick" delay="0">
                    <p:tgtEl>
                      <p:spTgt spid="413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xit" presetSubtype="4" fill="hold" grpId="0" nodeType="clickEffect">
                                  <p:stCondLst>
                                    <p:cond delay="0"/>
                                  </p:stCondLst>
                                  <p:childTnLst>
                                    <p:animEffect transition="out" filter="wipe(down)">
                                      <p:cBhvr>
                                        <p:cTn id="18" dur="500"/>
                                        <p:tgtEl>
                                          <p:spTgt spid="4136"/>
                                        </p:tgtEl>
                                      </p:cBhvr>
                                    </p:animEffect>
                                    <p:set>
                                      <p:cBhvr>
                                        <p:cTn id="19" dur="1" fill="hold">
                                          <p:stCondLst>
                                            <p:cond delay="499"/>
                                          </p:stCondLst>
                                        </p:cTn>
                                        <p:tgtEl>
                                          <p:spTgt spid="4136"/>
                                        </p:tgtEl>
                                        <p:attrNameLst>
                                          <p:attrName>style.visibility</p:attrName>
                                        </p:attrNameLst>
                                      </p:cBhvr>
                                      <p:to>
                                        <p:strVal val="hidden"/>
                                      </p:to>
                                    </p:set>
                                  </p:childTnLst>
                                </p:cTn>
                              </p:par>
                            </p:childTnLst>
                          </p:cTn>
                        </p:par>
                      </p:childTnLst>
                    </p:cTn>
                  </p:par>
                </p:childTnLst>
              </p:cTn>
              <p:nextCondLst>
                <p:cond evt="onClick" delay="0">
                  <p:tgtEl>
                    <p:spTgt spid="4136"/>
                  </p:tgtEl>
                </p:cond>
              </p:nextCondLst>
            </p:seq>
            <p:seq concurrent="1" nextAc="seek">
              <p:cTn id="20" restart="whenNotActive" fill="hold" evtFilter="cancelBubble" nodeType="interactiveSeq">
                <p:stCondLst>
                  <p:cond evt="onClick" delay="0">
                    <p:tgtEl>
                      <p:spTgt spid="413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2" presetClass="exit" presetSubtype="4" fill="hold" grpId="0" nodeType="clickEffect">
                                  <p:stCondLst>
                                    <p:cond delay="0"/>
                                  </p:stCondLst>
                                  <p:childTnLst>
                                    <p:animEffect transition="out" filter="wipe(down)">
                                      <p:cBhvr>
                                        <p:cTn id="24" dur="500"/>
                                        <p:tgtEl>
                                          <p:spTgt spid="4135"/>
                                        </p:tgtEl>
                                      </p:cBhvr>
                                    </p:animEffect>
                                    <p:set>
                                      <p:cBhvr>
                                        <p:cTn id="25" dur="1" fill="hold">
                                          <p:stCondLst>
                                            <p:cond delay="499"/>
                                          </p:stCondLst>
                                        </p:cTn>
                                        <p:tgtEl>
                                          <p:spTgt spid="4135"/>
                                        </p:tgtEl>
                                        <p:attrNameLst>
                                          <p:attrName>style.visibility</p:attrName>
                                        </p:attrNameLst>
                                      </p:cBhvr>
                                      <p:to>
                                        <p:strVal val="hidden"/>
                                      </p:to>
                                    </p:set>
                                  </p:childTnLst>
                                </p:cTn>
                              </p:par>
                            </p:childTnLst>
                          </p:cTn>
                        </p:par>
                      </p:childTnLst>
                    </p:cTn>
                  </p:par>
                </p:childTnLst>
              </p:cTn>
              <p:nextCondLst>
                <p:cond evt="onClick" delay="0">
                  <p:tgtEl>
                    <p:spTgt spid="4135"/>
                  </p:tgtEl>
                </p:cond>
              </p:nextCondLst>
            </p:seq>
            <p:seq concurrent="1" nextAc="seek">
              <p:cTn id="26" restart="whenNotActive" fill="hold" evtFilter="cancelBubble" nodeType="interactiveSeq">
                <p:stCondLst>
                  <p:cond evt="onClick" delay="0">
                    <p:tgtEl>
                      <p:spTgt spid="4133"/>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22" presetClass="exit" presetSubtype="4" fill="hold" grpId="0" nodeType="clickEffect">
                                  <p:stCondLst>
                                    <p:cond delay="0"/>
                                  </p:stCondLst>
                                  <p:childTnLst>
                                    <p:animEffect transition="out" filter="wipe(down)">
                                      <p:cBhvr>
                                        <p:cTn id="30" dur="500"/>
                                        <p:tgtEl>
                                          <p:spTgt spid="4133"/>
                                        </p:tgtEl>
                                      </p:cBhvr>
                                    </p:animEffect>
                                    <p:set>
                                      <p:cBhvr>
                                        <p:cTn id="31" dur="1" fill="hold">
                                          <p:stCondLst>
                                            <p:cond delay="499"/>
                                          </p:stCondLst>
                                        </p:cTn>
                                        <p:tgtEl>
                                          <p:spTgt spid="4133"/>
                                        </p:tgtEl>
                                        <p:attrNameLst>
                                          <p:attrName>style.visibility</p:attrName>
                                        </p:attrNameLst>
                                      </p:cBhvr>
                                      <p:to>
                                        <p:strVal val="hidden"/>
                                      </p:to>
                                    </p:set>
                                  </p:childTnLst>
                                </p:cTn>
                              </p:par>
                            </p:childTnLst>
                          </p:cTn>
                        </p:par>
                      </p:childTnLst>
                    </p:cTn>
                  </p:par>
                </p:childTnLst>
              </p:cTn>
              <p:nextCondLst>
                <p:cond evt="onClick" delay="0">
                  <p:tgtEl>
                    <p:spTgt spid="4133"/>
                  </p:tgtEl>
                </p:cond>
              </p:nextCondLst>
            </p:seq>
            <p:seq concurrent="1" nextAc="seek">
              <p:cTn id="32" restart="whenNotActive" fill="hold" evtFilter="cancelBubble" nodeType="interactiveSeq">
                <p:stCondLst>
                  <p:cond evt="onClick" delay="0">
                    <p:tgtEl>
                      <p:spTgt spid="4134"/>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22" presetClass="exit" presetSubtype="4" fill="hold" grpId="0" nodeType="clickEffect">
                                  <p:stCondLst>
                                    <p:cond delay="0"/>
                                  </p:stCondLst>
                                  <p:childTnLst>
                                    <p:animEffect transition="out" filter="wipe(down)">
                                      <p:cBhvr>
                                        <p:cTn id="36" dur="500"/>
                                        <p:tgtEl>
                                          <p:spTgt spid="4134"/>
                                        </p:tgtEl>
                                      </p:cBhvr>
                                    </p:animEffect>
                                    <p:set>
                                      <p:cBhvr>
                                        <p:cTn id="37" dur="1" fill="hold">
                                          <p:stCondLst>
                                            <p:cond delay="499"/>
                                          </p:stCondLst>
                                        </p:cTn>
                                        <p:tgtEl>
                                          <p:spTgt spid="4134"/>
                                        </p:tgtEl>
                                        <p:attrNameLst>
                                          <p:attrName>style.visibility</p:attrName>
                                        </p:attrNameLst>
                                      </p:cBhvr>
                                      <p:to>
                                        <p:strVal val="hidden"/>
                                      </p:to>
                                    </p:set>
                                  </p:childTnLst>
                                </p:cTn>
                              </p:par>
                            </p:childTnLst>
                          </p:cTn>
                        </p:par>
                      </p:childTnLst>
                    </p:cTn>
                  </p:par>
                </p:childTnLst>
              </p:cTn>
              <p:nextCondLst>
                <p:cond evt="onClick" delay="0">
                  <p:tgtEl>
                    <p:spTgt spid="4134"/>
                  </p:tgtEl>
                </p:cond>
              </p:nextCondLst>
            </p:seq>
            <p:seq concurrent="1" nextAc="seek">
              <p:cTn id="38" restart="whenNotActive" fill="hold" evtFilter="cancelBubble" nodeType="interactiveSeq">
                <p:stCondLst>
                  <p:cond evt="onClick" delay="0">
                    <p:tgtEl>
                      <p:spTgt spid="4167"/>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22" presetClass="exit" presetSubtype="4" fill="hold" grpId="0" nodeType="clickEffect">
                                  <p:stCondLst>
                                    <p:cond delay="0"/>
                                  </p:stCondLst>
                                  <p:childTnLst>
                                    <p:animEffect transition="out" filter="wipe(down)">
                                      <p:cBhvr>
                                        <p:cTn id="42" dur="500"/>
                                        <p:tgtEl>
                                          <p:spTgt spid="4167"/>
                                        </p:tgtEl>
                                      </p:cBhvr>
                                    </p:animEffect>
                                    <p:set>
                                      <p:cBhvr>
                                        <p:cTn id="43" dur="1" fill="hold">
                                          <p:stCondLst>
                                            <p:cond delay="499"/>
                                          </p:stCondLst>
                                        </p:cTn>
                                        <p:tgtEl>
                                          <p:spTgt spid="4167"/>
                                        </p:tgtEl>
                                        <p:attrNameLst>
                                          <p:attrName>style.visibility</p:attrName>
                                        </p:attrNameLst>
                                      </p:cBhvr>
                                      <p:to>
                                        <p:strVal val="hidden"/>
                                      </p:to>
                                    </p:set>
                                  </p:childTnLst>
                                </p:cTn>
                              </p:par>
                            </p:childTnLst>
                          </p:cTn>
                        </p:par>
                      </p:childTnLst>
                    </p:cTn>
                  </p:par>
                </p:childTnLst>
              </p:cTn>
              <p:nextCondLst>
                <p:cond evt="onClick" delay="0">
                  <p:tgtEl>
                    <p:spTgt spid="4167"/>
                  </p:tgtEl>
                </p:cond>
              </p:nextCondLst>
            </p:seq>
            <p:seq concurrent="1" nextAc="seek">
              <p:cTn id="44" restart="whenNotActive" fill="hold" evtFilter="cancelBubble" nodeType="interactiveSeq">
                <p:stCondLst>
                  <p:cond evt="onClick" delay="0">
                    <p:tgtEl>
                      <p:spTgt spid="4168"/>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22" presetClass="exit" presetSubtype="4" fill="hold" grpId="0" nodeType="clickEffect">
                                  <p:stCondLst>
                                    <p:cond delay="0"/>
                                  </p:stCondLst>
                                  <p:childTnLst>
                                    <p:animEffect transition="out" filter="wipe(down)">
                                      <p:cBhvr>
                                        <p:cTn id="48" dur="500"/>
                                        <p:tgtEl>
                                          <p:spTgt spid="4168"/>
                                        </p:tgtEl>
                                      </p:cBhvr>
                                    </p:animEffect>
                                    <p:set>
                                      <p:cBhvr>
                                        <p:cTn id="49" dur="1" fill="hold">
                                          <p:stCondLst>
                                            <p:cond delay="499"/>
                                          </p:stCondLst>
                                        </p:cTn>
                                        <p:tgtEl>
                                          <p:spTgt spid="4168"/>
                                        </p:tgtEl>
                                        <p:attrNameLst>
                                          <p:attrName>style.visibility</p:attrName>
                                        </p:attrNameLst>
                                      </p:cBhvr>
                                      <p:to>
                                        <p:strVal val="hidden"/>
                                      </p:to>
                                    </p:set>
                                  </p:childTnLst>
                                </p:cTn>
                              </p:par>
                            </p:childTnLst>
                          </p:cTn>
                        </p:par>
                      </p:childTnLst>
                    </p:cTn>
                  </p:par>
                </p:childTnLst>
              </p:cTn>
              <p:nextCondLst>
                <p:cond evt="onClick" delay="0">
                  <p:tgtEl>
                    <p:spTgt spid="4168"/>
                  </p:tgtEl>
                </p:cond>
              </p:nextCondLst>
            </p:seq>
            <p:seq concurrent="1" nextAc="seek">
              <p:cTn id="50" restart="whenNotActive" fill="hold" evtFilter="cancelBubble" nodeType="interactiveSeq">
                <p:stCondLst>
                  <p:cond evt="onClick" delay="0">
                    <p:tgtEl>
                      <p:spTgt spid="4166"/>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22" presetClass="exit" presetSubtype="4" fill="hold" grpId="0" nodeType="clickEffect">
                                  <p:stCondLst>
                                    <p:cond delay="0"/>
                                  </p:stCondLst>
                                  <p:childTnLst>
                                    <p:animEffect transition="out" filter="wipe(down)">
                                      <p:cBhvr>
                                        <p:cTn id="54" dur="500"/>
                                        <p:tgtEl>
                                          <p:spTgt spid="4166"/>
                                        </p:tgtEl>
                                      </p:cBhvr>
                                    </p:animEffect>
                                    <p:set>
                                      <p:cBhvr>
                                        <p:cTn id="55" dur="1" fill="hold">
                                          <p:stCondLst>
                                            <p:cond delay="499"/>
                                          </p:stCondLst>
                                        </p:cTn>
                                        <p:tgtEl>
                                          <p:spTgt spid="4166"/>
                                        </p:tgtEl>
                                        <p:attrNameLst>
                                          <p:attrName>style.visibility</p:attrName>
                                        </p:attrNameLst>
                                      </p:cBhvr>
                                      <p:to>
                                        <p:strVal val="hidden"/>
                                      </p:to>
                                    </p:set>
                                  </p:childTnLst>
                                </p:cTn>
                              </p:par>
                            </p:childTnLst>
                          </p:cTn>
                        </p:par>
                      </p:childTnLst>
                    </p:cTn>
                  </p:par>
                </p:childTnLst>
              </p:cTn>
              <p:nextCondLst>
                <p:cond evt="onClick" delay="0">
                  <p:tgtEl>
                    <p:spTgt spid="4166"/>
                  </p:tgtEl>
                </p:cond>
              </p:nextCondLst>
            </p:seq>
            <p:seq concurrent="1" nextAc="seek">
              <p:cTn id="56" restart="whenNotActive" fill="hold" evtFilter="cancelBubble" nodeType="interactiveSeq">
                <p:stCondLst>
                  <p:cond evt="onClick" delay="0">
                    <p:tgtEl>
                      <p:spTgt spid="4165"/>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22" presetClass="exit" presetSubtype="4" fill="hold" grpId="0" nodeType="clickEffect">
                                  <p:stCondLst>
                                    <p:cond delay="0"/>
                                  </p:stCondLst>
                                  <p:childTnLst>
                                    <p:animEffect transition="out" filter="wipe(down)">
                                      <p:cBhvr>
                                        <p:cTn id="60" dur="500"/>
                                        <p:tgtEl>
                                          <p:spTgt spid="4165"/>
                                        </p:tgtEl>
                                      </p:cBhvr>
                                    </p:animEffect>
                                    <p:set>
                                      <p:cBhvr>
                                        <p:cTn id="61" dur="1" fill="hold">
                                          <p:stCondLst>
                                            <p:cond delay="499"/>
                                          </p:stCondLst>
                                        </p:cTn>
                                        <p:tgtEl>
                                          <p:spTgt spid="4165"/>
                                        </p:tgtEl>
                                        <p:attrNameLst>
                                          <p:attrName>style.visibility</p:attrName>
                                        </p:attrNameLst>
                                      </p:cBhvr>
                                      <p:to>
                                        <p:strVal val="hidden"/>
                                      </p:to>
                                    </p:set>
                                  </p:childTnLst>
                                </p:cTn>
                              </p:par>
                            </p:childTnLst>
                          </p:cTn>
                        </p:par>
                      </p:childTnLst>
                    </p:cTn>
                  </p:par>
                </p:childTnLst>
              </p:cTn>
              <p:nextCondLst>
                <p:cond evt="onClick" delay="0">
                  <p:tgtEl>
                    <p:spTgt spid="4165"/>
                  </p:tgtEl>
                </p:cond>
              </p:nextCondLst>
            </p:seq>
            <p:seq concurrent="1" nextAc="seek">
              <p:cTn id="62" restart="whenNotActive" fill="hold" evtFilter="cancelBubble" nodeType="interactiveSeq">
                <p:stCondLst>
                  <p:cond evt="onClick" delay="0">
                    <p:tgtEl>
                      <p:spTgt spid="4163"/>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22" presetClass="exit" presetSubtype="4" fill="hold" grpId="0" nodeType="clickEffect">
                                  <p:stCondLst>
                                    <p:cond delay="0"/>
                                  </p:stCondLst>
                                  <p:childTnLst>
                                    <p:animEffect transition="out" filter="wipe(down)">
                                      <p:cBhvr>
                                        <p:cTn id="66" dur="500"/>
                                        <p:tgtEl>
                                          <p:spTgt spid="4163"/>
                                        </p:tgtEl>
                                      </p:cBhvr>
                                    </p:animEffect>
                                    <p:set>
                                      <p:cBhvr>
                                        <p:cTn id="67" dur="1" fill="hold">
                                          <p:stCondLst>
                                            <p:cond delay="499"/>
                                          </p:stCondLst>
                                        </p:cTn>
                                        <p:tgtEl>
                                          <p:spTgt spid="4163"/>
                                        </p:tgtEl>
                                        <p:attrNameLst>
                                          <p:attrName>style.visibility</p:attrName>
                                        </p:attrNameLst>
                                      </p:cBhvr>
                                      <p:to>
                                        <p:strVal val="hidden"/>
                                      </p:to>
                                    </p:set>
                                  </p:childTnLst>
                                </p:cTn>
                              </p:par>
                            </p:childTnLst>
                          </p:cTn>
                        </p:par>
                      </p:childTnLst>
                    </p:cTn>
                  </p:par>
                </p:childTnLst>
              </p:cTn>
              <p:nextCondLst>
                <p:cond evt="onClick" delay="0">
                  <p:tgtEl>
                    <p:spTgt spid="4163"/>
                  </p:tgtEl>
                </p:cond>
              </p:nextCondLst>
            </p:seq>
            <p:seq concurrent="1" nextAc="seek">
              <p:cTn id="68" restart="whenNotActive" fill="hold" evtFilter="cancelBubble" nodeType="interactiveSeq">
                <p:stCondLst>
                  <p:cond evt="onClick" delay="0">
                    <p:tgtEl>
                      <p:spTgt spid="4164"/>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22" presetClass="exit" presetSubtype="4" fill="hold" grpId="0" nodeType="clickEffect">
                                  <p:stCondLst>
                                    <p:cond delay="0"/>
                                  </p:stCondLst>
                                  <p:childTnLst>
                                    <p:animEffect transition="out" filter="wipe(down)">
                                      <p:cBhvr>
                                        <p:cTn id="72" dur="500"/>
                                        <p:tgtEl>
                                          <p:spTgt spid="4164"/>
                                        </p:tgtEl>
                                      </p:cBhvr>
                                    </p:animEffect>
                                    <p:set>
                                      <p:cBhvr>
                                        <p:cTn id="73" dur="1" fill="hold">
                                          <p:stCondLst>
                                            <p:cond delay="499"/>
                                          </p:stCondLst>
                                        </p:cTn>
                                        <p:tgtEl>
                                          <p:spTgt spid="4164"/>
                                        </p:tgtEl>
                                        <p:attrNameLst>
                                          <p:attrName>style.visibility</p:attrName>
                                        </p:attrNameLst>
                                      </p:cBhvr>
                                      <p:to>
                                        <p:strVal val="hidden"/>
                                      </p:to>
                                    </p:set>
                                  </p:childTnLst>
                                </p:cTn>
                              </p:par>
                            </p:childTnLst>
                          </p:cTn>
                        </p:par>
                      </p:childTnLst>
                    </p:cTn>
                  </p:par>
                </p:childTnLst>
              </p:cTn>
              <p:nextCondLst>
                <p:cond evt="onClick" delay="0">
                  <p:tgtEl>
                    <p:spTgt spid="4164"/>
                  </p:tgtEl>
                </p:cond>
              </p:nextCondLst>
            </p:seq>
            <p:seq concurrent="1" nextAc="seek">
              <p:cTn id="74" restart="whenNotActive" fill="hold" evtFilter="cancelBubble" nodeType="interactiveSeq">
                <p:stCondLst>
                  <p:cond evt="onClick" delay="0">
                    <p:tgtEl>
                      <p:spTgt spid="4181"/>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22" presetClass="exit" presetSubtype="4" fill="hold" grpId="0" nodeType="clickEffect">
                                  <p:stCondLst>
                                    <p:cond delay="0"/>
                                  </p:stCondLst>
                                  <p:childTnLst>
                                    <p:animEffect transition="out" filter="wipe(down)">
                                      <p:cBhvr>
                                        <p:cTn id="78" dur="500"/>
                                        <p:tgtEl>
                                          <p:spTgt spid="4181"/>
                                        </p:tgtEl>
                                      </p:cBhvr>
                                    </p:animEffect>
                                    <p:set>
                                      <p:cBhvr>
                                        <p:cTn id="79" dur="1" fill="hold">
                                          <p:stCondLst>
                                            <p:cond delay="499"/>
                                          </p:stCondLst>
                                        </p:cTn>
                                        <p:tgtEl>
                                          <p:spTgt spid="4181"/>
                                        </p:tgtEl>
                                        <p:attrNameLst>
                                          <p:attrName>style.visibility</p:attrName>
                                        </p:attrNameLst>
                                      </p:cBhvr>
                                      <p:to>
                                        <p:strVal val="hidden"/>
                                      </p:to>
                                    </p:set>
                                  </p:childTnLst>
                                </p:cTn>
                              </p:par>
                            </p:childTnLst>
                          </p:cTn>
                        </p:par>
                      </p:childTnLst>
                    </p:cTn>
                  </p:par>
                </p:childTnLst>
              </p:cTn>
              <p:nextCondLst>
                <p:cond evt="onClick" delay="0">
                  <p:tgtEl>
                    <p:spTgt spid="4181"/>
                  </p:tgtEl>
                </p:cond>
              </p:nextCondLst>
            </p:seq>
            <p:seq concurrent="1" nextAc="seek">
              <p:cTn id="80" restart="whenNotActive" fill="hold" evtFilter="cancelBubble" nodeType="interactiveSeq">
                <p:stCondLst>
                  <p:cond evt="onClick" delay="0">
                    <p:tgtEl>
                      <p:spTgt spid="4182"/>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22" presetClass="exit" presetSubtype="4" fill="hold" grpId="0" nodeType="clickEffect">
                                  <p:stCondLst>
                                    <p:cond delay="0"/>
                                  </p:stCondLst>
                                  <p:childTnLst>
                                    <p:animEffect transition="out" filter="wipe(down)">
                                      <p:cBhvr>
                                        <p:cTn id="84" dur="500"/>
                                        <p:tgtEl>
                                          <p:spTgt spid="4182"/>
                                        </p:tgtEl>
                                      </p:cBhvr>
                                    </p:animEffect>
                                    <p:set>
                                      <p:cBhvr>
                                        <p:cTn id="85" dur="1" fill="hold">
                                          <p:stCondLst>
                                            <p:cond delay="499"/>
                                          </p:stCondLst>
                                        </p:cTn>
                                        <p:tgtEl>
                                          <p:spTgt spid="4182"/>
                                        </p:tgtEl>
                                        <p:attrNameLst>
                                          <p:attrName>style.visibility</p:attrName>
                                        </p:attrNameLst>
                                      </p:cBhvr>
                                      <p:to>
                                        <p:strVal val="hidden"/>
                                      </p:to>
                                    </p:set>
                                  </p:childTnLst>
                                </p:cTn>
                              </p:par>
                            </p:childTnLst>
                          </p:cTn>
                        </p:par>
                      </p:childTnLst>
                    </p:cTn>
                  </p:par>
                </p:childTnLst>
              </p:cTn>
              <p:nextCondLst>
                <p:cond evt="onClick" delay="0">
                  <p:tgtEl>
                    <p:spTgt spid="4182"/>
                  </p:tgtEl>
                </p:cond>
              </p:nextCondLst>
            </p:seq>
            <p:seq concurrent="1" nextAc="seek">
              <p:cTn id="86" restart="whenNotActive" fill="hold" evtFilter="cancelBubble" nodeType="interactiveSeq">
                <p:stCondLst>
                  <p:cond evt="onClick" delay="0">
                    <p:tgtEl>
                      <p:spTgt spid="4180"/>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22" presetClass="exit" presetSubtype="4" fill="hold" grpId="0" nodeType="clickEffect">
                                  <p:stCondLst>
                                    <p:cond delay="0"/>
                                  </p:stCondLst>
                                  <p:childTnLst>
                                    <p:animEffect transition="out" filter="wipe(down)">
                                      <p:cBhvr>
                                        <p:cTn id="90" dur="500"/>
                                        <p:tgtEl>
                                          <p:spTgt spid="4180"/>
                                        </p:tgtEl>
                                      </p:cBhvr>
                                    </p:animEffect>
                                    <p:set>
                                      <p:cBhvr>
                                        <p:cTn id="91" dur="1" fill="hold">
                                          <p:stCondLst>
                                            <p:cond delay="499"/>
                                          </p:stCondLst>
                                        </p:cTn>
                                        <p:tgtEl>
                                          <p:spTgt spid="4180"/>
                                        </p:tgtEl>
                                        <p:attrNameLst>
                                          <p:attrName>style.visibility</p:attrName>
                                        </p:attrNameLst>
                                      </p:cBhvr>
                                      <p:to>
                                        <p:strVal val="hidden"/>
                                      </p:to>
                                    </p:set>
                                  </p:childTnLst>
                                </p:cTn>
                              </p:par>
                            </p:childTnLst>
                          </p:cTn>
                        </p:par>
                      </p:childTnLst>
                    </p:cTn>
                  </p:par>
                </p:childTnLst>
              </p:cTn>
              <p:nextCondLst>
                <p:cond evt="onClick" delay="0">
                  <p:tgtEl>
                    <p:spTgt spid="4180"/>
                  </p:tgtEl>
                </p:cond>
              </p:nextCondLst>
            </p:seq>
            <p:seq concurrent="1" nextAc="seek">
              <p:cTn id="92" restart="whenNotActive" fill="hold" evtFilter="cancelBubble" nodeType="interactiveSeq">
                <p:stCondLst>
                  <p:cond evt="onClick" delay="0">
                    <p:tgtEl>
                      <p:spTgt spid="4179"/>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22" presetClass="exit" presetSubtype="4" fill="hold" grpId="0" nodeType="clickEffect">
                                  <p:stCondLst>
                                    <p:cond delay="0"/>
                                  </p:stCondLst>
                                  <p:childTnLst>
                                    <p:animEffect transition="out" filter="wipe(down)">
                                      <p:cBhvr>
                                        <p:cTn id="96" dur="500"/>
                                        <p:tgtEl>
                                          <p:spTgt spid="4179"/>
                                        </p:tgtEl>
                                      </p:cBhvr>
                                    </p:animEffect>
                                    <p:set>
                                      <p:cBhvr>
                                        <p:cTn id="97" dur="1" fill="hold">
                                          <p:stCondLst>
                                            <p:cond delay="499"/>
                                          </p:stCondLst>
                                        </p:cTn>
                                        <p:tgtEl>
                                          <p:spTgt spid="4179"/>
                                        </p:tgtEl>
                                        <p:attrNameLst>
                                          <p:attrName>style.visibility</p:attrName>
                                        </p:attrNameLst>
                                      </p:cBhvr>
                                      <p:to>
                                        <p:strVal val="hidden"/>
                                      </p:to>
                                    </p:set>
                                  </p:childTnLst>
                                </p:cTn>
                              </p:par>
                            </p:childTnLst>
                          </p:cTn>
                        </p:par>
                      </p:childTnLst>
                    </p:cTn>
                  </p:par>
                </p:childTnLst>
              </p:cTn>
              <p:nextCondLst>
                <p:cond evt="onClick" delay="0">
                  <p:tgtEl>
                    <p:spTgt spid="4179"/>
                  </p:tgtEl>
                </p:cond>
              </p:nextCondLst>
            </p:seq>
            <p:seq concurrent="1" nextAc="seek">
              <p:cTn id="98" restart="whenNotActive" fill="hold" evtFilter="cancelBubble" nodeType="interactiveSeq">
                <p:stCondLst>
                  <p:cond evt="onClick" delay="0">
                    <p:tgtEl>
                      <p:spTgt spid="4177"/>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22" presetClass="exit" presetSubtype="4" fill="hold" grpId="0" nodeType="clickEffect">
                                  <p:stCondLst>
                                    <p:cond delay="0"/>
                                  </p:stCondLst>
                                  <p:childTnLst>
                                    <p:animEffect transition="out" filter="wipe(down)">
                                      <p:cBhvr>
                                        <p:cTn id="102" dur="500"/>
                                        <p:tgtEl>
                                          <p:spTgt spid="4177"/>
                                        </p:tgtEl>
                                      </p:cBhvr>
                                    </p:animEffect>
                                    <p:set>
                                      <p:cBhvr>
                                        <p:cTn id="103" dur="1" fill="hold">
                                          <p:stCondLst>
                                            <p:cond delay="499"/>
                                          </p:stCondLst>
                                        </p:cTn>
                                        <p:tgtEl>
                                          <p:spTgt spid="4177"/>
                                        </p:tgtEl>
                                        <p:attrNameLst>
                                          <p:attrName>style.visibility</p:attrName>
                                        </p:attrNameLst>
                                      </p:cBhvr>
                                      <p:to>
                                        <p:strVal val="hidden"/>
                                      </p:to>
                                    </p:set>
                                  </p:childTnLst>
                                </p:cTn>
                              </p:par>
                            </p:childTnLst>
                          </p:cTn>
                        </p:par>
                      </p:childTnLst>
                    </p:cTn>
                  </p:par>
                </p:childTnLst>
              </p:cTn>
              <p:nextCondLst>
                <p:cond evt="onClick" delay="0">
                  <p:tgtEl>
                    <p:spTgt spid="4177"/>
                  </p:tgtEl>
                </p:cond>
              </p:nextCondLst>
            </p:seq>
            <p:seq concurrent="1" nextAc="seek">
              <p:cTn id="104" restart="whenNotActive" fill="hold" evtFilter="cancelBubble" nodeType="interactiveSeq">
                <p:stCondLst>
                  <p:cond evt="onClick" delay="0">
                    <p:tgtEl>
                      <p:spTgt spid="4178"/>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22" presetClass="exit" presetSubtype="4" fill="hold" grpId="0" nodeType="clickEffect">
                                  <p:stCondLst>
                                    <p:cond delay="0"/>
                                  </p:stCondLst>
                                  <p:childTnLst>
                                    <p:animEffect transition="out" filter="wipe(down)">
                                      <p:cBhvr>
                                        <p:cTn id="108" dur="500"/>
                                        <p:tgtEl>
                                          <p:spTgt spid="4178"/>
                                        </p:tgtEl>
                                      </p:cBhvr>
                                    </p:animEffect>
                                    <p:set>
                                      <p:cBhvr>
                                        <p:cTn id="109" dur="1" fill="hold">
                                          <p:stCondLst>
                                            <p:cond delay="499"/>
                                          </p:stCondLst>
                                        </p:cTn>
                                        <p:tgtEl>
                                          <p:spTgt spid="4178"/>
                                        </p:tgtEl>
                                        <p:attrNameLst>
                                          <p:attrName>style.visibility</p:attrName>
                                        </p:attrNameLst>
                                      </p:cBhvr>
                                      <p:to>
                                        <p:strVal val="hidden"/>
                                      </p:to>
                                    </p:set>
                                  </p:childTnLst>
                                </p:cTn>
                              </p:par>
                            </p:childTnLst>
                          </p:cTn>
                        </p:par>
                      </p:childTnLst>
                    </p:cTn>
                  </p:par>
                </p:childTnLst>
              </p:cTn>
              <p:nextCondLst>
                <p:cond evt="onClick" delay="0">
                  <p:tgtEl>
                    <p:spTgt spid="4178"/>
                  </p:tgtEl>
                </p:cond>
              </p:nextCondLst>
            </p:seq>
            <p:seq concurrent="1" nextAc="seek">
              <p:cTn id="110" restart="whenNotActive" fill="hold" evtFilter="cancelBubble" nodeType="interactiveSeq">
                <p:stCondLst>
                  <p:cond evt="onClick" delay="0">
                    <p:tgtEl>
                      <p:spTgt spid="4195"/>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22" presetClass="exit" presetSubtype="4" fill="hold" grpId="0" nodeType="clickEffect">
                                  <p:stCondLst>
                                    <p:cond delay="0"/>
                                  </p:stCondLst>
                                  <p:childTnLst>
                                    <p:animEffect transition="out" filter="wipe(down)">
                                      <p:cBhvr>
                                        <p:cTn id="114" dur="500"/>
                                        <p:tgtEl>
                                          <p:spTgt spid="4195"/>
                                        </p:tgtEl>
                                      </p:cBhvr>
                                    </p:animEffect>
                                    <p:set>
                                      <p:cBhvr>
                                        <p:cTn id="115" dur="1" fill="hold">
                                          <p:stCondLst>
                                            <p:cond delay="499"/>
                                          </p:stCondLst>
                                        </p:cTn>
                                        <p:tgtEl>
                                          <p:spTgt spid="4195"/>
                                        </p:tgtEl>
                                        <p:attrNameLst>
                                          <p:attrName>style.visibility</p:attrName>
                                        </p:attrNameLst>
                                      </p:cBhvr>
                                      <p:to>
                                        <p:strVal val="hidden"/>
                                      </p:to>
                                    </p:set>
                                  </p:childTnLst>
                                </p:cTn>
                              </p:par>
                            </p:childTnLst>
                          </p:cTn>
                        </p:par>
                      </p:childTnLst>
                    </p:cTn>
                  </p:par>
                </p:childTnLst>
              </p:cTn>
              <p:nextCondLst>
                <p:cond evt="onClick" delay="0">
                  <p:tgtEl>
                    <p:spTgt spid="4195"/>
                  </p:tgtEl>
                </p:cond>
              </p:nextCondLst>
            </p:seq>
            <p:seq concurrent="1" nextAc="seek">
              <p:cTn id="116" restart="whenNotActive" fill="hold" evtFilter="cancelBubble" nodeType="interactiveSeq">
                <p:stCondLst>
                  <p:cond evt="onClick" delay="0">
                    <p:tgtEl>
                      <p:spTgt spid="4196"/>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22" presetClass="exit" presetSubtype="4" fill="hold" grpId="0" nodeType="clickEffect">
                                  <p:stCondLst>
                                    <p:cond delay="0"/>
                                  </p:stCondLst>
                                  <p:childTnLst>
                                    <p:animEffect transition="out" filter="wipe(down)">
                                      <p:cBhvr>
                                        <p:cTn id="120" dur="500"/>
                                        <p:tgtEl>
                                          <p:spTgt spid="4196"/>
                                        </p:tgtEl>
                                      </p:cBhvr>
                                    </p:animEffect>
                                    <p:set>
                                      <p:cBhvr>
                                        <p:cTn id="121" dur="1" fill="hold">
                                          <p:stCondLst>
                                            <p:cond delay="499"/>
                                          </p:stCondLst>
                                        </p:cTn>
                                        <p:tgtEl>
                                          <p:spTgt spid="4196"/>
                                        </p:tgtEl>
                                        <p:attrNameLst>
                                          <p:attrName>style.visibility</p:attrName>
                                        </p:attrNameLst>
                                      </p:cBhvr>
                                      <p:to>
                                        <p:strVal val="hidden"/>
                                      </p:to>
                                    </p:set>
                                  </p:childTnLst>
                                </p:cTn>
                              </p:par>
                            </p:childTnLst>
                          </p:cTn>
                        </p:par>
                      </p:childTnLst>
                    </p:cTn>
                  </p:par>
                </p:childTnLst>
              </p:cTn>
              <p:nextCondLst>
                <p:cond evt="onClick" delay="0">
                  <p:tgtEl>
                    <p:spTgt spid="4196"/>
                  </p:tgtEl>
                </p:cond>
              </p:nextCondLst>
            </p:seq>
            <p:seq concurrent="1" nextAc="seek">
              <p:cTn id="122" restart="whenNotActive" fill="hold" evtFilter="cancelBubble" nodeType="interactiveSeq">
                <p:stCondLst>
                  <p:cond evt="onClick" delay="0">
                    <p:tgtEl>
                      <p:spTgt spid="4194"/>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22" presetClass="exit" presetSubtype="4" fill="hold" grpId="0" nodeType="clickEffect">
                                  <p:stCondLst>
                                    <p:cond delay="0"/>
                                  </p:stCondLst>
                                  <p:childTnLst>
                                    <p:animEffect transition="out" filter="wipe(down)">
                                      <p:cBhvr>
                                        <p:cTn id="126" dur="500"/>
                                        <p:tgtEl>
                                          <p:spTgt spid="4194"/>
                                        </p:tgtEl>
                                      </p:cBhvr>
                                    </p:animEffect>
                                    <p:set>
                                      <p:cBhvr>
                                        <p:cTn id="127" dur="1" fill="hold">
                                          <p:stCondLst>
                                            <p:cond delay="499"/>
                                          </p:stCondLst>
                                        </p:cTn>
                                        <p:tgtEl>
                                          <p:spTgt spid="4194"/>
                                        </p:tgtEl>
                                        <p:attrNameLst>
                                          <p:attrName>style.visibility</p:attrName>
                                        </p:attrNameLst>
                                      </p:cBhvr>
                                      <p:to>
                                        <p:strVal val="hidden"/>
                                      </p:to>
                                    </p:set>
                                  </p:childTnLst>
                                </p:cTn>
                              </p:par>
                            </p:childTnLst>
                          </p:cTn>
                        </p:par>
                      </p:childTnLst>
                    </p:cTn>
                  </p:par>
                </p:childTnLst>
              </p:cTn>
              <p:nextCondLst>
                <p:cond evt="onClick" delay="0">
                  <p:tgtEl>
                    <p:spTgt spid="4194"/>
                  </p:tgtEl>
                </p:cond>
              </p:nextCondLst>
            </p:seq>
            <p:seq concurrent="1" nextAc="seek">
              <p:cTn id="128" restart="whenNotActive" fill="hold" evtFilter="cancelBubble" nodeType="interactiveSeq">
                <p:stCondLst>
                  <p:cond evt="onClick" delay="0">
                    <p:tgtEl>
                      <p:spTgt spid="4193"/>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22" presetClass="exit" presetSubtype="4" fill="hold" grpId="0" nodeType="clickEffect">
                                  <p:stCondLst>
                                    <p:cond delay="0"/>
                                  </p:stCondLst>
                                  <p:childTnLst>
                                    <p:animEffect transition="out" filter="wipe(down)">
                                      <p:cBhvr>
                                        <p:cTn id="132" dur="500"/>
                                        <p:tgtEl>
                                          <p:spTgt spid="4193"/>
                                        </p:tgtEl>
                                      </p:cBhvr>
                                    </p:animEffect>
                                    <p:set>
                                      <p:cBhvr>
                                        <p:cTn id="133" dur="1" fill="hold">
                                          <p:stCondLst>
                                            <p:cond delay="499"/>
                                          </p:stCondLst>
                                        </p:cTn>
                                        <p:tgtEl>
                                          <p:spTgt spid="4193"/>
                                        </p:tgtEl>
                                        <p:attrNameLst>
                                          <p:attrName>style.visibility</p:attrName>
                                        </p:attrNameLst>
                                      </p:cBhvr>
                                      <p:to>
                                        <p:strVal val="hidden"/>
                                      </p:to>
                                    </p:set>
                                  </p:childTnLst>
                                </p:cTn>
                              </p:par>
                            </p:childTnLst>
                          </p:cTn>
                        </p:par>
                      </p:childTnLst>
                    </p:cTn>
                  </p:par>
                </p:childTnLst>
              </p:cTn>
              <p:nextCondLst>
                <p:cond evt="onClick" delay="0">
                  <p:tgtEl>
                    <p:spTgt spid="4193"/>
                  </p:tgtEl>
                </p:cond>
              </p:nextCondLst>
            </p:seq>
            <p:seq concurrent="1" nextAc="seek">
              <p:cTn id="134" restart="whenNotActive" fill="hold" evtFilter="cancelBubble" nodeType="interactiveSeq">
                <p:stCondLst>
                  <p:cond evt="onClick" delay="0">
                    <p:tgtEl>
                      <p:spTgt spid="4191"/>
                    </p:tgtEl>
                  </p:cond>
                </p:stCondLst>
                <p:endSync evt="end" delay="0">
                  <p:rtn val="all"/>
                </p:endSync>
                <p:childTnLst>
                  <p:par>
                    <p:cTn id="135" fill="hold" nodeType="clickPar">
                      <p:stCondLst>
                        <p:cond delay="0"/>
                      </p:stCondLst>
                      <p:childTnLst>
                        <p:par>
                          <p:cTn id="136" fill="hold" nodeType="withGroup">
                            <p:stCondLst>
                              <p:cond delay="0"/>
                            </p:stCondLst>
                            <p:childTnLst>
                              <p:par>
                                <p:cTn id="137" presetID="22" presetClass="exit" presetSubtype="4" fill="hold" grpId="0" nodeType="clickEffect">
                                  <p:stCondLst>
                                    <p:cond delay="0"/>
                                  </p:stCondLst>
                                  <p:childTnLst>
                                    <p:animEffect transition="out" filter="wipe(down)">
                                      <p:cBhvr>
                                        <p:cTn id="138" dur="500"/>
                                        <p:tgtEl>
                                          <p:spTgt spid="4191"/>
                                        </p:tgtEl>
                                      </p:cBhvr>
                                    </p:animEffect>
                                    <p:set>
                                      <p:cBhvr>
                                        <p:cTn id="139" dur="1" fill="hold">
                                          <p:stCondLst>
                                            <p:cond delay="499"/>
                                          </p:stCondLst>
                                        </p:cTn>
                                        <p:tgtEl>
                                          <p:spTgt spid="4191"/>
                                        </p:tgtEl>
                                        <p:attrNameLst>
                                          <p:attrName>style.visibility</p:attrName>
                                        </p:attrNameLst>
                                      </p:cBhvr>
                                      <p:to>
                                        <p:strVal val="hidden"/>
                                      </p:to>
                                    </p:set>
                                  </p:childTnLst>
                                </p:cTn>
                              </p:par>
                            </p:childTnLst>
                          </p:cTn>
                        </p:par>
                      </p:childTnLst>
                    </p:cTn>
                  </p:par>
                </p:childTnLst>
              </p:cTn>
              <p:nextCondLst>
                <p:cond evt="onClick" delay="0">
                  <p:tgtEl>
                    <p:spTgt spid="4191"/>
                  </p:tgtEl>
                </p:cond>
              </p:nextCondLst>
            </p:seq>
            <p:seq concurrent="1" nextAc="seek">
              <p:cTn id="140" restart="whenNotActive" fill="hold" evtFilter="cancelBubble" nodeType="interactiveSeq">
                <p:stCondLst>
                  <p:cond evt="onClick" delay="0">
                    <p:tgtEl>
                      <p:spTgt spid="4192"/>
                    </p:tgtEl>
                  </p:cond>
                </p:stCondLst>
                <p:endSync evt="end" delay="0">
                  <p:rtn val="all"/>
                </p:endSync>
                <p:childTnLst>
                  <p:par>
                    <p:cTn id="141" fill="hold" nodeType="clickPar">
                      <p:stCondLst>
                        <p:cond delay="0"/>
                      </p:stCondLst>
                      <p:childTnLst>
                        <p:par>
                          <p:cTn id="142" fill="hold" nodeType="withGroup">
                            <p:stCondLst>
                              <p:cond delay="0"/>
                            </p:stCondLst>
                            <p:childTnLst>
                              <p:par>
                                <p:cTn id="143" presetID="22" presetClass="exit" presetSubtype="4" fill="hold" grpId="0" nodeType="clickEffect">
                                  <p:stCondLst>
                                    <p:cond delay="0"/>
                                  </p:stCondLst>
                                  <p:childTnLst>
                                    <p:animEffect transition="out" filter="wipe(down)">
                                      <p:cBhvr>
                                        <p:cTn id="144" dur="500"/>
                                        <p:tgtEl>
                                          <p:spTgt spid="4192"/>
                                        </p:tgtEl>
                                      </p:cBhvr>
                                    </p:animEffect>
                                    <p:set>
                                      <p:cBhvr>
                                        <p:cTn id="145" dur="1" fill="hold">
                                          <p:stCondLst>
                                            <p:cond delay="499"/>
                                          </p:stCondLst>
                                        </p:cTn>
                                        <p:tgtEl>
                                          <p:spTgt spid="4192"/>
                                        </p:tgtEl>
                                        <p:attrNameLst>
                                          <p:attrName>style.visibility</p:attrName>
                                        </p:attrNameLst>
                                      </p:cBhvr>
                                      <p:to>
                                        <p:strVal val="hidden"/>
                                      </p:to>
                                    </p:set>
                                  </p:childTnLst>
                                </p:cTn>
                              </p:par>
                            </p:childTnLst>
                          </p:cTn>
                        </p:par>
                      </p:childTnLst>
                    </p:cTn>
                  </p:par>
                </p:childTnLst>
              </p:cTn>
              <p:nextCondLst>
                <p:cond evt="onClick" delay="0">
                  <p:tgtEl>
                    <p:spTgt spid="4192"/>
                  </p:tgtEl>
                </p:cond>
              </p:nextCondLst>
            </p:seq>
            <p:seq concurrent="1" nextAc="seek">
              <p:cTn id="146" restart="whenNotActive" fill="hold" evtFilter="cancelBubble" nodeType="interactiveSeq">
                <p:stCondLst>
                  <p:cond evt="onClick" delay="0">
                    <p:tgtEl>
                      <p:spTgt spid="4209"/>
                    </p:tgtEl>
                  </p:cond>
                </p:stCondLst>
                <p:endSync evt="end" delay="0">
                  <p:rtn val="all"/>
                </p:endSync>
                <p:childTnLst>
                  <p:par>
                    <p:cTn id="147" fill="hold" nodeType="clickPar">
                      <p:stCondLst>
                        <p:cond delay="0"/>
                      </p:stCondLst>
                      <p:childTnLst>
                        <p:par>
                          <p:cTn id="148" fill="hold" nodeType="withGroup">
                            <p:stCondLst>
                              <p:cond delay="0"/>
                            </p:stCondLst>
                            <p:childTnLst>
                              <p:par>
                                <p:cTn id="149" presetID="22" presetClass="exit" presetSubtype="4" fill="hold" grpId="0" nodeType="clickEffect">
                                  <p:stCondLst>
                                    <p:cond delay="0"/>
                                  </p:stCondLst>
                                  <p:childTnLst>
                                    <p:animEffect transition="out" filter="wipe(down)">
                                      <p:cBhvr>
                                        <p:cTn id="150" dur="500"/>
                                        <p:tgtEl>
                                          <p:spTgt spid="4209"/>
                                        </p:tgtEl>
                                      </p:cBhvr>
                                    </p:animEffect>
                                    <p:set>
                                      <p:cBhvr>
                                        <p:cTn id="151" dur="1" fill="hold">
                                          <p:stCondLst>
                                            <p:cond delay="499"/>
                                          </p:stCondLst>
                                        </p:cTn>
                                        <p:tgtEl>
                                          <p:spTgt spid="4209"/>
                                        </p:tgtEl>
                                        <p:attrNameLst>
                                          <p:attrName>style.visibility</p:attrName>
                                        </p:attrNameLst>
                                      </p:cBhvr>
                                      <p:to>
                                        <p:strVal val="hidden"/>
                                      </p:to>
                                    </p:set>
                                  </p:childTnLst>
                                </p:cTn>
                              </p:par>
                            </p:childTnLst>
                          </p:cTn>
                        </p:par>
                      </p:childTnLst>
                    </p:cTn>
                  </p:par>
                </p:childTnLst>
              </p:cTn>
              <p:nextCondLst>
                <p:cond evt="onClick" delay="0">
                  <p:tgtEl>
                    <p:spTgt spid="4209"/>
                  </p:tgtEl>
                </p:cond>
              </p:nextCondLst>
            </p:seq>
            <p:seq concurrent="1" nextAc="seek">
              <p:cTn id="152" restart="whenNotActive" fill="hold" evtFilter="cancelBubble" nodeType="interactiveSeq">
                <p:stCondLst>
                  <p:cond evt="onClick" delay="0">
                    <p:tgtEl>
                      <p:spTgt spid="4210"/>
                    </p:tgtEl>
                  </p:cond>
                </p:stCondLst>
                <p:endSync evt="end" delay="0">
                  <p:rtn val="all"/>
                </p:endSync>
                <p:childTnLst>
                  <p:par>
                    <p:cTn id="153" fill="hold" nodeType="clickPar">
                      <p:stCondLst>
                        <p:cond delay="0"/>
                      </p:stCondLst>
                      <p:childTnLst>
                        <p:par>
                          <p:cTn id="154" fill="hold" nodeType="withGroup">
                            <p:stCondLst>
                              <p:cond delay="0"/>
                            </p:stCondLst>
                            <p:childTnLst>
                              <p:par>
                                <p:cTn id="155" presetID="22" presetClass="exit" presetSubtype="4" fill="hold" grpId="0" nodeType="clickEffect">
                                  <p:stCondLst>
                                    <p:cond delay="0"/>
                                  </p:stCondLst>
                                  <p:childTnLst>
                                    <p:animEffect transition="out" filter="wipe(down)">
                                      <p:cBhvr>
                                        <p:cTn id="156" dur="500"/>
                                        <p:tgtEl>
                                          <p:spTgt spid="4210"/>
                                        </p:tgtEl>
                                      </p:cBhvr>
                                    </p:animEffect>
                                    <p:set>
                                      <p:cBhvr>
                                        <p:cTn id="157" dur="1" fill="hold">
                                          <p:stCondLst>
                                            <p:cond delay="499"/>
                                          </p:stCondLst>
                                        </p:cTn>
                                        <p:tgtEl>
                                          <p:spTgt spid="4210"/>
                                        </p:tgtEl>
                                        <p:attrNameLst>
                                          <p:attrName>style.visibility</p:attrName>
                                        </p:attrNameLst>
                                      </p:cBhvr>
                                      <p:to>
                                        <p:strVal val="hidden"/>
                                      </p:to>
                                    </p:set>
                                  </p:childTnLst>
                                </p:cTn>
                              </p:par>
                            </p:childTnLst>
                          </p:cTn>
                        </p:par>
                      </p:childTnLst>
                    </p:cTn>
                  </p:par>
                </p:childTnLst>
              </p:cTn>
              <p:nextCondLst>
                <p:cond evt="onClick" delay="0">
                  <p:tgtEl>
                    <p:spTgt spid="4210"/>
                  </p:tgtEl>
                </p:cond>
              </p:nextCondLst>
            </p:seq>
            <p:seq concurrent="1" nextAc="seek">
              <p:cTn id="158" restart="whenNotActive" fill="hold" evtFilter="cancelBubble" nodeType="interactiveSeq">
                <p:stCondLst>
                  <p:cond evt="onClick" delay="0">
                    <p:tgtEl>
                      <p:spTgt spid="4208"/>
                    </p:tgtEl>
                  </p:cond>
                </p:stCondLst>
                <p:endSync evt="end" delay="0">
                  <p:rtn val="all"/>
                </p:endSync>
                <p:childTnLst>
                  <p:par>
                    <p:cTn id="159" fill="hold" nodeType="clickPar">
                      <p:stCondLst>
                        <p:cond delay="0"/>
                      </p:stCondLst>
                      <p:childTnLst>
                        <p:par>
                          <p:cTn id="160" fill="hold" nodeType="withGroup">
                            <p:stCondLst>
                              <p:cond delay="0"/>
                            </p:stCondLst>
                            <p:childTnLst>
                              <p:par>
                                <p:cTn id="161" presetID="22" presetClass="exit" presetSubtype="4" fill="hold" grpId="0" nodeType="clickEffect">
                                  <p:stCondLst>
                                    <p:cond delay="0"/>
                                  </p:stCondLst>
                                  <p:childTnLst>
                                    <p:animEffect transition="out" filter="wipe(down)">
                                      <p:cBhvr>
                                        <p:cTn id="162" dur="500"/>
                                        <p:tgtEl>
                                          <p:spTgt spid="4208"/>
                                        </p:tgtEl>
                                      </p:cBhvr>
                                    </p:animEffect>
                                    <p:set>
                                      <p:cBhvr>
                                        <p:cTn id="163" dur="1" fill="hold">
                                          <p:stCondLst>
                                            <p:cond delay="499"/>
                                          </p:stCondLst>
                                        </p:cTn>
                                        <p:tgtEl>
                                          <p:spTgt spid="4208"/>
                                        </p:tgtEl>
                                        <p:attrNameLst>
                                          <p:attrName>style.visibility</p:attrName>
                                        </p:attrNameLst>
                                      </p:cBhvr>
                                      <p:to>
                                        <p:strVal val="hidden"/>
                                      </p:to>
                                    </p:set>
                                  </p:childTnLst>
                                </p:cTn>
                              </p:par>
                            </p:childTnLst>
                          </p:cTn>
                        </p:par>
                      </p:childTnLst>
                    </p:cTn>
                  </p:par>
                </p:childTnLst>
              </p:cTn>
              <p:nextCondLst>
                <p:cond evt="onClick" delay="0">
                  <p:tgtEl>
                    <p:spTgt spid="4208"/>
                  </p:tgtEl>
                </p:cond>
              </p:nextCondLst>
            </p:seq>
            <p:seq concurrent="1" nextAc="seek">
              <p:cTn id="164" restart="whenNotActive" fill="hold" evtFilter="cancelBubble" nodeType="interactiveSeq">
                <p:stCondLst>
                  <p:cond evt="onClick" delay="0">
                    <p:tgtEl>
                      <p:spTgt spid="4207"/>
                    </p:tgtEl>
                  </p:cond>
                </p:stCondLst>
                <p:endSync evt="end" delay="0">
                  <p:rtn val="all"/>
                </p:endSync>
                <p:childTnLst>
                  <p:par>
                    <p:cTn id="165" fill="hold" nodeType="clickPar">
                      <p:stCondLst>
                        <p:cond delay="0"/>
                      </p:stCondLst>
                      <p:childTnLst>
                        <p:par>
                          <p:cTn id="166" fill="hold" nodeType="withGroup">
                            <p:stCondLst>
                              <p:cond delay="0"/>
                            </p:stCondLst>
                            <p:childTnLst>
                              <p:par>
                                <p:cTn id="167" presetID="22" presetClass="exit" presetSubtype="4" fill="hold" grpId="0" nodeType="clickEffect">
                                  <p:stCondLst>
                                    <p:cond delay="0"/>
                                  </p:stCondLst>
                                  <p:childTnLst>
                                    <p:animEffect transition="out" filter="wipe(down)">
                                      <p:cBhvr>
                                        <p:cTn id="168" dur="500"/>
                                        <p:tgtEl>
                                          <p:spTgt spid="4207"/>
                                        </p:tgtEl>
                                      </p:cBhvr>
                                    </p:animEffect>
                                    <p:set>
                                      <p:cBhvr>
                                        <p:cTn id="169" dur="1" fill="hold">
                                          <p:stCondLst>
                                            <p:cond delay="499"/>
                                          </p:stCondLst>
                                        </p:cTn>
                                        <p:tgtEl>
                                          <p:spTgt spid="4207"/>
                                        </p:tgtEl>
                                        <p:attrNameLst>
                                          <p:attrName>style.visibility</p:attrName>
                                        </p:attrNameLst>
                                      </p:cBhvr>
                                      <p:to>
                                        <p:strVal val="hidden"/>
                                      </p:to>
                                    </p:set>
                                  </p:childTnLst>
                                </p:cTn>
                              </p:par>
                            </p:childTnLst>
                          </p:cTn>
                        </p:par>
                      </p:childTnLst>
                    </p:cTn>
                  </p:par>
                </p:childTnLst>
              </p:cTn>
              <p:nextCondLst>
                <p:cond evt="onClick" delay="0">
                  <p:tgtEl>
                    <p:spTgt spid="4207"/>
                  </p:tgtEl>
                </p:cond>
              </p:nextCondLst>
            </p:seq>
            <p:seq concurrent="1" nextAc="seek">
              <p:cTn id="170" restart="whenNotActive" fill="hold" evtFilter="cancelBubble" nodeType="interactiveSeq">
                <p:stCondLst>
                  <p:cond evt="onClick" delay="0">
                    <p:tgtEl>
                      <p:spTgt spid="4205"/>
                    </p:tgtEl>
                  </p:cond>
                </p:stCondLst>
                <p:endSync evt="end" delay="0">
                  <p:rtn val="all"/>
                </p:endSync>
                <p:childTnLst>
                  <p:par>
                    <p:cTn id="171" fill="hold" nodeType="clickPar">
                      <p:stCondLst>
                        <p:cond delay="0"/>
                      </p:stCondLst>
                      <p:childTnLst>
                        <p:par>
                          <p:cTn id="172" fill="hold" nodeType="withGroup">
                            <p:stCondLst>
                              <p:cond delay="0"/>
                            </p:stCondLst>
                            <p:childTnLst>
                              <p:par>
                                <p:cTn id="173" presetID="22" presetClass="exit" presetSubtype="4" fill="hold" grpId="0" nodeType="clickEffect">
                                  <p:stCondLst>
                                    <p:cond delay="0"/>
                                  </p:stCondLst>
                                  <p:childTnLst>
                                    <p:animEffect transition="out" filter="wipe(down)">
                                      <p:cBhvr>
                                        <p:cTn id="174" dur="500"/>
                                        <p:tgtEl>
                                          <p:spTgt spid="4205"/>
                                        </p:tgtEl>
                                      </p:cBhvr>
                                    </p:animEffect>
                                    <p:set>
                                      <p:cBhvr>
                                        <p:cTn id="175" dur="1" fill="hold">
                                          <p:stCondLst>
                                            <p:cond delay="499"/>
                                          </p:stCondLst>
                                        </p:cTn>
                                        <p:tgtEl>
                                          <p:spTgt spid="4205"/>
                                        </p:tgtEl>
                                        <p:attrNameLst>
                                          <p:attrName>style.visibility</p:attrName>
                                        </p:attrNameLst>
                                      </p:cBhvr>
                                      <p:to>
                                        <p:strVal val="hidden"/>
                                      </p:to>
                                    </p:set>
                                  </p:childTnLst>
                                </p:cTn>
                              </p:par>
                            </p:childTnLst>
                          </p:cTn>
                        </p:par>
                      </p:childTnLst>
                    </p:cTn>
                  </p:par>
                </p:childTnLst>
              </p:cTn>
              <p:nextCondLst>
                <p:cond evt="onClick" delay="0">
                  <p:tgtEl>
                    <p:spTgt spid="4205"/>
                  </p:tgtEl>
                </p:cond>
              </p:nextCondLst>
            </p:seq>
            <p:seq concurrent="1" nextAc="seek">
              <p:cTn id="176" restart="whenNotActive" fill="hold" evtFilter="cancelBubble" nodeType="interactiveSeq">
                <p:stCondLst>
                  <p:cond evt="onClick" delay="0">
                    <p:tgtEl>
                      <p:spTgt spid="4206"/>
                    </p:tgtEl>
                  </p:cond>
                </p:stCondLst>
                <p:endSync evt="end" delay="0">
                  <p:rtn val="all"/>
                </p:endSync>
                <p:childTnLst>
                  <p:par>
                    <p:cTn id="177" fill="hold" nodeType="clickPar">
                      <p:stCondLst>
                        <p:cond delay="0"/>
                      </p:stCondLst>
                      <p:childTnLst>
                        <p:par>
                          <p:cTn id="178" fill="hold" nodeType="withGroup">
                            <p:stCondLst>
                              <p:cond delay="0"/>
                            </p:stCondLst>
                            <p:childTnLst>
                              <p:par>
                                <p:cTn id="179" presetID="22" presetClass="exit" presetSubtype="4" fill="hold" grpId="0" nodeType="clickEffect">
                                  <p:stCondLst>
                                    <p:cond delay="0"/>
                                  </p:stCondLst>
                                  <p:childTnLst>
                                    <p:animEffect transition="out" filter="wipe(down)">
                                      <p:cBhvr>
                                        <p:cTn id="180" dur="500"/>
                                        <p:tgtEl>
                                          <p:spTgt spid="4206"/>
                                        </p:tgtEl>
                                      </p:cBhvr>
                                    </p:animEffect>
                                    <p:set>
                                      <p:cBhvr>
                                        <p:cTn id="181" dur="1" fill="hold">
                                          <p:stCondLst>
                                            <p:cond delay="499"/>
                                          </p:stCondLst>
                                        </p:cTn>
                                        <p:tgtEl>
                                          <p:spTgt spid="4206"/>
                                        </p:tgtEl>
                                        <p:attrNameLst>
                                          <p:attrName>style.visibility</p:attrName>
                                        </p:attrNameLst>
                                      </p:cBhvr>
                                      <p:to>
                                        <p:strVal val="hidden"/>
                                      </p:to>
                                    </p:set>
                                  </p:childTnLst>
                                </p:cTn>
                              </p:par>
                            </p:childTnLst>
                          </p:cTn>
                        </p:par>
                      </p:childTnLst>
                    </p:cTn>
                  </p:par>
                </p:childTnLst>
              </p:cTn>
              <p:nextCondLst>
                <p:cond evt="onClick" delay="0">
                  <p:tgtEl>
                    <p:spTgt spid="4206"/>
                  </p:tgtEl>
                </p:cond>
              </p:nextCondLst>
            </p:seq>
            <p:seq concurrent="1" nextAc="seek">
              <p:cTn id="182" restart="whenNotActive" fill="hold" evtFilter="cancelBubble" nodeType="interactiveSeq">
                <p:stCondLst>
                  <p:cond evt="onClick" delay="0">
                    <p:tgtEl>
                      <p:spTgt spid="4223"/>
                    </p:tgtEl>
                  </p:cond>
                </p:stCondLst>
                <p:endSync evt="end" delay="0">
                  <p:rtn val="all"/>
                </p:endSync>
                <p:childTnLst>
                  <p:par>
                    <p:cTn id="183" fill="hold" nodeType="clickPar">
                      <p:stCondLst>
                        <p:cond delay="0"/>
                      </p:stCondLst>
                      <p:childTnLst>
                        <p:par>
                          <p:cTn id="184" fill="hold" nodeType="withGroup">
                            <p:stCondLst>
                              <p:cond delay="0"/>
                            </p:stCondLst>
                            <p:childTnLst>
                              <p:par>
                                <p:cTn id="185" presetID="22" presetClass="exit" presetSubtype="4" fill="hold" grpId="0" nodeType="clickEffect">
                                  <p:stCondLst>
                                    <p:cond delay="0"/>
                                  </p:stCondLst>
                                  <p:childTnLst>
                                    <p:animEffect transition="out" filter="wipe(down)">
                                      <p:cBhvr>
                                        <p:cTn id="186" dur="500"/>
                                        <p:tgtEl>
                                          <p:spTgt spid="4223"/>
                                        </p:tgtEl>
                                      </p:cBhvr>
                                    </p:animEffect>
                                    <p:set>
                                      <p:cBhvr>
                                        <p:cTn id="187" dur="1" fill="hold">
                                          <p:stCondLst>
                                            <p:cond delay="499"/>
                                          </p:stCondLst>
                                        </p:cTn>
                                        <p:tgtEl>
                                          <p:spTgt spid="4223"/>
                                        </p:tgtEl>
                                        <p:attrNameLst>
                                          <p:attrName>style.visibility</p:attrName>
                                        </p:attrNameLst>
                                      </p:cBhvr>
                                      <p:to>
                                        <p:strVal val="hidden"/>
                                      </p:to>
                                    </p:set>
                                  </p:childTnLst>
                                </p:cTn>
                              </p:par>
                            </p:childTnLst>
                          </p:cTn>
                        </p:par>
                      </p:childTnLst>
                    </p:cTn>
                  </p:par>
                </p:childTnLst>
              </p:cTn>
              <p:nextCondLst>
                <p:cond evt="onClick" delay="0">
                  <p:tgtEl>
                    <p:spTgt spid="4223"/>
                  </p:tgtEl>
                </p:cond>
              </p:nextCondLst>
            </p:seq>
            <p:seq concurrent="1" nextAc="seek">
              <p:cTn id="188" restart="whenNotActive" fill="hold" evtFilter="cancelBubble" nodeType="interactiveSeq">
                <p:stCondLst>
                  <p:cond evt="onClick" delay="0">
                    <p:tgtEl>
                      <p:spTgt spid="4224"/>
                    </p:tgtEl>
                  </p:cond>
                </p:stCondLst>
                <p:endSync evt="end" delay="0">
                  <p:rtn val="all"/>
                </p:endSync>
                <p:childTnLst>
                  <p:par>
                    <p:cTn id="189" fill="hold" nodeType="clickPar">
                      <p:stCondLst>
                        <p:cond delay="0"/>
                      </p:stCondLst>
                      <p:childTnLst>
                        <p:par>
                          <p:cTn id="190" fill="hold" nodeType="withGroup">
                            <p:stCondLst>
                              <p:cond delay="0"/>
                            </p:stCondLst>
                            <p:childTnLst>
                              <p:par>
                                <p:cTn id="191" presetID="22" presetClass="exit" presetSubtype="4" fill="hold" grpId="0" nodeType="clickEffect">
                                  <p:stCondLst>
                                    <p:cond delay="0"/>
                                  </p:stCondLst>
                                  <p:childTnLst>
                                    <p:animEffect transition="out" filter="wipe(down)">
                                      <p:cBhvr>
                                        <p:cTn id="192" dur="500"/>
                                        <p:tgtEl>
                                          <p:spTgt spid="4224"/>
                                        </p:tgtEl>
                                      </p:cBhvr>
                                    </p:animEffect>
                                    <p:set>
                                      <p:cBhvr>
                                        <p:cTn id="193" dur="1" fill="hold">
                                          <p:stCondLst>
                                            <p:cond delay="499"/>
                                          </p:stCondLst>
                                        </p:cTn>
                                        <p:tgtEl>
                                          <p:spTgt spid="4224"/>
                                        </p:tgtEl>
                                        <p:attrNameLst>
                                          <p:attrName>style.visibility</p:attrName>
                                        </p:attrNameLst>
                                      </p:cBhvr>
                                      <p:to>
                                        <p:strVal val="hidden"/>
                                      </p:to>
                                    </p:set>
                                  </p:childTnLst>
                                </p:cTn>
                              </p:par>
                            </p:childTnLst>
                          </p:cTn>
                        </p:par>
                      </p:childTnLst>
                    </p:cTn>
                  </p:par>
                </p:childTnLst>
              </p:cTn>
              <p:nextCondLst>
                <p:cond evt="onClick" delay="0">
                  <p:tgtEl>
                    <p:spTgt spid="4224"/>
                  </p:tgtEl>
                </p:cond>
              </p:nextCondLst>
            </p:seq>
            <p:seq concurrent="1" nextAc="seek">
              <p:cTn id="194" restart="whenNotActive" fill="hold" evtFilter="cancelBubble" nodeType="interactiveSeq">
                <p:stCondLst>
                  <p:cond evt="onClick" delay="0">
                    <p:tgtEl>
                      <p:spTgt spid="4222"/>
                    </p:tgtEl>
                  </p:cond>
                </p:stCondLst>
                <p:endSync evt="end" delay="0">
                  <p:rtn val="all"/>
                </p:endSync>
                <p:childTnLst>
                  <p:par>
                    <p:cTn id="195" fill="hold" nodeType="clickPar">
                      <p:stCondLst>
                        <p:cond delay="0"/>
                      </p:stCondLst>
                      <p:childTnLst>
                        <p:par>
                          <p:cTn id="196" fill="hold" nodeType="withGroup">
                            <p:stCondLst>
                              <p:cond delay="0"/>
                            </p:stCondLst>
                            <p:childTnLst>
                              <p:par>
                                <p:cTn id="197" presetID="22" presetClass="exit" presetSubtype="4" fill="hold" grpId="0" nodeType="clickEffect">
                                  <p:stCondLst>
                                    <p:cond delay="0"/>
                                  </p:stCondLst>
                                  <p:childTnLst>
                                    <p:animEffect transition="out" filter="wipe(down)">
                                      <p:cBhvr>
                                        <p:cTn id="198" dur="500"/>
                                        <p:tgtEl>
                                          <p:spTgt spid="4222"/>
                                        </p:tgtEl>
                                      </p:cBhvr>
                                    </p:animEffect>
                                    <p:set>
                                      <p:cBhvr>
                                        <p:cTn id="199" dur="1" fill="hold">
                                          <p:stCondLst>
                                            <p:cond delay="499"/>
                                          </p:stCondLst>
                                        </p:cTn>
                                        <p:tgtEl>
                                          <p:spTgt spid="4222"/>
                                        </p:tgtEl>
                                        <p:attrNameLst>
                                          <p:attrName>style.visibility</p:attrName>
                                        </p:attrNameLst>
                                      </p:cBhvr>
                                      <p:to>
                                        <p:strVal val="hidden"/>
                                      </p:to>
                                    </p:set>
                                  </p:childTnLst>
                                </p:cTn>
                              </p:par>
                            </p:childTnLst>
                          </p:cTn>
                        </p:par>
                      </p:childTnLst>
                    </p:cTn>
                  </p:par>
                </p:childTnLst>
              </p:cTn>
              <p:nextCondLst>
                <p:cond evt="onClick" delay="0">
                  <p:tgtEl>
                    <p:spTgt spid="4222"/>
                  </p:tgtEl>
                </p:cond>
              </p:nextCondLst>
            </p:seq>
            <p:seq concurrent="1" nextAc="seek">
              <p:cTn id="200" restart="whenNotActive" fill="hold" evtFilter="cancelBubble" nodeType="interactiveSeq">
                <p:stCondLst>
                  <p:cond evt="onClick" delay="0">
                    <p:tgtEl>
                      <p:spTgt spid="4221"/>
                    </p:tgtEl>
                  </p:cond>
                </p:stCondLst>
                <p:endSync evt="end" delay="0">
                  <p:rtn val="all"/>
                </p:endSync>
                <p:childTnLst>
                  <p:par>
                    <p:cTn id="201" fill="hold" nodeType="clickPar">
                      <p:stCondLst>
                        <p:cond delay="0"/>
                      </p:stCondLst>
                      <p:childTnLst>
                        <p:par>
                          <p:cTn id="202" fill="hold" nodeType="withGroup">
                            <p:stCondLst>
                              <p:cond delay="0"/>
                            </p:stCondLst>
                            <p:childTnLst>
                              <p:par>
                                <p:cTn id="203" presetID="22" presetClass="exit" presetSubtype="4" fill="hold" grpId="0" nodeType="clickEffect">
                                  <p:stCondLst>
                                    <p:cond delay="0"/>
                                  </p:stCondLst>
                                  <p:childTnLst>
                                    <p:animEffect transition="out" filter="wipe(down)">
                                      <p:cBhvr>
                                        <p:cTn id="204" dur="500"/>
                                        <p:tgtEl>
                                          <p:spTgt spid="4221"/>
                                        </p:tgtEl>
                                      </p:cBhvr>
                                    </p:animEffect>
                                    <p:set>
                                      <p:cBhvr>
                                        <p:cTn id="205" dur="1" fill="hold">
                                          <p:stCondLst>
                                            <p:cond delay="499"/>
                                          </p:stCondLst>
                                        </p:cTn>
                                        <p:tgtEl>
                                          <p:spTgt spid="4221"/>
                                        </p:tgtEl>
                                        <p:attrNameLst>
                                          <p:attrName>style.visibility</p:attrName>
                                        </p:attrNameLst>
                                      </p:cBhvr>
                                      <p:to>
                                        <p:strVal val="hidden"/>
                                      </p:to>
                                    </p:set>
                                  </p:childTnLst>
                                </p:cTn>
                              </p:par>
                            </p:childTnLst>
                          </p:cTn>
                        </p:par>
                      </p:childTnLst>
                    </p:cTn>
                  </p:par>
                </p:childTnLst>
              </p:cTn>
              <p:nextCondLst>
                <p:cond evt="onClick" delay="0">
                  <p:tgtEl>
                    <p:spTgt spid="4221"/>
                  </p:tgtEl>
                </p:cond>
              </p:nextCondLst>
            </p:seq>
            <p:seq concurrent="1" nextAc="seek">
              <p:cTn id="206" restart="whenNotActive" fill="hold" evtFilter="cancelBubble" nodeType="interactiveSeq">
                <p:stCondLst>
                  <p:cond evt="onClick" delay="0">
                    <p:tgtEl>
                      <p:spTgt spid="4219"/>
                    </p:tgtEl>
                  </p:cond>
                </p:stCondLst>
                <p:endSync evt="end" delay="0">
                  <p:rtn val="all"/>
                </p:endSync>
                <p:childTnLst>
                  <p:par>
                    <p:cTn id="207" fill="hold" nodeType="clickPar">
                      <p:stCondLst>
                        <p:cond delay="0"/>
                      </p:stCondLst>
                      <p:childTnLst>
                        <p:par>
                          <p:cTn id="208" fill="hold" nodeType="withGroup">
                            <p:stCondLst>
                              <p:cond delay="0"/>
                            </p:stCondLst>
                            <p:childTnLst>
                              <p:par>
                                <p:cTn id="209" presetID="22" presetClass="exit" presetSubtype="4" fill="hold" grpId="0" nodeType="clickEffect">
                                  <p:stCondLst>
                                    <p:cond delay="0"/>
                                  </p:stCondLst>
                                  <p:childTnLst>
                                    <p:animEffect transition="out" filter="wipe(down)">
                                      <p:cBhvr>
                                        <p:cTn id="210" dur="500"/>
                                        <p:tgtEl>
                                          <p:spTgt spid="4219"/>
                                        </p:tgtEl>
                                      </p:cBhvr>
                                    </p:animEffect>
                                    <p:set>
                                      <p:cBhvr>
                                        <p:cTn id="211" dur="1" fill="hold">
                                          <p:stCondLst>
                                            <p:cond delay="499"/>
                                          </p:stCondLst>
                                        </p:cTn>
                                        <p:tgtEl>
                                          <p:spTgt spid="4219"/>
                                        </p:tgtEl>
                                        <p:attrNameLst>
                                          <p:attrName>style.visibility</p:attrName>
                                        </p:attrNameLst>
                                      </p:cBhvr>
                                      <p:to>
                                        <p:strVal val="hidden"/>
                                      </p:to>
                                    </p:set>
                                  </p:childTnLst>
                                </p:cTn>
                              </p:par>
                            </p:childTnLst>
                          </p:cTn>
                        </p:par>
                      </p:childTnLst>
                    </p:cTn>
                  </p:par>
                </p:childTnLst>
              </p:cTn>
              <p:nextCondLst>
                <p:cond evt="onClick" delay="0">
                  <p:tgtEl>
                    <p:spTgt spid="4219"/>
                  </p:tgtEl>
                </p:cond>
              </p:nextCondLst>
            </p:seq>
            <p:seq concurrent="1" nextAc="seek">
              <p:cTn id="212" restart="whenNotActive" fill="hold" evtFilter="cancelBubble" nodeType="interactiveSeq">
                <p:stCondLst>
                  <p:cond evt="onClick" delay="0">
                    <p:tgtEl>
                      <p:spTgt spid="4220"/>
                    </p:tgtEl>
                  </p:cond>
                </p:stCondLst>
                <p:endSync evt="end" delay="0">
                  <p:rtn val="all"/>
                </p:endSync>
                <p:childTnLst>
                  <p:par>
                    <p:cTn id="213" fill="hold" nodeType="clickPar">
                      <p:stCondLst>
                        <p:cond delay="0"/>
                      </p:stCondLst>
                      <p:childTnLst>
                        <p:par>
                          <p:cTn id="214" fill="hold" nodeType="withGroup">
                            <p:stCondLst>
                              <p:cond delay="0"/>
                            </p:stCondLst>
                            <p:childTnLst>
                              <p:par>
                                <p:cTn id="215" presetID="22" presetClass="exit" presetSubtype="4" fill="hold" grpId="0" nodeType="clickEffect">
                                  <p:stCondLst>
                                    <p:cond delay="0"/>
                                  </p:stCondLst>
                                  <p:childTnLst>
                                    <p:animEffect transition="out" filter="wipe(down)">
                                      <p:cBhvr>
                                        <p:cTn id="216" dur="500"/>
                                        <p:tgtEl>
                                          <p:spTgt spid="4220"/>
                                        </p:tgtEl>
                                      </p:cBhvr>
                                    </p:animEffect>
                                    <p:set>
                                      <p:cBhvr>
                                        <p:cTn id="217" dur="1" fill="hold">
                                          <p:stCondLst>
                                            <p:cond delay="499"/>
                                          </p:stCondLst>
                                        </p:cTn>
                                        <p:tgtEl>
                                          <p:spTgt spid="4220"/>
                                        </p:tgtEl>
                                        <p:attrNameLst>
                                          <p:attrName>style.visibility</p:attrName>
                                        </p:attrNameLst>
                                      </p:cBhvr>
                                      <p:to>
                                        <p:strVal val="hidden"/>
                                      </p:to>
                                    </p:set>
                                  </p:childTnLst>
                                </p:cTn>
                              </p:par>
                            </p:childTnLst>
                          </p:cTn>
                        </p:par>
                      </p:childTnLst>
                    </p:cTn>
                  </p:par>
                </p:childTnLst>
              </p:cTn>
              <p:nextCondLst>
                <p:cond evt="onClick" delay="0">
                  <p:tgtEl>
                    <p:spTgt spid="4220"/>
                  </p:tgtEl>
                </p:cond>
              </p:nextCondLst>
            </p:seq>
          </p:childTnLst>
        </p:cTn>
      </p:par>
    </p:tnLst>
    <p:bldLst>
      <p:bldP spid="4133" grpId="0" animBg="1"/>
      <p:bldP spid="4134" grpId="0" animBg="1"/>
      <p:bldP spid="4135" grpId="0" animBg="1"/>
      <p:bldP spid="4136" grpId="0" animBg="1"/>
      <p:bldP spid="4137" grpId="0" animBg="1"/>
      <p:bldP spid="4138" grpId="0" animBg="1"/>
      <p:bldP spid="4163" grpId="0" animBg="1"/>
      <p:bldP spid="4164" grpId="0" animBg="1"/>
      <p:bldP spid="4165" grpId="0" animBg="1"/>
      <p:bldP spid="4166" grpId="0" animBg="1"/>
      <p:bldP spid="4167" grpId="0" animBg="1"/>
      <p:bldP spid="4168" grpId="0" animBg="1"/>
      <p:bldP spid="4177" grpId="0" animBg="1"/>
      <p:bldP spid="4178" grpId="0" animBg="1"/>
      <p:bldP spid="4179" grpId="0" animBg="1"/>
      <p:bldP spid="4180" grpId="0" animBg="1"/>
      <p:bldP spid="4181" grpId="0" animBg="1"/>
      <p:bldP spid="4182" grpId="0" animBg="1"/>
      <p:bldP spid="4191" grpId="0" animBg="1"/>
      <p:bldP spid="4192" grpId="0" animBg="1"/>
      <p:bldP spid="4193" grpId="0" animBg="1"/>
      <p:bldP spid="4194" grpId="0" animBg="1"/>
      <p:bldP spid="4195" grpId="0" animBg="1"/>
      <p:bldP spid="4196" grpId="0" animBg="1"/>
      <p:bldP spid="4205" grpId="0" animBg="1"/>
      <p:bldP spid="4206" grpId="0" animBg="1"/>
      <p:bldP spid="4207" grpId="0" animBg="1"/>
      <p:bldP spid="4208" grpId="0" animBg="1"/>
      <p:bldP spid="4209" grpId="0" animBg="1"/>
      <p:bldP spid="4210" grpId="0" animBg="1"/>
      <p:bldP spid="4219" grpId="0" animBg="1"/>
      <p:bldP spid="4220" grpId="0" animBg="1"/>
      <p:bldP spid="4221" grpId="0" animBg="1"/>
      <p:bldP spid="4222" grpId="0" animBg="1"/>
      <p:bldP spid="4223" grpId="0" animBg="1"/>
      <p:bldP spid="42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2304669"/>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Manipulating language</a:t>
                      </a:r>
                      <a:r>
                        <a:rPr lang="en-GB" sz="2800" b="1" baseline="0" dirty="0" smtClean="0">
                          <a:solidFill>
                            <a:schemeClr val="bg1"/>
                          </a:solidFill>
                        </a:rPr>
                        <a:t>  </a:t>
                      </a:r>
                      <a:r>
                        <a:rPr lang="en-GB" sz="1800" b="1" dirty="0" smtClean="0">
                          <a:solidFill>
                            <a:schemeClr val="bg1"/>
                          </a:solidFill>
                        </a:rPr>
                        <a:t>(Sentence-building, creativity, improvisation)</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1B5B"/>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17728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b="1" dirty="0" smtClean="0">
                <a:solidFill>
                  <a:srgbClr val="002060"/>
                </a:solidFill>
              </a:rPr>
              <a:t>Idea </a:t>
            </a:r>
            <a:r>
              <a:rPr lang="en-GB" b="1" dirty="0">
                <a:solidFill>
                  <a:srgbClr val="002060"/>
                </a:solidFill>
              </a:rPr>
              <a:t>9</a:t>
            </a:r>
            <a:endParaRPr lang="en-US"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SAY SOMETHING ELSE</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Tree>
    <p:extLst>
      <p:ext uri="{BB962C8B-B14F-4D97-AF65-F5344CB8AC3E}">
        <p14:creationId xmlns:p14="http://schemas.microsoft.com/office/powerpoint/2010/main" val="16821819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26110094"/>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Say something else</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1B5B"/>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17728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b="1" dirty="0" smtClean="0">
                <a:solidFill>
                  <a:srgbClr val="002060"/>
                </a:solidFill>
              </a:rPr>
              <a:t>Idea </a:t>
            </a:r>
            <a:r>
              <a:rPr lang="en-GB" b="1" dirty="0">
                <a:solidFill>
                  <a:srgbClr val="002060"/>
                </a:solidFill>
              </a:rPr>
              <a:t>9</a:t>
            </a:r>
            <a:endParaRPr lang="en-US" b="1"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
        <p:nvSpPr>
          <p:cNvPr id="2" name="TextBox 1"/>
          <p:cNvSpPr txBox="1"/>
          <p:nvPr/>
        </p:nvSpPr>
        <p:spPr>
          <a:xfrm>
            <a:off x="467544" y="3140968"/>
            <a:ext cx="8352928" cy="523220"/>
          </a:xfrm>
          <a:prstGeom prst="rect">
            <a:avLst/>
          </a:prstGeom>
          <a:noFill/>
        </p:spPr>
        <p:txBody>
          <a:bodyPr wrap="square" rtlCol="0">
            <a:spAutoFit/>
          </a:bodyPr>
          <a:lstStyle/>
          <a:p>
            <a:r>
              <a:rPr lang="en-GB" sz="2800" dirty="0" err="1" smtClean="0"/>
              <a:t>Es</a:t>
            </a:r>
            <a:r>
              <a:rPr lang="en-GB" sz="2800" dirty="0" smtClean="0"/>
              <a:t> un </a:t>
            </a:r>
            <a:r>
              <a:rPr lang="en-GB" sz="2800" dirty="0" err="1" smtClean="0"/>
              <a:t>programa</a:t>
            </a:r>
            <a:r>
              <a:rPr lang="en-GB" sz="2800" dirty="0" smtClean="0"/>
              <a:t> de </a:t>
            </a:r>
            <a:r>
              <a:rPr lang="en-GB" sz="2800" dirty="0" err="1" smtClean="0"/>
              <a:t>tele-realidad</a:t>
            </a:r>
            <a:r>
              <a:rPr lang="en-GB" sz="2800" dirty="0" smtClean="0"/>
              <a:t>.</a:t>
            </a:r>
            <a:endParaRPr lang="en-GB" sz="2800" dirty="0"/>
          </a:p>
        </p:txBody>
      </p:sp>
      <p:sp>
        <p:nvSpPr>
          <p:cNvPr id="8" name="TextBox 7"/>
          <p:cNvSpPr txBox="1"/>
          <p:nvPr/>
        </p:nvSpPr>
        <p:spPr>
          <a:xfrm>
            <a:off x="467544" y="2041684"/>
            <a:ext cx="8352928" cy="954107"/>
          </a:xfrm>
          <a:prstGeom prst="rect">
            <a:avLst/>
          </a:prstGeom>
          <a:noFill/>
        </p:spPr>
        <p:txBody>
          <a:bodyPr wrap="square" rtlCol="0">
            <a:spAutoFit/>
          </a:bodyPr>
          <a:lstStyle/>
          <a:p>
            <a:r>
              <a:rPr lang="en-GB" sz="2800" dirty="0" smtClean="0"/>
              <a:t>Un </a:t>
            </a:r>
            <a:r>
              <a:rPr lang="en-GB" sz="2800" dirty="0" err="1" smtClean="0"/>
              <a:t>programa</a:t>
            </a:r>
            <a:r>
              <a:rPr lang="en-GB" sz="2800" dirty="0" smtClean="0"/>
              <a:t> </a:t>
            </a:r>
            <a:r>
              <a:rPr lang="en-GB" sz="2800" dirty="0" err="1" smtClean="0"/>
              <a:t>que</a:t>
            </a:r>
            <a:r>
              <a:rPr lang="en-GB" sz="2800" dirty="0" smtClean="0"/>
              <a:t> me </a:t>
            </a:r>
            <a:r>
              <a:rPr lang="en-GB" sz="2800" dirty="0" err="1" smtClean="0"/>
              <a:t>gusta</a:t>
            </a:r>
            <a:r>
              <a:rPr lang="en-GB" sz="2800" dirty="0" smtClean="0"/>
              <a:t> mucho se llama Educating Essex.</a:t>
            </a:r>
            <a:endParaRPr lang="en-GB" sz="2800" dirty="0"/>
          </a:p>
        </p:txBody>
      </p:sp>
      <p:sp>
        <p:nvSpPr>
          <p:cNvPr id="9" name="TextBox 8"/>
          <p:cNvSpPr txBox="1"/>
          <p:nvPr/>
        </p:nvSpPr>
        <p:spPr>
          <a:xfrm>
            <a:off x="467544" y="1493168"/>
            <a:ext cx="8352928" cy="523220"/>
          </a:xfrm>
          <a:prstGeom prst="rect">
            <a:avLst/>
          </a:prstGeom>
          <a:noFill/>
        </p:spPr>
        <p:txBody>
          <a:bodyPr wrap="square" rtlCol="0">
            <a:spAutoFit/>
          </a:bodyPr>
          <a:lstStyle/>
          <a:p>
            <a:r>
              <a:rPr lang="en-GB" sz="2800" dirty="0" smtClean="0"/>
              <a:t>Me </a:t>
            </a:r>
            <a:r>
              <a:rPr lang="en-GB" sz="2800" dirty="0" err="1" smtClean="0"/>
              <a:t>gustan</a:t>
            </a:r>
            <a:r>
              <a:rPr lang="en-GB" sz="2800" dirty="0" smtClean="0"/>
              <a:t> </a:t>
            </a:r>
            <a:r>
              <a:rPr lang="en-GB" sz="2800" dirty="0" err="1" smtClean="0"/>
              <a:t>las</a:t>
            </a:r>
            <a:r>
              <a:rPr lang="en-GB" sz="2800" dirty="0" smtClean="0"/>
              <a:t> </a:t>
            </a:r>
            <a:r>
              <a:rPr lang="en-GB" sz="2800" dirty="0" err="1" smtClean="0"/>
              <a:t>comedias</a:t>
            </a:r>
            <a:r>
              <a:rPr lang="en-GB" sz="2800" dirty="0" smtClean="0"/>
              <a:t>.</a:t>
            </a:r>
            <a:endParaRPr lang="en-GB" sz="2800" dirty="0"/>
          </a:p>
        </p:txBody>
      </p:sp>
      <p:sp>
        <p:nvSpPr>
          <p:cNvPr id="10" name="TextBox 9"/>
          <p:cNvSpPr txBox="1"/>
          <p:nvPr/>
        </p:nvSpPr>
        <p:spPr>
          <a:xfrm>
            <a:off x="467544" y="3913892"/>
            <a:ext cx="8352928" cy="523220"/>
          </a:xfrm>
          <a:prstGeom prst="rect">
            <a:avLst/>
          </a:prstGeom>
          <a:noFill/>
        </p:spPr>
        <p:txBody>
          <a:bodyPr wrap="square" rtlCol="0">
            <a:spAutoFit/>
          </a:bodyPr>
          <a:lstStyle/>
          <a:p>
            <a:r>
              <a:rPr lang="en-GB" sz="2800" dirty="0" err="1" smtClean="0"/>
              <a:t>Tiene</a:t>
            </a:r>
            <a:r>
              <a:rPr lang="en-GB" sz="2800" dirty="0" smtClean="0"/>
              <a:t> </a:t>
            </a:r>
            <a:r>
              <a:rPr lang="en-GB" sz="2800" dirty="0" err="1" smtClean="0"/>
              <a:t>lugar</a:t>
            </a:r>
            <a:r>
              <a:rPr lang="en-GB" sz="2800" dirty="0" smtClean="0"/>
              <a:t> en Essex.</a:t>
            </a:r>
            <a:endParaRPr lang="en-GB" sz="2800" dirty="0"/>
          </a:p>
        </p:txBody>
      </p:sp>
      <p:sp>
        <p:nvSpPr>
          <p:cNvPr id="11" name="TextBox 10"/>
          <p:cNvSpPr txBox="1"/>
          <p:nvPr/>
        </p:nvSpPr>
        <p:spPr>
          <a:xfrm>
            <a:off x="467544" y="4725144"/>
            <a:ext cx="8352928" cy="523220"/>
          </a:xfrm>
          <a:prstGeom prst="rect">
            <a:avLst/>
          </a:prstGeom>
          <a:noFill/>
        </p:spPr>
        <p:txBody>
          <a:bodyPr wrap="square" rtlCol="0">
            <a:spAutoFit/>
          </a:bodyPr>
          <a:lstStyle/>
          <a:p>
            <a:r>
              <a:rPr lang="en-GB" sz="2800" dirty="0" err="1" smtClean="0"/>
              <a:t>Trata</a:t>
            </a:r>
            <a:r>
              <a:rPr lang="en-GB" sz="2800" dirty="0" smtClean="0"/>
              <a:t> de la </a:t>
            </a:r>
            <a:r>
              <a:rPr lang="en-GB" sz="2800" dirty="0" err="1" smtClean="0"/>
              <a:t>vida</a:t>
            </a:r>
            <a:r>
              <a:rPr lang="en-GB" sz="2800" dirty="0" smtClean="0"/>
              <a:t> en un </a:t>
            </a:r>
            <a:r>
              <a:rPr lang="en-GB" sz="2800" dirty="0" err="1" smtClean="0"/>
              <a:t>instituto</a:t>
            </a:r>
            <a:r>
              <a:rPr lang="en-GB" sz="2800" dirty="0" smtClean="0"/>
              <a:t>.</a:t>
            </a:r>
            <a:endParaRPr lang="en-GB" sz="2800" dirty="0"/>
          </a:p>
        </p:txBody>
      </p:sp>
      <p:sp>
        <p:nvSpPr>
          <p:cNvPr id="12" name="TextBox 11"/>
          <p:cNvSpPr txBox="1"/>
          <p:nvPr/>
        </p:nvSpPr>
        <p:spPr>
          <a:xfrm>
            <a:off x="539552" y="5498068"/>
            <a:ext cx="8352928" cy="523220"/>
          </a:xfrm>
          <a:prstGeom prst="rect">
            <a:avLst/>
          </a:prstGeom>
          <a:noFill/>
        </p:spPr>
        <p:txBody>
          <a:bodyPr wrap="square" rtlCol="0">
            <a:spAutoFit/>
          </a:bodyPr>
          <a:lstStyle/>
          <a:p>
            <a:r>
              <a:rPr lang="en-GB" sz="2800" dirty="0" smtClean="0"/>
              <a:t>Me </a:t>
            </a:r>
            <a:r>
              <a:rPr lang="en-GB" sz="2800" dirty="0" err="1" smtClean="0"/>
              <a:t>gusta</a:t>
            </a:r>
            <a:r>
              <a:rPr lang="en-GB" sz="2800" dirty="0" smtClean="0"/>
              <a:t> </a:t>
            </a:r>
            <a:r>
              <a:rPr lang="en-GB" sz="2800" dirty="0" err="1" smtClean="0"/>
              <a:t>porque</a:t>
            </a:r>
            <a:r>
              <a:rPr lang="en-GB" sz="2800" dirty="0" smtClean="0"/>
              <a:t> </a:t>
            </a:r>
            <a:r>
              <a:rPr lang="en-GB" sz="2800" dirty="0" err="1" smtClean="0"/>
              <a:t>es</a:t>
            </a:r>
            <a:r>
              <a:rPr lang="en-GB" sz="2800" dirty="0" smtClean="0"/>
              <a:t> </a:t>
            </a:r>
            <a:r>
              <a:rPr lang="en-GB" sz="2800" dirty="0" err="1" smtClean="0"/>
              <a:t>muy</a:t>
            </a:r>
            <a:r>
              <a:rPr lang="en-GB" sz="2800" dirty="0" smtClean="0"/>
              <a:t> </a:t>
            </a:r>
            <a:r>
              <a:rPr lang="en-GB" sz="2800" dirty="0" err="1" smtClean="0"/>
              <a:t>informativo</a:t>
            </a:r>
            <a:r>
              <a:rPr lang="en-GB" sz="2800" dirty="0" smtClean="0"/>
              <a:t> y </a:t>
            </a:r>
            <a:r>
              <a:rPr lang="en-GB" sz="2800" dirty="0" err="1" smtClean="0"/>
              <a:t>divertido</a:t>
            </a:r>
            <a:r>
              <a:rPr lang="en-GB" sz="2800" dirty="0" smtClean="0"/>
              <a:t>.</a:t>
            </a:r>
            <a:endParaRPr lang="en-GB" sz="2800" dirty="0"/>
          </a:p>
        </p:txBody>
      </p:sp>
    </p:spTree>
    <p:extLst>
      <p:ext uri="{BB962C8B-B14F-4D97-AF65-F5344CB8AC3E}">
        <p14:creationId xmlns:p14="http://schemas.microsoft.com/office/powerpoint/2010/main" val="1119630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65780629"/>
              </p:ext>
            </p:extLst>
          </p:nvPr>
        </p:nvGraphicFramePr>
        <p:xfrm>
          <a:off x="179512" y="171449"/>
          <a:ext cx="8856984" cy="6493213"/>
        </p:xfrm>
        <a:graphic>
          <a:graphicData uri="http://schemas.openxmlformats.org/drawingml/2006/table">
            <a:tbl>
              <a:tblPr firstRow="1" bandRow="1">
                <a:tableStyleId>{5940675A-B579-460E-94D1-54222C63F5DA}</a:tableStyleId>
              </a:tblPr>
              <a:tblGrid>
                <a:gridCol w="8856984"/>
              </a:tblGrid>
              <a:tr h="574144">
                <a:tc>
                  <a:txBody>
                    <a:bodyPr/>
                    <a:lstStyle/>
                    <a:p>
                      <a:r>
                        <a:rPr lang="en-GB" sz="2400" b="0" dirty="0" err="1" smtClean="0">
                          <a:ln>
                            <a:solidFill>
                              <a:schemeClr val="tx1"/>
                            </a:solidFill>
                          </a:ln>
                          <a:solidFill>
                            <a:srgbClr val="7030A0"/>
                          </a:solidFill>
                        </a:rPr>
                        <a:t>Comberton</a:t>
                      </a:r>
                      <a:r>
                        <a:rPr lang="en-GB" sz="2400" b="0" dirty="0" smtClean="0">
                          <a:ln>
                            <a:solidFill>
                              <a:schemeClr val="tx1"/>
                            </a:solidFill>
                          </a:ln>
                          <a:solidFill>
                            <a:srgbClr val="7030A0"/>
                          </a:solidFill>
                        </a:rPr>
                        <a:t> Village College</a:t>
                      </a:r>
                      <a:endParaRPr lang="en-US" sz="2400" b="0" dirty="0">
                        <a:ln>
                          <a:solidFill>
                            <a:schemeClr val="tx1"/>
                          </a:solidFill>
                        </a:ln>
                        <a:solidFill>
                          <a:srgbClr val="7030A0"/>
                        </a:solidFill>
                      </a:endParaRPr>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8004">
                <a:tc>
                  <a:txBody>
                    <a:bodyPr/>
                    <a:lstStyle/>
                    <a:p>
                      <a:pPr algn="l" fontAlgn="auto">
                        <a:spcBef>
                          <a:spcPts val="0"/>
                        </a:spcBef>
                        <a:spcAft>
                          <a:spcPts val="0"/>
                        </a:spcAft>
                        <a:defRPr/>
                      </a:pPr>
                      <a:r>
                        <a:rPr lang="en-GB" sz="3600" b="1" dirty="0" smtClean="0">
                          <a:ln>
                            <a:solidFill>
                              <a:schemeClr val="tx1"/>
                            </a:solidFill>
                          </a:ln>
                          <a:solidFill>
                            <a:schemeClr val="bg1"/>
                          </a:solidFill>
                        </a:rPr>
                        <a:t>Why is it important?</a:t>
                      </a:r>
                      <a:endParaRPr lang="en-GB" sz="2400" b="1" dirty="0">
                        <a:ln>
                          <a:solidFill>
                            <a:schemeClr val="tx1"/>
                          </a:solidFill>
                        </a:ln>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1B5B"/>
                    </a:solidFill>
                  </a:tcPr>
                </a:tc>
              </a:tr>
              <a:tr h="4718059">
                <a:tc>
                  <a:txBody>
                    <a:bodyPr/>
                    <a:lstStyle/>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dirty="0" smtClean="0"/>
                        <a:t>Students</a:t>
                      </a:r>
                      <a:r>
                        <a:rPr lang="en-US" sz="2800" baseline="0" dirty="0" smtClean="0"/>
                        <a:t> equate the ability to speak in the TL with learning the language (it </a:t>
                      </a:r>
                      <a:r>
                        <a:rPr lang="en-US" sz="2800" b="1" baseline="0" dirty="0" smtClean="0"/>
                        <a:t>is</a:t>
                      </a:r>
                      <a:r>
                        <a:rPr lang="en-US" sz="2800" baseline="0" dirty="0" smtClean="0"/>
                        <a:t> the subject to them)</a:t>
                      </a:r>
                      <a:br>
                        <a:rPr lang="en-US" sz="2800" baseline="0" dirty="0" smtClean="0"/>
                      </a:br>
                      <a:endParaRPr lang="en-US" sz="2800" baseline="0" dirty="0" smtClean="0"/>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baseline="0" dirty="0" smtClean="0"/>
                        <a:t>Students believe that what the can produce in unrehearsed situations is what they really know</a:t>
                      </a:r>
                      <a:br>
                        <a:rPr lang="en-US" sz="2800" baseline="0" dirty="0" smtClean="0"/>
                      </a:br>
                      <a:endParaRPr lang="en-US" sz="2800" baseline="0" dirty="0" smtClean="0"/>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baseline="0" dirty="0" smtClean="0"/>
                        <a:t>Spontaneous TL use (or lack of it) has been highlighted in every </a:t>
                      </a:r>
                      <a:r>
                        <a:rPr lang="en-US" sz="2800" baseline="0" dirty="0" err="1" smtClean="0"/>
                        <a:t>Ofsted</a:t>
                      </a:r>
                      <a:r>
                        <a:rPr lang="en-US" sz="2800" baseline="0" dirty="0" smtClean="0"/>
                        <a:t> report since records began</a:t>
                      </a:r>
                      <a:br>
                        <a:rPr lang="en-US" sz="2800" baseline="0" dirty="0" smtClean="0"/>
                      </a:br>
                      <a:endParaRPr lang="en-US" sz="2800" baseline="0" dirty="0" smtClean="0"/>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baseline="0" dirty="0" smtClean="0"/>
                        <a:t>Secondary Curriculum, KS3 Framework and GCSE specifications (not all) highlight its importance</a:t>
                      </a:r>
                      <a:endParaRPr lang="en-US" sz="2800" dirty="0" smtClean="0"/>
                    </a:p>
                  </a:txBody>
                  <a:tcPr marL="91439" marR="91439" marT="45725" marB="45725">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65695">
                <a:tc>
                  <a:txBody>
                    <a:bodyPr/>
                    <a:lstStyle/>
                    <a:p>
                      <a:pPr algn="r"/>
                      <a:r>
                        <a:rPr lang="en-GB" sz="1600" b="0" i="1" dirty="0" smtClean="0">
                          <a:ln>
                            <a:solidFill>
                              <a:schemeClr val="tx1"/>
                            </a:solidFill>
                          </a:ln>
                          <a:solidFill>
                            <a:srgbClr val="7030A0"/>
                          </a:solidFill>
                        </a:rPr>
                        <a:t>Rachel Hawkes</a:t>
                      </a:r>
                      <a:endParaRPr lang="en-US" sz="1600" b="0" i="1" dirty="0">
                        <a:ln>
                          <a:solidFill>
                            <a:schemeClr val="tx1"/>
                          </a:solidFill>
                        </a:ln>
                        <a:solidFill>
                          <a:srgbClr val="7030A0"/>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Tree>
    <p:extLst>
      <p:ext uri="{BB962C8B-B14F-4D97-AF65-F5344CB8AC3E}">
        <p14:creationId xmlns:p14="http://schemas.microsoft.com/office/powerpoint/2010/main" val="28709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35177205"/>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Manipulating language</a:t>
                      </a:r>
                      <a:r>
                        <a:rPr lang="en-GB" sz="2800" b="1" baseline="0" dirty="0" smtClean="0">
                          <a:solidFill>
                            <a:schemeClr val="bg1"/>
                          </a:solidFill>
                        </a:rPr>
                        <a:t>  </a:t>
                      </a:r>
                      <a:r>
                        <a:rPr lang="en-GB" sz="1800" b="1" dirty="0" smtClean="0">
                          <a:solidFill>
                            <a:schemeClr val="bg1"/>
                          </a:solidFill>
                        </a:rPr>
                        <a:t>(Sentence-building, creativity, improvisation)</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1B5B"/>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17728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b="1" dirty="0" smtClean="0">
                <a:solidFill>
                  <a:srgbClr val="002060"/>
                </a:solidFill>
              </a:rPr>
              <a:t>Idea 10</a:t>
            </a:r>
            <a:endParaRPr lang="en-US"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PIMP MY SENTENCE</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Tree>
    <p:extLst>
      <p:ext uri="{BB962C8B-B14F-4D97-AF65-F5344CB8AC3E}">
        <p14:creationId xmlns:p14="http://schemas.microsoft.com/office/powerpoint/2010/main" val="5380032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custardcream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714375" y="1714500"/>
            <a:ext cx="7858125" cy="70802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000" b="1">
                <a:solidFill>
                  <a:schemeClr val="bg1"/>
                </a:solidFill>
                <a:latin typeface="Calibri" pitchFamily="34" charset="0"/>
              </a:rPr>
              <a:t>Je joue au tennis.</a:t>
            </a:r>
            <a:endParaRPr lang="en-US" sz="4000" b="1">
              <a:solidFill>
                <a:schemeClr val="bg1"/>
              </a:solidFill>
              <a:latin typeface="Calibri" pitchFamily="34" charset="0"/>
            </a:endParaRPr>
          </a:p>
        </p:txBody>
      </p:sp>
      <p:sp>
        <p:nvSpPr>
          <p:cNvPr id="3" name="TextBox 2"/>
          <p:cNvSpPr txBox="1">
            <a:spLocks noChangeArrowheads="1"/>
          </p:cNvSpPr>
          <p:nvPr/>
        </p:nvSpPr>
        <p:spPr bwMode="auto">
          <a:xfrm>
            <a:off x="714375" y="2727325"/>
            <a:ext cx="7858125" cy="70802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000" b="1">
                <a:solidFill>
                  <a:schemeClr val="bg1"/>
                </a:solidFill>
                <a:latin typeface="Calibri" pitchFamily="34" charset="0"/>
              </a:rPr>
              <a:t>J’habite au nord de l’Angleterre.</a:t>
            </a:r>
            <a:endParaRPr lang="en-US" sz="4000" b="1">
              <a:solidFill>
                <a:schemeClr val="bg1"/>
              </a:solidFill>
              <a:latin typeface="Calibri" pitchFamily="34" charset="0"/>
            </a:endParaRPr>
          </a:p>
        </p:txBody>
      </p:sp>
      <p:sp>
        <p:nvSpPr>
          <p:cNvPr id="4" name="TextBox 3"/>
          <p:cNvSpPr txBox="1">
            <a:spLocks noChangeArrowheads="1"/>
          </p:cNvSpPr>
          <p:nvPr/>
        </p:nvSpPr>
        <p:spPr bwMode="auto">
          <a:xfrm>
            <a:off x="642938" y="3929063"/>
            <a:ext cx="7858125" cy="70802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000" b="1">
                <a:solidFill>
                  <a:schemeClr val="bg1"/>
                </a:solidFill>
                <a:latin typeface="Calibri" pitchFamily="34" charset="0"/>
              </a:rPr>
              <a:t>Mon chien s’appelle Bob.</a:t>
            </a:r>
            <a:endParaRPr lang="en-US" sz="4000" b="1">
              <a:solidFill>
                <a:schemeClr val="bg1"/>
              </a:solidFill>
              <a:latin typeface="Calibri" pitchFamily="34" charset="0"/>
            </a:endParaRPr>
          </a:p>
        </p:txBody>
      </p:sp>
      <p:sp>
        <p:nvSpPr>
          <p:cNvPr id="39942" name="TextBox 5"/>
          <p:cNvSpPr txBox="1">
            <a:spLocks noChangeArrowheads="1"/>
          </p:cNvSpPr>
          <p:nvPr/>
        </p:nvSpPr>
        <p:spPr bwMode="auto">
          <a:xfrm>
            <a:off x="500063" y="285750"/>
            <a:ext cx="82153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400" b="1" dirty="0">
                <a:solidFill>
                  <a:schemeClr val="bg1"/>
                </a:solidFill>
              </a:rPr>
              <a:t>Pimp my sentence!</a:t>
            </a:r>
            <a:endParaRPr lang="en-US" sz="4400" b="1" dirty="0">
              <a:solidFill>
                <a:schemeClr val="bg1"/>
              </a:solidFill>
            </a:endParaRPr>
          </a:p>
        </p:txBody>
      </p:sp>
    </p:spTree>
    <p:extLst>
      <p:ext uri="{BB962C8B-B14F-4D97-AF65-F5344CB8AC3E}">
        <p14:creationId xmlns:p14="http://schemas.microsoft.com/office/powerpoint/2010/main" val="10527818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3"/>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3"/>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3374620636_6bdf8fc82b_b_d%5B1%5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24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title"/>
          </p:nvPr>
        </p:nvSpPr>
        <p:spPr/>
        <p:txBody>
          <a:bodyPr>
            <a:normAutofit fontScale="90000"/>
          </a:bodyPr>
          <a:lstStyle/>
          <a:p>
            <a:r>
              <a:rPr lang="en-GB" sz="4000" b="1" smtClean="0">
                <a:solidFill>
                  <a:schemeClr val="bg1"/>
                </a:solidFill>
                <a:latin typeface="Lucida Fax" pitchFamily="18" charset="0"/>
              </a:rPr>
              <a:t>HAVE I GOT NEWS</a:t>
            </a:r>
            <a:br>
              <a:rPr lang="en-GB" sz="4000" b="1" smtClean="0">
                <a:solidFill>
                  <a:schemeClr val="bg1"/>
                </a:solidFill>
                <a:latin typeface="Lucida Fax" pitchFamily="18" charset="0"/>
              </a:rPr>
            </a:br>
            <a:r>
              <a:rPr lang="en-GB" sz="4000" b="1" smtClean="0">
                <a:solidFill>
                  <a:schemeClr val="bg1"/>
                </a:solidFill>
                <a:latin typeface="Lucida Fax" pitchFamily="18" charset="0"/>
              </a:rPr>
              <a:t>FOR YOU</a:t>
            </a:r>
          </a:p>
        </p:txBody>
      </p:sp>
      <p:sp>
        <p:nvSpPr>
          <p:cNvPr id="41988" name="Rectangle 4"/>
          <p:cNvSpPr>
            <a:spLocks noGrp="1" noChangeArrowheads="1"/>
          </p:cNvSpPr>
          <p:nvPr>
            <p:ph type="body" idx="1"/>
          </p:nvPr>
        </p:nvSpPr>
        <p:spPr/>
        <p:txBody>
          <a:bodyPr/>
          <a:lstStyle/>
          <a:p>
            <a:pPr>
              <a:lnSpc>
                <a:spcPct val="90000"/>
              </a:lnSpc>
              <a:buFontTx/>
              <a:buNone/>
            </a:pPr>
            <a:r>
              <a:rPr lang="en-GB" sz="2400" dirty="0" smtClean="0">
                <a:solidFill>
                  <a:schemeClr val="bg1"/>
                </a:solidFill>
                <a:latin typeface="Lucida Fax" pitchFamily="18" charset="0"/>
                <a:ea typeface="SimHei" pitchFamily="2" charset="-122"/>
              </a:rPr>
              <a:t>Jamie, 14años, </a:t>
            </a:r>
            <a:r>
              <a:rPr lang="en-GB" sz="2400" dirty="0" err="1" smtClean="0">
                <a:solidFill>
                  <a:schemeClr val="bg1"/>
                </a:solidFill>
                <a:latin typeface="Lucida Fax" pitchFamily="18" charset="0"/>
                <a:ea typeface="SimHei" pitchFamily="2" charset="-122"/>
              </a:rPr>
              <a:t>va</a:t>
            </a:r>
            <a:r>
              <a:rPr lang="en-GB" sz="2400" dirty="0" smtClean="0">
                <a:solidFill>
                  <a:schemeClr val="bg1"/>
                </a:solidFill>
                <a:latin typeface="Lucida Fax" pitchFamily="18" charset="0"/>
                <a:ea typeface="SimHei" pitchFamily="2" charset="-122"/>
              </a:rPr>
              <a:t> a </a:t>
            </a:r>
            <a:r>
              <a:rPr lang="en-GB" sz="2400" dirty="0" err="1" smtClean="0">
                <a:solidFill>
                  <a:schemeClr val="bg1"/>
                </a:solidFill>
                <a:latin typeface="Lucida Fax" pitchFamily="18" charset="0"/>
                <a:ea typeface="SimHei" pitchFamily="2" charset="-122"/>
              </a:rPr>
              <a:t>jugar</a:t>
            </a:r>
            <a:r>
              <a:rPr lang="en-GB" sz="2400" dirty="0" smtClean="0">
                <a:solidFill>
                  <a:schemeClr val="bg1"/>
                </a:solidFill>
                <a:latin typeface="Lucida Fax" pitchFamily="18" charset="0"/>
                <a:ea typeface="SimHei" pitchFamily="2" charset="-122"/>
              </a:rPr>
              <a:t> </a:t>
            </a:r>
            <a:r>
              <a:rPr lang="en-GB" sz="2400" dirty="0" err="1" smtClean="0">
                <a:solidFill>
                  <a:schemeClr val="bg1"/>
                </a:solidFill>
                <a:latin typeface="Lucida Fax" pitchFamily="18" charset="0"/>
                <a:ea typeface="SimHei" pitchFamily="2" charset="-122"/>
              </a:rPr>
              <a:t>para</a:t>
            </a:r>
            <a:r>
              <a:rPr lang="en-GB" sz="2400" dirty="0" smtClean="0">
                <a:solidFill>
                  <a:schemeClr val="bg1"/>
                </a:solidFill>
                <a:latin typeface="Lucida Fax" pitchFamily="18" charset="0"/>
                <a:ea typeface="SimHei" pitchFamily="2" charset="-122"/>
              </a:rPr>
              <a:t>……</a:t>
            </a:r>
          </a:p>
          <a:p>
            <a:pPr>
              <a:lnSpc>
                <a:spcPct val="90000"/>
              </a:lnSpc>
              <a:buFontTx/>
              <a:buNone/>
            </a:pPr>
            <a:endParaRPr lang="en-GB" sz="2400" dirty="0" smtClean="0">
              <a:solidFill>
                <a:schemeClr val="bg1"/>
              </a:solidFill>
              <a:latin typeface="Lucida Fax" pitchFamily="18" charset="0"/>
            </a:endParaRPr>
          </a:p>
          <a:p>
            <a:pPr>
              <a:lnSpc>
                <a:spcPct val="90000"/>
              </a:lnSpc>
              <a:buFontTx/>
              <a:buNone/>
            </a:pPr>
            <a:r>
              <a:rPr lang="en-GB" sz="2400" dirty="0" smtClean="0">
                <a:solidFill>
                  <a:schemeClr val="bg1"/>
                </a:solidFill>
                <a:latin typeface="Lucida Fax" pitchFamily="18" charset="0"/>
              </a:rPr>
              <a:t>				Chloe dice: En mi </a:t>
            </a:r>
            <a:r>
              <a:rPr lang="en-GB" sz="2400" dirty="0" err="1" smtClean="0">
                <a:solidFill>
                  <a:schemeClr val="bg1"/>
                </a:solidFill>
                <a:latin typeface="Lucida Fax" pitchFamily="18" charset="0"/>
              </a:rPr>
              <a:t>opinión</a:t>
            </a:r>
            <a:r>
              <a:rPr lang="en-GB" sz="2400" dirty="0" smtClean="0">
                <a:solidFill>
                  <a:schemeClr val="bg1"/>
                </a:solidFill>
                <a:latin typeface="Lucida Fax" pitchFamily="18" charset="0"/>
              </a:rPr>
              <a:t> </a:t>
            </a:r>
            <a:r>
              <a:rPr lang="en-GB" sz="2400" dirty="0" err="1" smtClean="0">
                <a:solidFill>
                  <a:schemeClr val="bg1"/>
                </a:solidFill>
                <a:latin typeface="Lucida Fax" pitchFamily="18" charset="0"/>
              </a:rPr>
              <a:t>fumar</a:t>
            </a:r>
            <a:r>
              <a:rPr lang="en-GB" sz="2400" dirty="0" smtClean="0">
                <a:solidFill>
                  <a:schemeClr val="bg1"/>
                </a:solidFill>
                <a:latin typeface="Lucida Fax" pitchFamily="18" charset="0"/>
              </a:rPr>
              <a:t> 			</a:t>
            </a:r>
            <a:r>
              <a:rPr lang="en-GB" sz="2400" dirty="0" err="1" smtClean="0">
                <a:solidFill>
                  <a:schemeClr val="bg1"/>
                </a:solidFill>
                <a:latin typeface="Lucida Fax" pitchFamily="18" charset="0"/>
              </a:rPr>
              <a:t>es</a:t>
            </a:r>
            <a:r>
              <a:rPr lang="en-GB" sz="2400" dirty="0" smtClean="0">
                <a:solidFill>
                  <a:schemeClr val="bg1"/>
                </a:solidFill>
                <a:latin typeface="Lucida Fax" pitchFamily="18" charset="0"/>
              </a:rPr>
              <a:t>…..</a:t>
            </a:r>
          </a:p>
          <a:p>
            <a:pPr>
              <a:lnSpc>
                <a:spcPct val="90000"/>
              </a:lnSpc>
              <a:buFontTx/>
              <a:buNone/>
            </a:pPr>
            <a:endParaRPr lang="en-GB" sz="2400" dirty="0" smtClean="0">
              <a:solidFill>
                <a:schemeClr val="bg1"/>
              </a:solidFill>
              <a:latin typeface="Lucida Fax" pitchFamily="18" charset="0"/>
            </a:endParaRPr>
          </a:p>
          <a:p>
            <a:pPr>
              <a:lnSpc>
                <a:spcPct val="90000"/>
              </a:lnSpc>
              <a:buFontTx/>
              <a:buNone/>
            </a:pPr>
            <a:r>
              <a:rPr lang="en-GB" sz="2400" dirty="0" err="1" smtClean="0">
                <a:solidFill>
                  <a:schemeClr val="bg1"/>
                </a:solidFill>
                <a:latin typeface="Lucida Fax" pitchFamily="18" charset="0"/>
              </a:rPr>
              <a:t>Según</a:t>
            </a:r>
            <a:r>
              <a:rPr lang="en-GB" sz="2400" dirty="0" smtClean="0">
                <a:solidFill>
                  <a:schemeClr val="bg1"/>
                </a:solidFill>
                <a:latin typeface="Lucida Fax" pitchFamily="18" charset="0"/>
              </a:rPr>
              <a:t> </a:t>
            </a:r>
            <a:r>
              <a:rPr lang="en-GB" sz="2400" dirty="0" smtClean="0">
                <a:solidFill>
                  <a:schemeClr val="bg1"/>
                </a:solidFill>
                <a:latin typeface="Lucida Fax" pitchFamily="18" charset="0"/>
              </a:rPr>
              <a:t>Adam, Alex </a:t>
            </a:r>
            <a:r>
              <a:rPr lang="en-GB" sz="2400" dirty="0" smtClean="0">
                <a:solidFill>
                  <a:schemeClr val="bg1"/>
                </a:solidFill>
                <a:latin typeface="Lucida Fax" pitchFamily="18" charset="0"/>
              </a:rPr>
              <a:t>ha </a:t>
            </a:r>
            <a:r>
              <a:rPr lang="en-GB" sz="2400" dirty="0" err="1" smtClean="0">
                <a:solidFill>
                  <a:schemeClr val="bg1"/>
                </a:solidFill>
                <a:latin typeface="Lucida Fax" pitchFamily="18" charset="0"/>
              </a:rPr>
              <a:t>comprado</a:t>
            </a:r>
            <a:r>
              <a:rPr lang="en-GB" sz="2400" dirty="0" smtClean="0">
                <a:solidFill>
                  <a:schemeClr val="bg1"/>
                </a:solidFill>
                <a:latin typeface="Lucida Fax" pitchFamily="18" charset="0"/>
              </a:rPr>
              <a:t> …</a:t>
            </a:r>
            <a:endParaRPr lang="en-GB" sz="2400" dirty="0" smtClean="0">
              <a:solidFill>
                <a:schemeClr val="bg1"/>
              </a:solidFill>
              <a:latin typeface="Lucida Fax" pitchFamily="18" charset="0"/>
            </a:endParaRPr>
          </a:p>
          <a:p>
            <a:pPr>
              <a:lnSpc>
                <a:spcPct val="90000"/>
              </a:lnSpc>
              <a:buFontTx/>
              <a:buNone/>
            </a:pPr>
            <a:endParaRPr lang="en-GB" sz="2400" dirty="0" smtClean="0">
              <a:solidFill>
                <a:schemeClr val="bg1"/>
              </a:solidFill>
              <a:latin typeface="Lucida Fax" pitchFamily="18" charset="0"/>
            </a:endParaRPr>
          </a:p>
          <a:p>
            <a:pPr>
              <a:lnSpc>
                <a:spcPct val="90000"/>
              </a:lnSpc>
              <a:buFontTx/>
              <a:buNone/>
            </a:pPr>
            <a:r>
              <a:rPr lang="en-GB" sz="2400" dirty="0" smtClean="0">
                <a:solidFill>
                  <a:schemeClr val="bg1"/>
                </a:solidFill>
                <a:latin typeface="Lucida Fax" pitchFamily="18" charset="0"/>
              </a:rPr>
              <a:t>				 </a:t>
            </a:r>
            <a:r>
              <a:rPr lang="en-GB" sz="2400" dirty="0" smtClean="0">
                <a:solidFill>
                  <a:schemeClr val="bg1"/>
                </a:solidFill>
                <a:latin typeface="Lucida Fax" pitchFamily="18" charset="0"/>
                <a:ea typeface="SimHei" pitchFamily="2" charset="-122"/>
              </a:rPr>
              <a:t>Factor X </a:t>
            </a:r>
            <a:r>
              <a:rPr lang="en-GB" sz="2400" dirty="0" err="1" smtClean="0">
                <a:solidFill>
                  <a:schemeClr val="bg1"/>
                </a:solidFill>
                <a:latin typeface="Lucida Fax" pitchFamily="18" charset="0"/>
                <a:ea typeface="SimHei" pitchFamily="2" charset="-122"/>
              </a:rPr>
              <a:t>es</a:t>
            </a:r>
            <a:r>
              <a:rPr lang="en-GB" sz="2400" dirty="0" smtClean="0">
                <a:solidFill>
                  <a:schemeClr val="bg1"/>
                </a:solidFill>
                <a:latin typeface="Lucida Fax" pitchFamily="18" charset="0"/>
                <a:ea typeface="SimHei" pitchFamily="2" charset="-122"/>
              </a:rPr>
              <a:t> </a:t>
            </a:r>
            <a:r>
              <a:rPr lang="en-GB" sz="2400" dirty="0" err="1" smtClean="0">
                <a:solidFill>
                  <a:schemeClr val="bg1"/>
                </a:solidFill>
                <a:latin typeface="Lucida Fax" pitchFamily="18" charset="0"/>
                <a:ea typeface="SimHei" pitchFamily="2" charset="-122"/>
              </a:rPr>
              <a:t>muy</a:t>
            </a:r>
            <a:r>
              <a:rPr lang="en-GB" sz="2400" dirty="0" smtClean="0">
                <a:solidFill>
                  <a:schemeClr val="bg1"/>
                </a:solidFill>
                <a:latin typeface="Lucida Fax" pitchFamily="18" charset="0"/>
                <a:ea typeface="SimHei" pitchFamily="2" charset="-122"/>
              </a:rPr>
              <a:t> ………… dice 			 James. </a:t>
            </a:r>
          </a:p>
          <a:p>
            <a:pPr>
              <a:lnSpc>
                <a:spcPct val="90000"/>
              </a:lnSpc>
              <a:buFontTx/>
              <a:buNone/>
            </a:pPr>
            <a:endParaRPr lang="en-GB" sz="2400" dirty="0" smtClean="0">
              <a:solidFill>
                <a:schemeClr val="bg1"/>
              </a:solidFill>
              <a:latin typeface="Lucida Fax" pitchFamily="18" charset="0"/>
              <a:ea typeface="SimHei" pitchFamily="2" charset="-122"/>
            </a:endParaRPr>
          </a:p>
          <a:p>
            <a:pPr>
              <a:lnSpc>
                <a:spcPct val="90000"/>
              </a:lnSpc>
              <a:buFontTx/>
              <a:buNone/>
            </a:pPr>
            <a:endParaRPr lang="en-GB" sz="2400" dirty="0" smtClean="0">
              <a:solidFill>
                <a:schemeClr val="bg1"/>
              </a:solidFill>
              <a:latin typeface="Lucida Fax" pitchFamily="18" charset="0"/>
            </a:endParaRPr>
          </a:p>
        </p:txBody>
      </p:sp>
      <p:pic>
        <p:nvPicPr>
          <p:cNvPr id="41989" name="Picture 5" descr="b006mkw3_178_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260350"/>
            <a:ext cx="2160587"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17812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
          <p:cNvSpPr txBox="1">
            <a:spLocks noChangeArrowheads="1"/>
          </p:cNvSpPr>
          <p:nvPr/>
        </p:nvSpPr>
        <p:spPr bwMode="auto">
          <a:xfrm>
            <a:off x="214313" y="285750"/>
            <a:ext cx="8715375"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2800" b="1">
                <a:solidFill>
                  <a:schemeClr val="bg1"/>
                </a:solidFill>
              </a:rPr>
              <a:t>Meine Schule ist eine gemischte Schule.</a:t>
            </a:r>
          </a:p>
        </p:txBody>
      </p:sp>
      <p:sp>
        <p:nvSpPr>
          <p:cNvPr id="43011" name="TextBox 2"/>
          <p:cNvSpPr txBox="1">
            <a:spLocks noChangeArrowheads="1"/>
          </p:cNvSpPr>
          <p:nvPr/>
        </p:nvSpPr>
        <p:spPr bwMode="auto">
          <a:xfrm>
            <a:off x="179388" y="908050"/>
            <a:ext cx="8715375" cy="9540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2800" b="1">
                <a:solidFill>
                  <a:schemeClr val="bg1"/>
                </a:solidFill>
              </a:rPr>
              <a:t>Meine Schule ist eine Schule,die sich in Naturwissenschaften  spezialisiert.</a:t>
            </a:r>
          </a:p>
        </p:txBody>
      </p:sp>
      <p:sp>
        <p:nvSpPr>
          <p:cNvPr id="43012" name="TextBox 3"/>
          <p:cNvSpPr txBox="1">
            <a:spLocks noChangeArrowheads="1"/>
          </p:cNvSpPr>
          <p:nvPr/>
        </p:nvSpPr>
        <p:spPr bwMode="auto">
          <a:xfrm>
            <a:off x="179388" y="1989138"/>
            <a:ext cx="8715375" cy="9540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2800" b="1">
                <a:solidFill>
                  <a:schemeClr val="bg1"/>
                </a:solidFill>
              </a:rPr>
              <a:t>Meiner Meinung nach sind die Schulregeln nicht zu streng</a:t>
            </a:r>
            <a:r>
              <a:rPr lang="en-GB" sz="2800" b="1">
                <a:solidFill>
                  <a:schemeClr val="bg1"/>
                </a:solidFill>
              </a:rPr>
              <a:t>.</a:t>
            </a:r>
            <a:endParaRPr lang="en-US" sz="2800" b="1">
              <a:solidFill>
                <a:schemeClr val="bg1"/>
              </a:solidFill>
            </a:endParaRPr>
          </a:p>
        </p:txBody>
      </p:sp>
      <p:sp>
        <p:nvSpPr>
          <p:cNvPr id="43013" name="TextBox 4"/>
          <p:cNvSpPr txBox="1">
            <a:spLocks noChangeArrowheads="1"/>
          </p:cNvSpPr>
          <p:nvPr/>
        </p:nvSpPr>
        <p:spPr bwMode="auto">
          <a:xfrm>
            <a:off x="214313" y="3071813"/>
            <a:ext cx="8715375"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800" b="1">
                <a:solidFill>
                  <a:schemeClr val="bg1"/>
                </a:solidFill>
              </a:rPr>
              <a:t>Die besten Schulen haben eine Uniform.</a:t>
            </a:r>
            <a:endParaRPr lang="en-US" sz="2800" b="1">
              <a:solidFill>
                <a:schemeClr val="bg1"/>
              </a:solidFill>
            </a:endParaRPr>
          </a:p>
        </p:txBody>
      </p:sp>
      <p:sp>
        <p:nvSpPr>
          <p:cNvPr id="43014" name="TextBox 5"/>
          <p:cNvSpPr txBox="1">
            <a:spLocks noChangeArrowheads="1"/>
          </p:cNvSpPr>
          <p:nvPr/>
        </p:nvSpPr>
        <p:spPr bwMode="auto">
          <a:xfrm>
            <a:off x="214313" y="3786188"/>
            <a:ext cx="8715375" cy="9540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2800" b="1">
                <a:solidFill>
                  <a:schemeClr val="bg1"/>
                </a:solidFill>
              </a:rPr>
              <a:t>Mein Lieblingsfach ist Englisch, weil ich gern Geschichten schreibe.</a:t>
            </a:r>
          </a:p>
        </p:txBody>
      </p:sp>
      <p:sp>
        <p:nvSpPr>
          <p:cNvPr id="43015" name="TextBox 6"/>
          <p:cNvSpPr txBox="1">
            <a:spLocks noChangeArrowheads="1"/>
          </p:cNvSpPr>
          <p:nvPr/>
        </p:nvSpPr>
        <p:spPr bwMode="auto">
          <a:xfrm>
            <a:off x="214313" y="4929188"/>
            <a:ext cx="8715375" cy="9540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2800" b="1">
                <a:solidFill>
                  <a:schemeClr val="bg1"/>
                </a:solidFill>
              </a:rPr>
              <a:t>Um meine Schule zu verbessern, muß man mit den Strafen aufhören</a:t>
            </a:r>
            <a:r>
              <a:rPr lang="en-GB" sz="2800" b="1">
                <a:solidFill>
                  <a:schemeClr val="bg1"/>
                </a:solidFill>
              </a:rPr>
              <a:t>.</a:t>
            </a:r>
            <a:endParaRPr lang="en-US" sz="2800" b="1">
              <a:solidFill>
                <a:schemeClr val="bg1"/>
              </a:solidFill>
            </a:endParaRPr>
          </a:p>
        </p:txBody>
      </p:sp>
      <p:sp>
        <p:nvSpPr>
          <p:cNvPr id="43016" name="TextBox 7"/>
          <p:cNvSpPr txBox="1">
            <a:spLocks noChangeArrowheads="1"/>
          </p:cNvSpPr>
          <p:nvPr/>
        </p:nvSpPr>
        <p:spPr bwMode="auto">
          <a:xfrm>
            <a:off x="214313" y="6000750"/>
            <a:ext cx="8715375"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2800" b="1">
                <a:solidFill>
                  <a:schemeClr val="bg1"/>
                </a:solidFill>
              </a:rPr>
              <a:t>Nächstes Jahr möchte ich Spanisch studieren.</a:t>
            </a:r>
          </a:p>
        </p:txBody>
      </p:sp>
    </p:spTree>
    <p:extLst>
      <p:ext uri="{BB962C8B-B14F-4D97-AF65-F5344CB8AC3E}">
        <p14:creationId xmlns:p14="http://schemas.microsoft.com/office/powerpoint/2010/main" val="27683930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5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11"/>
                                        </p:tgtEl>
                                        <p:attrNameLst>
                                          <p:attrName>style.visibility</p:attrName>
                                        </p:attrNameLst>
                                      </p:cBhvr>
                                      <p:to>
                                        <p:strVal val="visible"/>
                                      </p:to>
                                    </p:set>
                                    <p:animEffect transition="in" filter="fade">
                                      <p:cBhvr>
                                        <p:cTn id="12" dur="500"/>
                                        <p:tgtEl>
                                          <p:spTgt spid="430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012"/>
                                        </p:tgtEl>
                                        <p:attrNameLst>
                                          <p:attrName>style.visibility</p:attrName>
                                        </p:attrNameLst>
                                      </p:cBhvr>
                                      <p:to>
                                        <p:strVal val="visible"/>
                                      </p:to>
                                    </p:set>
                                    <p:animEffect transition="in" filter="fade">
                                      <p:cBhvr>
                                        <p:cTn id="17" dur="500"/>
                                        <p:tgtEl>
                                          <p:spTgt spid="430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013"/>
                                        </p:tgtEl>
                                        <p:attrNameLst>
                                          <p:attrName>style.visibility</p:attrName>
                                        </p:attrNameLst>
                                      </p:cBhvr>
                                      <p:to>
                                        <p:strVal val="visible"/>
                                      </p:to>
                                    </p:set>
                                    <p:animEffect transition="in" filter="fade">
                                      <p:cBhvr>
                                        <p:cTn id="22" dur="500"/>
                                        <p:tgtEl>
                                          <p:spTgt spid="430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3014"/>
                                        </p:tgtEl>
                                        <p:attrNameLst>
                                          <p:attrName>style.visibility</p:attrName>
                                        </p:attrNameLst>
                                      </p:cBhvr>
                                      <p:to>
                                        <p:strVal val="visible"/>
                                      </p:to>
                                    </p:set>
                                    <p:animEffect transition="in" filter="fade">
                                      <p:cBhvr>
                                        <p:cTn id="27" dur="500"/>
                                        <p:tgtEl>
                                          <p:spTgt spid="430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3015"/>
                                        </p:tgtEl>
                                        <p:attrNameLst>
                                          <p:attrName>style.visibility</p:attrName>
                                        </p:attrNameLst>
                                      </p:cBhvr>
                                      <p:to>
                                        <p:strVal val="visible"/>
                                      </p:to>
                                    </p:set>
                                    <p:animEffect transition="in" filter="fade">
                                      <p:cBhvr>
                                        <p:cTn id="32" dur="500"/>
                                        <p:tgtEl>
                                          <p:spTgt spid="430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3016"/>
                                        </p:tgtEl>
                                        <p:attrNameLst>
                                          <p:attrName>style.visibility</p:attrName>
                                        </p:attrNameLst>
                                      </p:cBhvr>
                                      <p:to>
                                        <p:strVal val="visible"/>
                                      </p:to>
                                    </p:set>
                                    <p:animEffect transition="in" filter="fade">
                                      <p:cBhvr>
                                        <p:cTn id="37" dur="500"/>
                                        <p:tgtEl>
                                          <p:spTgt spid="43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p:bldP spid="43011" grpId="0" animBg="1"/>
      <p:bldP spid="43012" grpId="0" animBg="1"/>
      <p:bldP spid="43013" grpId="0" animBg="1"/>
      <p:bldP spid="43014" grpId="0" animBg="1"/>
      <p:bldP spid="43015" grpId="0" animBg="1"/>
      <p:bldP spid="430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63847929"/>
              </p:ext>
            </p:extLst>
          </p:nvPr>
        </p:nvGraphicFramePr>
        <p:xfrm>
          <a:off x="179512" y="188640"/>
          <a:ext cx="8856984" cy="6369888"/>
        </p:xfrm>
        <a:graphic>
          <a:graphicData uri="http://schemas.openxmlformats.org/drawingml/2006/table">
            <a:tbl>
              <a:tblPr firstRow="1" bandRow="1">
                <a:tableStyleId>{5940675A-B579-460E-94D1-54222C63F5DA}</a:tableStyleId>
              </a:tblPr>
              <a:tblGrid>
                <a:gridCol w="8856984"/>
              </a:tblGrid>
              <a:tr h="522379">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7463">
                <a:tc>
                  <a:txBody>
                    <a:bodyPr/>
                    <a:lstStyle/>
                    <a:p>
                      <a:pPr algn="l" fontAlgn="auto">
                        <a:spcBef>
                          <a:spcPts val="0"/>
                        </a:spcBef>
                        <a:spcAft>
                          <a:spcPts val="0"/>
                        </a:spcAft>
                        <a:defRPr/>
                      </a:pPr>
                      <a:r>
                        <a:rPr lang="en-GB" sz="3200" b="1" dirty="0" smtClean="0">
                          <a:solidFill>
                            <a:schemeClr val="bg1"/>
                          </a:solidFill>
                        </a:rPr>
                        <a:t>Increasing interactivity </a:t>
                      </a:r>
                      <a:r>
                        <a:rPr lang="en-GB" sz="2000" b="1" dirty="0" smtClean="0">
                          <a:solidFill>
                            <a:schemeClr val="bg1"/>
                          </a:solidFill>
                        </a:rPr>
                        <a:t>(spontaneity, sustaining the flow, intonation)</a:t>
                      </a:r>
                      <a:br>
                        <a:rPr lang="en-GB" sz="2000" b="1" dirty="0" smtClean="0">
                          <a:solidFill>
                            <a:schemeClr val="bg1"/>
                          </a:solidFill>
                        </a:rPr>
                      </a:br>
                      <a:r>
                        <a:rPr lang="en-GB" sz="2800" b="1" dirty="0" smtClean="0">
                          <a:solidFill>
                            <a:schemeClr val="bg1"/>
                          </a:solidFill>
                        </a:rPr>
                        <a:t>Questioning</a:t>
                      </a:r>
                      <a:endParaRPr lang="en-GB" sz="2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1B5B"/>
                    </a:solidFill>
                  </a:tcPr>
                </a:tc>
              </a:tr>
              <a:tr h="3956822">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393224">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093296"/>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sz="2800" b="1" dirty="0" smtClean="0">
                <a:solidFill>
                  <a:srgbClr val="002060"/>
                </a:solidFill>
              </a:rPr>
              <a:t>Idea 11</a:t>
            </a:r>
            <a:endParaRPr lang="en-US" sz="2800"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STARTER ACTIVITIES (KS4-5)</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Tree>
    <p:extLst>
      <p:ext uri="{BB962C8B-B14F-4D97-AF65-F5344CB8AC3E}">
        <p14:creationId xmlns:p14="http://schemas.microsoft.com/office/powerpoint/2010/main" val="964825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1052736"/>
            <a:ext cx="3888432" cy="5054962"/>
          </a:xfrm>
          <a:prstGeom prst="rect">
            <a:avLst/>
          </a:prstGeom>
          <a:ln>
            <a:solidFill>
              <a:schemeClr val="bg2"/>
            </a:solidFill>
          </a:ln>
        </p:spPr>
      </p:pic>
      <p:sp>
        <p:nvSpPr>
          <p:cNvPr id="5" name="TextBox 4"/>
          <p:cNvSpPr txBox="1"/>
          <p:nvPr/>
        </p:nvSpPr>
        <p:spPr>
          <a:xfrm>
            <a:off x="118418" y="118373"/>
            <a:ext cx="3301454" cy="646331"/>
          </a:xfrm>
          <a:prstGeom prst="rect">
            <a:avLst/>
          </a:prstGeom>
          <a:solidFill>
            <a:srgbClr val="FF3399"/>
          </a:solidFill>
          <a:ln/>
        </p:spPr>
        <p:style>
          <a:lnRef idx="3">
            <a:schemeClr val="lt1"/>
          </a:lnRef>
          <a:fillRef idx="1">
            <a:schemeClr val="dk1"/>
          </a:fillRef>
          <a:effectRef idx="1">
            <a:schemeClr val="dk1"/>
          </a:effectRef>
          <a:fontRef idx="minor">
            <a:schemeClr val="lt1"/>
          </a:fontRef>
        </p:style>
        <p:txBody>
          <a:bodyPr wrap="square" rtlCol="0">
            <a:spAutoFit/>
          </a:bodyPr>
          <a:lstStyle/>
          <a:p>
            <a:r>
              <a:rPr lang="en-GB" sz="3600" b="1" dirty="0" err="1" smtClean="0">
                <a:solidFill>
                  <a:schemeClr val="tx1"/>
                </a:solidFill>
              </a:rPr>
              <a:t>Cubo</a:t>
            </a:r>
            <a:r>
              <a:rPr lang="en-GB" sz="3600" b="1" dirty="0" smtClean="0">
                <a:solidFill>
                  <a:schemeClr val="tx1"/>
                </a:solidFill>
              </a:rPr>
              <a:t> de </a:t>
            </a:r>
            <a:r>
              <a:rPr lang="en-GB" sz="3600" b="1" dirty="0" err="1" smtClean="0">
                <a:solidFill>
                  <a:schemeClr val="tx1"/>
                </a:solidFill>
              </a:rPr>
              <a:t>basura</a:t>
            </a:r>
            <a:endParaRPr lang="en-GB" sz="3600" b="1" dirty="0">
              <a:solidFill>
                <a:schemeClr val="tx1"/>
              </a:solidFill>
            </a:endParaRPr>
          </a:p>
        </p:txBody>
      </p:sp>
      <p:sp>
        <p:nvSpPr>
          <p:cNvPr id="7" name="Content Placeholder 6"/>
          <p:cNvSpPr>
            <a:spLocks noGrp="1"/>
          </p:cNvSpPr>
          <p:nvPr>
            <p:ph idx="1"/>
          </p:nvPr>
        </p:nvSpPr>
        <p:spPr>
          <a:xfrm>
            <a:off x="323528" y="1196752"/>
            <a:ext cx="3888432" cy="4929411"/>
          </a:xfrm>
        </p:spPr>
        <p:txBody>
          <a:bodyPr>
            <a:normAutofit/>
          </a:bodyPr>
          <a:lstStyle/>
          <a:p>
            <a:r>
              <a:rPr lang="en-GB" sz="3600" b="1" dirty="0" smtClean="0"/>
              <a:t>¿</a:t>
            </a:r>
            <a:r>
              <a:rPr lang="en-GB" sz="3600" b="1" dirty="0" err="1" smtClean="0"/>
              <a:t>Qué</a:t>
            </a:r>
            <a:r>
              <a:rPr lang="en-GB" sz="3600" b="1" dirty="0" smtClean="0"/>
              <a:t> vas a </a:t>
            </a:r>
            <a:r>
              <a:rPr lang="en-GB" sz="3600" b="1" dirty="0" err="1" smtClean="0"/>
              <a:t>tirar</a:t>
            </a:r>
            <a:r>
              <a:rPr lang="en-GB" sz="3600" b="1" dirty="0" smtClean="0"/>
              <a:t>?</a:t>
            </a:r>
          </a:p>
          <a:p>
            <a:r>
              <a:rPr lang="en-GB" sz="3600" b="1" dirty="0" smtClean="0"/>
              <a:t>¿</a:t>
            </a:r>
            <a:r>
              <a:rPr lang="en-GB" sz="3600" b="1" dirty="0" err="1" smtClean="0"/>
              <a:t>Por</a:t>
            </a:r>
            <a:r>
              <a:rPr lang="en-GB" sz="3600" b="1" dirty="0" smtClean="0"/>
              <a:t> </a:t>
            </a:r>
            <a:r>
              <a:rPr lang="en-GB" sz="3600" b="1" dirty="0" err="1" smtClean="0"/>
              <a:t>qué</a:t>
            </a:r>
            <a:r>
              <a:rPr lang="en-GB" sz="3600" b="1" dirty="0" smtClean="0"/>
              <a:t>?</a:t>
            </a:r>
            <a:endParaRPr lang="en-GB" sz="3600" b="1" dirty="0"/>
          </a:p>
        </p:txBody>
      </p:sp>
    </p:spTree>
    <p:extLst>
      <p:ext uri="{BB962C8B-B14F-4D97-AF65-F5344CB8AC3E}">
        <p14:creationId xmlns:p14="http://schemas.microsoft.com/office/powerpoint/2010/main" val="21739651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418" y="118373"/>
            <a:ext cx="3301454" cy="646331"/>
          </a:xfrm>
          <a:prstGeom prst="rect">
            <a:avLst/>
          </a:prstGeom>
          <a:solidFill>
            <a:srgbClr val="3366FF"/>
          </a:solidFill>
          <a:ln/>
        </p:spPr>
        <p:style>
          <a:lnRef idx="3">
            <a:schemeClr val="lt1"/>
          </a:lnRef>
          <a:fillRef idx="1">
            <a:schemeClr val="dk1"/>
          </a:fillRef>
          <a:effectRef idx="1">
            <a:schemeClr val="dk1"/>
          </a:effectRef>
          <a:fontRef idx="minor">
            <a:schemeClr val="lt1"/>
          </a:fontRef>
        </p:style>
        <p:txBody>
          <a:bodyPr wrap="square" rtlCol="0">
            <a:spAutoFit/>
          </a:bodyPr>
          <a:lstStyle/>
          <a:p>
            <a:r>
              <a:rPr lang="en-GB" sz="3600" b="1" dirty="0" smtClean="0">
                <a:solidFill>
                  <a:schemeClr val="bg1"/>
                </a:solidFill>
              </a:rPr>
              <a:t>¡</a:t>
            </a:r>
            <a:r>
              <a:rPr lang="en-GB" sz="3600" b="1" dirty="0" err="1" smtClean="0">
                <a:solidFill>
                  <a:schemeClr val="bg1"/>
                </a:solidFill>
              </a:rPr>
              <a:t>Atasco</a:t>
            </a:r>
            <a:r>
              <a:rPr lang="en-GB" sz="3600" b="1" dirty="0" smtClean="0">
                <a:solidFill>
                  <a:schemeClr val="bg1"/>
                </a:solidFill>
              </a:rPr>
              <a:t>!</a:t>
            </a:r>
            <a:endParaRPr lang="en-GB" sz="3600" b="1" dirty="0">
              <a:solidFill>
                <a:schemeClr val="bg1"/>
              </a:solidFill>
            </a:endParaRPr>
          </a:p>
        </p:txBody>
      </p:sp>
      <p:sp>
        <p:nvSpPr>
          <p:cNvPr id="7" name="Content Placeholder 6"/>
          <p:cNvSpPr>
            <a:spLocks noGrp="1"/>
          </p:cNvSpPr>
          <p:nvPr>
            <p:ph idx="1"/>
          </p:nvPr>
        </p:nvSpPr>
        <p:spPr>
          <a:xfrm>
            <a:off x="5178115" y="1052736"/>
            <a:ext cx="3871004" cy="4525963"/>
          </a:xfrm>
        </p:spPr>
        <p:txBody>
          <a:bodyPr>
            <a:normAutofit fontScale="92500" lnSpcReduction="20000"/>
          </a:bodyPr>
          <a:lstStyle/>
          <a:p>
            <a:r>
              <a:rPr lang="en-GB" b="1" dirty="0" smtClean="0"/>
              <a:t>¿</a:t>
            </a:r>
            <a:r>
              <a:rPr lang="en-GB" b="1" dirty="0" err="1" smtClean="0"/>
              <a:t>Adónde</a:t>
            </a:r>
            <a:r>
              <a:rPr lang="en-GB" b="1" dirty="0" smtClean="0"/>
              <a:t> </a:t>
            </a:r>
            <a:r>
              <a:rPr lang="en-GB" b="1" dirty="0" err="1" smtClean="0"/>
              <a:t>ibas</a:t>
            </a:r>
            <a:r>
              <a:rPr lang="en-GB" b="1" dirty="0" smtClean="0"/>
              <a:t>?</a:t>
            </a:r>
            <a:br>
              <a:rPr lang="en-GB" b="1" dirty="0" smtClean="0"/>
            </a:br>
            <a:endParaRPr lang="en-GB" b="1" dirty="0" smtClean="0"/>
          </a:p>
          <a:p>
            <a:r>
              <a:rPr lang="en-GB" b="1" dirty="0" smtClean="0"/>
              <a:t>¿A </a:t>
            </a:r>
            <a:r>
              <a:rPr lang="en-GB" b="1" dirty="0" err="1" smtClean="0"/>
              <a:t>qué</a:t>
            </a:r>
            <a:r>
              <a:rPr lang="en-GB" b="1" dirty="0" smtClean="0"/>
              <a:t> </a:t>
            </a:r>
            <a:r>
              <a:rPr lang="en-GB" b="1" dirty="0" err="1" smtClean="0"/>
              <a:t>hora</a:t>
            </a:r>
            <a:r>
              <a:rPr lang="en-GB" b="1" dirty="0" smtClean="0"/>
              <a:t> </a:t>
            </a:r>
            <a:r>
              <a:rPr lang="en-GB" b="1" dirty="0" err="1" smtClean="0"/>
              <a:t>saliste</a:t>
            </a:r>
            <a:r>
              <a:rPr lang="en-GB" b="1" dirty="0" smtClean="0"/>
              <a:t> de casa?</a:t>
            </a:r>
            <a:br>
              <a:rPr lang="en-GB" b="1" dirty="0" smtClean="0"/>
            </a:br>
            <a:endParaRPr lang="en-GB" b="1" dirty="0" smtClean="0"/>
          </a:p>
          <a:p>
            <a:r>
              <a:rPr lang="en-GB" b="1" dirty="0" smtClean="0"/>
              <a:t>¿</a:t>
            </a:r>
            <a:r>
              <a:rPr lang="en-GB" b="1" dirty="0" err="1" smtClean="0"/>
              <a:t>Cuánto</a:t>
            </a:r>
            <a:r>
              <a:rPr lang="en-GB" b="1" dirty="0" smtClean="0"/>
              <a:t> </a:t>
            </a:r>
            <a:r>
              <a:rPr lang="en-GB" b="1" dirty="0" err="1" smtClean="0"/>
              <a:t>tiempo</a:t>
            </a:r>
            <a:r>
              <a:rPr lang="en-GB" b="1" dirty="0" smtClean="0"/>
              <a:t> </a:t>
            </a:r>
            <a:r>
              <a:rPr lang="en-GB" b="1" dirty="0" err="1" smtClean="0"/>
              <a:t>llevas</a:t>
            </a:r>
            <a:r>
              <a:rPr lang="en-GB" b="1" dirty="0" smtClean="0"/>
              <a:t> </a:t>
            </a:r>
            <a:r>
              <a:rPr lang="en-GB" b="1" dirty="0" err="1" smtClean="0"/>
              <a:t>esperando</a:t>
            </a:r>
            <a:r>
              <a:rPr lang="en-GB" b="1" dirty="0" smtClean="0"/>
              <a:t>?</a:t>
            </a:r>
          </a:p>
          <a:p>
            <a:endParaRPr lang="en-GB" b="1" dirty="0" smtClean="0"/>
          </a:p>
          <a:p>
            <a:r>
              <a:rPr lang="en-GB" b="1" dirty="0"/>
              <a:t> </a:t>
            </a:r>
            <a:r>
              <a:rPr lang="en-GB" b="1" dirty="0" smtClean="0"/>
              <a:t>¿</a:t>
            </a:r>
            <a:r>
              <a:rPr lang="en-GB" b="1" dirty="0" err="1" smtClean="0"/>
              <a:t>Qué</a:t>
            </a:r>
            <a:r>
              <a:rPr lang="en-GB" b="1" dirty="0" smtClean="0"/>
              <a:t> </a:t>
            </a:r>
            <a:r>
              <a:rPr lang="en-GB" b="1" dirty="0" err="1" smtClean="0"/>
              <a:t>harás</a:t>
            </a:r>
            <a:r>
              <a:rPr lang="en-GB" b="1" dirty="0" smtClean="0"/>
              <a:t> </a:t>
            </a:r>
            <a:r>
              <a:rPr lang="en-GB" b="1" dirty="0" err="1" smtClean="0"/>
              <a:t>mientras</a:t>
            </a:r>
            <a:r>
              <a:rPr lang="en-GB" b="1" dirty="0" smtClean="0"/>
              <a:t> </a:t>
            </a:r>
            <a:r>
              <a:rPr lang="en-GB" b="1" dirty="0" err="1" smtClean="0"/>
              <a:t>sigues</a:t>
            </a:r>
            <a:r>
              <a:rPr lang="en-GB" b="1" dirty="0" smtClean="0"/>
              <a:t> </a:t>
            </a:r>
            <a:r>
              <a:rPr lang="en-GB" b="1" dirty="0" err="1" smtClean="0"/>
              <a:t>esperando</a:t>
            </a:r>
            <a:r>
              <a:rPr lang="en-GB" b="1" dirty="0" smtClean="0"/>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79" y="1700808"/>
            <a:ext cx="4977935" cy="3318623"/>
          </a:xfrm>
          <a:prstGeom prst="rect">
            <a:avLst/>
          </a:prstGeom>
        </p:spPr>
      </p:pic>
    </p:spTree>
    <p:extLst>
      <p:ext uri="{BB962C8B-B14F-4D97-AF65-F5344CB8AC3E}">
        <p14:creationId xmlns:p14="http://schemas.microsoft.com/office/powerpoint/2010/main" val="2804964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66515989"/>
              </p:ext>
            </p:extLst>
          </p:nvPr>
        </p:nvGraphicFramePr>
        <p:xfrm>
          <a:off x="179512" y="171449"/>
          <a:ext cx="8856984" cy="6497910"/>
        </p:xfrm>
        <a:graphic>
          <a:graphicData uri="http://schemas.openxmlformats.org/drawingml/2006/table">
            <a:tbl>
              <a:tblPr firstRow="1" bandRow="1">
                <a:tableStyleId>{5940675A-B579-460E-94D1-54222C63F5DA}</a:tableStyleId>
              </a:tblPr>
              <a:tblGrid>
                <a:gridCol w="8856984"/>
              </a:tblGrid>
              <a:tr h="574886">
                <a:tc>
                  <a:txBody>
                    <a:bodyPr/>
                    <a:lstStyle/>
                    <a:p>
                      <a:r>
                        <a:rPr lang="en-GB" sz="2400" b="1" dirty="0" err="1" smtClean="0"/>
                        <a:t>Comberton</a:t>
                      </a:r>
                      <a:r>
                        <a:rPr lang="en-GB" sz="2400" b="1" dirty="0" smtClean="0"/>
                        <a:t> Village College</a:t>
                      </a:r>
                      <a:endParaRPr lang="en-US" sz="2400" b="1" dirty="0"/>
                    </a:p>
                  </a:txBody>
                  <a:tcPr marL="91439" marR="91439" marT="45725" marB="45725" anchor="ctr">
                    <a:lnL w="12700" cap="flat" cmpd="sng" algn="ctr">
                      <a:solidFill>
                        <a:srgbClr val="401B5B"/>
                      </a:solidFill>
                      <a:prstDash val="solid"/>
                      <a:round/>
                      <a:headEnd type="none" w="med" len="med"/>
                      <a:tailEnd type="none" w="med" len="med"/>
                    </a:lnL>
                    <a:lnR w="12700" cap="flat" cmpd="sng" algn="ctr">
                      <a:solidFill>
                        <a:srgbClr val="401B5B"/>
                      </a:solidFill>
                      <a:prstDash val="solid"/>
                      <a:round/>
                      <a:headEnd type="none" w="med" len="med"/>
                      <a:tailEnd type="none" w="med" len="med"/>
                    </a:lnR>
                    <a:lnT w="12700" cap="flat" cmpd="sng" algn="ctr">
                      <a:solidFill>
                        <a:srgbClr val="401B5B"/>
                      </a:solidFill>
                      <a:prstDash val="solid"/>
                      <a:round/>
                      <a:headEnd type="none" w="med" len="med"/>
                      <a:tailEnd type="none" w="med" len="med"/>
                    </a:lnT>
                    <a:lnB w="12700" cap="flat" cmpd="sng" algn="ctr">
                      <a:solidFill>
                        <a:srgbClr val="401B5B"/>
                      </a:solidFill>
                      <a:prstDash val="solid"/>
                      <a:round/>
                      <a:headEnd type="none" w="med" len="med"/>
                      <a:tailEnd type="none" w="med" len="med"/>
                    </a:lnB>
                  </a:tcPr>
                </a:tc>
              </a:tr>
              <a:tr h="605167">
                <a:tc>
                  <a:txBody>
                    <a:bodyPr/>
                    <a:lstStyle/>
                    <a:p>
                      <a:pPr algn="l" eaLnBrk="1" hangingPunct="1"/>
                      <a:r>
                        <a:rPr lang="en-GB" sz="3200" b="1" dirty="0" smtClean="0">
                          <a:solidFill>
                            <a:srgbClr val="FFFFCC"/>
                          </a:solidFill>
                          <a:latin typeface="Calibri" pitchFamily="34" charset="0"/>
                        </a:rPr>
                        <a:t>My contact details and links to resources</a:t>
                      </a:r>
                      <a:endParaRPr lang="en-US" sz="3200" b="1" dirty="0">
                        <a:solidFill>
                          <a:srgbClr val="FFFFCC"/>
                        </a:solidFill>
                        <a:latin typeface="Calibri" pitchFamily="34" charset="0"/>
                      </a:endParaRPr>
                    </a:p>
                  </a:txBody>
                  <a:tcPr marL="91439" marR="91439" marT="45725" marB="45725" anchor="ctr">
                    <a:lnL w="12700" cap="flat" cmpd="sng" algn="ctr">
                      <a:solidFill>
                        <a:srgbClr val="401B5B"/>
                      </a:solidFill>
                      <a:prstDash val="solid"/>
                      <a:round/>
                      <a:headEnd type="none" w="med" len="med"/>
                      <a:tailEnd type="none" w="med" len="med"/>
                    </a:lnL>
                    <a:lnR w="12700" cap="flat" cmpd="sng" algn="ctr">
                      <a:solidFill>
                        <a:srgbClr val="401B5B"/>
                      </a:solidFill>
                      <a:prstDash val="solid"/>
                      <a:round/>
                      <a:headEnd type="none" w="med" len="med"/>
                      <a:tailEnd type="none" w="med" len="med"/>
                    </a:lnR>
                    <a:lnT w="12700" cap="flat" cmpd="sng" algn="ctr">
                      <a:solidFill>
                        <a:srgbClr val="401B5B"/>
                      </a:solidFill>
                      <a:prstDash val="solid"/>
                      <a:round/>
                      <a:headEnd type="none" w="med" len="med"/>
                      <a:tailEnd type="none" w="med" len="med"/>
                    </a:lnT>
                    <a:lnB w="12700" cap="flat" cmpd="sng" algn="ctr">
                      <a:solidFill>
                        <a:srgbClr val="401B5B"/>
                      </a:solidFill>
                      <a:prstDash val="solid"/>
                      <a:round/>
                      <a:headEnd type="none" w="med" len="med"/>
                      <a:tailEnd type="none" w="med" len="med"/>
                    </a:lnB>
                    <a:solidFill>
                      <a:srgbClr val="401B5B"/>
                    </a:solidFill>
                  </a:tcPr>
                </a:tc>
              </a:tr>
              <a:tr h="4851560">
                <a:tc>
                  <a:txBody>
                    <a:bodyPr/>
                    <a:lstStyle/>
                    <a:p>
                      <a:pPr marL="0" marR="0" indent="0" algn="l" defTabSz="914400" rtl="0" eaLnBrk="1" fontAlgn="auto" latinLnBrk="0" hangingPunct="1">
                        <a:lnSpc>
                          <a:spcPct val="200000"/>
                        </a:lnSpc>
                        <a:spcBef>
                          <a:spcPts val="0"/>
                        </a:spcBef>
                        <a:spcAft>
                          <a:spcPts val="0"/>
                        </a:spcAft>
                        <a:buClrTx/>
                        <a:buSzTx/>
                        <a:buFont typeface="Wingdings" pitchFamily="2" charset="2"/>
                        <a:buNone/>
                        <a:tabLst/>
                        <a:defRPr/>
                      </a:pPr>
                      <a:endParaRPr lang="en-US" sz="2400" dirty="0" smtClean="0">
                        <a:hlinkClick r:id="rId3"/>
                      </a:endParaRPr>
                    </a:p>
                    <a:p>
                      <a:pPr marL="0" marR="0" indent="0" algn="l" defTabSz="914400" rtl="0" eaLnBrk="1" fontAlgn="auto" latinLnBrk="0" hangingPunct="1">
                        <a:lnSpc>
                          <a:spcPct val="200000"/>
                        </a:lnSpc>
                        <a:spcBef>
                          <a:spcPts val="0"/>
                        </a:spcBef>
                        <a:spcAft>
                          <a:spcPts val="0"/>
                        </a:spcAft>
                        <a:buClrTx/>
                        <a:buSzTx/>
                        <a:buFont typeface="Wingdings" pitchFamily="2" charset="2"/>
                        <a:buNone/>
                        <a:tabLst/>
                        <a:defRPr/>
                      </a:pPr>
                      <a:endParaRPr lang="en-US" sz="2400" dirty="0" smtClean="0">
                        <a:hlinkClick r:id="rId3"/>
                      </a:endParaRPr>
                    </a:p>
                    <a:p>
                      <a:pPr marL="342900" marR="0" indent="-3429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GB" sz="2400" dirty="0" smtClean="0">
                          <a:hlinkClick r:id="rId4"/>
                        </a:rPr>
                        <a:t>www.rachelhawkes.com</a:t>
                      </a:r>
                      <a:r>
                        <a:rPr lang="en-GB" sz="2400" dirty="0" smtClean="0"/>
                        <a:t/>
                      </a:r>
                      <a:br>
                        <a:rPr lang="en-GB" sz="2400" dirty="0" smtClean="0"/>
                      </a:br>
                      <a:r>
                        <a:rPr lang="en-GB" sz="2400" dirty="0" smtClean="0"/>
                        <a:t>1.  This and other presentations</a:t>
                      </a:r>
                      <a:br>
                        <a:rPr lang="en-GB" sz="2400" dirty="0" smtClean="0"/>
                      </a:br>
                      <a:r>
                        <a:rPr lang="en-GB" sz="2400" dirty="0" smtClean="0"/>
                        <a:t>2.</a:t>
                      </a:r>
                      <a:r>
                        <a:rPr lang="en-GB" sz="2400" baseline="0" dirty="0" smtClean="0"/>
                        <a:t>  Speaking resources</a:t>
                      </a:r>
                      <a:br>
                        <a:rPr lang="en-GB" sz="2400" baseline="0" dirty="0" smtClean="0"/>
                      </a:br>
                      <a:r>
                        <a:rPr lang="en-GB" sz="2400" baseline="0" dirty="0" smtClean="0"/>
                        <a:t>3.  KS3, KS4 and KS5 Spanish resources</a:t>
                      </a:r>
                      <a:endParaRPr lang="en-GB" sz="2400" dirty="0" smtClean="0"/>
                    </a:p>
                    <a:p>
                      <a:pPr marL="342900" marR="0" indent="-342900" algn="l" defTabSz="914400" rtl="0" eaLnBrk="1" fontAlgn="auto" latinLnBrk="0" hangingPunct="1">
                        <a:lnSpc>
                          <a:spcPct val="200000"/>
                        </a:lnSpc>
                        <a:spcBef>
                          <a:spcPts val="0"/>
                        </a:spcBef>
                        <a:spcAft>
                          <a:spcPts val="0"/>
                        </a:spcAft>
                        <a:buClrTx/>
                        <a:buSzTx/>
                        <a:buFont typeface="Wingdings" pitchFamily="2" charset="2"/>
                        <a:buChar char="§"/>
                        <a:tabLst/>
                        <a:defRPr/>
                      </a:pPr>
                      <a:r>
                        <a:rPr lang="en-US" sz="2400" dirty="0" smtClean="0">
                          <a:hlinkClick r:id="rId3"/>
                        </a:rPr>
                        <a:t>www.tes.co.uk</a:t>
                      </a:r>
                      <a:r>
                        <a:rPr lang="en-US" sz="2400" dirty="0" smtClean="0"/>
                        <a:t>  (type ‘</a:t>
                      </a:r>
                      <a:r>
                        <a:rPr lang="en-US" sz="2400" dirty="0" err="1" smtClean="0"/>
                        <a:t>rhawkes</a:t>
                      </a:r>
                      <a:r>
                        <a:rPr lang="en-US" sz="2400" dirty="0" smtClean="0"/>
                        <a:t>’ into search to pull up all resources)</a:t>
                      </a:r>
                      <a:br>
                        <a:rPr lang="en-US" sz="2400" dirty="0" smtClean="0"/>
                      </a:br>
                      <a:r>
                        <a:rPr lang="en-US" sz="2400" dirty="0" smtClean="0"/>
                        <a:t>Spanish,</a:t>
                      </a:r>
                      <a:r>
                        <a:rPr lang="en-US" sz="2400" baseline="0" dirty="0" smtClean="0"/>
                        <a:t> French and German </a:t>
                      </a:r>
                      <a:r>
                        <a:rPr lang="en-US" sz="2400" baseline="0" dirty="0" smtClean="0"/>
                        <a:t>resources</a:t>
                      </a:r>
                      <a:endParaRPr lang="en-US" sz="2400" dirty="0" smtClean="0"/>
                    </a:p>
                  </a:txBody>
                  <a:tcPr marL="91439" marR="91439" marT="45725" marB="45725" anchor="ctr">
                    <a:lnL w="12700" cap="flat" cmpd="sng" algn="ctr">
                      <a:solidFill>
                        <a:srgbClr val="401B5B"/>
                      </a:solidFill>
                      <a:prstDash val="solid"/>
                      <a:round/>
                      <a:headEnd type="none" w="med" len="med"/>
                      <a:tailEnd type="none" w="med" len="med"/>
                    </a:lnL>
                    <a:lnR w="12700" cap="flat" cmpd="sng" algn="ctr">
                      <a:solidFill>
                        <a:srgbClr val="401B5B"/>
                      </a:solidFill>
                      <a:prstDash val="solid"/>
                      <a:round/>
                      <a:headEnd type="none" w="med" len="med"/>
                      <a:tailEnd type="none" w="med" len="med"/>
                    </a:lnR>
                    <a:lnT w="12700" cap="flat" cmpd="sng" algn="ctr">
                      <a:solidFill>
                        <a:srgbClr val="401B5B"/>
                      </a:solidFill>
                      <a:prstDash val="solid"/>
                      <a:round/>
                      <a:headEnd type="none" w="med" len="med"/>
                      <a:tailEnd type="none" w="med" len="med"/>
                    </a:lnT>
                    <a:lnB w="12700" cap="flat" cmpd="sng" algn="ctr">
                      <a:solidFill>
                        <a:srgbClr val="401B5B"/>
                      </a:solidFill>
                      <a:prstDash val="solid"/>
                      <a:round/>
                      <a:headEnd type="none" w="med" len="med"/>
                      <a:tailEnd type="none" w="med" len="med"/>
                    </a:lnB>
                  </a:tcPr>
                </a:tc>
              </a:tr>
              <a:tr h="466297">
                <a:tc>
                  <a:txBody>
                    <a:bodyPr/>
                    <a:lstStyle/>
                    <a:p>
                      <a:pPr algn="r"/>
                      <a:r>
                        <a:rPr lang="en-GB" sz="1600" b="1" i="1" dirty="0" smtClean="0"/>
                        <a:t>Rachel Hawkes</a:t>
                      </a:r>
                      <a:endParaRPr lang="en-US" sz="1600" i="1" dirty="0"/>
                    </a:p>
                  </a:txBody>
                  <a:tcPr marL="91439" marR="91439" marT="45725" marB="45725" anchor="ctr">
                    <a:lnL w="12700" cap="flat" cmpd="sng" algn="ctr">
                      <a:solidFill>
                        <a:srgbClr val="401B5B"/>
                      </a:solidFill>
                      <a:prstDash val="solid"/>
                      <a:round/>
                      <a:headEnd type="none" w="med" len="med"/>
                      <a:tailEnd type="none" w="med" len="med"/>
                    </a:lnL>
                    <a:lnR w="12700" cap="flat" cmpd="sng" algn="ctr">
                      <a:solidFill>
                        <a:srgbClr val="401B5B"/>
                      </a:solidFill>
                      <a:prstDash val="solid"/>
                      <a:round/>
                      <a:headEnd type="none" w="med" len="med"/>
                      <a:tailEnd type="none" w="med" len="med"/>
                    </a:lnR>
                    <a:lnT w="12700" cap="flat" cmpd="sng" algn="ctr">
                      <a:solidFill>
                        <a:srgbClr val="401B5B"/>
                      </a:solidFill>
                      <a:prstDash val="solid"/>
                      <a:round/>
                      <a:headEnd type="none" w="med" len="med"/>
                      <a:tailEnd type="none" w="med" len="med"/>
                    </a:lnT>
                    <a:lnB w="12700" cap="flat" cmpd="sng" algn="ctr">
                      <a:solidFill>
                        <a:srgbClr val="401B5B"/>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1484784"/>
            <a:ext cx="1441510" cy="1316161"/>
          </a:xfrm>
          <a:prstGeom prst="rect">
            <a:avLst/>
          </a:prstGeom>
        </p:spPr>
      </p:pic>
      <p:sp>
        <p:nvSpPr>
          <p:cNvPr id="5" name="TextBox 4"/>
          <p:cNvSpPr txBox="1"/>
          <p:nvPr/>
        </p:nvSpPr>
        <p:spPr>
          <a:xfrm>
            <a:off x="1907704" y="1556792"/>
            <a:ext cx="6192688" cy="830997"/>
          </a:xfrm>
          <a:prstGeom prst="rect">
            <a:avLst/>
          </a:prstGeom>
          <a:noFill/>
        </p:spPr>
        <p:txBody>
          <a:bodyPr wrap="square" rtlCol="0">
            <a:spAutoFit/>
          </a:bodyPr>
          <a:lstStyle/>
          <a:p>
            <a:r>
              <a:rPr lang="en-GB" sz="2400" dirty="0" smtClean="0">
                <a:hlinkClick r:id="rId7"/>
              </a:rPr>
              <a:t>rhawkes@comberton.cambs.sch.uk</a:t>
            </a:r>
            <a:r>
              <a:rPr lang="en-GB" sz="2400" dirty="0" smtClean="0"/>
              <a:t> </a:t>
            </a:r>
            <a:br>
              <a:rPr lang="en-GB" sz="2400" dirty="0" smtClean="0"/>
            </a:br>
            <a:r>
              <a:rPr lang="en-GB" sz="2400" dirty="0" smtClean="0"/>
              <a:t>01223 262503 ext.222</a:t>
            </a:r>
            <a:r>
              <a:rPr lang="en-GB" dirty="0" smtClean="0"/>
              <a:t> </a:t>
            </a:r>
            <a:endParaRPr lang="en-GB" dirty="0"/>
          </a:p>
        </p:txBody>
      </p:sp>
      <p:pic>
        <p:nvPicPr>
          <p:cNvPr id="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0128" y="2387789"/>
            <a:ext cx="264795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19071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42337692"/>
              </p:ext>
            </p:extLst>
          </p:nvPr>
        </p:nvGraphicFramePr>
        <p:xfrm>
          <a:off x="179512" y="171449"/>
          <a:ext cx="8856984" cy="6425902"/>
        </p:xfrm>
        <a:graphic>
          <a:graphicData uri="http://schemas.openxmlformats.org/drawingml/2006/table">
            <a:tbl>
              <a:tblPr firstRow="1" bandRow="1">
                <a:tableStyleId>{5940675A-B579-460E-94D1-54222C63F5DA}</a:tableStyleId>
              </a:tblPr>
              <a:tblGrid>
                <a:gridCol w="8856984"/>
              </a:tblGrid>
              <a:tr h="574144">
                <a:tc>
                  <a:txBody>
                    <a:bodyPr/>
                    <a:lstStyle/>
                    <a:p>
                      <a:r>
                        <a:rPr lang="en-GB" sz="2400" b="0" dirty="0" err="1" smtClean="0">
                          <a:ln>
                            <a:solidFill>
                              <a:schemeClr val="tx1"/>
                            </a:solidFill>
                          </a:ln>
                          <a:solidFill>
                            <a:srgbClr val="7030A0"/>
                          </a:solidFill>
                        </a:rPr>
                        <a:t>Comberton</a:t>
                      </a:r>
                      <a:r>
                        <a:rPr lang="en-GB" sz="2400" b="0" dirty="0" smtClean="0">
                          <a:ln>
                            <a:solidFill>
                              <a:schemeClr val="tx1"/>
                            </a:solidFill>
                          </a:ln>
                          <a:solidFill>
                            <a:srgbClr val="7030A0"/>
                          </a:solidFill>
                        </a:rPr>
                        <a:t> Village College</a:t>
                      </a:r>
                      <a:endParaRPr lang="en-US" sz="2400" b="0" dirty="0">
                        <a:ln>
                          <a:solidFill>
                            <a:schemeClr val="tx1"/>
                          </a:solidFill>
                        </a:ln>
                        <a:solidFill>
                          <a:srgbClr val="7030A0"/>
                        </a:solidFill>
                      </a:endParaRPr>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8004">
                <a:tc>
                  <a:txBody>
                    <a:bodyPr/>
                    <a:lstStyle/>
                    <a:p>
                      <a:pPr algn="l" fontAlgn="auto">
                        <a:spcBef>
                          <a:spcPts val="0"/>
                        </a:spcBef>
                        <a:spcAft>
                          <a:spcPts val="0"/>
                        </a:spcAft>
                        <a:defRPr/>
                      </a:pPr>
                      <a:r>
                        <a:rPr lang="en-GB" sz="3600" b="1" dirty="0" smtClean="0">
                          <a:ln>
                            <a:solidFill>
                              <a:schemeClr val="tx1"/>
                            </a:solidFill>
                          </a:ln>
                          <a:solidFill>
                            <a:schemeClr val="bg1"/>
                          </a:solidFill>
                        </a:rPr>
                        <a:t>What is the teacher role in spontaneous talk?</a:t>
                      </a:r>
                      <a:endParaRPr lang="en-GB" sz="2400" b="1" dirty="0">
                        <a:ln>
                          <a:solidFill>
                            <a:schemeClr val="tx1"/>
                          </a:solidFill>
                        </a:ln>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1B5B"/>
                    </a:solidFill>
                  </a:tcPr>
                </a:tc>
              </a:tr>
              <a:tr h="4718059">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800" dirty="0" smtClean="0"/>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en-US" sz="2800" dirty="0" smtClean="0"/>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dirty="0" smtClean="0"/>
                        <a:t>Source of high quality language input for acquisition</a:t>
                      </a:r>
                      <a:endParaRPr lang="en-US" sz="2800" baseline="0" dirty="0" smtClean="0"/>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baseline="0" dirty="0" smtClean="0"/>
                        <a:t>Contingent feedback</a:t>
                      </a: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baseline="0" dirty="0" smtClean="0"/>
                        <a:t>Sensitive co-construction</a:t>
                      </a: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baseline="0" dirty="0" smtClean="0"/>
                        <a:t>Creation of a ‘safe place’ for trial and error</a:t>
                      </a: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baseline="0" dirty="0" smtClean="0"/>
                        <a:t>Inclusion of </a:t>
                      </a:r>
                      <a:r>
                        <a:rPr lang="en-US" sz="2800" baseline="0" dirty="0" err="1" smtClean="0"/>
                        <a:t>humour</a:t>
                      </a:r>
                      <a:endParaRPr lang="en-US" sz="2800" dirty="0" smtClean="0"/>
                    </a:p>
                  </a:txBody>
                  <a:tcPr marL="91439" marR="91439" marT="45725" marB="45725">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65695">
                <a:tc>
                  <a:txBody>
                    <a:bodyPr/>
                    <a:lstStyle/>
                    <a:p>
                      <a:pPr algn="r"/>
                      <a:r>
                        <a:rPr lang="en-GB" sz="1600" b="0" i="1" dirty="0" smtClean="0">
                          <a:ln>
                            <a:solidFill>
                              <a:schemeClr val="tx1"/>
                            </a:solidFill>
                          </a:ln>
                          <a:solidFill>
                            <a:srgbClr val="7030A0"/>
                          </a:solidFill>
                        </a:rPr>
                        <a:t>Rachel Hawkes</a:t>
                      </a:r>
                      <a:endParaRPr lang="en-US" sz="1600" b="0" i="1" dirty="0">
                        <a:ln>
                          <a:solidFill>
                            <a:schemeClr val="tx1"/>
                          </a:solidFill>
                        </a:ln>
                        <a:solidFill>
                          <a:srgbClr val="7030A0"/>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Tree>
    <p:extLst>
      <p:ext uri="{BB962C8B-B14F-4D97-AF65-F5344CB8AC3E}">
        <p14:creationId xmlns:p14="http://schemas.microsoft.com/office/powerpoint/2010/main" val="15464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31477360"/>
              </p:ext>
            </p:extLst>
          </p:nvPr>
        </p:nvGraphicFramePr>
        <p:xfrm>
          <a:off x="179512" y="171449"/>
          <a:ext cx="8856984" cy="6425902"/>
        </p:xfrm>
        <a:graphic>
          <a:graphicData uri="http://schemas.openxmlformats.org/drawingml/2006/table">
            <a:tbl>
              <a:tblPr firstRow="1" bandRow="1">
                <a:tableStyleId>{5940675A-B579-460E-94D1-54222C63F5DA}</a:tableStyleId>
              </a:tblPr>
              <a:tblGrid>
                <a:gridCol w="8856984"/>
              </a:tblGrid>
              <a:tr h="574144">
                <a:tc>
                  <a:txBody>
                    <a:bodyPr/>
                    <a:lstStyle/>
                    <a:p>
                      <a:r>
                        <a:rPr lang="en-GB" sz="2400" b="0" dirty="0" err="1" smtClean="0">
                          <a:ln>
                            <a:solidFill>
                              <a:schemeClr val="tx1"/>
                            </a:solidFill>
                          </a:ln>
                          <a:solidFill>
                            <a:srgbClr val="7030A0"/>
                          </a:solidFill>
                        </a:rPr>
                        <a:t>Comberton</a:t>
                      </a:r>
                      <a:r>
                        <a:rPr lang="en-GB" sz="2400" b="0" dirty="0" smtClean="0">
                          <a:ln>
                            <a:solidFill>
                              <a:schemeClr val="tx1"/>
                            </a:solidFill>
                          </a:ln>
                          <a:solidFill>
                            <a:srgbClr val="7030A0"/>
                          </a:solidFill>
                        </a:rPr>
                        <a:t> Village College</a:t>
                      </a:r>
                      <a:endParaRPr lang="en-US" sz="2400" b="0" dirty="0">
                        <a:ln>
                          <a:solidFill>
                            <a:schemeClr val="tx1"/>
                          </a:solidFill>
                        </a:ln>
                        <a:solidFill>
                          <a:srgbClr val="7030A0"/>
                        </a:solidFill>
                      </a:endParaRPr>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8004">
                <a:tc>
                  <a:txBody>
                    <a:bodyPr/>
                    <a:lstStyle/>
                    <a:p>
                      <a:pPr algn="l" fontAlgn="auto">
                        <a:spcBef>
                          <a:spcPts val="0"/>
                        </a:spcBef>
                        <a:spcAft>
                          <a:spcPts val="0"/>
                        </a:spcAft>
                        <a:defRPr/>
                      </a:pPr>
                      <a:r>
                        <a:rPr lang="en-GB" sz="3200" b="1" dirty="0" smtClean="0">
                          <a:ln>
                            <a:solidFill>
                              <a:schemeClr val="tx1"/>
                            </a:solidFill>
                          </a:ln>
                          <a:solidFill>
                            <a:schemeClr val="bg1"/>
                          </a:solidFill>
                        </a:rPr>
                        <a:t>What about the rest of the class?</a:t>
                      </a:r>
                      <a:endParaRPr lang="en-GB" sz="2000" b="1" dirty="0">
                        <a:ln>
                          <a:solidFill>
                            <a:schemeClr val="tx1"/>
                          </a:solidFill>
                        </a:ln>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1B5B"/>
                    </a:solidFill>
                  </a:tcPr>
                </a:tc>
              </a:tr>
              <a:tr h="4718059">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2800" dirty="0" smtClean="0"/>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dirty="0" smtClean="0"/>
                        <a:t>Source of high quality language input for acquisition</a:t>
                      </a:r>
                      <a:endParaRPr lang="en-US" sz="2800" baseline="0" dirty="0" smtClean="0"/>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800" i="1" baseline="0" dirty="0" smtClean="0"/>
                        <a:t>a</a:t>
                      </a:r>
                      <a:r>
                        <a:rPr lang="en-US" sz="2400" i="1" baseline="0" dirty="0" smtClean="0"/>
                        <a:t>)  The unpredictability and </a:t>
                      </a:r>
                      <a:r>
                        <a:rPr lang="en-US" sz="2400" i="1" baseline="0" dirty="0" err="1" smtClean="0"/>
                        <a:t>humour</a:t>
                      </a:r>
                      <a:r>
                        <a:rPr lang="en-US" sz="2400" i="1" baseline="0" dirty="0" smtClean="0"/>
                        <a:t> of these interactions encourage active listening for comprehension.</a:t>
                      </a:r>
                    </a:p>
                    <a:p>
                      <a:pPr marL="514350" marR="0" indent="-514350" algn="l" defTabSz="914400" rtl="0" eaLnBrk="1" fontAlgn="auto" latinLnBrk="0" hangingPunct="1">
                        <a:lnSpc>
                          <a:spcPct val="100000"/>
                        </a:lnSpc>
                        <a:spcBef>
                          <a:spcPts val="0"/>
                        </a:spcBef>
                        <a:spcAft>
                          <a:spcPts val="0"/>
                        </a:spcAft>
                        <a:buClrTx/>
                        <a:buSzTx/>
                        <a:buFont typeface="Wingdings" pitchFamily="2" charset="2"/>
                        <a:buAutoNum type="alphaLcParenR" startAt="2"/>
                        <a:tabLst/>
                        <a:defRPr/>
                      </a:pPr>
                      <a:r>
                        <a:rPr lang="en-US" sz="2400" i="1" baseline="0" dirty="0" smtClean="0"/>
                        <a:t>The stability and continuity of the theme/topic of the talk enable</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400" i="1" baseline="0" dirty="0" smtClean="0"/>
                        <a:t>learners to understand longer stretches of interaction (teacher talk and visual stimulus are the scaffolding)</a:t>
                      </a: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baseline="0" dirty="0" smtClean="0"/>
                        <a:t>‘Off line’ opportunities for reflection and planning</a:t>
                      </a:r>
                    </a:p>
                    <a:p>
                      <a:pPr marL="514350" marR="0" indent="-514350" algn="l" defTabSz="914400" rtl="0" eaLnBrk="1" fontAlgn="auto" latinLnBrk="0" hangingPunct="1">
                        <a:lnSpc>
                          <a:spcPct val="100000"/>
                        </a:lnSpc>
                        <a:spcBef>
                          <a:spcPts val="0"/>
                        </a:spcBef>
                        <a:spcAft>
                          <a:spcPts val="0"/>
                        </a:spcAft>
                        <a:buClrTx/>
                        <a:buSzTx/>
                        <a:buFont typeface="Wingdings" pitchFamily="2" charset="2"/>
                        <a:buAutoNum type="alphaLcParenR"/>
                        <a:tabLst/>
                        <a:defRPr/>
                      </a:pPr>
                      <a:r>
                        <a:rPr lang="en-US" sz="2400" i="1" baseline="0" dirty="0" smtClean="0"/>
                        <a:t>Comparing the talk of teacher and peer </a:t>
                      </a:r>
                    </a:p>
                    <a:p>
                      <a:pPr marL="514350" marR="0" indent="-514350" algn="l" defTabSz="914400" rtl="0" eaLnBrk="1" fontAlgn="auto" latinLnBrk="0" hangingPunct="1">
                        <a:lnSpc>
                          <a:spcPct val="100000"/>
                        </a:lnSpc>
                        <a:spcBef>
                          <a:spcPts val="0"/>
                        </a:spcBef>
                        <a:spcAft>
                          <a:spcPts val="0"/>
                        </a:spcAft>
                        <a:buClrTx/>
                        <a:buSzTx/>
                        <a:buFont typeface="Wingdings" pitchFamily="2" charset="2"/>
                        <a:buAutoNum type="alphaLcParenR"/>
                        <a:tabLst/>
                        <a:defRPr/>
                      </a:pPr>
                      <a:r>
                        <a:rPr lang="en-US" sz="2400" i="1" baseline="0" dirty="0" smtClean="0"/>
                        <a:t>Using the time to plan next contribution</a:t>
                      </a:r>
                    </a:p>
                  </a:txBody>
                  <a:tcPr marL="91439" marR="91439" marT="45725" marB="45725">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65695">
                <a:tc>
                  <a:txBody>
                    <a:bodyPr/>
                    <a:lstStyle/>
                    <a:p>
                      <a:pPr algn="r"/>
                      <a:r>
                        <a:rPr lang="en-GB" sz="1600" b="0" i="1" dirty="0" smtClean="0">
                          <a:ln>
                            <a:solidFill>
                              <a:schemeClr val="tx1"/>
                            </a:solidFill>
                          </a:ln>
                          <a:solidFill>
                            <a:srgbClr val="7030A0"/>
                          </a:solidFill>
                        </a:rPr>
                        <a:t>Rachel Hawkes</a:t>
                      </a:r>
                      <a:endParaRPr lang="en-US" sz="1600" b="0" i="1" dirty="0">
                        <a:ln>
                          <a:solidFill>
                            <a:schemeClr val="tx1"/>
                          </a:solidFill>
                        </a:ln>
                        <a:solidFill>
                          <a:srgbClr val="7030A0"/>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Tree>
    <p:extLst>
      <p:ext uri="{BB962C8B-B14F-4D97-AF65-F5344CB8AC3E}">
        <p14:creationId xmlns:p14="http://schemas.microsoft.com/office/powerpoint/2010/main" val="109087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8"/>
          <p:cNvSpPr txBox="1">
            <a:spLocks noChangeArrowheads="1"/>
          </p:cNvSpPr>
          <p:nvPr/>
        </p:nvSpPr>
        <p:spPr bwMode="auto">
          <a:xfrm>
            <a:off x="0" y="-27384"/>
            <a:ext cx="9144000" cy="701675"/>
          </a:xfrm>
          <a:prstGeom prst="rect">
            <a:avLst/>
          </a:prstGeom>
          <a:solidFill>
            <a:srgbClr val="401B5B"/>
          </a:solidFill>
          <a:ln>
            <a:noFill/>
          </a:ln>
          <a:effectLst/>
        </p:spPr>
        <p:txBody>
          <a:bodyPr wrap="square">
            <a:spAutoFit/>
          </a:bodyPr>
          <a:lstStyle/>
          <a:p>
            <a:r>
              <a:rPr lang="en-GB" sz="4000" b="1" dirty="0" smtClean="0">
                <a:solidFill>
                  <a:srgbClr val="FFFFCC"/>
                </a:solidFill>
                <a:latin typeface="+mj-lt"/>
              </a:rPr>
              <a:t>Hoy </a:t>
            </a:r>
            <a:r>
              <a:rPr lang="en-GB" sz="4000" b="1" dirty="0" err="1" smtClean="0">
                <a:solidFill>
                  <a:srgbClr val="FFFFCC"/>
                </a:solidFill>
                <a:latin typeface="+mj-lt"/>
              </a:rPr>
              <a:t>vamos</a:t>
            </a:r>
            <a:r>
              <a:rPr lang="en-GB" sz="4000" b="1" dirty="0" smtClean="0">
                <a:solidFill>
                  <a:srgbClr val="FFFFCC"/>
                </a:solidFill>
                <a:latin typeface="+mj-lt"/>
              </a:rPr>
              <a:t> a </a:t>
            </a:r>
            <a:r>
              <a:rPr lang="en-GB" sz="4000" b="1" dirty="0" err="1" smtClean="0">
                <a:solidFill>
                  <a:srgbClr val="FFFFCC"/>
                </a:solidFill>
                <a:latin typeface="+mj-lt"/>
              </a:rPr>
              <a:t>hacer</a:t>
            </a:r>
            <a:r>
              <a:rPr lang="en-GB" sz="4000" b="1" dirty="0" smtClean="0">
                <a:solidFill>
                  <a:srgbClr val="FFFFCC"/>
                </a:solidFill>
                <a:latin typeface="+mj-lt"/>
              </a:rPr>
              <a:t> </a:t>
            </a:r>
            <a:r>
              <a:rPr lang="en-GB" sz="4000" b="1" dirty="0" err="1" smtClean="0">
                <a:solidFill>
                  <a:srgbClr val="FFFFCC"/>
                </a:solidFill>
                <a:latin typeface="+mj-lt"/>
              </a:rPr>
              <a:t>preguntas</a:t>
            </a:r>
            <a:endParaRPr lang="en-GB" sz="4000" b="1" dirty="0">
              <a:solidFill>
                <a:srgbClr val="FFFFCC"/>
              </a:solidFill>
              <a:latin typeface="+mj-lt"/>
            </a:endParaRPr>
          </a:p>
        </p:txBody>
      </p:sp>
      <p:pic>
        <p:nvPicPr>
          <p:cNvPr id="2050" name="Picture 2"/>
          <p:cNvPicPr>
            <a:picLocks noChangeAspect="1" noChangeArrowheads="1"/>
          </p:cNvPicPr>
          <p:nvPr/>
        </p:nvPicPr>
        <p:blipFill>
          <a:blip r:embed="rId2">
            <a:clrChange>
              <a:clrFrom>
                <a:srgbClr val="DADADA"/>
              </a:clrFrom>
              <a:clrTo>
                <a:srgbClr val="DADADA">
                  <a:alpha val="0"/>
                </a:srgbClr>
              </a:clrTo>
            </a:clrChange>
            <a:extLst>
              <a:ext uri="{28A0092B-C50C-407E-A947-70E740481C1C}">
                <a14:useLocalDpi xmlns:a14="http://schemas.microsoft.com/office/drawing/2010/main" val="0"/>
              </a:ext>
            </a:extLst>
          </a:blip>
          <a:srcRect/>
          <a:stretch>
            <a:fillRect/>
          </a:stretch>
        </p:blipFill>
        <p:spPr bwMode="auto">
          <a:xfrm>
            <a:off x="2555776" y="1628800"/>
            <a:ext cx="4199696" cy="419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41682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37227568"/>
              </p:ext>
            </p:extLst>
          </p:nvPr>
        </p:nvGraphicFramePr>
        <p:xfrm>
          <a:off x="179512" y="188640"/>
          <a:ext cx="8856984" cy="6369888"/>
        </p:xfrm>
        <a:graphic>
          <a:graphicData uri="http://schemas.openxmlformats.org/drawingml/2006/table">
            <a:tbl>
              <a:tblPr firstRow="1" bandRow="1">
                <a:tableStyleId>{5940675A-B579-460E-94D1-54222C63F5DA}</a:tableStyleId>
              </a:tblPr>
              <a:tblGrid>
                <a:gridCol w="8856984"/>
              </a:tblGrid>
              <a:tr h="5223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dirty="0" smtClean="0"/>
                        <a:t>Comberton Village College</a:t>
                      </a:r>
                      <a:endParaRPr lang="en-US" sz="2400" b="1" dirty="0" smtClean="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97463">
                <a:tc>
                  <a:txBody>
                    <a:bodyPr/>
                    <a:lstStyle/>
                    <a:p>
                      <a:pPr algn="l" fontAlgn="auto">
                        <a:spcBef>
                          <a:spcPts val="0"/>
                        </a:spcBef>
                        <a:spcAft>
                          <a:spcPts val="0"/>
                        </a:spcAft>
                        <a:defRPr/>
                      </a:pPr>
                      <a:r>
                        <a:rPr lang="en-GB" sz="3200" b="1" dirty="0" smtClean="0">
                          <a:solidFill>
                            <a:schemeClr val="bg1"/>
                          </a:solidFill>
                        </a:rPr>
                        <a:t>Increasing interactivity </a:t>
                      </a:r>
                      <a:r>
                        <a:rPr lang="en-GB" sz="2000" b="1" dirty="0" smtClean="0">
                          <a:solidFill>
                            <a:schemeClr val="bg1"/>
                          </a:solidFill>
                        </a:rPr>
                        <a:t>(spontaneity, sustaining the flow, intonation)</a:t>
                      </a:r>
                      <a:br>
                        <a:rPr lang="en-GB" sz="2000" b="1" dirty="0" smtClean="0">
                          <a:solidFill>
                            <a:schemeClr val="bg1"/>
                          </a:solidFill>
                        </a:rPr>
                      </a:br>
                      <a:r>
                        <a:rPr lang="en-GB" sz="2800" b="1" dirty="0" smtClean="0">
                          <a:solidFill>
                            <a:schemeClr val="bg1"/>
                          </a:solidFill>
                        </a:rPr>
                        <a:t>Questioning</a:t>
                      </a:r>
                      <a:endParaRPr lang="en-GB" sz="2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1B5B"/>
                    </a:solidFill>
                  </a:tcPr>
                </a:tc>
              </a:tr>
              <a:tr h="3956822">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393224">
                <a:tc>
                  <a:txBody>
                    <a:bodyPr/>
                    <a:lstStyle/>
                    <a:p>
                      <a:pPr algn="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093296"/>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sz="2800" b="1" dirty="0" smtClean="0">
                <a:solidFill>
                  <a:srgbClr val="002060"/>
                </a:solidFill>
              </a:rPr>
              <a:t>Idea 1</a:t>
            </a:r>
            <a:endParaRPr lang="en-US" sz="2800"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WHAT ARE THE QUESTIONS</a:t>
            </a:r>
            <a:endParaRPr lang="en-US" dirty="0"/>
          </a:p>
        </p:txBody>
      </p:sp>
      <p:pic>
        <p:nvPicPr>
          <p:cNvPr id="6" name="Picture 3" descr="ch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712" y="450912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Tree>
    <p:extLst>
      <p:ext uri="{BB962C8B-B14F-4D97-AF65-F5344CB8AC3E}">
        <p14:creationId xmlns:p14="http://schemas.microsoft.com/office/powerpoint/2010/main" val="22854406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AutoShape 4"/>
          <p:cNvSpPr>
            <a:spLocks noChangeArrowheads="1"/>
          </p:cNvSpPr>
          <p:nvPr/>
        </p:nvSpPr>
        <p:spPr bwMode="auto">
          <a:xfrm>
            <a:off x="4140200" y="908050"/>
            <a:ext cx="3095625" cy="1163638"/>
          </a:xfrm>
          <a:prstGeom prst="wedgeRectCallout">
            <a:avLst>
              <a:gd name="adj1" fmla="val -32198"/>
              <a:gd name="adj2" fmla="val 94131"/>
            </a:avLst>
          </a:prstGeom>
          <a:solidFill>
            <a:schemeClr val="accent6">
              <a:lumMod val="40000"/>
              <a:lumOff val="60000"/>
            </a:schemeClr>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r>
              <a:rPr lang="es-ES" sz="3200" b="1" dirty="0">
                <a:solidFill>
                  <a:srgbClr val="002060"/>
                </a:solidFill>
                <a:latin typeface="Calibri" pitchFamily="34" charset="0"/>
              </a:rPr>
              <a:t>1. </a:t>
            </a:r>
            <a:r>
              <a:rPr lang="es-ES" sz="3200" b="1" dirty="0" smtClean="0">
                <a:solidFill>
                  <a:srgbClr val="002060"/>
                </a:solidFill>
                <a:latin typeface="Calibri" pitchFamily="34" charset="0"/>
              </a:rPr>
              <a:t>Me llamo Adam.</a:t>
            </a:r>
            <a:endParaRPr lang="es-ES" sz="3200" b="1" dirty="0">
              <a:solidFill>
                <a:srgbClr val="002060"/>
              </a:solidFill>
              <a:latin typeface="Calibri" pitchFamily="34" charset="0"/>
            </a:endParaRPr>
          </a:p>
        </p:txBody>
      </p:sp>
      <p:sp>
        <p:nvSpPr>
          <p:cNvPr id="9220" name="AutoShape 6"/>
          <p:cNvSpPr>
            <a:spLocks noChangeArrowheads="1"/>
          </p:cNvSpPr>
          <p:nvPr/>
        </p:nvSpPr>
        <p:spPr bwMode="auto">
          <a:xfrm>
            <a:off x="6227763" y="1700213"/>
            <a:ext cx="2735262" cy="1865312"/>
          </a:xfrm>
          <a:prstGeom prst="wedgeEllipseCallout">
            <a:avLst>
              <a:gd name="adj1" fmla="val -74819"/>
              <a:gd name="adj2" fmla="val 42954"/>
            </a:avLst>
          </a:prstGeom>
          <a:solidFill>
            <a:srgbClr val="FFFF99"/>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a:r>
              <a:rPr lang="es-ES" sz="2800" b="1" dirty="0" smtClean="0">
                <a:solidFill>
                  <a:srgbClr val="002060"/>
                </a:solidFill>
                <a:latin typeface="Calibri" pitchFamily="34" charset="0"/>
              </a:rPr>
              <a:t>2. Tengo 15 años.</a:t>
            </a:r>
            <a:endParaRPr lang="es-ES" sz="2800" b="1" dirty="0">
              <a:solidFill>
                <a:srgbClr val="002060"/>
              </a:solidFill>
              <a:latin typeface="Calibri" pitchFamily="34" charset="0"/>
            </a:endParaRPr>
          </a:p>
        </p:txBody>
      </p:sp>
      <p:sp>
        <p:nvSpPr>
          <p:cNvPr id="11271" name="AutoShape 7"/>
          <p:cNvSpPr>
            <a:spLocks noChangeArrowheads="1"/>
          </p:cNvSpPr>
          <p:nvPr/>
        </p:nvSpPr>
        <p:spPr bwMode="auto">
          <a:xfrm>
            <a:off x="3429000" y="4929188"/>
            <a:ext cx="3929063" cy="1928812"/>
          </a:xfrm>
          <a:prstGeom prst="wedgeEllipseCallout">
            <a:avLst>
              <a:gd name="adj1" fmla="val -17898"/>
              <a:gd name="adj2" fmla="val -75009"/>
            </a:avLst>
          </a:prstGeom>
          <a:solidFill>
            <a:schemeClr val="accent6">
              <a:lumMod val="75000"/>
            </a:schemeClr>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r>
              <a:rPr lang="es-ES" sz="3200" b="1" dirty="0">
                <a:solidFill>
                  <a:schemeClr val="bg1"/>
                </a:solidFill>
                <a:latin typeface="Calibri" pitchFamily="34" charset="0"/>
              </a:rPr>
              <a:t>4. </a:t>
            </a:r>
            <a:r>
              <a:rPr lang="es-ES" sz="3200" b="1" dirty="0" smtClean="0">
                <a:solidFill>
                  <a:schemeClr val="bg1"/>
                </a:solidFill>
                <a:latin typeface="Calibri" pitchFamily="34" charset="0"/>
              </a:rPr>
              <a:t>Sí.</a:t>
            </a:r>
            <a:endParaRPr lang="es-ES" sz="3200" b="1" dirty="0">
              <a:solidFill>
                <a:schemeClr val="bg1"/>
              </a:solidFill>
              <a:latin typeface="Calibri" pitchFamily="34" charset="0"/>
            </a:endParaRPr>
          </a:p>
        </p:txBody>
      </p:sp>
      <p:sp>
        <p:nvSpPr>
          <p:cNvPr id="9222" name="AutoShape 10"/>
          <p:cNvSpPr>
            <a:spLocks noChangeArrowheads="1"/>
          </p:cNvSpPr>
          <p:nvPr/>
        </p:nvSpPr>
        <p:spPr bwMode="auto">
          <a:xfrm>
            <a:off x="684213" y="714375"/>
            <a:ext cx="3168650" cy="1785938"/>
          </a:xfrm>
          <a:prstGeom prst="wedgeEllipseCallout">
            <a:avLst>
              <a:gd name="adj1" fmla="val 42792"/>
              <a:gd name="adj2" fmla="val 74514"/>
            </a:avLst>
          </a:prstGeom>
          <a:solidFill>
            <a:srgbClr val="FFFF99"/>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a:r>
              <a:rPr lang="es-ES" sz="3200" b="1">
                <a:solidFill>
                  <a:srgbClr val="002060"/>
                </a:solidFill>
                <a:latin typeface="Calibri" pitchFamily="34" charset="0"/>
              </a:rPr>
              <a:t>7. Sí, pero es un poco aburrido.</a:t>
            </a:r>
            <a:endParaRPr lang="es-ES" sz="2800" b="1">
              <a:solidFill>
                <a:srgbClr val="002060"/>
              </a:solidFill>
              <a:latin typeface="Calibri" pitchFamily="34" charset="0"/>
            </a:endParaRPr>
          </a:p>
        </p:txBody>
      </p:sp>
      <p:pic>
        <p:nvPicPr>
          <p:cNvPr id="9223" name="Picture 11" descr="Trent%20Site%20cartoon%20boy%20smil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708275"/>
            <a:ext cx="1398587" cy="1714500"/>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AutoShape 12"/>
          <p:cNvSpPr>
            <a:spLocks noChangeArrowheads="1"/>
          </p:cNvSpPr>
          <p:nvPr/>
        </p:nvSpPr>
        <p:spPr bwMode="auto">
          <a:xfrm>
            <a:off x="250825" y="2500313"/>
            <a:ext cx="2736850" cy="1793875"/>
          </a:xfrm>
          <a:prstGeom prst="wedgeEllipseCallout">
            <a:avLst>
              <a:gd name="adj1" fmla="val 78653"/>
              <a:gd name="adj2" fmla="val 38245"/>
            </a:avLst>
          </a:prstGeom>
          <a:solidFill>
            <a:schemeClr val="accent6">
              <a:lumMod val="60000"/>
              <a:lumOff val="40000"/>
            </a:schemeClr>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r>
              <a:rPr lang="es-ES" sz="3200" b="1" dirty="0">
                <a:solidFill>
                  <a:srgbClr val="FFFFCC"/>
                </a:solidFill>
                <a:latin typeface="Calibri" pitchFamily="34" charset="0"/>
              </a:rPr>
              <a:t>6.  Sí, por supuesto. ¿Y tú?</a:t>
            </a:r>
          </a:p>
        </p:txBody>
      </p:sp>
      <p:sp>
        <p:nvSpPr>
          <p:cNvPr id="11277" name="AutoShape 4"/>
          <p:cNvSpPr>
            <a:spLocks noChangeArrowheads="1"/>
          </p:cNvSpPr>
          <p:nvPr/>
        </p:nvSpPr>
        <p:spPr bwMode="auto">
          <a:xfrm>
            <a:off x="5867400" y="3643313"/>
            <a:ext cx="3095625" cy="1568450"/>
          </a:xfrm>
          <a:prstGeom prst="wedgeRectCallout">
            <a:avLst>
              <a:gd name="adj1" fmla="val -70233"/>
              <a:gd name="adj2" fmla="val -31059"/>
            </a:avLst>
          </a:prstGeom>
          <a:solidFill>
            <a:schemeClr val="accent6">
              <a:lumMod val="60000"/>
              <a:lumOff val="40000"/>
            </a:schemeClr>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r>
              <a:rPr lang="es-ES" sz="3200" b="1" dirty="0">
                <a:solidFill>
                  <a:srgbClr val="FFFFCC"/>
                </a:solidFill>
                <a:latin typeface="Calibri" pitchFamily="34" charset="0"/>
              </a:rPr>
              <a:t>3. </a:t>
            </a:r>
            <a:r>
              <a:rPr lang="es-ES" sz="3200" b="1" dirty="0" smtClean="0">
                <a:solidFill>
                  <a:srgbClr val="FFFFCC"/>
                </a:solidFill>
                <a:latin typeface="Calibri" pitchFamily="34" charset="0"/>
              </a:rPr>
              <a:t>En </a:t>
            </a:r>
            <a:r>
              <a:rPr lang="es-ES" sz="3200" b="1" dirty="0" err="1" smtClean="0">
                <a:solidFill>
                  <a:srgbClr val="FFFFCC"/>
                </a:solidFill>
                <a:latin typeface="Calibri" pitchFamily="34" charset="0"/>
              </a:rPr>
              <a:t>Cambourne</a:t>
            </a:r>
            <a:r>
              <a:rPr lang="es-ES" sz="3200" b="1" dirty="0" smtClean="0">
                <a:solidFill>
                  <a:srgbClr val="FFFFCC"/>
                </a:solidFill>
                <a:latin typeface="Calibri" pitchFamily="34" charset="0"/>
              </a:rPr>
              <a:t>.</a:t>
            </a:r>
            <a:endParaRPr lang="es-ES" sz="3200" b="1" dirty="0">
              <a:solidFill>
                <a:srgbClr val="FFFFCC"/>
              </a:solidFill>
              <a:latin typeface="Calibri" pitchFamily="34" charset="0"/>
            </a:endParaRPr>
          </a:p>
        </p:txBody>
      </p:sp>
      <p:sp>
        <p:nvSpPr>
          <p:cNvPr id="11278" name="AutoShape 7"/>
          <p:cNvSpPr>
            <a:spLocks noChangeArrowheads="1"/>
          </p:cNvSpPr>
          <p:nvPr/>
        </p:nvSpPr>
        <p:spPr bwMode="auto">
          <a:xfrm>
            <a:off x="0" y="4652963"/>
            <a:ext cx="3563888" cy="1655762"/>
          </a:xfrm>
          <a:prstGeom prst="wedgeEllipseCallout">
            <a:avLst>
              <a:gd name="adj1" fmla="val 10037"/>
              <a:gd name="adj2" fmla="val -73009"/>
            </a:avLst>
          </a:prstGeom>
          <a:solidFill>
            <a:schemeClr val="accent6">
              <a:lumMod val="40000"/>
              <a:lumOff val="60000"/>
            </a:schemeClr>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r>
              <a:rPr lang="es-ES" sz="3200" b="1" dirty="0">
                <a:solidFill>
                  <a:srgbClr val="002060"/>
                </a:solidFill>
                <a:latin typeface="Calibri" pitchFamily="34" charset="0"/>
              </a:rPr>
              <a:t>5. Sí, me gusta mucho.</a:t>
            </a:r>
          </a:p>
        </p:txBody>
      </p:sp>
      <p:sp>
        <p:nvSpPr>
          <p:cNvPr id="11" name="Text Box 158"/>
          <p:cNvSpPr txBox="1">
            <a:spLocks noChangeArrowheads="1"/>
          </p:cNvSpPr>
          <p:nvPr/>
        </p:nvSpPr>
        <p:spPr bwMode="auto">
          <a:xfrm>
            <a:off x="0" y="-27384"/>
            <a:ext cx="9144000" cy="701675"/>
          </a:xfrm>
          <a:prstGeom prst="rect">
            <a:avLst/>
          </a:prstGeom>
          <a:solidFill>
            <a:srgbClr val="401B5B"/>
          </a:solidFill>
          <a:ln>
            <a:noFill/>
          </a:ln>
          <a:effectLst/>
        </p:spPr>
        <p:txBody>
          <a:bodyPr wrap="square">
            <a:spAutoFit/>
          </a:bodyPr>
          <a:lstStyle/>
          <a:p>
            <a:pPr algn="ctr"/>
            <a:r>
              <a:rPr lang="en-GB" sz="4000" dirty="0" smtClean="0">
                <a:solidFill>
                  <a:srgbClr val="FFFFCC"/>
                </a:solidFill>
                <a:latin typeface="Showcard Gothic" pitchFamily="82" charset="0"/>
              </a:rPr>
              <a:t>¿</a:t>
            </a:r>
            <a:r>
              <a:rPr lang="en-GB" sz="4000" dirty="0" err="1" smtClean="0">
                <a:solidFill>
                  <a:srgbClr val="FFFFCC"/>
                </a:solidFill>
                <a:latin typeface="Showcard Gothic" pitchFamily="82" charset="0"/>
              </a:rPr>
              <a:t>Cuáles</a:t>
            </a:r>
            <a:r>
              <a:rPr lang="en-GB" sz="4000" dirty="0" smtClean="0">
                <a:solidFill>
                  <a:srgbClr val="FFFFCC"/>
                </a:solidFill>
                <a:latin typeface="Showcard Gothic" pitchFamily="82" charset="0"/>
              </a:rPr>
              <a:t> son </a:t>
            </a:r>
            <a:r>
              <a:rPr lang="en-GB" sz="4000" dirty="0" err="1" smtClean="0">
                <a:solidFill>
                  <a:srgbClr val="FFFFCC"/>
                </a:solidFill>
                <a:latin typeface="Showcard Gothic" pitchFamily="82" charset="0"/>
              </a:rPr>
              <a:t>las</a:t>
            </a:r>
            <a:r>
              <a:rPr lang="en-GB" sz="4000" dirty="0" smtClean="0">
                <a:solidFill>
                  <a:srgbClr val="FFFFCC"/>
                </a:solidFill>
                <a:latin typeface="Showcard Gothic" pitchFamily="82" charset="0"/>
              </a:rPr>
              <a:t> </a:t>
            </a:r>
            <a:r>
              <a:rPr lang="en-GB" sz="4000" dirty="0" err="1" smtClean="0">
                <a:solidFill>
                  <a:srgbClr val="FFFFCC"/>
                </a:solidFill>
                <a:latin typeface="Showcard Gothic" pitchFamily="82" charset="0"/>
              </a:rPr>
              <a:t>preguntas</a:t>
            </a:r>
            <a:r>
              <a:rPr lang="en-GB" sz="4000" dirty="0" smtClean="0">
                <a:solidFill>
                  <a:srgbClr val="FFFFCC"/>
                </a:solidFill>
                <a:latin typeface="Showcard Gothic" pitchFamily="82" charset="0"/>
              </a:rPr>
              <a:t>?</a:t>
            </a:r>
            <a:endParaRPr lang="en-GB" sz="4000" dirty="0">
              <a:solidFill>
                <a:srgbClr val="FFFFCC"/>
              </a:solidFill>
              <a:latin typeface="Showcard Gothic" pitchFamily="82" charset="0"/>
            </a:endParaRPr>
          </a:p>
        </p:txBody>
      </p:sp>
    </p:spTree>
    <p:extLst>
      <p:ext uri="{BB962C8B-B14F-4D97-AF65-F5344CB8AC3E}">
        <p14:creationId xmlns:p14="http://schemas.microsoft.com/office/powerpoint/2010/main" val="39253221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AutoShape 4"/>
          <p:cNvSpPr>
            <a:spLocks noChangeArrowheads="1"/>
          </p:cNvSpPr>
          <p:nvPr/>
        </p:nvSpPr>
        <p:spPr bwMode="auto">
          <a:xfrm>
            <a:off x="3505772" y="908050"/>
            <a:ext cx="3095625" cy="1163638"/>
          </a:xfrm>
          <a:prstGeom prst="wedgeRectCallout">
            <a:avLst>
              <a:gd name="adj1" fmla="val -32198"/>
              <a:gd name="adj2" fmla="val 94131"/>
            </a:avLst>
          </a:prstGeom>
          <a:solidFill>
            <a:schemeClr val="accent6">
              <a:lumMod val="40000"/>
              <a:lumOff val="60000"/>
            </a:schemeClr>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r>
              <a:rPr lang="es-ES" sz="3200" b="1" dirty="0">
                <a:solidFill>
                  <a:srgbClr val="002060"/>
                </a:solidFill>
                <a:latin typeface="Calibri" pitchFamily="34" charset="0"/>
              </a:rPr>
              <a:t>1. Sí, me </a:t>
            </a:r>
            <a:r>
              <a:rPr lang="es-ES" sz="3200" b="1" dirty="0" smtClean="0">
                <a:solidFill>
                  <a:srgbClr val="002060"/>
                </a:solidFill>
                <a:latin typeface="Calibri" pitchFamily="34" charset="0"/>
              </a:rPr>
              <a:t>gusta mucho.</a:t>
            </a:r>
            <a:endParaRPr lang="es-ES" sz="3200" b="1" dirty="0">
              <a:solidFill>
                <a:srgbClr val="002060"/>
              </a:solidFill>
              <a:latin typeface="Calibri" pitchFamily="34" charset="0"/>
            </a:endParaRPr>
          </a:p>
        </p:txBody>
      </p:sp>
      <p:sp>
        <p:nvSpPr>
          <p:cNvPr id="9220" name="AutoShape 6"/>
          <p:cNvSpPr>
            <a:spLocks noChangeArrowheads="1"/>
          </p:cNvSpPr>
          <p:nvPr/>
        </p:nvSpPr>
        <p:spPr bwMode="auto">
          <a:xfrm>
            <a:off x="5867399" y="1523183"/>
            <a:ext cx="2735262" cy="1865312"/>
          </a:xfrm>
          <a:prstGeom prst="wedgeEllipseCallout">
            <a:avLst>
              <a:gd name="adj1" fmla="val -74819"/>
              <a:gd name="adj2" fmla="val 42954"/>
            </a:avLst>
          </a:prstGeom>
          <a:solidFill>
            <a:srgbClr val="FFFF99"/>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a:r>
              <a:rPr lang="es-ES" sz="2800" b="1" dirty="0" smtClean="0">
                <a:solidFill>
                  <a:srgbClr val="002060"/>
                </a:solidFill>
                <a:latin typeface="Calibri" pitchFamily="34" charset="0"/>
              </a:rPr>
              <a:t>2. Sí, porque me hacen reír.</a:t>
            </a:r>
            <a:endParaRPr lang="es-ES" sz="2800" b="1" dirty="0">
              <a:solidFill>
                <a:srgbClr val="002060"/>
              </a:solidFill>
              <a:latin typeface="Calibri" pitchFamily="34" charset="0"/>
            </a:endParaRPr>
          </a:p>
        </p:txBody>
      </p:sp>
      <p:sp>
        <p:nvSpPr>
          <p:cNvPr id="9222" name="AutoShape 10"/>
          <p:cNvSpPr>
            <a:spLocks noChangeArrowheads="1"/>
          </p:cNvSpPr>
          <p:nvPr/>
        </p:nvSpPr>
        <p:spPr bwMode="auto">
          <a:xfrm>
            <a:off x="276607" y="1178719"/>
            <a:ext cx="3168650" cy="1785938"/>
          </a:xfrm>
          <a:prstGeom prst="wedgeEllipseCallout">
            <a:avLst>
              <a:gd name="adj1" fmla="val 49253"/>
              <a:gd name="adj2" fmla="val 53117"/>
            </a:avLst>
          </a:prstGeom>
          <a:solidFill>
            <a:srgbClr val="FFFF99"/>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a:r>
              <a:rPr lang="es-ES" sz="3200" b="1" dirty="0" smtClean="0">
                <a:solidFill>
                  <a:srgbClr val="002060"/>
                </a:solidFill>
                <a:latin typeface="Calibri" pitchFamily="34" charset="0"/>
              </a:rPr>
              <a:t>6. Fui de compras en Cambridge.</a:t>
            </a:r>
            <a:endParaRPr lang="es-ES" sz="2800" b="1" dirty="0">
              <a:solidFill>
                <a:srgbClr val="002060"/>
              </a:solidFill>
              <a:latin typeface="Calibri" pitchFamily="34" charset="0"/>
            </a:endParaRPr>
          </a:p>
        </p:txBody>
      </p:sp>
      <p:pic>
        <p:nvPicPr>
          <p:cNvPr id="9223" name="Picture 11" descr="Trent%20Site%20cartoon%20boy%20smil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708275"/>
            <a:ext cx="1398587" cy="1714500"/>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7" name="AutoShape 4"/>
          <p:cNvSpPr>
            <a:spLocks noChangeArrowheads="1"/>
          </p:cNvSpPr>
          <p:nvPr/>
        </p:nvSpPr>
        <p:spPr bwMode="auto">
          <a:xfrm>
            <a:off x="5852613" y="3348447"/>
            <a:ext cx="3095625" cy="1568450"/>
          </a:xfrm>
          <a:prstGeom prst="wedgeRectCallout">
            <a:avLst>
              <a:gd name="adj1" fmla="val -70233"/>
              <a:gd name="adj2" fmla="val -31059"/>
            </a:avLst>
          </a:prstGeom>
          <a:solidFill>
            <a:schemeClr val="accent6">
              <a:lumMod val="60000"/>
              <a:lumOff val="40000"/>
            </a:schemeClr>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r>
              <a:rPr lang="es-ES" sz="3200" b="1" dirty="0">
                <a:solidFill>
                  <a:srgbClr val="FFFFCC"/>
                </a:solidFill>
                <a:latin typeface="Calibri" pitchFamily="34" charset="0"/>
              </a:rPr>
              <a:t>3. </a:t>
            </a:r>
            <a:r>
              <a:rPr lang="es-ES" sz="3200" b="1" dirty="0" smtClean="0">
                <a:solidFill>
                  <a:srgbClr val="FFFFCC"/>
                </a:solidFill>
                <a:latin typeface="Calibri" pitchFamily="34" charset="0"/>
              </a:rPr>
              <a:t>Le gusta jugar al fútbol.</a:t>
            </a:r>
            <a:endParaRPr lang="es-ES" sz="3200" b="1" dirty="0">
              <a:solidFill>
                <a:srgbClr val="FFFFCC"/>
              </a:solidFill>
              <a:latin typeface="Calibri" pitchFamily="34" charset="0"/>
            </a:endParaRPr>
          </a:p>
        </p:txBody>
      </p:sp>
      <p:sp>
        <p:nvSpPr>
          <p:cNvPr id="11278" name="AutoShape 7"/>
          <p:cNvSpPr>
            <a:spLocks noChangeArrowheads="1"/>
          </p:cNvSpPr>
          <p:nvPr/>
        </p:nvSpPr>
        <p:spPr bwMode="auto">
          <a:xfrm>
            <a:off x="78988" y="3283072"/>
            <a:ext cx="3563888" cy="1655762"/>
          </a:xfrm>
          <a:prstGeom prst="wedgeEllipseCallout">
            <a:avLst>
              <a:gd name="adj1" fmla="val 54841"/>
              <a:gd name="adj2" fmla="val -42511"/>
            </a:avLst>
          </a:prstGeom>
          <a:solidFill>
            <a:schemeClr val="accent6">
              <a:lumMod val="40000"/>
              <a:lumOff val="60000"/>
            </a:schemeClr>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r>
              <a:rPr lang="es-ES" sz="3200" b="1" dirty="0">
                <a:solidFill>
                  <a:srgbClr val="002060"/>
                </a:solidFill>
                <a:latin typeface="Calibri" pitchFamily="34" charset="0"/>
              </a:rPr>
              <a:t>5.  </a:t>
            </a:r>
            <a:r>
              <a:rPr lang="es-ES" sz="3200" b="1" dirty="0" smtClean="0">
                <a:solidFill>
                  <a:srgbClr val="002060"/>
                </a:solidFill>
                <a:latin typeface="Calibri" pitchFamily="34" charset="0"/>
              </a:rPr>
              <a:t>Voy a ir al cine.</a:t>
            </a:r>
            <a:endParaRPr lang="es-ES" sz="3200" b="1" dirty="0">
              <a:solidFill>
                <a:srgbClr val="002060"/>
              </a:solidFill>
              <a:latin typeface="Calibri" pitchFamily="34" charset="0"/>
            </a:endParaRPr>
          </a:p>
        </p:txBody>
      </p:sp>
      <p:sp>
        <p:nvSpPr>
          <p:cNvPr id="11" name="Text Box 158"/>
          <p:cNvSpPr txBox="1">
            <a:spLocks noChangeArrowheads="1"/>
          </p:cNvSpPr>
          <p:nvPr/>
        </p:nvSpPr>
        <p:spPr bwMode="auto">
          <a:xfrm>
            <a:off x="0" y="-27384"/>
            <a:ext cx="9144000" cy="701675"/>
          </a:xfrm>
          <a:prstGeom prst="rect">
            <a:avLst/>
          </a:prstGeom>
          <a:solidFill>
            <a:srgbClr val="401B5B"/>
          </a:solidFill>
          <a:ln>
            <a:noFill/>
          </a:ln>
          <a:effectLst/>
        </p:spPr>
        <p:txBody>
          <a:bodyPr wrap="square">
            <a:spAutoFit/>
          </a:bodyPr>
          <a:lstStyle/>
          <a:p>
            <a:pPr algn="ctr"/>
            <a:r>
              <a:rPr lang="en-GB" sz="4000" dirty="0" smtClean="0">
                <a:solidFill>
                  <a:srgbClr val="FFFFCC"/>
                </a:solidFill>
                <a:latin typeface="Showcard Gothic" pitchFamily="82" charset="0"/>
              </a:rPr>
              <a:t>¿</a:t>
            </a:r>
            <a:r>
              <a:rPr lang="en-GB" sz="4000" dirty="0" err="1" smtClean="0">
                <a:solidFill>
                  <a:srgbClr val="FFFFCC"/>
                </a:solidFill>
                <a:latin typeface="Showcard Gothic" pitchFamily="82" charset="0"/>
              </a:rPr>
              <a:t>Cuáles</a:t>
            </a:r>
            <a:r>
              <a:rPr lang="en-GB" sz="4000" dirty="0" smtClean="0">
                <a:solidFill>
                  <a:srgbClr val="FFFFCC"/>
                </a:solidFill>
                <a:latin typeface="Showcard Gothic" pitchFamily="82" charset="0"/>
              </a:rPr>
              <a:t> son </a:t>
            </a:r>
            <a:r>
              <a:rPr lang="en-GB" sz="4000" dirty="0" err="1" smtClean="0">
                <a:solidFill>
                  <a:srgbClr val="FFFFCC"/>
                </a:solidFill>
                <a:latin typeface="Showcard Gothic" pitchFamily="82" charset="0"/>
              </a:rPr>
              <a:t>las</a:t>
            </a:r>
            <a:r>
              <a:rPr lang="en-GB" sz="4000" dirty="0" smtClean="0">
                <a:solidFill>
                  <a:srgbClr val="FFFFCC"/>
                </a:solidFill>
                <a:latin typeface="Showcard Gothic" pitchFamily="82" charset="0"/>
              </a:rPr>
              <a:t> </a:t>
            </a:r>
            <a:r>
              <a:rPr lang="en-GB" sz="4000" dirty="0" err="1" smtClean="0">
                <a:solidFill>
                  <a:srgbClr val="FFFFCC"/>
                </a:solidFill>
                <a:latin typeface="Showcard Gothic" pitchFamily="82" charset="0"/>
              </a:rPr>
              <a:t>preguntas</a:t>
            </a:r>
            <a:r>
              <a:rPr lang="en-GB" sz="4000" dirty="0" smtClean="0">
                <a:solidFill>
                  <a:srgbClr val="FFFFCC"/>
                </a:solidFill>
                <a:latin typeface="Showcard Gothic" pitchFamily="82" charset="0"/>
              </a:rPr>
              <a:t>?</a:t>
            </a:r>
            <a:endParaRPr lang="en-GB" sz="4000" dirty="0">
              <a:solidFill>
                <a:srgbClr val="FFFFCC"/>
              </a:solidFill>
              <a:latin typeface="Showcard Gothic" pitchFamily="82" charset="0"/>
            </a:endParaRPr>
          </a:p>
        </p:txBody>
      </p:sp>
      <p:sp>
        <p:nvSpPr>
          <p:cNvPr id="11271" name="AutoShape 7"/>
          <p:cNvSpPr>
            <a:spLocks noChangeArrowheads="1"/>
          </p:cNvSpPr>
          <p:nvPr/>
        </p:nvSpPr>
        <p:spPr bwMode="auto">
          <a:xfrm>
            <a:off x="2771800" y="4725144"/>
            <a:ext cx="3929063" cy="1928812"/>
          </a:xfrm>
          <a:prstGeom prst="wedgeEllipseCallout">
            <a:avLst>
              <a:gd name="adj1" fmla="val -9561"/>
              <a:gd name="adj2" fmla="val -72179"/>
            </a:avLst>
          </a:prstGeom>
          <a:solidFill>
            <a:schemeClr val="accent6">
              <a:lumMod val="75000"/>
            </a:schemeClr>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r>
              <a:rPr lang="es-ES" sz="3200" b="1" dirty="0">
                <a:solidFill>
                  <a:schemeClr val="bg1"/>
                </a:solidFill>
                <a:latin typeface="Calibri" pitchFamily="34" charset="0"/>
              </a:rPr>
              <a:t>4. </a:t>
            </a:r>
            <a:r>
              <a:rPr lang="es-ES" sz="3200" b="1" dirty="0" smtClean="0">
                <a:solidFill>
                  <a:schemeClr val="bg1"/>
                </a:solidFill>
                <a:latin typeface="Calibri" pitchFamily="34" charset="0"/>
              </a:rPr>
              <a:t>Me gusta salir con mis amigos.</a:t>
            </a:r>
            <a:endParaRPr lang="es-ES" sz="3200" b="1" dirty="0">
              <a:solidFill>
                <a:schemeClr val="bg1"/>
              </a:solidFill>
              <a:latin typeface="Calibri" pitchFamily="34" charset="0"/>
            </a:endParaRPr>
          </a:p>
        </p:txBody>
      </p:sp>
    </p:spTree>
    <p:extLst>
      <p:ext uri="{BB962C8B-B14F-4D97-AF65-F5344CB8AC3E}">
        <p14:creationId xmlns:p14="http://schemas.microsoft.com/office/powerpoint/2010/main" val="1667698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1578</Words>
  <Application>Microsoft Office PowerPoint</Application>
  <PresentationFormat>On-screen Show (4:3)</PresentationFormat>
  <Paragraphs>291</Paragraphs>
  <Slides>37</Slides>
  <Notes>26</Notes>
  <HiddenSlides>0</HiddenSlides>
  <MMClips>1</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Busca a la persona que …</vt:lpstr>
      <vt:lpstr>Busca a la persona a quién…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HAVE I GOT NEWS FOR YOU</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 </cp:lastModifiedBy>
  <cp:revision>36</cp:revision>
  <dcterms:created xsi:type="dcterms:W3CDTF">2011-09-19T16:08:59Z</dcterms:created>
  <dcterms:modified xsi:type="dcterms:W3CDTF">2011-10-20T20:45:23Z</dcterms:modified>
</cp:coreProperties>
</file>