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2" r:id="rId6"/>
    <p:sldMasterId id="2147483744" r:id="rId7"/>
    <p:sldMasterId id="2147483756" r:id="rId8"/>
    <p:sldMasterId id="2147483768" r:id="rId9"/>
    <p:sldMasterId id="2147483780" r:id="rId10"/>
    <p:sldMasterId id="2147483792" r:id="rId11"/>
    <p:sldMasterId id="2147483804" r:id="rId12"/>
  </p:sldMasterIdLst>
  <p:notesMasterIdLst>
    <p:notesMasterId r:id="rId59"/>
  </p:notesMasterIdLst>
  <p:sldIdLst>
    <p:sldId id="261" r:id="rId13"/>
    <p:sldId id="263" r:id="rId14"/>
    <p:sldId id="264" r:id="rId15"/>
    <p:sldId id="257" r:id="rId16"/>
    <p:sldId id="262" r:id="rId17"/>
    <p:sldId id="267" r:id="rId18"/>
    <p:sldId id="268" r:id="rId19"/>
    <p:sldId id="290" r:id="rId20"/>
    <p:sldId id="270" r:id="rId21"/>
    <p:sldId id="271" r:id="rId22"/>
    <p:sldId id="272" r:id="rId23"/>
    <p:sldId id="273" r:id="rId24"/>
    <p:sldId id="274" r:id="rId25"/>
    <p:sldId id="275" r:id="rId26"/>
    <p:sldId id="276" r:id="rId27"/>
    <p:sldId id="295" r:id="rId28"/>
    <p:sldId id="296" r:id="rId29"/>
    <p:sldId id="277" r:id="rId30"/>
    <p:sldId id="280" r:id="rId31"/>
    <p:sldId id="279" r:id="rId32"/>
    <p:sldId id="278" r:id="rId33"/>
    <p:sldId id="291" r:id="rId34"/>
    <p:sldId id="289" r:id="rId35"/>
    <p:sldId id="259" r:id="rId36"/>
    <p:sldId id="293" r:id="rId37"/>
    <p:sldId id="265" r:id="rId38"/>
    <p:sldId id="266" r:id="rId39"/>
    <p:sldId id="300" r:id="rId40"/>
    <p:sldId id="302" r:id="rId41"/>
    <p:sldId id="303" r:id="rId42"/>
    <p:sldId id="292" r:id="rId43"/>
    <p:sldId id="285" r:id="rId44"/>
    <p:sldId id="286" r:id="rId45"/>
    <p:sldId id="287" r:id="rId46"/>
    <p:sldId id="301" r:id="rId47"/>
    <p:sldId id="307" r:id="rId48"/>
    <p:sldId id="299" r:id="rId49"/>
    <p:sldId id="310" r:id="rId50"/>
    <p:sldId id="311" r:id="rId51"/>
    <p:sldId id="298" r:id="rId52"/>
    <p:sldId id="308" r:id="rId53"/>
    <p:sldId id="306" r:id="rId54"/>
    <p:sldId id="260" r:id="rId55"/>
    <p:sldId id="294" r:id="rId56"/>
    <p:sldId id="313" r:id="rId57"/>
    <p:sldId id="312"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68565" autoAdjust="0"/>
  </p:normalViewPr>
  <p:slideViewPr>
    <p:cSldViewPr snapToGrid="0">
      <p:cViewPr varScale="1">
        <p:scale>
          <a:sx n="77" d="100"/>
          <a:sy n="77" d="100"/>
        </p:scale>
        <p:origin x="1914" y="90"/>
      </p:cViewPr>
      <p:guideLst/>
    </p:cSldViewPr>
  </p:slideViewPr>
  <p:notesTextViewPr>
    <p:cViewPr>
      <p:scale>
        <a:sx n="1" d="1"/>
        <a:sy n="1" d="1"/>
      </p:scale>
      <p:origin x="0" y="0"/>
    </p:cViewPr>
  </p:notesTextViewPr>
  <p:sorterViewPr>
    <p:cViewPr>
      <p:scale>
        <a:sx n="100" d="100"/>
        <a:sy n="100" d="100"/>
      </p:scale>
      <p:origin x="0" y="-421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F524-5320-4818-B999-051C63AF7D77}" type="datetimeFigureOut">
              <a:rPr lang="en-GB" smtClean="0"/>
              <a:t>20/06/2015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1096ED-D7FE-44FE-8F6A-E2988FF1C165}" type="slidenum">
              <a:rPr lang="en-GB" smtClean="0"/>
              <a:t>‹#›</a:t>
            </a:fld>
            <a:endParaRPr lang="en-GB"/>
          </a:p>
        </p:txBody>
      </p:sp>
    </p:spTree>
    <p:extLst>
      <p:ext uri="{BB962C8B-B14F-4D97-AF65-F5344CB8AC3E}">
        <p14:creationId xmlns:p14="http://schemas.microsoft.com/office/powerpoint/2010/main" val="3543860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youtube.com/watch?v=iqCvE258vY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Presentation Title:</a:t>
            </a:r>
            <a:r>
              <a:rPr lang="en-GB" sz="1200" kern="120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Introduction Curriculum 2014</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82083AC-D168-4FF2-B022-C81872CDE328}" type="slidenum">
              <a:rPr lang="en-GB">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840949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Using the Q words in context</a:t>
            </a:r>
            <a:r>
              <a:rPr lang="en-GB" baseline="0" dirty="0" smtClean="0"/>
              <a:t> to reinforce their meaning. Lines 1 – 3 are there.  Students supply the question word orally.  Do a couple first to model, then give each pair 20 seconds to say each dialogue first before taking the answer whole class for the rest of the slides.</a:t>
            </a:r>
            <a:endParaRPr lang="en-GB" dirty="0"/>
          </a:p>
        </p:txBody>
      </p:sp>
      <p:sp>
        <p:nvSpPr>
          <p:cNvPr id="4" name="Slide Number Placeholder 3"/>
          <p:cNvSpPr>
            <a:spLocks noGrp="1"/>
          </p:cNvSpPr>
          <p:nvPr>
            <p:ph type="sldNum" sz="quarter" idx="10"/>
          </p:nvPr>
        </p:nvSpPr>
        <p:spPr/>
        <p:txBody>
          <a:bodyPr/>
          <a:lstStyle/>
          <a:p>
            <a:fld id="{DD4FEE1C-D8F9-43CD-8B53-F0E948056FBC}" type="slidenum">
              <a:rPr lang="en-GB" altLang="en-US" smtClean="0">
                <a:solidFill>
                  <a:prstClr val="black"/>
                </a:solidFill>
              </a:rPr>
              <a:pPr/>
              <a:t>10</a:t>
            </a:fld>
            <a:endParaRPr lang="en-GB" altLang="en-US">
              <a:solidFill>
                <a:prstClr val="black"/>
              </a:solidFill>
            </a:endParaRPr>
          </a:p>
        </p:txBody>
      </p:sp>
    </p:spTree>
    <p:extLst>
      <p:ext uri="{BB962C8B-B14F-4D97-AF65-F5344CB8AC3E}">
        <p14:creationId xmlns:p14="http://schemas.microsoft.com/office/powerpoint/2010/main" val="2871736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Using the Q words in context</a:t>
            </a:r>
            <a:r>
              <a:rPr lang="en-GB" baseline="0" dirty="0" smtClean="0"/>
              <a:t> to reinforce their meaning. Lines 1 – 3 are there.  Students supply the question word orally.  Do a couple first to model, then give each pair 20 seconds to say each dialogue first before taking the answer whole class for the rest of the slides.</a:t>
            </a:r>
            <a:endParaRPr lang="en-GB" dirty="0"/>
          </a:p>
        </p:txBody>
      </p:sp>
      <p:sp>
        <p:nvSpPr>
          <p:cNvPr id="4" name="Slide Number Placeholder 3"/>
          <p:cNvSpPr>
            <a:spLocks noGrp="1"/>
          </p:cNvSpPr>
          <p:nvPr>
            <p:ph type="sldNum" sz="quarter" idx="10"/>
          </p:nvPr>
        </p:nvSpPr>
        <p:spPr/>
        <p:txBody>
          <a:bodyPr/>
          <a:lstStyle/>
          <a:p>
            <a:fld id="{DD4FEE1C-D8F9-43CD-8B53-F0E948056FBC}" type="slidenum">
              <a:rPr lang="en-GB" altLang="en-US" smtClean="0">
                <a:solidFill>
                  <a:prstClr val="black"/>
                </a:solidFill>
              </a:rPr>
              <a:pPr/>
              <a:t>11</a:t>
            </a:fld>
            <a:endParaRPr lang="en-GB" altLang="en-US">
              <a:solidFill>
                <a:prstClr val="black"/>
              </a:solidFill>
            </a:endParaRPr>
          </a:p>
        </p:txBody>
      </p:sp>
    </p:spTree>
    <p:extLst>
      <p:ext uri="{BB962C8B-B14F-4D97-AF65-F5344CB8AC3E}">
        <p14:creationId xmlns:p14="http://schemas.microsoft.com/office/powerpoint/2010/main" val="1874200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Using the Q words in context</a:t>
            </a:r>
            <a:r>
              <a:rPr lang="en-GB" baseline="0" dirty="0" smtClean="0"/>
              <a:t> to reinforce their meaning. Lines 1 – 3 are there.  Students supply the question word orally.  Do a couple first to model, then give each pair 20 seconds to say each dialogue first before taking the answer whole class for the rest of the slides.</a:t>
            </a:r>
            <a:endParaRPr lang="en-GB" dirty="0"/>
          </a:p>
        </p:txBody>
      </p:sp>
      <p:sp>
        <p:nvSpPr>
          <p:cNvPr id="4" name="Slide Number Placeholder 3"/>
          <p:cNvSpPr>
            <a:spLocks noGrp="1"/>
          </p:cNvSpPr>
          <p:nvPr>
            <p:ph type="sldNum" sz="quarter" idx="10"/>
          </p:nvPr>
        </p:nvSpPr>
        <p:spPr/>
        <p:txBody>
          <a:bodyPr/>
          <a:lstStyle/>
          <a:p>
            <a:fld id="{DD4FEE1C-D8F9-43CD-8B53-F0E948056FBC}" type="slidenum">
              <a:rPr lang="en-GB" altLang="en-US" smtClean="0">
                <a:solidFill>
                  <a:prstClr val="black"/>
                </a:solidFill>
              </a:rPr>
              <a:pPr/>
              <a:t>12</a:t>
            </a:fld>
            <a:endParaRPr lang="en-GB" altLang="en-US">
              <a:solidFill>
                <a:prstClr val="black"/>
              </a:solidFill>
            </a:endParaRPr>
          </a:p>
        </p:txBody>
      </p:sp>
    </p:spTree>
    <p:extLst>
      <p:ext uri="{BB962C8B-B14F-4D97-AF65-F5344CB8AC3E}">
        <p14:creationId xmlns:p14="http://schemas.microsoft.com/office/powerpoint/2010/main" val="2957754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Using the Q words in context</a:t>
            </a:r>
            <a:r>
              <a:rPr lang="en-GB" baseline="0" dirty="0" smtClean="0"/>
              <a:t> to reinforce their meaning. Lines 1 – 3 are there.  Students supply the question word orally.  Do a couple first to model, then give each pair 20 seconds to say each dialogue first before taking the answer whole class for the rest of the slides.</a:t>
            </a:r>
            <a:endParaRPr lang="en-GB" dirty="0"/>
          </a:p>
        </p:txBody>
      </p:sp>
      <p:sp>
        <p:nvSpPr>
          <p:cNvPr id="4" name="Slide Number Placeholder 3"/>
          <p:cNvSpPr>
            <a:spLocks noGrp="1"/>
          </p:cNvSpPr>
          <p:nvPr>
            <p:ph type="sldNum" sz="quarter" idx="10"/>
          </p:nvPr>
        </p:nvSpPr>
        <p:spPr/>
        <p:txBody>
          <a:bodyPr/>
          <a:lstStyle/>
          <a:p>
            <a:fld id="{DD4FEE1C-D8F9-43CD-8B53-F0E948056FBC}" type="slidenum">
              <a:rPr lang="en-GB" altLang="en-US" smtClean="0">
                <a:solidFill>
                  <a:prstClr val="black"/>
                </a:solidFill>
              </a:rPr>
              <a:pPr/>
              <a:t>13</a:t>
            </a:fld>
            <a:endParaRPr lang="en-GB" altLang="en-US">
              <a:solidFill>
                <a:prstClr val="black"/>
              </a:solidFill>
            </a:endParaRPr>
          </a:p>
        </p:txBody>
      </p:sp>
    </p:spTree>
    <p:extLst>
      <p:ext uri="{BB962C8B-B14F-4D97-AF65-F5344CB8AC3E}">
        <p14:creationId xmlns:p14="http://schemas.microsoft.com/office/powerpoint/2010/main" val="2250496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Using the Q words in context</a:t>
            </a:r>
            <a:r>
              <a:rPr lang="en-GB" baseline="0" dirty="0" smtClean="0"/>
              <a:t> to reinforce their meaning. Lines 1 – 3 are there.  Students supply the question word orally.  Do a couple first to model, then give each pair 20 seconds to say each dialogue first before taking the answer whole class for the rest of the slides.</a:t>
            </a:r>
            <a:endParaRPr lang="en-GB" dirty="0"/>
          </a:p>
        </p:txBody>
      </p:sp>
      <p:sp>
        <p:nvSpPr>
          <p:cNvPr id="4" name="Slide Number Placeholder 3"/>
          <p:cNvSpPr>
            <a:spLocks noGrp="1"/>
          </p:cNvSpPr>
          <p:nvPr>
            <p:ph type="sldNum" sz="quarter" idx="10"/>
          </p:nvPr>
        </p:nvSpPr>
        <p:spPr/>
        <p:txBody>
          <a:bodyPr/>
          <a:lstStyle/>
          <a:p>
            <a:fld id="{DD4FEE1C-D8F9-43CD-8B53-F0E948056FBC}" type="slidenum">
              <a:rPr lang="en-GB" altLang="en-US" smtClean="0">
                <a:solidFill>
                  <a:prstClr val="black"/>
                </a:solidFill>
              </a:rPr>
              <a:pPr/>
              <a:t>14</a:t>
            </a:fld>
            <a:endParaRPr lang="en-GB" altLang="en-US">
              <a:solidFill>
                <a:prstClr val="black"/>
              </a:solidFill>
            </a:endParaRPr>
          </a:p>
        </p:txBody>
      </p:sp>
    </p:spTree>
    <p:extLst>
      <p:ext uri="{BB962C8B-B14F-4D97-AF65-F5344CB8AC3E}">
        <p14:creationId xmlns:p14="http://schemas.microsoft.com/office/powerpoint/2010/main" val="2714479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Pair</a:t>
            </a:r>
            <a:r>
              <a:rPr lang="en-GB" baseline="0" dirty="0" smtClean="0"/>
              <a:t> work</a:t>
            </a:r>
            <a:br>
              <a:rPr lang="en-GB" baseline="0" dirty="0" smtClean="0"/>
            </a:br>
            <a:r>
              <a:rPr lang="en-GB" baseline="0" dirty="0" smtClean="0"/>
              <a:t>Question words are spontaneous</a:t>
            </a:r>
            <a:br>
              <a:rPr lang="en-GB" baseline="0" dirty="0" smtClean="0"/>
            </a:br>
            <a:r>
              <a:rPr lang="en-GB" baseline="0" dirty="0" smtClean="0"/>
              <a:t>Responses are then supported.</a:t>
            </a:r>
            <a:endParaRPr lang="en-GB" dirty="0"/>
          </a:p>
        </p:txBody>
      </p:sp>
      <p:sp>
        <p:nvSpPr>
          <p:cNvPr id="4" name="Slide Number Placeholder 3"/>
          <p:cNvSpPr>
            <a:spLocks noGrp="1"/>
          </p:cNvSpPr>
          <p:nvPr>
            <p:ph type="sldNum" sz="quarter" idx="10"/>
          </p:nvPr>
        </p:nvSpPr>
        <p:spPr/>
        <p:txBody>
          <a:bodyPr/>
          <a:lstStyle/>
          <a:p>
            <a:fld id="{DD4FEE1C-D8F9-43CD-8B53-F0E948056FBC}" type="slidenum">
              <a:rPr lang="en-GB" altLang="en-US" smtClean="0">
                <a:solidFill>
                  <a:prstClr val="black"/>
                </a:solidFill>
              </a:rPr>
              <a:pPr/>
              <a:t>15</a:t>
            </a:fld>
            <a:endParaRPr lang="en-GB" altLang="en-US">
              <a:solidFill>
                <a:prstClr val="black"/>
              </a:solidFill>
            </a:endParaRPr>
          </a:p>
        </p:txBody>
      </p:sp>
    </p:spTree>
    <p:extLst>
      <p:ext uri="{BB962C8B-B14F-4D97-AF65-F5344CB8AC3E}">
        <p14:creationId xmlns:p14="http://schemas.microsoft.com/office/powerpoint/2010/main" val="2137398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Variation in</a:t>
            </a:r>
            <a:r>
              <a:rPr lang="en-GB" baseline="0" dirty="0" smtClean="0"/>
              <a:t> pairs of one of my favourites ‘What is the question’</a:t>
            </a:r>
            <a:br>
              <a:rPr lang="en-GB" baseline="0" dirty="0" smtClean="0"/>
            </a:br>
            <a:endParaRPr lang="en-GB" dirty="0" smtClean="0"/>
          </a:p>
          <a:p>
            <a:r>
              <a:rPr lang="en-GB" dirty="0" smtClean="0"/>
              <a:t>Thanks</a:t>
            </a:r>
            <a:r>
              <a:rPr lang="en-GB" baseline="0" dirty="0" smtClean="0"/>
              <a:t> again to Louise Crossley for adaptation of </a:t>
            </a:r>
            <a:r>
              <a:rPr lang="en-GB" baseline="0" dirty="0" err="1" smtClean="0"/>
              <a:t>Kagan</a:t>
            </a:r>
            <a:r>
              <a:rPr lang="en-GB" baseline="0" dirty="0" smtClean="0"/>
              <a:t> here, with additional praise in TL.</a:t>
            </a:r>
            <a:endParaRPr lang="en-GB" dirty="0"/>
          </a:p>
        </p:txBody>
      </p:sp>
      <p:sp>
        <p:nvSpPr>
          <p:cNvPr id="4" name="Slide Number Placeholder 3"/>
          <p:cNvSpPr>
            <a:spLocks noGrp="1"/>
          </p:cNvSpPr>
          <p:nvPr>
            <p:ph type="sldNum" sz="quarter" idx="10"/>
          </p:nvPr>
        </p:nvSpPr>
        <p:spPr/>
        <p:txBody>
          <a:bodyPr/>
          <a:lstStyle/>
          <a:p>
            <a:fld id="{5E133455-C7F6-479A-99B6-360446344607}"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3621724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Continue on to freer</a:t>
            </a:r>
            <a:r>
              <a:rPr lang="en-GB" baseline="0" dirty="0" smtClean="0"/>
              <a:t> conversation where student chooses a different subject to talk about, and the other students asks the same sequence of questions as before.    Both can use these prompts to help them keep the conversation on track.</a:t>
            </a:r>
            <a:endParaRPr lang="en-GB" dirty="0"/>
          </a:p>
        </p:txBody>
      </p:sp>
      <p:sp>
        <p:nvSpPr>
          <p:cNvPr id="4" name="Slide Number Placeholder 3"/>
          <p:cNvSpPr>
            <a:spLocks noGrp="1"/>
          </p:cNvSpPr>
          <p:nvPr>
            <p:ph type="sldNum" sz="quarter" idx="10"/>
          </p:nvPr>
        </p:nvSpPr>
        <p:spPr/>
        <p:txBody>
          <a:bodyPr/>
          <a:lstStyle/>
          <a:p>
            <a:fld id="{5E133455-C7F6-479A-99B6-360446344607}"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2895360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82083AC-D168-4FF2-B022-C81872CDE328}" type="slidenum">
              <a:rPr lang="en-GB">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3694170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33229E72-41BA-4B7F-9FD8-3BCA7262ACE8}" type="slidenum">
              <a:rPr lang="en-GB">
                <a:solidFill>
                  <a:prstClr val="black"/>
                </a:solidFill>
              </a:rPr>
              <a:pPr eaLnBrk="1" hangingPunct="1"/>
              <a:t>19</a:t>
            </a:fld>
            <a:endParaRPr lang="en-GB">
              <a:solidFill>
                <a:prstClr val="black"/>
              </a:solidFill>
            </a:endParaRPr>
          </a:p>
        </p:txBody>
      </p:sp>
    </p:spTree>
    <p:extLst>
      <p:ext uri="{BB962C8B-B14F-4D97-AF65-F5344CB8AC3E}">
        <p14:creationId xmlns:p14="http://schemas.microsoft.com/office/powerpoint/2010/main" val="3513704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82083AC-D168-4FF2-B022-C81872CDE328}" type="slidenum">
              <a:rPr lang="en-GB">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4239344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82083AC-D168-4FF2-B022-C81872CDE328}" type="slidenum">
              <a:rPr lang="en-GB">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49734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Draw from the sound what you think it is</a:t>
            </a:r>
            <a:br>
              <a:rPr lang="en-GB" dirty="0" smtClean="0"/>
            </a:br>
            <a:r>
              <a:rPr lang="en-GB" dirty="0" smtClean="0"/>
              <a:t>2 Confirm from the written word (allow</a:t>
            </a:r>
            <a:r>
              <a:rPr lang="en-GB" baseline="0" dirty="0" smtClean="0"/>
              <a:t> time to change mind/picture)</a:t>
            </a:r>
          </a:p>
          <a:p>
            <a:r>
              <a:rPr lang="en-GB" baseline="0" dirty="0" smtClean="0"/>
              <a:t>3 Show the pictures (learners change their pictures to reflect the meaning, if they got any wrong)</a:t>
            </a:r>
          </a:p>
          <a:p>
            <a:endParaRPr lang="en-GB" baseline="0" dirty="0" smtClean="0"/>
          </a:p>
          <a:p>
            <a:r>
              <a:rPr lang="en-GB" baseline="0" dirty="0" smtClean="0"/>
              <a:t>From here:</a:t>
            </a:r>
          </a:p>
          <a:p>
            <a:r>
              <a:rPr lang="en-GB" baseline="0" dirty="0" smtClean="0"/>
              <a:t>1 speed listening</a:t>
            </a:r>
            <a:br>
              <a:rPr lang="en-GB" baseline="0" dirty="0" smtClean="0"/>
            </a:br>
            <a:r>
              <a:rPr lang="en-GB" baseline="0" dirty="0" smtClean="0"/>
              <a:t>2 taboo</a:t>
            </a:r>
            <a:br>
              <a:rPr lang="en-GB" baseline="0" dirty="0" smtClean="0"/>
            </a:br>
            <a:r>
              <a:rPr lang="en-GB" baseline="0" dirty="0" smtClean="0"/>
              <a:t>3 Q &amp; A (i.e. put all the cards together – each learner picks 3)  </a:t>
            </a:r>
            <a:r>
              <a:rPr lang="en-GB" baseline="0" dirty="0" err="1" smtClean="0"/>
              <a:t>Tienes</a:t>
            </a:r>
            <a:r>
              <a:rPr lang="en-GB" baseline="0" dirty="0" smtClean="0"/>
              <a:t> </a:t>
            </a:r>
            <a:r>
              <a:rPr lang="en-GB" baseline="0" dirty="0" err="1" smtClean="0"/>
              <a:t>una</a:t>
            </a:r>
            <a:r>
              <a:rPr lang="en-GB" baseline="0" dirty="0" smtClean="0"/>
              <a:t> </a:t>
            </a:r>
            <a:r>
              <a:rPr lang="en-GB" baseline="0" dirty="0" err="1" smtClean="0"/>
              <a:t>naranja</a:t>
            </a:r>
            <a:r>
              <a:rPr lang="en-GB" baseline="0" dirty="0" smtClean="0"/>
              <a:t> Si / No – make pairs this way.</a:t>
            </a:r>
            <a:r>
              <a:rPr lang="en-GB" baseline="0" dirty="0"/>
              <a:t> </a:t>
            </a:r>
            <a:r>
              <a:rPr lang="en-GB" baseline="0" dirty="0" smtClean="0"/>
              <a:t> Always have 3 x cards so have to pick up when you’ve got rid</a:t>
            </a:r>
          </a:p>
          <a:p>
            <a:r>
              <a:rPr lang="en-GB" baseline="0" dirty="0" smtClean="0"/>
              <a:t>4 Say as many things as you can about one of the items </a:t>
            </a:r>
          </a:p>
          <a:p>
            <a:r>
              <a:rPr lang="en-GB" baseline="0" dirty="0" smtClean="0"/>
              <a:t>5 Ask as many questions as you can about one of the items</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6658FE48-AF5F-4F2F-89D1-23778DF92E1E}"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1781102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82083AC-D168-4FF2-B022-C81872CDE328}" type="slidenum">
              <a:rPr lang="en-GB">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4202945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Way to add spontaneous utterances to any new vocabulary – </a:t>
            </a:r>
          </a:p>
          <a:p>
            <a:r>
              <a:rPr lang="en-GB" dirty="0" smtClean="0"/>
              <a:t>When pupils draw</a:t>
            </a:r>
            <a:r>
              <a:rPr lang="en-GB" baseline="0" dirty="0" smtClean="0"/>
              <a:t> one of these cards, they have to say:</a:t>
            </a:r>
          </a:p>
          <a:p>
            <a:r>
              <a:rPr lang="en-GB" baseline="0" dirty="0" smtClean="0"/>
              <a:t>1 a question</a:t>
            </a:r>
            <a:br>
              <a:rPr lang="en-GB" baseline="0" dirty="0" smtClean="0"/>
            </a:br>
            <a:r>
              <a:rPr lang="en-GB" baseline="0" dirty="0" smtClean="0"/>
              <a:t>2 an exclamation</a:t>
            </a:r>
          </a:p>
          <a:p>
            <a:r>
              <a:rPr lang="en-GB" baseline="0" dirty="0" smtClean="0"/>
              <a:t>3 a positive opinion</a:t>
            </a:r>
          </a:p>
          <a:p>
            <a:r>
              <a:rPr lang="en-GB" baseline="0" dirty="0" smtClean="0"/>
              <a:t>4 a negative opinion</a:t>
            </a:r>
          </a:p>
          <a:p>
            <a:r>
              <a:rPr lang="en-GB" baseline="0" dirty="0" smtClean="0"/>
              <a:t>5 something in the future</a:t>
            </a:r>
          </a:p>
          <a:p>
            <a:r>
              <a:rPr lang="en-GB" baseline="0" dirty="0" smtClean="0"/>
              <a:t>6 something in the past</a:t>
            </a:r>
            <a:endParaRPr lang="en-GB" dirty="0"/>
          </a:p>
        </p:txBody>
      </p:sp>
      <p:sp>
        <p:nvSpPr>
          <p:cNvPr id="4" name="Slide Number Placeholder 3"/>
          <p:cNvSpPr>
            <a:spLocks noGrp="1"/>
          </p:cNvSpPr>
          <p:nvPr>
            <p:ph type="sldNum" sz="quarter" idx="10"/>
          </p:nvPr>
        </p:nvSpPr>
        <p:spPr/>
        <p:txBody>
          <a:bodyPr/>
          <a:lstStyle/>
          <a:p>
            <a:fld id="{6658FE48-AF5F-4F2F-89D1-23778DF92E1E}"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3780409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ln/>
        </p:spPr>
      </p:sp>
      <p:sp>
        <p:nvSpPr>
          <p:cNvPr id="67586" name="Rectangle 3"/>
          <p:cNvSpPr>
            <a:spLocks noGrp="1" noChangeArrowheads="1"/>
          </p:cNvSpPr>
          <p:nvPr>
            <p:ph type="body" idx="1"/>
          </p:nvPr>
        </p:nvSpPr>
        <p:spPr>
          <a:noFill/>
          <a:ln/>
        </p:spPr>
        <p:txBody>
          <a:bodyPr/>
          <a:lstStyle/>
          <a:p>
            <a:r>
              <a:rPr lang="en-GB" smtClean="0"/>
              <a:t>There is of course a connection between spontaneity and time pressure which requires some training and support. An activity like this one – for pairs - aims to :</a:t>
            </a:r>
          </a:p>
          <a:p>
            <a:r>
              <a:rPr lang="en-GB" smtClean="0"/>
              <a:t>Give a challenge in a playful context</a:t>
            </a:r>
          </a:p>
          <a:p>
            <a:r>
              <a:rPr lang="en-GB" smtClean="0"/>
              <a:t>Remind learners of language they already know</a:t>
            </a:r>
          </a:p>
          <a:p>
            <a:r>
              <a:rPr lang="en-GB" smtClean="0"/>
              <a:t>Be repeatable in another context (by changing the vocabulary)</a:t>
            </a:r>
          </a:p>
          <a:p>
            <a:r>
              <a:rPr lang="en-GB" smtClean="0"/>
              <a:t>Be flexible (in terms of the discourse types)</a:t>
            </a:r>
          </a:p>
          <a:p>
            <a:endParaRPr lang="en-GB" smtClean="0"/>
          </a:p>
          <a:p>
            <a:r>
              <a:rPr lang="en-GB" smtClean="0"/>
              <a:t>Explain that this screen reminds the class of some of the language they have previously encountered / been taught, so that they can activate their memory</a:t>
            </a:r>
          </a:p>
          <a:p>
            <a:r>
              <a:rPr lang="en-GB" smtClean="0"/>
              <a:t>Explain that participants are going to work in pairs on this brief activity</a:t>
            </a:r>
          </a:p>
          <a:p>
            <a:endParaRPr lang="en-GB" smtClean="0"/>
          </a:p>
          <a:p>
            <a:endParaRPr lang="en-GB" smtClean="0"/>
          </a:p>
          <a:p>
            <a:r>
              <a:rPr lang="en-GB" smtClean="0"/>
              <a:t>0.47-0.49</a:t>
            </a:r>
            <a:endParaRPr lang="en-US" smtClean="0"/>
          </a:p>
        </p:txBody>
      </p:sp>
    </p:spTree>
    <p:extLst>
      <p:ext uri="{BB962C8B-B14F-4D97-AF65-F5344CB8AC3E}">
        <p14:creationId xmlns:p14="http://schemas.microsoft.com/office/powerpoint/2010/main" val="402456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ln/>
        </p:spPr>
      </p:sp>
      <p:sp>
        <p:nvSpPr>
          <p:cNvPr id="69634" name="Rectangle 3"/>
          <p:cNvSpPr>
            <a:spLocks noGrp="1" noChangeArrowheads="1"/>
          </p:cNvSpPr>
          <p:nvPr>
            <p:ph type="body" idx="1"/>
          </p:nvPr>
        </p:nvSpPr>
        <p:spPr>
          <a:noFill/>
          <a:ln/>
        </p:spPr>
        <p:txBody>
          <a:bodyPr/>
          <a:lstStyle/>
          <a:p>
            <a:r>
              <a:rPr lang="en-GB" smtClean="0"/>
              <a:t>Take feedback on the activity and draw out:</a:t>
            </a:r>
          </a:p>
          <a:p>
            <a:pPr>
              <a:buFontTx/>
              <a:buChar char="•"/>
            </a:pPr>
            <a:r>
              <a:rPr lang="en-GB" smtClean="0"/>
              <a:t>That pupils will get better at the activity if they do it again fairly soon</a:t>
            </a:r>
          </a:p>
          <a:p>
            <a:pPr>
              <a:buFontTx/>
              <a:buChar char="•"/>
            </a:pPr>
            <a:r>
              <a:rPr lang="en-GB" smtClean="0"/>
              <a:t>That you can change the (core!) topic very easily </a:t>
            </a:r>
          </a:p>
          <a:p>
            <a:pPr>
              <a:buFontTx/>
              <a:buChar char="•"/>
            </a:pPr>
            <a:r>
              <a:rPr lang="en-GB" smtClean="0"/>
              <a:t>That they might well have requests for language they wanted to say (useful for forward planning)</a:t>
            </a:r>
          </a:p>
          <a:p>
            <a:pPr>
              <a:buFontTx/>
              <a:buChar char="•"/>
            </a:pPr>
            <a:r>
              <a:rPr lang="en-GB" smtClean="0"/>
              <a:t>That there is an opportunity to remind them of constructions they could have used but may have forgotten </a:t>
            </a:r>
          </a:p>
          <a:p>
            <a:pPr>
              <a:buFontTx/>
              <a:buChar char="•"/>
            </a:pPr>
            <a:endParaRPr lang="en-GB" smtClean="0"/>
          </a:p>
          <a:p>
            <a:r>
              <a:rPr lang="en-GB" smtClean="0"/>
              <a:t>0.49-0.51</a:t>
            </a:r>
            <a:endParaRPr lang="en-US" smtClean="0"/>
          </a:p>
        </p:txBody>
      </p:sp>
    </p:spTree>
    <p:extLst>
      <p:ext uri="{BB962C8B-B14F-4D97-AF65-F5344CB8AC3E}">
        <p14:creationId xmlns:p14="http://schemas.microsoft.com/office/powerpoint/2010/main" val="2171739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82083AC-D168-4FF2-B022-C81872CDE328}" type="slidenum">
              <a:rPr lang="en-GB">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1373826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smtClean="0"/>
              <a:t>Pilla al intruso.  El hockey, el remo, el tenis de mesa o el baloncesto.  El remo porque es el unico que necesita agua?  El remo porque los otros tienen pelotas?  El tenis de mesa porque es el unico deporte individual – los otros son deportes de equipo?</a:t>
            </a:r>
            <a:endParaRPr 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E03C20B-E99D-41EB-83E5-059B4A6EB2F6}" type="slidenum">
              <a:rPr lang="en-US">
                <a:solidFill>
                  <a:prstClr val="black"/>
                </a:solidFill>
              </a:rPr>
              <a:pPr fontAlgn="base">
                <a:spcBef>
                  <a:spcPct val="0"/>
                </a:spcBef>
                <a:spcAft>
                  <a:spcPct val="0"/>
                </a:spcAft>
              </a:pPr>
              <a:t>29</a:t>
            </a:fld>
            <a:endParaRPr lang="en-US">
              <a:solidFill>
                <a:prstClr val="black"/>
              </a:solidFill>
            </a:endParaRPr>
          </a:p>
        </p:txBody>
      </p:sp>
    </p:spTree>
    <p:extLst>
      <p:ext uri="{BB962C8B-B14F-4D97-AF65-F5344CB8AC3E}">
        <p14:creationId xmlns:p14="http://schemas.microsoft.com/office/powerpoint/2010/main" val="521645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Pictures and task taken from ASSET Breakthrough speaking task – grade 3</a:t>
            </a:r>
            <a:endParaRPr lang="en-US" smtClean="0"/>
          </a:p>
        </p:txBody>
      </p:sp>
      <p:sp>
        <p:nvSpPr>
          <p:cNvPr id="5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A61E23-B78A-48A1-8B7A-2183B0A8F35F}" type="slidenum">
              <a:rPr lang="en-US" smtClean="0">
                <a:solidFill>
                  <a:prstClr val="black"/>
                </a:solidFill>
              </a:rPr>
              <a:pPr fontAlgn="base">
                <a:spcBef>
                  <a:spcPct val="0"/>
                </a:spcBef>
                <a:spcAft>
                  <a:spcPct val="0"/>
                </a:spcAft>
                <a:defRPr/>
              </a:pPr>
              <a:t>30</a:t>
            </a:fld>
            <a:endParaRPr lang="en-US" smtClean="0">
              <a:solidFill>
                <a:prstClr val="black"/>
              </a:solidFill>
            </a:endParaRPr>
          </a:p>
        </p:txBody>
      </p:sp>
    </p:spTree>
    <p:extLst>
      <p:ext uri="{BB962C8B-B14F-4D97-AF65-F5344CB8AC3E}">
        <p14:creationId xmlns:p14="http://schemas.microsoft.com/office/powerpoint/2010/main" val="637783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82083AC-D168-4FF2-B022-C81872CDE328}" type="slidenum">
              <a:rPr lang="en-GB">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3627500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b="1" i="0" u="none" strike="noStrike" kern="1200" baseline="0" dirty="0" smtClean="0">
                <a:solidFill>
                  <a:schemeClr val="tx1"/>
                </a:solidFill>
                <a:latin typeface="+mn-lt"/>
                <a:ea typeface="+mn-ea"/>
                <a:cs typeface="+mn-cs"/>
              </a:rPr>
              <a:t>GCSE Subject Level Conditions and Requirements for Modern Foreign Languages (French, German, Spanish) </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February 2015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smtClean="0">
                <a:solidFill>
                  <a:schemeClr val="tx1"/>
                </a:solidFill>
                <a:latin typeface="+mn-lt"/>
                <a:ea typeface="+mn-ea"/>
                <a:cs typeface="+mn-cs"/>
              </a:rPr>
              <a:t>www.gov.uk/government/publications/gcse-9-to-1-subject-level-conditions-and-requirements-for-modern-foreign-languages  </a:t>
            </a:r>
            <a:br>
              <a:rPr lang="en-GB" sz="1200" b="0" i="0" u="none" strike="noStrike" kern="1200" baseline="0" dirty="0" smtClean="0">
                <a:solidFill>
                  <a:schemeClr val="tx1"/>
                </a:solidFill>
                <a:latin typeface="+mn-lt"/>
                <a:ea typeface="+mn-ea"/>
                <a:cs typeface="+mn-cs"/>
              </a:rPr>
            </a:br>
            <a:r>
              <a:rPr lang="en-GB" dirty="0" smtClean="0"/>
              <a:t>p.18-19</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  </a:t>
            </a:r>
          </a:p>
          <a:p>
            <a:endParaRPr lang="en-GB" dirty="0" smtClean="0"/>
          </a:p>
          <a:p>
            <a:endParaRPr lang="en-GB" dirty="0" smtClean="0"/>
          </a:p>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82083AC-D168-4FF2-B022-C81872CDE328}" type="slidenum">
              <a:rPr lang="en-GB">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1261617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There are 30 secs of each type of music to play to the students.  Use the talking frames on the next 3 slides (Year 7,8,9) to get students to discuss the types of music after you have played the first 3 examples.  If this routine works well you might want to repeat it after you’ve played the next 5 excerpts.  </a:t>
            </a:r>
            <a:endParaRPr lang="en-US" altLang="en-US"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3BE7A547-519D-426E-8E62-B68284A9B264}" type="slidenum">
              <a:rPr lang="en-US" altLang="en-US">
                <a:solidFill>
                  <a:prstClr val="black"/>
                </a:solidFill>
              </a:rPr>
              <a:pPr/>
              <a:t>33</a:t>
            </a:fld>
            <a:endParaRPr lang="en-US" altLang="en-US">
              <a:solidFill>
                <a:prstClr val="black"/>
              </a:solidFill>
            </a:endParaRPr>
          </a:p>
        </p:txBody>
      </p:sp>
    </p:spTree>
    <p:extLst>
      <p:ext uri="{BB962C8B-B14F-4D97-AF65-F5344CB8AC3E}">
        <p14:creationId xmlns:p14="http://schemas.microsoft.com/office/powerpoint/2010/main" val="162511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Year 7 Talking frame</a:t>
            </a: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A56EE87-0772-4EC0-ADEF-C4633A8B7C88}" type="slidenum">
              <a:rPr lang="en-US" altLang="en-US">
                <a:solidFill>
                  <a:prstClr val="black"/>
                </a:solidFill>
              </a:rPr>
              <a:pPr/>
              <a:t>34</a:t>
            </a:fld>
            <a:endParaRPr lang="en-US" altLang="en-US">
              <a:solidFill>
                <a:prstClr val="black"/>
              </a:solidFill>
            </a:endParaRPr>
          </a:p>
        </p:txBody>
      </p:sp>
    </p:spTree>
    <p:extLst>
      <p:ext uri="{BB962C8B-B14F-4D97-AF65-F5344CB8AC3E}">
        <p14:creationId xmlns:p14="http://schemas.microsoft.com/office/powerpoint/2010/main" val="2241656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Teaching the language of working together – asking for each other’s prior</a:t>
            </a:r>
            <a:r>
              <a:rPr lang="en-GB" baseline="0" dirty="0" smtClean="0"/>
              <a:t> knowledge, but also encouraging hypothesising, risk-taking.</a:t>
            </a:r>
          </a:p>
          <a:p>
            <a:pPr marL="228600" indent="-228600" rtl="0" eaLnBrk="1" fontAlgn="t" latinLnBrk="0" hangingPunct="1">
              <a:buAutoNum type="arabicPlain"/>
            </a:pPr>
            <a:r>
              <a:rPr lang="en-GB" sz="1200" b="0" i="0" u="none" strike="noStrike" kern="1200" dirty="0" smtClean="0">
                <a:solidFill>
                  <a:schemeClr val="tx1"/>
                </a:solidFill>
                <a:effectLst/>
                <a:latin typeface="+mn-lt"/>
                <a:ea typeface="+mn-ea"/>
                <a:cs typeface="+mn-cs"/>
              </a:rPr>
              <a:t>Group</a:t>
            </a:r>
            <a:r>
              <a:rPr lang="en-GB" sz="1200" b="0" i="0" u="none" strike="noStrike" kern="1200" baseline="0" dirty="0" smtClean="0">
                <a:solidFill>
                  <a:schemeClr val="tx1"/>
                </a:solidFill>
                <a:effectLst/>
                <a:latin typeface="+mn-lt"/>
                <a:ea typeface="+mn-ea"/>
                <a:cs typeface="+mn-cs"/>
              </a:rPr>
              <a:t> speaking - ¿</a:t>
            </a:r>
            <a:r>
              <a:rPr lang="en-GB" sz="1200" b="0" i="0" u="none" strike="noStrike" kern="1200" baseline="0" dirty="0" err="1" smtClean="0">
                <a:solidFill>
                  <a:schemeClr val="tx1"/>
                </a:solidFill>
                <a:effectLst/>
                <a:latin typeface="+mn-lt"/>
                <a:ea typeface="+mn-ea"/>
                <a:cs typeface="+mn-cs"/>
              </a:rPr>
              <a:t>Cómo</a:t>
            </a:r>
            <a:r>
              <a:rPr lang="en-GB" sz="1200" b="0" i="0" u="none" strike="noStrike" kern="1200" baseline="0" dirty="0" smtClean="0">
                <a:solidFill>
                  <a:schemeClr val="tx1"/>
                </a:solidFill>
                <a:effectLst/>
                <a:latin typeface="+mn-lt"/>
                <a:ea typeface="+mn-ea"/>
                <a:cs typeface="+mn-cs"/>
              </a:rPr>
              <a:t> se dice?</a:t>
            </a:r>
          </a:p>
          <a:p>
            <a:pPr marL="0" indent="0" rtl="0" eaLnBrk="1" fontAlgn="t" latinLnBrk="0" hangingPunct="1">
              <a:buNone/>
            </a:pPr>
            <a:r>
              <a:rPr lang="en-GB" sz="1200" b="0" i="0" u="none" strike="noStrike" kern="1200" baseline="0" dirty="0" smtClean="0">
                <a:solidFill>
                  <a:schemeClr val="tx1"/>
                </a:solidFill>
                <a:effectLst/>
                <a:latin typeface="+mn-lt"/>
                <a:ea typeface="+mn-ea"/>
                <a:cs typeface="+mn-cs"/>
              </a:rPr>
              <a:t>This activity is primarily to be used at the start of a new topic / theme.  The aims are to:</a:t>
            </a:r>
            <a:endParaRPr lang="en-GB" sz="1200" b="0" i="0" u="none" strike="noStrike" kern="1200" dirty="0" smtClean="0">
              <a:solidFill>
                <a:schemeClr val="tx1"/>
              </a:solidFill>
              <a:effectLst/>
              <a:latin typeface="+mn-lt"/>
              <a:ea typeface="+mn-ea"/>
              <a:cs typeface="+mn-cs"/>
            </a:endParaRPr>
          </a:p>
          <a:p>
            <a:pPr marL="171450" indent="-171450" rtl="0" eaLnBrk="1" fontAlgn="t" latinLnBrk="0" hangingPunct="1">
              <a:buFont typeface="Arial" panose="020B0604020202020204" pitchFamily="34" charset="0"/>
              <a:buChar char="•"/>
            </a:pPr>
            <a:r>
              <a:rPr lang="en-GB" sz="1200" b="0" i="0" u="none" strike="noStrike" kern="1200" dirty="0" smtClean="0">
                <a:solidFill>
                  <a:schemeClr val="tx1"/>
                </a:solidFill>
                <a:effectLst/>
                <a:latin typeface="+mn-lt"/>
                <a:ea typeface="+mn-ea"/>
                <a:cs typeface="+mn-cs"/>
              </a:rPr>
              <a:t>Retrieve</a:t>
            </a:r>
            <a:r>
              <a:rPr lang="en-GB" sz="1200" b="0" i="0" u="none" strike="noStrike" kern="1200" baseline="0" dirty="0" smtClean="0">
                <a:solidFill>
                  <a:schemeClr val="tx1"/>
                </a:solidFill>
                <a:effectLst/>
                <a:latin typeface="+mn-lt"/>
                <a:ea typeface="+mn-ea"/>
                <a:cs typeface="+mn-cs"/>
              </a:rPr>
              <a:t> prior knowledge and share it</a:t>
            </a:r>
            <a:endParaRPr lang="en-GB" sz="1200" b="0" i="0" u="none" strike="noStrike" kern="1200" dirty="0" smtClean="0">
              <a:solidFill>
                <a:schemeClr val="tx1"/>
              </a:solidFill>
              <a:effectLst/>
              <a:latin typeface="+mn-lt"/>
              <a:ea typeface="+mn-ea"/>
              <a:cs typeface="+mn-cs"/>
            </a:endParaRPr>
          </a:p>
          <a:p>
            <a:pPr marL="171450" indent="-171450" rtl="0" eaLnBrk="1" fontAlgn="t" latinLnBrk="0" hangingPunct="1">
              <a:buFont typeface="Arial" panose="020B0604020202020204" pitchFamily="34" charset="0"/>
              <a:buChar char="•"/>
            </a:pPr>
            <a:r>
              <a:rPr lang="en-GB" sz="1200" b="0" i="0" u="none" strike="noStrike" kern="1200" baseline="0" dirty="0" smtClean="0">
                <a:solidFill>
                  <a:schemeClr val="tx1"/>
                </a:solidFill>
                <a:effectLst/>
                <a:latin typeface="+mn-lt"/>
                <a:ea typeface="+mn-ea"/>
                <a:cs typeface="+mn-cs"/>
              </a:rPr>
              <a:t>Identify gaps in current knowledge</a:t>
            </a:r>
          </a:p>
          <a:p>
            <a:pPr marL="171450" indent="-171450" rtl="0" eaLnBrk="1" fontAlgn="t" latinLnBrk="0" hangingPunct="1">
              <a:buFont typeface="Arial" panose="020B0604020202020204" pitchFamily="34" charset="0"/>
              <a:buChar char="•"/>
            </a:pPr>
            <a:r>
              <a:rPr lang="en-GB" sz="1200" b="0" i="0" u="none" strike="noStrike" kern="1200" baseline="0" dirty="0" smtClean="0">
                <a:solidFill>
                  <a:schemeClr val="tx1"/>
                </a:solidFill>
                <a:effectLst/>
                <a:latin typeface="+mn-lt"/>
                <a:ea typeface="+mn-ea"/>
                <a:cs typeface="+mn-cs"/>
              </a:rPr>
              <a:t>Use TL for routine communication</a:t>
            </a:r>
          </a:p>
          <a:p>
            <a:pPr marL="171450" indent="-171450" rtl="0" eaLnBrk="1" fontAlgn="t" latinLnBrk="0" hangingPunct="1">
              <a:buFont typeface="Arial" panose="020B0604020202020204" pitchFamily="34" charset="0"/>
              <a:buChar char="•"/>
            </a:pPr>
            <a:r>
              <a:rPr lang="en-GB" sz="1200" b="0" i="0" u="none" strike="noStrike" kern="1200" baseline="0" dirty="0" smtClean="0">
                <a:solidFill>
                  <a:schemeClr val="tx1"/>
                </a:solidFill>
                <a:effectLst/>
                <a:latin typeface="+mn-lt"/>
                <a:ea typeface="+mn-ea"/>
                <a:cs typeface="+mn-cs"/>
              </a:rPr>
              <a:t>Ask / answer questions in TL</a:t>
            </a:r>
            <a:endParaRPr lang="en-GB" sz="1200" b="0" i="0" u="none" strike="noStrike" kern="1200" dirty="0" smtClean="0">
              <a:solidFill>
                <a:schemeClr val="tx1"/>
              </a:solidFill>
              <a:effectLst/>
              <a:latin typeface="+mn-lt"/>
              <a:ea typeface="+mn-ea"/>
              <a:cs typeface="+mn-cs"/>
            </a:endParaRP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Start with a text and see what students know first.</a:t>
            </a:r>
            <a:br>
              <a:rPr lang="en-GB" dirty="0" smtClean="0"/>
            </a:br>
            <a:r>
              <a:rPr lang="en-GB" dirty="0" smtClean="0"/>
              <a:t>Give them some time to interrogate</a:t>
            </a:r>
            <a:r>
              <a:rPr lang="en-GB" baseline="0" dirty="0" smtClean="0"/>
              <a:t> each other’s knowledge and make some hypotheses about words they might know, using this routine in the TL</a:t>
            </a:r>
            <a:br>
              <a:rPr lang="en-GB" baseline="0" dirty="0" smtClean="0"/>
            </a:br>
            <a:r>
              <a:rPr lang="en-GB" baseline="0" dirty="0" smtClean="0"/>
              <a:t/>
            </a:r>
            <a:br>
              <a:rPr lang="en-GB" baseline="0" dirty="0" smtClean="0"/>
            </a:br>
            <a:r>
              <a:rPr lang="en-GB" baseline="0" dirty="0" smtClean="0"/>
              <a:t>When they have finished talking they could record their group knowledge in a couple of different ways:</a:t>
            </a:r>
            <a:br>
              <a:rPr lang="en-GB" baseline="0" dirty="0" smtClean="0"/>
            </a:br>
            <a:r>
              <a:rPr lang="en-GB" baseline="0" dirty="0" smtClean="0"/>
              <a:t>They could have red / yellow / green post-it notes for unknown / think we know / know words</a:t>
            </a:r>
            <a:br>
              <a:rPr lang="en-GB" baseline="0" dirty="0" smtClean="0"/>
            </a:br>
            <a:r>
              <a:rPr lang="en-GB" baseline="0" dirty="0" smtClean="0"/>
              <a:t>They could shade their own large copy of the text with these colours, as appropriate.</a:t>
            </a:r>
          </a:p>
          <a:p>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3503567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82083AC-D168-4FF2-B022-C81872CDE328}" type="slidenum">
              <a:rPr lang="en-GB">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508329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82083AC-D168-4FF2-B022-C81872CDE328}" type="slidenum">
              <a:rPr lang="en-GB">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678783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82083AC-D168-4FF2-B022-C81872CDE328}" type="slidenum">
              <a:rPr lang="en-GB">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24455903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82083AC-D168-4FF2-B022-C81872CDE328}" type="slidenum">
              <a:rPr lang="en-GB">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287385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Peer – often practice tasks which lead to more spontaneous open conversation</a:t>
            </a:r>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82083AC-D168-4FF2-B022-C81872CDE328}" type="slidenum">
              <a:rPr lang="en-GB">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36685718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82083AC-D168-4FF2-B022-C81872CDE328}" type="slidenum">
              <a:rPr lang="en-GB">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16607782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We can buck this trend…</a:t>
            </a:r>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82083AC-D168-4FF2-B022-C81872CDE328}" type="slidenum">
              <a:rPr lang="en-GB">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457681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
            </a:r>
            <a:br>
              <a:rPr lang="en-GB" sz="1200" b="0" i="0" u="none" strike="noStrike" kern="1200" baseline="0" dirty="0" smtClean="0">
                <a:solidFill>
                  <a:schemeClr val="tx1"/>
                </a:solidFill>
                <a:latin typeface="+mn-lt"/>
                <a:ea typeface="+mn-ea"/>
                <a:cs typeface="+mn-cs"/>
              </a:rPr>
            </a:br>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82083AC-D168-4FF2-B022-C81872CDE328}" type="slidenum">
              <a:rPr lang="en-GB">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29198963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Presentation Title:</a:t>
            </a:r>
            <a:r>
              <a:rPr lang="en-GB" sz="1200" kern="120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Introduction Curriculum 2014</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82083AC-D168-4FF2-B022-C81872CDE328}" type="slidenum">
              <a:rPr lang="en-GB">
                <a:solidFill>
                  <a:prstClr val="black"/>
                </a:solidFill>
              </a:rPr>
              <a:pPr/>
              <a:t>46</a:t>
            </a:fld>
            <a:endParaRPr lang="en-GB">
              <a:solidFill>
                <a:prstClr val="black"/>
              </a:solidFill>
            </a:endParaRPr>
          </a:p>
        </p:txBody>
      </p:sp>
    </p:spTree>
    <p:extLst>
      <p:ext uri="{BB962C8B-B14F-4D97-AF65-F5344CB8AC3E}">
        <p14:creationId xmlns:p14="http://schemas.microsoft.com/office/powerpoint/2010/main" val="3611493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GLH were helpful in deciding the approximate progress we can expect during each key stage. All primary and secondary schools vary in their allocation of curriculum time for language learning, but here I have taken as a starting point 30 minutes per week in Years 3 and 4, 60 minutes in Years 5 &amp; 6, and 150 minutes per week across KS3 and KS4.  (This equates to 3 x 50 minute lessons across KS3 and KS4.  This is a rough average. In fact, our dual linguists have less and our single linguist classes have slightly more than this.)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can see from the table that, with this number of GLH, we might reasonably expect learners to achieve at least A1 competence by the end of KS2, and at least A2 by the end of Y8 (assuming the curriculum allocation hours given), making significant progress towards B1 but not reaching it by the end of Y9.  I used this information to peg the key progression points A1 and A2 within the new framework.</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A1 </a:t>
            </a:r>
            <a:r>
              <a:rPr lang="en-GB" sz="1200" kern="1200" baseline="0" dirty="0" smtClean="0">
                <a:solidFill>
                  <a:schemeClr val="tx1"/>
                </a:solidFill>
                <a:effectLst/>
                <a:latin typeface="+mn-lt"/>
                <a:ea typeface="+mn-ea"/>
                <a:cs typeface="+mn-cs"/>
              </a:rPr>
              <a:t> = Step 4 on my framework</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fld id="{6F95E0B4-7B71-429D-89EF-9DCB85F57ED6}"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4155088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82083AC-D168-4FF2-B022-C81872CDE328}" type="slidenum">
              <a:rPr lang="en-GB">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104788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82083AC-D168-4FF2-B022-C81872CDE328}" type="slidenum">
              <a:rPr lang="en-GB">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2366540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82083AC-D168-4FF2-B022-C81872CDE328}" type="slidenum">
              <a:rPr lang="en-GB">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1853196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Teach the key question</a:t>
            </a:r>
            <a:r>
              <a:rPr lang="en-GB" baseline="0" dirty="0" smtClean="0"/>
              <a:t> words with gestures.  See this video for suggested gestures.</a:t>
            </a:r>
            <a:endParaRPr lang="en-GB" dirty="0" smtClean="0"/>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hlinkClick r:id="rId3"/>
              </a:rPr>
              <a:t>http://www.youtube.com/watch?v=iqCvE258vY0</a:t>
            </a:r>
            <a:r>
              <a:rPr lang="en-GB" sz="1200" dirty="0" smtClean="0"/>
              <a:t> </a:t>
            </a:r>
          </a:p>
          <a:p>
            <a:endParaRPr lang="en-GB" dirty="0"/>
          </a:p>
        </p:txBody>
      </p:sp>
      <p:sp>
        <p:nvSpPr>
          <p:cNvPr id="4" name="Slide Number Placeholder 3"/>
          <p:cNvSpPr>
            <a:spLocks noGrp="1"/>
          </p:cNvSpPr>
          <p:nvPr>
            <p:ph type="sldNum" sz="quarter" idx="10"/>
          </p:nvPr>
        </p:nvSpPr>
        <p:spPr/>
        <p:txBody>
          <a:bodyPr/>
          <a:lstStyle/>
          <a:p>
            <a:fld id="{29C0A1D2-3F18-4D98-A699-CF0FF77F0E9C}"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683738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3645A3-306B-4CD3-B6D2-E9AAC3645D84}"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225F811-D9B4-4065-A058-6067304FCE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94071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3645A3-306B-4CD3-B6D2-E9AAC3645D84}"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225F811-D9B4-4065-A058-6067304FCE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011113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A14D6BD-9CFB-4DB7-92BB-76375166FCCC}"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12FBD93-EC48-455A-B96A-CD5CA349FE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89961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14D6BD-9CFB-4DB7-92BB-76375166FCCC}"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12FBD93-EC48-455A-B96A-CD5CA349FE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757778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14D6BD-9CFB-4DB7-92BB-76375166FCCC}"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12FBD93-EC48-455A-B96A-CD5CA349FE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161698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A14D6BD-9CFB-4DB7-92BB-76375166FCCC}" type="datetimeFigureOut">
              <a:rPr lang="en-GB" smtClean="0">
                <a:solidFill>
                  <a:prstClr val="black">
                    <a:tint val="75000"/>
                  </a:prstClr>
                </a:solidFill>
              </a:rPr>
              <a:pPr/>
              <a:t>20/06/2015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12FBD93-EC48-455A-B96A-CD5CA349FE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251235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A14D6BD-9CFB-4DB7-92BB-76375166FCCC}" type="datetimeFigureOut">
              <a:rPr lang="en-GB" smtClean="0">
                <a:solidFill>
                  <a:prstClr val="black">
                    <a:tint val="75000"/>
                  </a:prstClr>
                </a:solidFill>
              </a:rPr>
              <a:pPr/>
              <a:t>20/06/2015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12FBD93-EC48-455A-B96A-CD5CA349FE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940377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A14D6BD-9CFB-4DB7-92BB-76375166FCCC}" type="datetimeFigureOut">
              <a:rPr lang="en-GB" smtClean="0">
                <a:solidFill>
                  <a:prstClr val="black">
                    <a:tint val="75000"/>
                  </a:prstClr>
                </a:solidFill>
              </a:rPr>
              <a:pPr/>
              <a:t>20/06/2015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12FBD93-EC48-455A-B96A-CD5CA349FE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318328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4D6BD-9CFB-4DB7-92BB-76375166FCCC}" type="datetimeFigureOut">
              <a:rPr lang="en-GB" smtClean="0">
                <a:solidFill>
                  <a:prstClr val="black">
                    <a:tint val="75000"/>
                  </a:prstClr>
                </a:solidFill>
              </a:rPr>
              <a:pPr/>
              <a:t>20/06/2015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12FBD93-EC48-455A-B96A-CD5CA349FE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314801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14D6BD-9CFB-4DB7-92BB-76375166FCCC}" type="datetimeFigureOut">
              <a:rPr lang="en-GB" smtClean="0">
                <a:solidFill>
                  <a:prstClr val="black">
                    <a:tint val="75000"/>
                  </a:prstClr>
                </a:solidFill>
              </a:rPr>
              <a:pPr/>
              <a:t>20/06/2015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12FBD93-EC48-455A-B96A-CD5CA349FE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213513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14D6BD-9CFB-4DB7-92BB-76375166FCCC}" type="datetimeFigureOut">
              <a:rPr lang="en-GB" smtClean="0">
                <a:solidFill>
                  <a:prstClr val="black">
                    <a:tint val="75000"/>
                  </a:prstClr>
                </a:solidFill>
              </a:rPr>
              <a:pPr/>
              <a:t>20/06/2015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12FBD93-EC48-455A-B96A-CD5CA349FE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044116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14D6BD-9CFB-4DB7-92BB-76375166FCCC}"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12FBD93-EC48-455A-B96A-CD5CA349FE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10127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3645A3-306B-4CD3-B6D2-E9AAC3645D84}"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225F811-D9B4-4065-A058-6067304FCE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962018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14D6BD-9CFB-4DB7-92BB-76375166FCCC}"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12FBD93-EC48-455A-B96A-CD5CA349FE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448826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814052-0D88-4897-A39B-7A704E74F3CB}" type="datetimeFigureOut">
              <a:rPr lang="en-US">
                <a:solidFill>
                  <a:prstClr val="black">
                    <a:tint val="75000"/>
                  </a:prstClr>
                </a:solidFill>
              </a:rPr>
              <a:pPr>
                <a:defRPr/>
              </a:pPr>
              <a:t>6/20/2015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9A6AED4-801A-4FD8-A7C5-342B78D22B33}" type="slidenum">
              <a:rPr lang="en-US"/>
              <a:pPr/>
              <a:t>‹#›</a:t>
            </a:fld>
            <a:endParaRPr lang="en-US"/>
          </a:p>
        </p:txBody>
      </p:sp>
    </p:spTree>
    <p:extLst>
      <p:ext uri="{BB962C8B-B14F-4D97-AF65-F5344CB8AC3E}">
        <p14:creationId xmlns:p14="http://schemas.microsoft.com/office/powerpoint/2010/main" val="18691865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179F29D-C9DF-4B2B-B123-01BBEDB36B00}" type="datetimeFigureOut">
              <a:rPr lang="en-US">
                <a:solidFill>
                  <a:prstClr val="black">
                    <a:tint val="75000"/>
                  </a:prstClr>
                </a:solidFill>
              </a:rPr>
              <a:pPr>
                <a:defRPr/>
              </a:pPr>
              <a:t>6/20/2015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6783FA8-F263-4FF0-8332-BBEC7DE02565}" type="slidenum">
              <a:rPr lang="en-US"/>
              <a:pPr/>
              <a:t>‹#›</a:t>
            </a:fld>
            <a:endParaRPr lang="en-US"/>
          </a:p>
        </p:txBody>
      </p:sp>
    </p:spTree>
    <p:extLst>
      <p:ext uri="{BB962C8B-B14F-4D97-AF65-F5344CB8AC3E}">
        <p14:creationId xmlns:p14="http://schemas.microsoft.com/office/powerpoint/2010/main" val="41926449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2796A77-304E-4C75-AB9A-25858F0435E5}" type="datetimeFigureOut">
              <a:rPr lang="en-US">
                <a:solidFill>
                  <a:prstClr val="black">
                    <a:tint val="75000"/>
                  </a:prstClr>
                </a:solidFill>
              </a:rPr>
              <a:pPr>
                <a:defRPr/>
              </a:pPr>
              <a:t>6/20/2015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100EDF8-1117-4FFD-9DF7-5B25A70E6273}" type="slidenum">
              <a:rPr lang="en-US"/>
              <a:pPr/>
              <a:t>‹#›</a:t>
            </a:fld>
            <a:endParaRPr lang="en-US"/>
          </a:p>
        </p:txBody>
      </p:sp>
    </p:spTree>
    <p:extLst>
      <p:ext uri="{BB962C8B-B14F-4D97-AF65-F5344CB8AC3E}">
        <p14:creationId xmlns:p14="http://schemas.microsoft.com/office/powerpoint/2010/main" val="20361970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B06E718-AE31-409E-9C13-28376F06D7F0}" type="datetimeFigureOut">
              <a:rPr lang="en-US">
                <a:solidFill>
                  <a:prstClr val="black">
                    <a:tint val="75000"/>
                  </a:prstClr>
                </a:solidFill>
              </a:rPr>
              <a:pPr>
                <a:defRPr/>
              </a:pPr>
              <a:t>6/20/2015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D14C099-3342-4CDF-937F-B30B9A1D1799}" type="slidenum">
              <a:rPr lang="en-US"/>
              <a:pPr/>
              <a:t>‹#›</a:t>
            </a:fld>
            <a:endParaRPr lang="en-US"/>
          </a:p>
        </p:txBody>
      </p:sp>
    </p:spTree>
    <p:extLst>
      <p:ext uri="{BB962C8B-B14F-4D97-AF65-F5344CB8AC3E}">
        <p14:creationId xmlns:p14="http://schemas.microsoft.com/office/powerpoint/2010/main" val="35964317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A10A286-81A5-4065-92EB-915A16DBF807}" type="datetimeFigureOut">
              <a:rPr lang="en-US">
                <a:solidFill>
                  <a:prstClr val="black">
                    <a:tint val="75000"/>
                  </a:prstClr>
                </a:solidFill>
              </a:rPr>
              <a:pPr>
                <a:defRPr/>
              </a:pPr>
              <a:t>6/20/2015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A6BA9583-57CF-4EE3-96BD-7CB899A86ED0}" type="slidenum">
              <a:rPr lang="en-US"/>
              <a:pPr/>
              <a:t>‹#›</a:t>
            </a:fld>
            <a:endParaRPr lang="en-US"/>
          </a:p>
        </p:txBody>
      </p:sp>
    </p:spTree>
    <p:extLst>
      <p:ext uri="{BB962C8B-B14F-4D97-AF65-F5344CB8AC3E}">
        <p14:creationId xmlns:p14="http://schemas.microsoft.com/office/powerpoint/2010/main" val="29029501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7438190-6849-4799-B9C3-68347651DC83}" type="datetimeFigureOut">
              <a:rPr lang="en-US">
                <a:solidFill>
                  <a:prstClr val="black">
                    <a:tint val="75000"/>
                  </a:prstClr>
                </a:solidFill>
              </a:rPr>
              <a:pPr>
                <a:defRPr/>
              </a:pPr>
              <a:t>6/20/2015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CDD0A46A-85F2-4A37-AC6C-6D6B18DCFD6C}" type="slidenum">
              <a:rPr lang="en-US"/>
              <a:pPr/>
              <a:t>‹#›</a:t>
            </a:fld>
            <a:endParaRPr lang="en-US"/>
          </a:p>
        </p:txBody>
      </p:sp>
    </p:spTree>
    <p:extLst>
      <p:ext uri="{BB962C8B-B14F-4D97-AF65-F5344CB8AC3E}">
        <p14:creationId xmlns:p14="http://schemas.microsoft.com/office/powerpoint/2010/main" val="31245380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6637988-842B-49BB-A75F-EA53583E221E}" type="datetimeFigureOut">
              <a:rPr lang="en-US">
                <a:solidFill>
                  <a:prstClr val="black">
                    <a:tint val="75000"/>
                  </a:prstClr>
                </a:solidFill>
              </a:rPr>
              <a:pPr>
                <a:defRPr/>
              </a:pPr>
              <a:t>6/20/2015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23BE1E3-09D0-49B5-9C53-883213A9B0E4}" type="slidenum">
              <a:rPr lang="en-US"/>
              <a:pPr/>
              <a:t>‹#›</a:t>
            </a:fld>
            <a:endParaRPr lang="en-US"/>
          </a:p>
        </p:txBody>
      </p:sp>
    </p:spTree>
    <p:extLst>
      <p:ext uri="{BB962C8B-B14F-4D97-AF65-F5344CB8AC3E}">
        <p14:creationId xmlns:p14="http://schemas.microsoft.com/office/powerpoint/2010/main" val="22305771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BEA07F1-0786-4DB5-95BF-96F2E83F4E74}" type="datetimeFigureOut">
              <a:rPr lang="en-US">
                <a:solidFill>
                  <a:prstClr val="black">
                    <a:tint val="75000"/>
                  </a:prstClr>
                </a:solidFill>
              </a:rPr>
              <a:pPr>
                <a:defRPr/>
              </a:pPr>
              <a:t>6/20/2015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F1B249E-CAD3-48A5-9963-AEC5F636D7CE}" type="slidenum">
              <a:rPr lang="en-US"/>
              <a:pPr/>
              <a:t>‹#›</a:t>
            </a:fld>
            <a:endParaRPr lang="en-US"/>
          </a:p>
        </p:txBody>
      </p:sp>
    </p:spTree>
    <p:extLst>
      <p:ext uri="{BB962C8B-B14F-4D97-AF65-F5344CB8AC3E}">
        <p14:creationId xmlns:p14="http://schemas.microsoft.com/office/powerpoint/2010/main" val="6252088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B00858E-E6C1-4489-BAA5-0F24E5513B9C}" type="datetimeFigureOut">
              <a:rPr lang="en-US">
                <a:solidFill>
                  <a:prstClr val="black">
                    <a:tint val="75000"/>
                  </a:prstClr>
                </a:solidFill>
              </a:rPr>
              <a:pPr>
                <a:defRPr/>
              </a:pPr>
              <a:t>6/20/2015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06AEF5C-77FD-4B43-89D1-740F6887F14E}" type="slidenum">
              <a:rPr lang="en-US"/>
              <a:pPr/>
              <a:t>‹#›</a:t>
            </a:fld>
            <a:endParaRPr lang="en-US"/>
          </a:p>
        </p:txBody>
      </p:sp>
    </p:spTree>
    <p:extLst>
      <p:ext uri="{BB962C8B-B14F-4D97-AF65-F5344CB8AC3E}">
        <p14:creationId xmlns:p14="http://schemas.microsoft.com/office/powerpoint/2010/main" val="2791954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7"/>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556792"/>
            <a:ext cx="7848600" cy="1742033"/>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rtlCol="0"/>
          <a:lstStyle>
            <a:lvl1pPr fontAlgn="base">
              <a:spcBef>
                <a:spcPct val="0"/>
              </a:spcBef>
              <a:spcAft>
                <a:spcPct val="0"/>
              </a:spcAft>
              <a:defRPr>
                <a:latin typeface="Arial" charset="0"/>
              </a:defRPr>
            </a:lvl1pPr>
          </a:lstStyle>
          <a:p>
            <a:pPr>
              <a:defRPr/>
            </a:pPr>
            <a:fld id="{CB3F6B33-1C67-4090-A993-FB773E239A1D}" type="datetimeFigureOut">
              <a:rPr lang="en-GB"/>
              <a:pPr>
                <a:defRPr/>
              </a:pPr>
              <a:t>20/06/2015</a:t>
            </a:fld>
            <a:endParaRPr lang="en-GB"/>
          </a:p>
        </p:txBody>
      </p:sp>
      <p:sp>
        <p:nvSpPr>
          <p:cNvPr id="6" name="Footer Placeholder 4"/>
          <p:cNvSpPr>
            <a:spLocks noGrp="1"/>
          </p:cNvSpPr>
          <p:nvPr>
            <p:ph type="ftr" sz="quarter" idx="11"/>
          </p:nvPr>
        </p:nvSpPr>
        <p:spPr/>
        <p:txBody>
          <a:bodyPr rtlCol="0"/>
          <a:lstStyle>
            <a:lvl1pPr fontAlgn="base">
              <a:spcBef>
                <a:spcPct val="0"/>
              </a:spcBef>
              <a:spcAft>
                <a:spcPct val="0"/>
              </a:spcAft>
              <a:defRPr>
                <a:latin typeface="Arial" charset="0"/>
              </a:defRPr>
            </a:lvl1pPr>
          </a:lstStyle>
          <a:p>
            <a:pPr>
              <a:defRPr/>
            </a:pPr>
            <a:endParaRPr lang="en-GB"/>
          </a:p>
        </p:txBody>
      </p:sp>
      <p:sp>
        <p:nvSpPr>
          <p:cNvPr id="7" name="Slide Number Placeholder 5"/>
          <p:cNvSpPr>
            <a:spLocks noGrp="1"/>
          </p:cNvSpPr>
          <p:nvPr>
            <p:ph type="sldNum" sz="quarter" idx="12"/>
          </p:nvPr>
        </p:nvSpPr>
        <p:spPr/>
        <p:txBody>
          <a:bodyPr rtlCol="0"/>
          <a:lstStyle>
            <a:lvl1pPr fontAlgn="base">
              <a:spcBef>
                <a:spcPct val="0"/>
              </a:spcBef>
              <a:spcAft>
                <a:spcPct val="0"/>
              </a:spcAft>
              <a:defRPr>
                <a:latin typeface="Arial" charset="0"/>
              </a:defRPr>
            </a:lvl1pPr>
          </a:lstStyle>
          <a:p>
            <a:pPr>
              <a:defRPr/>
            </a:pPr>
            <a:fld id="{2543D353-8F58-419F-B655-5FC560DB3902}" type="slidenum">
              <a:rPr lang="en-GB"/>
              <a:pPr>
                <a:defRPr/>
              </a:pPr>
              <a:t>‹#›</a:t>
            </a:fld>
            <a:endParaRPr lang="en-GB"/>
          </a:p>
        </p:txBody>
      </p:sp>
    </p:spTree>
    <p:extLst>
      <p:ext uri="{BB962C8B-B14F-4D97-AF65-F5344CB8AC3E}">
        <p14:creationId xmlns:p14="http://schemas.microsoft.com/office/powerpoint/2010/main" val="33612324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28592D6-8D46-4C04-B386-4B225843D87D}" type="datetimeFigureOut">
              <a:rPr lang="en-US">
                <a:solidFill>
                  <a:prstClr val="black">
                    <a:tint val="75000"/>
                  </a:prstClr>
                </a:solidFill>
              </a:rPr>
              <a:pPr>
                <a:defRPr/>
              </a:pPr>
              <a:t>6/20/2015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657CBED-FA2D-4F57-AF62-9476B7D5EF0B}" type="slidenum">
              <a:rPr lang="en-US"/>
              <a:pPr/>
              <a:t>‹#›</a:t>
            </a:fld>
            <a:endParaRPr lang="en-US"/>
          </a:p>
        </p:txBody>
      </p:sp>
    </p:spTree>
    <p:extLst>
      <p:ext uri="{BB962C8B-B14F-4D97-AF65-F5344CB8AC3E}">
        <p14:creationId xmlns:p14="http://schemas.microsoft.com/office/powerpoint/2010/main" val="23984104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D611055-EB29-466E-BB16-09194C69025C}" type="datetimeFigureOut">
              <a:rPr lang="en-US">
                <a:solidFill>
                  <a:prstClr val="black">
                    <a:tint val="75000"/>
                  </a:prstClr>
                </a:solidFill>
              </a:rPr>
              <a:pPr>
                <a:defRPr/>
              </a:pPr>
              <a:t>6/20/2015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EB5A8CF-11BD-4422-B43C-53EE65BE184F}" type="slidenum">
              <a:rPr lang="en-US"/>
              <a:pPr/>
              <a:t>‹#›</a:t>
            </a:fld>
            <a:endParaRPr lang="en-US"/>
          </a:p>
        </p:txBody>
      </p:sp>
    </p:spTree>
    <p:extLst>
      <p:ext uri="{BB962C8B-B14F-4D97-AF65-F5344CB8AC3E}">
        <p14:creationId xmlns:p14="http://schemas.microsoft.com/office/powerpoint/2010/main" val="28382757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7FBF357C-8DA0-41A2-9B31-1D163DE552FE}" type="datetimeFigureOut">
              <a:rPr lang="en-GB">
                <a:solidFill>
                  <a:prstClr val="black">
                    <a:tint val="75000"/>
                  </a:prstClr>
                </a:solidFill>
              </a:rPr>
              <a:pPr>
                <a:def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D27E834-A7A8-402C-82F9-CAD8F8C44A29}" type="slidenum">
              <a:rPr lang="en-GB" altLang="en-US"/>
              <a:pPr/>
              <a:t>‹#›</a:t>
            </a:fld>
            <a:endParaRPr lang="en-GB" altLang="en-US"/>
          </a:p>
        </p:txBody>
      </p:sp>
    </p:spTree>
    <p:extLst>
      <p:ext uri="{BB962C8B-B14F-4D97-AF65-F5344CB8AC3E}">
        <p14:creationId xmlns:p14="http://schemas.microsoft.com/office/powerpoint/2010/main" val="2592671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B37AC903-3714-4085-9DFC-043B214811E9}" type="datetimeFigureOut">
              <a:rPr lang="en-GB">
                <a:solidFill>
                  <a:prstClr val="black">
                    <a:tint val="75000"/>
                  </a:prstClr>
                </a:solidFill>
              </a:rPr>
              <a:pPr>
                <a:def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D91ECC8-453F-49E0-AD9F-13436E3FD578}" type="slidenum">
              <a:rPr lang="en-GB" altLang="en-US"/>
              <a:pPr/>
              <a:t>‹#›</a:t>
            </a:fld>
            <a:endParaRPr lang="en-GB" altLang="en-US"/>
          </a:p>
        </p:txBody>
      </p:sp>
    </p:spTree>
    <p:extLst>
      <p:ext uri="{BB962C8B-B14F-4D97-AF65-F5344CB8AC3E}">
        <p14:creationId xmlns:p14="http://schemas.microsoft.com/office/powerpoint/2010/main" val="10515734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A1A66D4-415B-4360-85A1-54DAC653556F}" type="datetimeFigureOut">
              <a:rPr lang="en-GB">
                <a:solidFill>
                  <a:prstClr val="black">
                    <a:tint val="75000"/>
                  </a:prstClr>
                </a:solidFill>
              </a:rPr>
              <a:pPr>
                <a:def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CEC8CB6-CB73-41ED-91A8-82D40A3B5525}" type="slidenum">
              <a:rPr lang="en-GB" altLang="en-US"/>
              <a:pPr/>
              <a:t>‹#›</a:t>
            </a:fld>
            <a:endParaRPr lang="en-GB" altLang="en-US"/>
          </a:p>
        </p:txBody>
      </p:sp>
    </p:spTree>
    <p:extLst>
      <p:ext uri="{BB962C8B-B14F-4D97-AF65-F5344CB8AC3E}">
        <p14:creationId xmlns:p14="http://schemas.microsoft.com/office/powerpoint/2010/main" val="22542584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B9CD0852-709E-4933-94E5-13F2C3736F3B}" type="datetimeFigureOut">
              <a:rPr lang="en-GB">
                <a:solidFill>
                  <a:prstClr val="black">
                    <a:tint val="75000"/>
                  </a:prstClr>
                </a:solidFill>
              </a:rPr>
              <a:pPr>
                <a:defRPr/>
              </a:pPr>
              <a:t>20/06/2015</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7DF48F3-072C-4494-927A-069EB250BCF1}" type="slidenum">
              <a:rPr lang="en-GB" altLang="en-US"/>
              <a:pPr/>
              <a:t>‹#›</a:t>
            </a:fld>
            <a:endParaRPr lang="en-GB" altLang="en-US"/>
          </a:p>
        </p:txBody>
      </p:sp>
    </p:spTree>
    <p:extLst>
      <p:ext uri="{BB962C8B-B14F-4D97-AF65-F5344CB8AC3E}">
        <p14:creationId xmlns:p14="http://schemas.microsoft.com/office/powerpoint/2010/main" val="6266386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EE8E693E-6BE3-407A-A202-FBC564343CFD}" type="datetimeFigureOut">
              <a:rPr lang="en-GB">
                <a:solidFill>
                  <a:prstClr val="black">
                    <a:tint val="75000"/>
                  </a:prstClr>
                </a:solidFill>
              </a:rPr>
              <a:pPr>
                <a:defRPr/>
              </a:pPr>
              <a:t>20/06/2015</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CDCA5F81-7B9B-4CB8-B056-3DCE1923E298}" type="slidenum">
              <a:rPr lang="en-GB" altLang="en-US"/>
              <a:pPr/>
              <a:t>‹#›</a:t>
            </a:fld>
            <a:endParaRPr lang="en-GB" altLang="en-US"/>
          </a:p>
        </p:txBody>
      </p:sp>
    </p:spTree>
    <p:extLst>
      <p:ext uri="{BB962C8B-B14F-4D97-AF65-F5344CB8AC3E}">
        <p14:creationId xmlns:p14="http://schemas.microsoft.com/office/powerpoint/2010/main" val="30228383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BFF12A20-845C-4895-AD05-9E5FE00EB534}" type="datetimeFigureOut">
              <a:rPr lang="en-GB">
                <a:solidFill>
                  <a:prstClr val="black">
                    <a:tint val="75000"/>
                  </a:prstClr>
                </a:solidFill>
              </a:rPr>
              <a:pPr>
                <a:defRPr/>
              </a:pPr>
              <a:t>20/06/2015</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8BE6CA3F-AA0B-4622-B806-E96A8DBDF42E}" type="slidenum">
              <a:rPr lang="en-GB" altLang="en-US"/>
              <a:pPr/>
              <a:t>‹#›</a:t>
            </a:fld>
            <a:endParaRPr lang="en-GB" altLang="en-US"/>
          </a:p>
        </p:txBody>
      </p:sp>
    </p:spTree>
    <p:extLst>
      <p:ext uri="{BB962C8B-B14F-4D97-AF65-F5344CB8AC3E}">
        <p14:creationId xmlns:p14="http://schemas.microsoft.com/office/powerpoint/2010/main" val="32543547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E6B6ECE-C416-4AD6-B4BC-36338B9C58B7}" type="datetimeFigureOut">
              <a:rPr lang="en-GB">
                <a:solidFill>
                  <a:prstClr val="black">
                    <a:tint val="75000"/>
                  </a:prstClr>
                </a:solidFill>
              </a:rPr>
              <a:pPr>
                <a:defRPr/>
              </a:pPr>
              <a:t>20/06/2015</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0A307C50-601C-41C7-A814-62E5181C09B8}" type="slidenum">
              <a:rPr lang="en-GB" altLang="en-US"/>
              <a:pPr/>
              <a:t>‹#›</a:t>
            </a:fld>
            <a:endParaRPr lang="en-GB" altLang="en-US"/>
          </a:p>
        </p:txBody>
      </p:sp>
    </p:spTree>
    <p:extLst>
      <p:ext uri="{BB962C8B-B14F-4D97-AF65-F5344CB8AC3E}">
        <p14:creationId xmlns:p14="http://schemas.microsoft.com/office/powerpoint/2010/main" val="10544525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844BE70-438C-4551-98A5-1D676E579098}" type="datetimeFigureOut">
              <a:rPr lang="en-GB">
                <a:solidFill>
                  <a:prstClr val="black">
                    <a:tint val="75000"/>
                  </a:prstClr>
                </a:solidFill>
              </a:rPr>
              <a:pPr>
                <a:defRPr/>
              </a:pPr>
              <a:t>20/06/2015</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8F7E1D5-491B-4174-A8BC-E8FFBB29348D}" type="slidenum">
              <a:rPr lang="en-GB" altLang="en-US"/>
              <a:pPr/>
              <a:t>‹#›</a:t>
            </a:fld>
            <a:endParaRPr lang="en-GB" altLang="en-US"/>
          </a:p>
        </p:txBody>
      </p:sp>
    </p:spTree>
    <p:extLst>
      <p:ext uri="{BB962C8B-B14F-4D97-AF65-F5344CB8AC3E}">
        <p14:creationId xmlns:p14="http://schemas.microsoft.com/office/powerpoint/2010/main" val="2155161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rtlCol="0"/>
          <a:lstStyle>
            <a:lvl1pPr fontAlgn="base">
              <a:spcBef>
                <a:spcPct val="0"/>
              </a:spcBef>
              <a:spcAft>
                <a:spcPct val="0"/>
              </a:spcAft>
              <a:defRPr>
                <a:latin typeface="Arial" charset="0"/>
              </a:defRPr>
            </a:lvl1pPr>
          </a:lstStyle>
          <a:p>
            <a:pPr>
              <a:defRPr/>
            </a:pPr>
            <a:fld id="{24FE8D66-D45F-4805-A4C5-DE7F9B964E5E}" type="datetimeFigureOut">
              <a:rPr lang="en-GB"/>
              <a:pPr>
                <a:defRPr/>
              </a:pPr>
              <a:t>20/06/2015</a:t>
            </a:fld>
            <a:endParaRPr lang="en-GB"/>
          </a:p>
        </p:txBody>
      </p:sp>
      <p:sp>
        <p:nvSpPr>
          <p:cNvPr id="5" name="Footer Placeholder 4"/>
          <p:cNvSpPr>
            <a:spLocks noGrp="1"/>
          </p:cNvSpPr>
          <p:nvPr>
            <p:ph type="ftr" sz="quarter" idx="11"/>
          </p:nvPr>
        </p:nvSpPr>
        <p:spPr/>
        <p:txBody>
          <a:bodyPr rtlCol="0"/>
          <a:lstStyle>
            <a:lvl1pPr fontAlgn="base">
              <a:spcBef>
                <a:spcPct val="0"/>
              </a:spcBef>
              <a:spcAft>
                <a:spcPct val="0"/>
              </a:spcAft>
              <a:defRPr>
                <a:latin typeface="Arial" charset="0"/>
              </a:defRPr>
            </a:lvl1pPr>
          </a:lstStyle>
          <a:p>
            <a:pPr>
              <a:defRPr/>
            </a:pPr>
            <a:endParaRPr lang="en-GB"/>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latin typeface="Arial" charset="0"/>
              </a:defRPr>
            </a:lvl1pPr>
          </a:lstStyle>
          <a:p>
            <a:pPr>
              <a:defRPr/>
            </a:pPr>
            <a:fld id="{A6F773F7-9430-4C49-ACCD-26CECB3E8F33}" type="slidenum">
              <a:rPr lang="en-GB"/>
              <a:pPr>
                <a:defRPr/>
              </a:pPr>
              <a:t>‹#›</a:t>
            </a:fld>
            <a:endParaRPr lang="en-GB"/>
          </a:p>
        </p:txBody>
      </p:sp>
    </p:spTree>
    <p:extLst>
      <p:ext uri="{BB962C8B-B14F-4D97-AF65-F5344CB8AC3E}">
        <p14:creationId xmlns:p14="http://schemas.microsoft.com/office/powerpoint/2010/main" val="15908008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BEA9AA7-3D42-4B98-8B0E-102DFC77005C}" type="datetimeFigureOut">
              <a:rPr lang="en-GB">
                <a:solidFill>
                  <a:prstClr val="black">
                    <a:tint val="75000"/>
                  </a:prstClr>
                </a:solidFill>
              </a:rPr>
              <a:pPr>
                <a:defRPr/>
              </a:pPr>
              <a:t>20/06/2015</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0EDA791-9CB0-42E1-A721-B63BBF12E343}" type="slidenum">
              <a:rPr lang="en-GB" altLang="en-US"/>
              <a:pPr/>
              <a:t>‹#›</a:t>
            </a:fld>
            <a:endParaRPr lang="en-GB" altLang="en-US"/>
          </a:p>
        </p:txBody>
      </p:sp>
    </p:spTree>
    <p:extLst>
      <p:ext uri="{BB962C8B-B14F-4D97-AF65-F5344CB8AC3E}">
        <p14:creationId xmlns:p14="http://schemas.microsoft.com/office/powerpoint/2010/main" val="35233249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39BA345-94B4-486B-8D10-B72B93DC3079}" type="datetimeFigureOut">
              <a:rPr lang="en-GB">
                <a:solidFill>
                  <a:prstClr val="black">
                    <a:tint val="75000"/>
                  </a:prstClr>
                </a:solidFill>
              </a:rPr>
              <a:pPr>
                <a:def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B6F85DE-ECD7-4E21-A081-FF176AFF0AD0}" type="slidenum">
              <a:rPr lang="en-GB" altLang="en-US"/>
              <a:pPr/>
              <a:t>‹#›</a:t>
            </a:fld>
            <a:endParaRPr lang="en-GB" altLang="en-US"/>
          </a:p>
        </p:txBody>
      </p:sp>
    </p:spTree>
    <p:extLst>
      <p:ext uri="{BB962C8B-B14F-4D97-AF65-F5344CB8AC3E}">
        <p14:creationId xmlns:p14="http://schemas.microsoft.com/office/powerpoint/2010/main" val="41716127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E02EEBA2-F018-4D93-A601-394FF36B43A5}" type="datetimeFigureOut">
              <a:rPr lang="en-GB">
                <a:solidFill>
                  <a:prstClr val="black">
                    <a:tint val="75000"/>
                  </a:prstClr>
                </a:solidFill>
              </a:rPr>
              <a:pPr>
                <a:def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5D37690-5A1E-4AC9-B88D-68064C4A60FD}" type="slidenum">
              <a:rPr lang="en-GB" altLang="en-US"/>
              <a:pPr/>
              <a:t>‹#›</a:t>
            </a:fld>
            <a:endParaRPr lang="en-GB" altLang="en-US"/>
          </a:p>
        </p:txBody>
      </p:sp>
    </p:spTree>
    <p:extLst>
      <p:ext uri="{BB962C8B-B14F-4D97-AF65-F5344CB8AC3E}">
        <p14:creationId xmlns:p14="http://schemas.microsoft.com/office/powerpoint/2010/main" val="1063699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cxnSp>
        <p:nvCxnSpPr>
          <p:cNvPr id="4" name="Straight Connector 6"/>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rtlCol="0"/>
          <a:lstStyle>
            <a:lvl1pPr fontAlgn="base">
              <a:spcBef>
                <a:spcPct val="0"/>
              </a:spcBef>
              <a:spcAft>
                <a:spcPct val="0"/>
              </a:spcAft>
              <a:defRPr>
                <a:latin typeface="Arial" charset="0"/>
              </a:defRPr>
            </a:lvl1pPr>
          </a:lstStyle>
          <a:p>
            <a:pPr>
              <a:defRPr/>
            </a:pPr>
            <a:fld id="{B6C3BE69-7C5D-442C-8E78-3BA57449FAA7}" type="datetimeFigureOut">
              <a:rPr lang="en-GB"/>
              <a:pPr>
                <a:defRPr/>
              </a:pPr>
              <a:t>20/06/2015</a:t>
            </a:fld>
            <a:endParaRPr lang="en-GB"/>
          </a:p>
        </p:txBody>
      </p:sp>
      <p:sp>
        <p:nvSpPr>
          <p:cNvPr id="6" name="Footer Placeholder 4"/>
          <p:cNvSpPr>
            <a:spLocks noGrp="1"/>
          </p:cNvSpPr>
          <p:nvPr>
            <p:ph type="ftr" sz="quarter" idx="11"/>
          </p:nvPr>
        </p:nvSpPr>
        <p:spPr/>
        <p:txBody>
          <a:bodyPr rtlCol="0"/>
          <a:lstStyle>
            <a:lvl1pPr fontAlgn="base">
              <a:spcBef>
                <a:spcPct val="0"/>
              </a:spcBef>
              <a:spcAft>
                <a:spcPct val="0"/>
              </a:spcAft>
              <a:defRPr>
                <a:latin typeface="Arial" charset="0"/>
              </a:defRPr>
            </a:lvl1pPr>
          </a:lstStyle>
          <a:p>
            <a:pPr>
              <a:defRPr/>
            </a:pPr>
            <a:endParaRPr lang="en-GB"/>
          </a:p>
        </p:txBody>
      </p:sp>
      <p:sp>
        <p:nvSpPr>
          <p:cNvPr id="7" name="Slide Number Placeholder 5"/>
          <p:cNvSpPr>
            <a:spLocks noGrp="1"/>
          </p:cNvSpPr>
          <p:nvPr>
            <p:ph type="sldNum" sz="quarter" idx="12"/>
          </p:nvPr>
        </p:nvSpPr>
        <p:spPr/>
        <p:txBody>
          <a:bodyPr rtlCol="0"/>
          <a:lstStyle>
            <a:lvl1pPr fontAlgn="base">
              <a:spcBef>
                <a:spcPct val="0"/>
              </a:spcBef>
              <a:spcAft>
                <a:spcPct val="0"/>
              </a:spcAft>
              <a:defRPr>
                <a:latin typeface="Arial" charset="0"/>
              </a:defRPr>
            </a:lvl1pPr>
          </a:lstStyle>
          <a:p>
            <a:pPr>
              <a:defRPr/>
            </a:pPr>
            <a:fld id="{748C2700-D97C-4961-BA97-49329789B5F8}" type="slidenum">
              <a:rPr lang="en-GB"/>
              <a:pPr>
                <a:defRPr/>
              </a:pPr>
              <a:t>‹#›</a:t>
            </a:fld>
            <a:endParaRPr lang="en-GB"/>
          </a:p>
        </p:txBody>
      </p:sp>
    </p:spTree>
    <p:extLst>
      <p:ext uri="{BB962C8B-B14F-4D97-AF65-F5344CB8AC3E}">
        <p14:creationId xmlns:p14="http://schemas.microsoft.com/office/powerpoint/2010/main" val="49876969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rtlCol="0"/>
          <a:lstStyle>
            <a:lvl1pPr fontAlgn="base">
              <a:spcBef>
                <a:spcPct val="0"/>
              </a:spcBef>
              <a:spcAft>
                <a:spcPct val="0"/>
              </a:spcAft>
              <a:defRPr>
                <a:latin typeface="Arial" charset="0"/>
              </a:defRPr>
            </a:lvl1pPr>
          </a:lstStyle>
          <a:p>
            <a:pPr>
              <a:defRPr/>
            </a:pPr>
            <a:fld id="{F8E7D3DB-9AD4-49D6-9110-6A362904CD09}" type="datetimeFigureOut">
              <a:rPr lang="en-GB"/>
              <a:pPr>
                <a:defRPr/>
              </a:pPr>
              <a:t>20/06/2015</a:t>
            </a:fld>
            <a:endParaRPr lang="en-GB"/>
          </a:p>
        </p:txBody>
      </p:sp>
      <p:sp>
        <p:nvSpPr>
          <p:cNvPr id="6" name="Footer Placeholder 5"/>
          <p:cNvSpPr>
            <a:spLocks noGrp="1"/>
          </p:cNvSpPr>
          <p:nvPr>
            <p:ph type="ftr" sz="quarter" idx="11"/>
          </p:nvPr>
        </p:nvSpPr>
        <p:spPr/>
        <p:txBody>
          <a:bodyPr rtlCol="0"/>
          <a:lstStyle>
            <a:lvl1pPr fontAlgn="base">
              <a:spcBef>
                <a:spcPct val="0"/>
              </a:spcBef>
              <a:spcAft>
                <a:spcPct val="0"/>
              </a:spcAft>
              <a:defRPr>
                <a:latin typeface="Arial" charset="0"/>
              </a:defRPr>
            </a:lvl1pPr>
          </a:lstStyle>
          <a:p>
            <a:pPr>
              <a:defRPr/>
            </a:pPr>
            <a:endParaRPr lang="en-GB"/>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latin typeface="Arial" charset="0"/>
              </a:defRPr>
            </a:lvl1pPr>
          </a:lstStyle>
          <a:p>
            <a:pPr>
              <a:defRPr/>
            </a:pPr>
            <a:fld id="{A9FFC8FA-6EE2-4EF9-9ED3-DC8BEDB206D9}" type="slidenum">
              <a:rPr lang="en-GB"/>
              <a:pPr>
                <a:defRPr/>
              </a:pPr>
              <a:t>‹#›</a:t>
            </a:fld>
            <a:endParaRPr lang="en-GB"/>
          </a:p>
        </p:txBody>
      </p:sp>
    </p:spTree>
    <p:extLst>
      <p:ext uri="{BB962C8B-B14F-4D97-AF65-F5344CB8AC3E}">
        <p14:creationId xmlns:p14="http://schemas.microsoft.com/office/powerpoint/2010/main" val="4193406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10"/>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rtlCol="0"/>
          <a:lstStyle>
            <a:lvl1pPr fontAlgn="base">
              <a:spcBef>
                <a:spcPct val="0"/>
              </a:spcBef>
              <a:spcAft>
                <a:spcPct val="0"/>
              </a:spcAft>
              <a:defRPr>
                <a:latin typeface="Arial" charset="0"/>
              </a:defRPr>
            </a:lvl1pPr>
          </a:lstStyle>
          <a:p>
            <a:pPr>
              <a:defRPr/>
            </a:pPr>
            <a:fld id="{62012917-921D-4A00-9B3D-7F8A82A91EA9}" type="datetimeFigureOut">
              <a:rPr lang="en-GB"/>
              <a:pPr>
                <a:defRPr/>
              </a:pPr>
              <a:t>20/06/2015</a:t>
            </a:fld>
            <a:endParaRPr lang="en-GB"/>
          </a:p>
        </p:txBody>
      </p:sp>
      <p:sp>
        <p:nvSpPr>
          <p:cNvPr id="9" name="Footer Placeholder 7"/>
          <p:cNvSpPr>
            <a:spLocks noGrp="1"/>
          </p:cNvSpPr>
          <p:nvPr>
            <p:ph type="ftr" sz="quarter" idx="11"/>
          </p:nvPr>
        </p:nvSpPr>
        <p:spPr/>
        <p:txBody>
          <a:bodyPr rtlCol="0"/>
          <a:lstStyle>
            <a:lvl1pPr fontAlgn="base">
              <a:spcBef>
                <a:spcPct val="0"/>
              </a:spcBef>
              <a:spcAft>
                <a:spcPct val="0"/>
              </a:spcAft>
              <a:defRPr>
                <a:latin typeface="Arial" charset="0"/>
              </a:defRPr>
            </a:lvl1pPr>
          </a:lstStyle>
          <a:p>
            <a:pPr>
              <a:defRPr/>
            </a:pPr>
            <a:endParaRPr lang="en-GB"/>
          </a:p>
        </p:txBody>
      </p:sp>
      <p:sp>
        <p:nvSpPr>
          <p:cNvPr id="10" name="Slide Number Placeholder 8"/>
          <p:cNvSpPr>
            <a:spLocks noGrp="1"/>
          </p:cNvSpPr>
          <p:nvPr>
            <p:ph type="sldNum" sz="quarter" idx="12"/>
          </p:nvPr>
        </p:nvSpPr>
        <p:spPr/>
        <p:txBody>
          <a:bodyPr rtlCol="0"/>
          <a:lstStyle>
            <a:lvl1pPr fontAlgn="base">
              <a:spcBef>
                <a:spcPct val="0"/>
              </a:spcBef>
              <a:spcAft>
                <a:spcPct val="0"/>
              </a:spcAft>
              <a:defRPr>
                <a:latin typeface="Arial" charset="0"/>
              </a:defRPr>
            </a:lvl1pPr>
          </a:lstStyle>
          <a:p>
            <a:pPr>
              <a:defRPr/>
            </a:pPr>
            <a:fld id="{2B7AE292-5842-4414-8B0F-46001CF94751}" type="slidenum">
              <a:rPr lang="en-GB"/>
              <a:pPr>
                <a:defRPr/>
              </a:pPr>
              <a:t>‹#›</a:t>
            </a:fld>
            <a:endParaRPr lang="en-GB"/>
          </a:p>
        </p:txBody>
      </p:sp>
    </p:spTree>
    <p:extLst>
      <p:ext uri="{BB962C8B-B14F-4D97-AF65-F5344CB8AC3E}">
        <p14:creationId xmlns:p14="http://schemas.microsoft.com/office/powerpoint/2010/main" val="2652329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fontAlgn="base">
              <a:spcBef>
                <a:spcPct val="0"/>
              </a:spcBef>
              <a:spcAft>
                <a:spcPct val="0"/>
              </a:spcAft>
              <a:defRPr>
                <a:latin typeface="Arial" charset="0"/>
              </a:defRPr>
            </a:lvl1pPr>
          </a:lstStyle>
          <a:p>
            <a:pPr>
              <a:defRPr/>
            </a:pPr>
            <a:fld id="{B6E67D98-85CC-4DEA-8D4D-AB54710836C0}" type="datetimeFigureOut">
              <a:rPr lang="en-GB"/>
              <a:pPr>
                <a:defRPr/>
              </a:pPr>
              <a:t>20/06/2015</a:t>
            </a:fld>
            <a:endParaRPr lang="en-GB"/>
          </a:p>
        </p:txBody>
      </p:sp>
      <p:sp>
        <p:nvSpPr>
          <p:cNvPr id="4" name="Footer Placeholder 3"/>
          <p:cNvSpPr>
            <a:spLocks noGrp="1"/>
          </p:cNvSpPr>
          <p:nvPr>
            <p:ph type="ftr" sz="quarter" idx="11"/>
          </p:nvPr>
        </p:nvSpPr>
        <p:spPr/>
        <p:txBody>
          <a:bodyPr rtlCol="0"/>
          <a:lstStyle>
            <a:lvl1pPr fontAlgn="base">
              <a:spcBef>
                <a:spcPct val="0"/>
              </a:spcBef>
              <a:spcAft>
                <a:spcPct val="0"/>
              </a:spcAft>
              <a:defRPr>
                <a:latin typeface="Arial" charset="0"/>
              </a:defRPr>
            </a:lvl1pPr>
          </a:lstStyle>
          <a:p>
            <a:pPr>
              <a:defRPr/>
            </a:pPr>
            <a:endParaRPr lang="en-GB"/>
          </a:p>
        </p:txBody>
      </p:sp>
      <p:sp>
        <p:nvSpPr>
          <p:cNvPr id="5" name="Slide Number Placeholder 4"/>
          <p:cNvSpPr>
            <a:spLocks noGrp="1"/>
          </p:cNvSpPr>
          <p:nvPr>
            <p:ph type="sldNum" sz="quarter" idx="12"/>
          </p:nvPr>
        </p:nvSpPr>
        <p:spPr/>
        <p:txBody>
          <a:bodyPr rtlCol="0"/>
          <a:lstStyle>
            <a:lvl1pPr fontAlgn="base">
              <a:spcBef>
                <a:spcPct val="0"/>
              </a:spcBef>
              <a:spcAft>
                <a:spcPct val="0"/>
              </a:spcAft>
              <a:defRPr>
                <a:latin typeface="Arial" charset="0"/>
              </a:defRPr>
            </a:lvl1pPr>
          </a:lstStyle>
          <a:p>
            <a:pPr>
              <a:defRPr/>
            </a:pPr>
            <a:fld id="{83F5C25F-5ECC-4CBA-8F85-015E9DFFE101}" type="slidenum">
              <a:rPr lang="en-GB"/>
              <a:pPr>
                <a:defRPr/>
              </a:pPr>
              <a:t>‹#›</a:t>
            </a:fld>
            <a:endParaRPr lang="en-GB"/>
          </a:p>
        </p:txBody>
      </p:sp>
    </p:spTree>
    <p:extLst>
      <p:ext uri="{BB962C8B-B14F-4D97-AF65-F5344CB8AC3E}">
        <p14:creationId xmlns:p14="http://schemas.microsoft.com/office/powerpoint/2010/main" val="3807139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base">
              <a:spcBef>
                <a:spcPct val="0"/>
              </a:spcBef>
              <a:spcAft>
                <a:spcPct val="0"/>
              </a:spcAft>
              <a:defRPr>
                <a:latin typeface="Arial" charset="0"/>
              </a:defRPr>
            </a:lvl1pPr>
          </a:lstStyle>
          <a:p>
            <a:pPr>
              <a:defRPr/>
            </a:pPr>
            <a:fld id="{5FE99BDD-3698-4DD6-BF0C-D26F1F136CA2}" type="datetimeFigureOut">
              <a:rPr lang="en-GB"/>
              <a:pPr>
                <a:defRPr/>
              </a:pPr>
              <a:t>20/06/2015</a:t>
            </a:fld>
            <a:endParaRPr lang="en-GB"/>
          </a:p>
        </p:txBody>
      </p:sp>
      <p:sp>
        <p:nvSpPr>
          <p:cNvPr id="3" name="Footer Placeholder 2"/>
          <p:cNvSpPr>
            <a:spLocks noGrp="1"/>
          </p:cNvSpPr>
          <p:nvPr>
            <p:ph type="ftr" sz="quarter" idx="11"/>
          </p:nvPr>
        </p:nvSpPr>
        <p:spPr/>
        <p:txBody>
          <a:bodyPr rtlCol="0"/>
          <a:lstStyle>
            <a:lvl1pPr fontAlgn="base">
              <a:spcBef>
                <a:spcPct val="0"/>
              </a:spcBef>
              <a:spcAft>
                <a:spcPct val="0"/>
              </a:spcAft>
              <a:defRPr>
                <a:latin typeface="Arial" charset="0"/>
              </a:defRPr>
            </a:lvl1pPr>
          </a:lstStyle>
          <a:p>
            <a:pPr>
              <a:defRPr/>
            </a:pPr>
            <a:endParaRPr lang="en-GB"/>
          </a:p>
        </p:txBody>
      </p:sp>
      <p:sp>
        <p:nvSpPr>
          <p:cNvPr id="4" name="Slide Number Placeholder 3"/>
          <p:cNvSpPr>
            <a:spLocks noGrp="1"/>
          </p:cNvSpPr>
          <p:nvPr>
            <p:ph type="sldNum" sz="quarter" idx="12"/>
          </p:nvPr>
        </p:nvSpPr>
        <p:spPr/>
        <p:txBody>
          <a:bodyPr rtlCol="0"/>
          <a:lstStyle>
            <a:lvl1pPr fontAlgn="base">
              <a:spcBef>
                <a:spcPct val="0"/>
              </a:spcBef>
              <a:spcAft>
                <a:spcPct val="0"/>
              </a:spcAft>
              <a:defRPr>
                <a:latin typeface="Arial" charset="0"/>
              </a:defRPr>
            </a:lvl1pPr>
          </a:lstStyle>
          <a:p>
            <a:pPr>
              <a:defRPr/>
            </a:pPr>
            <a:fld id="{3FA056B8-5A11-4AC8-9AC3-D62E3C7B6F7E}" type="slidenum">
              <a:rPr lang="en-GB"/>
              <a:pPr>
                <a:defRPr/>
              </a:pPr>
              <a:t>‹#›</a:t>
            </a:fld>
            <a:endParaRPr lang="en-GB"/>
          </a:p>
        </p:txBody>
      </p:sp>
    </p:spTree>
    <p:extLst>
      <p:ext uri="{BB962C8B-B14F-4D97-AF65-F5344CB8AC3E}">
        <p14:creationId xmlns:p14="http://schemas.microsoft.com/office/powerpoint/2010/main" val="341086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8"/>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544" y="1556792"/>
            <a:ext cx="2139696" cy="757816"/>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1556792"/>
            <a:ext cx="5715000" cy="481312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420888"/>
            <a:ext cx="2139696" cy="395327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rtlCol="0"/>
          <a:lstStyle>
            <a:lvl1pPr fontAlgn="base">
              <a:spcBef>
                <a:spcPct val="0"/>
              </a:spcBef>
              <a:spcAft>
                <a:spcPct val="0"/>
              </a:spcAft>
              <a:defRPr>
                <a:latin typeface="Arial" charset="0"/>
              </a:defRPr>
            </a:lvl1pPr>
          </a:lstStyle>
          <a:p>
            <a:pPr>
              <a:defRPr/>
            </a:pPr>
            <a:fld id="{AA81A267-D52F-40B0-ADFC-16620C07EDB0}" type="datetimeFigureOut">
              <a:rPr lang="en-GB"/>
              <a:pPr>
                <a:defRPr/>
              </a:pPr>
              <a:t>20/06/2015</a:t>
            </a:fld>
            <a:endParaRPr lang="en-GB"/>
          </a:p>
        </p:txBody>
      </p:sp>
      <p:sp>
        <p:nvSpPr>
          <p:cNvPr id="7" name="Footer Placeholder 5"/>
          <p:cNvSpPr>
            <a:spLocks noGrp="1"/>
          </p:cNvSpPr>
          <p:nvPr>
            <p:ph type="ftr" sz="quarter" idx="11"/>
          </p:nvPr>
        </p:nvSpPr>
        <p:spPr/>
        <p:txBody>
          <a:bodyPr rtlCol="0"/>
          <a:lstStyle>
            <a:lvl1pPr fontAlgn="base">
              <a:spcBef>
                <a:spcPct val="0"/>
              </a:spcBef>
              <a:spcAft>
                <a:spcPct val="0"/>
              </a:spcAft>
              <a:defRPr>
                <a:latin typeface="Arial" charset="0"/>
              </a:defRPr>
            </a:lvl1pPr>
          </a:lstStyle>
          <a:p>
            <a:pPr>
              <a:defRPr/>
            </a:pPr>
            <a:endParaRPr lang="en-GB"/>
          </a:p>
        </p:txBody>
      </p:sp>
      <p:sp>
        <p:nvSpPr>
          <p:cNvPr id="8" name="Slide Number Placeholder 6"/>
          <p:cNvSpPr>
            <a:spLocks noGrp="1"/>
          </p:cNvSpPr>
          <p:nvPr>
            <p:ph type="sldNum" sz="quarter" idx="12"/>
          </p:nvPr>
        </p:nvSpPr>
        <p:spPr/>
        <p:txBody>
          <a:bodyPr rtlCol="0"/>
          <a:lstStyle>
            <a:lvl1pPr fontAlgn="base">
              <a:spcBef>
                <a:spcPct val="0"/>
              </a:spcBef>
              <a:spcAft>
                <a:spcPct val="0"/>
              </a:spcAft>
              <a:defRPr>
                <a:latin typeface="Arial" charset="0"/>
              </a:defRPr>
            </a:lvl1pPr>
          </a:lstStyle>
          <a:p>
            <a:pPr>
              <a:defRPr/>
            </a:pPr>
            <a:fld id="{910858EB-493C-45F3-84F9-0F569F01431C}" type="slidenum">
              <a:rPr lang="en-GB"/>
              <a:pPr>
                <a:defRPr/>
              </a:pPr>
              <a:t>‹#›</a:t>
            </a:fld>
            <a:endParaRPr lang="en-GB"/>
          </a:p>
        </p:txBody>
      </p:sp>
    </p:spTree>
    <p:extLst>
      <p:ext uri="{BB962C8B-B14F-4D97-AF65-F5344CB8AC3E}">
        <p14:creationId xmlns:p14="http://schemas.microsoft.com/office/powerpoint/2010/main" val="1579092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3645A3-306B-4CD3-B6D2-E9AAC3645D84}"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225F811-D9B4-4065-A058-6067304FCE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62830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628800"/>
            <a:ext cx="2142680" cy="792088"/>
          </a:xfrm>
        </p:spPr>
        <p:txBody>
          <a:bodyPr anchor="b"/>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1628799"/>
            <a:ext cx="5904390" cy="4709857"/>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457200" y="2492896"/>
            <a:ext cx="2139696" cy="388352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fontAlgn="base">
              <a:spcBef>
                <a:spcPct val="0"/>
              </a:spcBef>
              <a:spcAft>
                <a:spcPct val="0"/>
              </a:spcAft>
              <a:defRPr>
                <a:latin typeface="Arial" charset="0"/>
              </a:defRPr>
            </a:lvl1pPr>
          </a:lstStyle>
          <a:p>
            <a:pPr>
              <a:defRPr/>
            </a:pPr>
            <a:fld id="{CD103123-217C-462B-A67C-9BF917195C7B}" type="datetimeFigureOut">
              <a:rPr lang="en-GB"/>
              <a:pPr>
                <a:defRPr/>
              </a:pPr>
              <a:t>20/06/2015</a:t>
            </a:fld>
            <a:endParaRPr lang="en-GB"/>
          </a:p>
        </p:txBody>
      </p:sp>
      <p:sp>
        <p:nvSpPr>
          <p:cNvPr id="6" name="Footer Placeholder 5"/>
          <p:cNvSpPr>
            <a:spLocks noGrp="1"/>
          </p:cNvSpPr>
          <p:nvPr>
            <p:ph type="ftr" sz="quarter" idx="11"/>
          </p:nvPr>
        </p:nvSpPr>
        <p:spPr/>
        <p:txBody>
          <a:bodyPr rtlCol="0"/>
          <a:lstStyle>
            <a:lvl1pPr fontAlgn="base">
              <a:spcBef>
                <a:spcPct val="0"/>
              </a:spcBef>
              <a:spcAft>
                <a:spcPct val="0"/>
              </a:spcAft>
              <a:defRPr>
                <a:latin typeface="Arial" charset="0"/>
              </a:defRPr>
            </a:lvl1pPr>
          </a:lstStyle>
          <a:p>
            <a:pPr>
              <a:defRPr/>
            </a:pPr>
            <a:endParaRPr lang="en-GB"/>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latin typeface="Arial" charset="0"/>
              </a:defRPr>
            </a:lvl1pPr>
          </a:lstStyle>
          <a:p>
            <a:pPr>
              <a:defRPr/>
            </a:pPr>
            <a:fld id="{1BB74D51-D885-4642-BB84-004F4FCDB088}" type="slidenum">
              <a:rPr lang="en-GB"/>
              <a:pPr>
                <a:defRPr/>
              </a:pPr>
              <a:t>‹#›</a:t>
            </a:fld>
            <a:endParaRPr lang="en-GB"/>
          </a:p>
        </p:txBody>
      </p:sp>
    </p:spTree>
    <p:extLst>
      <p:ext uri="{BB962C8B-B14F-4D97-AF65-F5344CB8AC3E}">
        <p14:creationId xmlns:p14="http://schemas.microsoft.com/office/powerpoint/2010/main" val="3450638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base">
              <a:spcBef>
                <a:spcPct val="0"/>
              </a:spcBef>
              <a:spcAft>
                <a:spcPct val="0"/>
              </a:spcAft>
              <a:defRPr>
                <a:latin typeface="Arial" charset="0"/>
              </a:defRPr>
            </a:lvl1pPr>
          </a:lstStyle>
          <a:p>
            <a:pPr>
              <a:defRPr/>
            </a:pPr>
            <a:fld id="{20921E45-F76F-4EB2-87E2-C111DC147F7F}" type="datetimeFigureOut">
              <a:rPr lang="en-GB"/>
              <a:pPr>
                <a:defRPr/>
              </a:pPr>
              <a:t>20/06/2015</a:t>
            </a:fld>
            <a:endParaRPr lang="en-GB"/>
          </a:p>
        </p:txBody>
      </p:sp>
      <p:sp>
        <p:nvSpPr>
          <p:cNvPr id="5" name="Footer Placeholder 4"/>
          <p:cNvSpPr>
            <a:spLocks noGrp="1"/>
          </p:cNvSpPr>
          <p:nvPr>
            <p:ph type="ftr" sz="quarter" idx="11"/>
          </p:nvPr>
        </p:nvSpPr>
        <p:spPr/>
        <p:txBody>
          <a:bodyPr rtlCol="0"/>
          <a:lstStyle>
            <a:lvl1pPr fontAlgn="base">
              <a:spcBef>
                <a:spcPct val="0"/>
              </a:spcBef>
              <a:spcAft>
                <a:spcPct val="0"/>
              </a:spcAft>
              <a:defRPr>
                <a:latin typeface="Arial" charset="0"/>
              </a:defRPr>
            </a:lvl1pPr>
          </a:lstStyle>
          <a:p>
            <a:pPr>
              <a:defRPr/>
            </a:pPr>
            <a:endParaRPr lang="en-GB"/>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latin typeface="Arial" charset="0"/>
              </a:defRPr>
            </a:lvl1pPr>
          </a:lstStyle>
          <a:p>
            <a:pPr>
              <a:defRPr/>
            </a:pPr>
            <a:fld id="{9D23E921-8CD5-4C52-A3C3-D6174595325F}" type="slidenum">
              <a:rPr lang="en-GB"/>
              <a:pPr>
                <a:defRPr/>
              </a:pPr>
              <a:t>‹#›</a:t>
            </a:fld>
            <a:endParaRPr lang="en-GB"/>
          </a:p>
        </p:txBody>
      </p:sp>
    </p:spTree>
    <p:extLst>
      <p:ext uri="{BB962C8B-B14F-4D97-AF65-F5344CB8AC3E}">
        <p14:creationId xmlns:p14="http://schemas.microsoft.com/office/powerpoint/2010/main" val="3318821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rtlCol="0"/>
          <a:lstStyle>
            <a:lvl1pPr fontAlgn="base">
              <a:spcBef>
                <a:spcPct val="0"/>
              </a:spcBef>
              <a:spcAft>
                <a:spcPct val="0"/>
              </a:spcAft>
              <a:defRPr>
                <a:latin typeface="Arial" charset="0"/>
              </a:defRPr>
            </a:lvl1pPr>
          </a:lstStyle>
          <a:p>
            <a:pPr>
              <a:defRPr/>
            </a:pPr>
            <a:fld id="{57F4506B-851C-4FC3-AF8E-2EC7BD2B8ACD}" type="datetimeFigureOut">
              <a:rPr lang="en-GB"/>
              <a:pPr>
                <a:defRPr/>
              </a:pPr>
              <a:t>20/06/2015</a:t>
            </a:fld>
            <a:endParaRPr lang="en-GB"/>
          </a:p>
        </p:txBody>
      </p:sp>
      <p:sp>
        <p:nvSpPr>
          <p:cNvPr id="5" name="Footer Placeholder 4"/>
          <p:cNvSpPr>
            <a:spLocks noGrp="1"/>
          </p:cNvSpPr>
          <p:nvPr>
            <p:ph type="ftr" sz="quarter" idx="11"/>
          </p:nvPr>
        </p:nvSpPr>
        <p:spPr/>
        <p:txBody>
          <a:bodyPr rtlCol="0"/>
          <a:lstStyle>
            <a:lvl1pPr fontAlgn="base">
              <a:spcBef>
                <a:spcPct val="0"/>
              </a:spcBef>
              <a:spcAft>
                <a:spcPct val="0"/>
              </a:spcAft>
              <a:defRPr>
                <a:latin typeface="Arial" charset="0"/>
              </a:defRPr>
            </a:lvl1pPr>
          </a:lstStyle>
          <a:p>
            <a:pPr>
              <a:defRPr/>
            </a:pPr>
            <a:endParaRPr lang="en-GB"/>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latin typeface="Arial" charset="0"/>
              </a:defRPr>
            </a:lvl1pPr>
          </a:lstStyle>
          <a:p>
            <a:pPr>
              <a:defRPr/>
            </a:pPr>
            <a:fld id="{1E5F09F5-7A53-48A4-80C2-FC96C23380A2}" type="slidenum">
              <a:rPr lang="en-GB"/>
              <a:pPr>
                <a:defRPr/>
              </a:pPr>
              <a:t>‹#›</a:t>
            </a:fld>
            <a:endParaRPr lang="en-GB"/>
          </a:p>
        </p:txBody>
      </p:sp>
    </p:spTree>
    <p:extLst>
      <p:ext uri="{BB962C8B-B14F-4D97-AF65-F5344CB8AC3E}">
        <p14:creationId xmlns:p14="http://schemas.microsoft.com/office/powerpoint/2010/main" val="2238018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63B165F-CA9C-469D-BF72-451A2D1029A9}"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6BA96C-D903-4D03-8C25-5A09BF703CF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34563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3B165F-CA9C-469D-BF72-451A2D1029A9}"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6BA96C-D903-4D03-8C25-5A09BF703CF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85742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3B165F-CA9C-469D-BF72-451A2D1029A9}"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6BA96C-D903-4D03-8C25-5A09BF703CF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00251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63B165F-CA9C-469D-BF72-451A2D1029A9}" type="datetimeFigureOut">
              <a:rPr lang="en-GB" smtClean="0">
                <a:solidFill>
                  <a:prstClr val="black">
                    <a:tint val="75000"/>
                  </a:prstClr>
                </a:solidFill>
              </a:rPr>
              <a:pPr/>
              <a:t>20/06/2015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16BA96C-D903-4D03-8C25-5A09BF703CF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32173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63B165F-CA9C-469D-BF72-451A2D1029A9}" type="datetimeFigureOut">
              <a:rPr lang="en-GB" smtClean="0">
                <a:solidFill>
                  <a:prstClr val="black">
                    <a:tint val="75000"/>
                  </a:prstClr>
                </a:solidFill>
              </a:rPr>
              <a:pPr/>
              <a:t>20/06/2015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A16BA96C-D903-4D03-8C25-5A09BF703CF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241263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63B165F-CA9C-469D-BF72-451A2D1029A9}" type="datetimeFigureOut">
              <a:rPr lang="en-GB" smtClean="0">
                <a:solidFill>
                  <a:prstClr val="black">
                    <a:tint val="75000"/>
                  </a:prstClr>
                </a:solidFill>
              </a:rPr>
              <a:pPr/>
              <a:t>20/06/2015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A16BA96C-D903-4D03-8C25-5A09BF703CF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26162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3B165F-CA9C-469D-BF72-451A2D1029A9}" type="datetimeFigureOut">
              <a:rPr lang="en-GB" smtClean="0">
                <a:solidFill>
                  <a:prstClr val="black">
                    <a:tint val="75000"/>
                  </a:prstClr>
                </a:solidFill>
              </a:rPr>
              <a:pPr/>
              <a:t>20/06/2015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A16BA96C-D903-4D03-8C25-5A09BF703CF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1677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3645A3-306B-4CD3-B6D2-E9AAC3645D84}"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225F811-D9B4-4065-A058-6067304FCE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482892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3B165F-CA9C-469D-BF72-451A2D1029A9}" type="datetimeFigureOut">
              <a:rPr lang="en-GB" smtClean="0">
                <a:solidFill>
                  <a:prstClr val="black">
                    <a:tint val="75000"/>
                  </a:prstClr>
                </a:solidFill>
              </a:rPr>
              <a:pPr/>
              <a:t>20/06/2015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16BA96C-D903-4D03-8C25-5A09BF703CF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47536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3B165F-CA9C-469D-BF72-451A2D1029A9}" type="datetimeFigureOut">
              <a:rPr lang="en-GB" smtClean="0">
                <a:solidFill>
                  <a:prstClr val="black">
                    <a:tint val="75000"/>
                  </a:prstClr>
                </a:solidFill>
              </a:rPr>
              <a:pPr/>
              <a:t>20/06/2015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16BA96C-D903-4D03-8C25-5A09BF703CF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76432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3B165F-CA9C-469D-BF72-451A2D1029A9}"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6BA96C-D903-4D03-8C25-5A09BF703CF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275630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3B165F-CA9C-469D-BF72-451A2D1029A9}"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6BA96C-D903-4D03-8C25-5A09BF703CF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04436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1DA499CE-0FD4-41C5-B781-8C4541510F0A}" type="datetimeFigureOut">
              <a:rPr lang="fr-FR" smtClean="0">
                <a:solidFill>
                  <a:prstClr val="black">
                    <a:tint val="75000"/>
                  </a:prstClr>
                </a:solidFill>
              </a:rPr>
              <a:pPr/>
              <a:t>20/06/2015</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8211313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1DA499CE-0FD4-41C5-B781-8C4541510F0A}" type="datetimeFigureOut">
              <a:rPr lang="fr-FR" smtClean="0">
                <a:solidFill>
                  <a:prstClr val="black">
                    <a:tint val="75000"/>
                  </a:prstClr>
                </a:solidFill>
              </a:rPr>
              <a:pPr/>
              <a:t>20/06/2015</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2149194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A499CE-0FD4-41C5-B781-8C4541510F0A}" type="datetimeFigureOut">
              <a:rPr lang="fr-FR" smtClean="0">
                <a:solidFill>
                  <a:prstClr val="black">
                    <a:tint val="75000"/>
                  </a:prstClr>
                </a:solidFill>
              </a:rPr>
              <a:pPr/>
              <a:t>20/06/2015</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6937014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1DA499CE-0FD4-41C5-B781-8C4541510F0A}" type="datetimeFigureOut">
              <a:rPr lang="fr-FR" smtClean="0">
                <a:solidFill>
                  <a:prstClr val="black">
                    <a:tint val="75000"/>
                  </a:prstClr>
                </a:solidFill>
              </a:rPr>
              <a:pPr/>
              <a:t>20/06/2015</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8643914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1DA499CE-0FD4-41C5-B781-8C4541510F0A}" type="datetimeFigureOut">
              <a:rPr lang="fr-FR" smtClean="0">
                <a:solidFill>
                  <a:prstClr val="black">
                    <a:tint val="75000"/>
                  </a:prstClr>
                </a:solidFill>
              </a:rPr>
              <a:pPr/>
              <a:t>20/06/2015</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647014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1DA499CE-0FD4-41C5-B781-8C4541510F0A}" type="datetimeFigureOut">
              <a:rPr lang="fr-FR" smtClean="0">
                <a:solidFill>
                  <a:prstClr val="black">
                    <a:tint val="75000"/>
                  </a:prstClr>
                </a:solidFill>
              </a:rPr>
              <a:pPr/>
              <a:t>20/06/2015</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2311990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B3645A3-306B-4CD3-B6D2-E9AAC3645D84}" type="datetimeFigureOut">
              <a:rPr lang="en-GB" smtClean="0">
                <a:solidFill>
                  <a:prstClr val="black">
                    <a:tint val="75000"/>
                  </a:prstClr>
                </a:solidFill>
              </a:rPr>
              <a:pPr/>
              <a:t>20/06/2015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225F811-D9B4-4065-A058-6067304FCE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055816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A499CE-0FD4-41C5-B781-8C4541510F0A}" type="datetimeFigureOut">
              <a:rPr lang="fr-FR" smtClean="0">
                <a:solidFill>
                  <a:prstClr val="black">
                    <a:tint val="75000"/>
                  </a:prstClr>
                </a:solidFill>
              </a:rPr>
              <a:pPr/>
              <a:t>20/06/2015</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4623364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A499CE-0FD4-41C5-B781-8C4541510F0A}" type="datetimeFigureOut">
              <a:rPr lang="fr-FR" smtClean="0">
                <a:solidFill>
                  <a:prstClr val="black">
                    <a:tint val="75000"/>
                  </a:prstClr>
                </a:solidFill>
              </a:rPr>
              <a:pPr/>
              <a:t>20/06/2015</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1542500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A499CE-0FD4-41C5-B781-8C4541510F0A}" type="datetimeFigureOut">
              <a:rPr lang="fr-FR" smtClean="0">
                <a:solidFill>
                  <a:prstClr val="black">
                    <a:tint val="75000"/>
                  </a:prstClr>
                </a:solidFill>
              </a:rPr>
              <a:pPr/>
              <a:t>20/06/2015</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9650669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1DA499CE-0FD4-41C5-B781-8C4541510F0A}" type="datetimeFigureOut">
              <a:rPr lang="fr-FR" smtClean="0">
                <a:solidFill>
                  <a:prstClr val="black">
                    <a:tint val="75000"/>
                  </a:prstClr>
                </a:solidFill>
              </a:rPr>
              <a:pPr/>
              <a:t>20/06/2015</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73911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1DA499CE-0FD4-41C5-B781-8C4541510F0A}" type="datetimeFigureOut">
              <a:rPr lang="fr-FR" smtClean="0">
                <a:solidFill>
                  <a:prstClr val="black">
                    <a:tint val="75000"/>
                  </a:prstClr>
                </a:solidFill>
              </a:rPr>
              <a:pPr/>
              <a:t>20/06/2015</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6733114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575A5E6-6C41-4D8B-B52A-767F268724F0}"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878866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75A5E6-6C41-4D8B-B52A-767F268724F0}"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87505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75A5E6-6C41-4D8B-B52A-767F268724F0}"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180347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575A5E6-6C41-4D8B-B52A-767F268724F0}" type="datetimeFigureOut">
              <a:rPr lang="en-GB" smtClean="0">
                <a:solidFill>
                  <a:prstClr val="black">
                    <a:tint val="75000"/>
                  </a:prstClr>
                </a:solidFill>
              </a:rPr>
              <a:pPr/>
              <a:t>20/06/2015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323169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575A5E6-6C41-4D8B-B52A-767F268724F0}" type="datetimeFigureOut">
              <a:rPr lang="en-GB" smtClean="0">
                <a:solidFill>
                  <a:prstClr val="black">
                    <a:tint val="75000"/>
                  </a:prstClr>
                </a:solidFill>
              </a:rPr>
              <a:pPr/>
              <a:t>20/06/2015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82664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B3645A3-306B-4CD3-B6D2-E9AAC3645D84}" type="datetimeFigureOut">
              <a:rPr lang="en-GB" smtClean="0">
                <a:solidFill>
                  <a:prstClr val="black">
                    <a:tint val="75000"/>
                  </a:prstClr>
                </a:solidFill>
              </a:rPr>
              <a:pPr/>
              <a:t>20/06/2015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A225F811-D9B4-4065-A058-6067304FCE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619471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575A5E6-6C41-4D8B-B52A-767F268724F0}" type="datetimeFigureOut">
              <a:rPr lang="en-GB" smtClean="0">
                <a:solidFill>
                  <a:prstClr val="black">
                    <a:tint val="75000"/>
                  </a:prstClr>
                </a:solidFill>
              </a:rPr>
              <a:pPr/>
              <a:t>20/06/2015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871213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75A5E6-6C41-4D8B-B52A-767F268724F0}" type="datetimeFigureOut">
              <a:rPr lang="en-GB" smtClean="0">
                <a:solidFill>
                  <a:prstClr val="black">
                    <a:tint val="75000"/>
                  </a:prstClr>
                </a:solidFill>
              </a:rPr>
              <a:pPr/>
              <a:t>20/06/2015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162898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75A5E6-6C41-4D8B-B52A-767F268724F0}" type="datetimeFigureOut">
              <a:rPr lang="en-GB" smtClean="0">
                <a:solidFill>
                  <a:prstClr val="black">
                    <a:tint val="75000"/>
                  </a:prstClr>
                </a:solidFill>
              </a:rPr>
              <a:pPr/>
              <a:t>20/06/2015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974083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75A5E6-6C41-4D8B-B52A-767F268724F0}" type="datetimeFigureOut">
              <a:rPr lang="en-GB" smtClean="0">
                <a:solidFill>
                  <a:prstClr val="black">
                    <a:tint val="75000"/>
                  </a:prstClr>
                </a:solidFill>
              </a:rPr>
              <a:pPr/>
              <a:t>20/06/2015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064682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75A5E6-6C41-4D8B-B52A-767F268724F0}"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24588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75A5E6-6C41-4D8B-B52A-767F268724F0}"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536195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C218041-F70D-4A2F-81E5-972B48E7BFFB}"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011382-34F6-45A3-B26B-CB631A5038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340193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218041-F70D-4A2F-81E5-972B48E7BFFB}"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011382-34F6-45A3-B26B-CB631A5038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17822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218041-F70D-4A2F-81E5-972B48E7BFFB}"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011382-34F6-45A3-B26B-CB631A5038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831582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C218041-F70D-4A2F-81E5-972B48E7BFFB}" type="datetimeFigureOut">
              <a:rPr lang="en-GB" smtClean="0">
                <a:solidFill>
                  <a:prstClr val="black">
                    <a:tint val="75000"/>
                  </a:prstClr>
                </a:solidFill>
              </a:rPr>
              <a:pPr/>
              <a:t>20/06/2015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011382-34F6-45A3-B26B-CB631A5038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43002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B3645A3-306B-4CD3-B6D2-E9AAC3645D84}" type="datetimeFigureOut">
              <a:rPr lang="en-GB" smtClean="0">
                <a:solidFill>
                  <a:prstClr val="black">
                    <a:tint val="75000"/>
                  </a:prstClr>
                </a:solidFill>
              </a:rPr>
              <a:pPr/>
              <a:t>20/06/2015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A225F811-D9B4-4065-A058-6067304FCE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412922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C218041-F70D-4A2F-81E5-972B48E7BFFB}" type="datetimeFigureOut">
              <a:rPr lang="en-GB" smtClean="0">
                <a:solidFill>
                  <a:prstClr val="black">
                    <a:tint val="75000"/>
                  </a:prstClr>
                </a:solidFill>
              </a:rPr>
              <a:pPr/>
              <a:t>20/06/2015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16011382-34F6-45A3-B26B-CB631A5038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713473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C218041-F70D-4A2F-81E5-972B48E7BFFB}" type="datetimeFigureOut">
              <a:rPr lang="en-GB" smtClean="0">
                <a:solidFill>
                  <a:prstClr val="black">
                    <a:tint val="75000"/>
                  </a:prstClr>
                </a:solidFill>
              </a:rPr>
              <a:pPr/>
              <a:t>20/06/2015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16011382-34F6-45A3-B26B-CB631A5038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282720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18041-F70D-4A2F-81E5-972B48E7BFFB}" type="datetimeFigureOut">
              <a:rPr lang="en-GB" smtClean="0">
                <a:solidFill>
                  <a:prstClr val="black">
                    <a:tint val="75000"/>
                  </a:prstClr>
                </a:solidFill>
              </a:rPr>
              <a:pPr/>
              <a:t>20/06/2015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16011382-34F6-45A3-B26B-CB631A5038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380422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218041-F70D-4A2F-81E5-972B48E7BFFB}" type="datetimeFigureOut">
              <a:rPr lang="en-GB" smtClean="0">
                <a:solidFill>
                  <a:prstClr val="black">
                    <a:tint val="75000"/>
                  </a:prstClr>
                </a:solidFill>
              </a:rPr>
              <a:pPr/>
              <a:t>20/06/2015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011382-34F6-45A3-B26B-CB631A5038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288809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218041-F70D-4A2F-81E5-972B48E7BFFB}" type="datetimeFigureOut">
              <a:rPr lang="en-GB" smtClean="0">
                <a:solidFill>
                  <a:prstClr val="black">
                    <a:tint val="75000"/>
                  </a:prstClr>
                </a:solidFill>
              </a:rPr>
              <a:pPr/>
              <a:t>20/06/2015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011382-34F6-45A3-B26B-CB631A5038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367621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218041-F70D-4A2F-81E5-972B48E7BFFB}"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011382-34F6-45A3-B26B-CB631A5038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536973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218041-F70D-4A2F-81E5-972B48E7BFFB}"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011382-34F6-45A3-B26B-CB631A5038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242436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0F38F400-DB99-40D9-8B4F-CB6BE0BD1015}" type="datetimeFigureOut">
              <a:rPr lang="fr-FR" smtClean="0">
                <a:solidFill>
                  <a:prstClr val="black">
                    <a:tint val="75000"/>
                  </a:prstClr>
                </a:solidFill>
              </a:rPr>
              <a:pPr/>
              <a:t>20/06/2015</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188C33FE-5E1E-48CC-BD3E-268E794F9808}"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007125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0F38F400-DB99-40D9-8B4F-CB6BE0BD1015}" type="datetimeFigureOut">
              <a:rPr lang="fr-FR" smtClean="0">
                <a:solidFill>
                  <a:prstClr val="black">
                    <a:tint val="75000"/>
                  </a:prstClr>
                </a:solidFill>
              </a:rPr>
              <a:pPr/>
              <a:t>20/06/2015</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188C33FE-5E1E-48CC-BD3E-268E794F9808}"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370335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38F400-DB99-40D9-8B4F-CB6BE0BD1015}" type="datetimeFigureOut">
              <a:rPr lang="fr-FR" smtClean="0">
                <a:solidFill>
                  <a:prstClr val="black">
                    <a:tint val="75000"/>
                  </a:prstClr>
                </a:solidFill>
              </a:rPr>
              <a:pPr/>
              <a:t>20/06/2015</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188C33FE-5E1E-48CC-BD3E-268E794F9808}"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22065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3645A3-306B-4CD3-B6D2-E9AAC3645D84}" type="datetimeFigureOut">
              <a:rPr lang="en-GB" smtClean="0">
                <a:solidFill>
                  <a:prstClr val="black">
                    <a:tint val="75000"/>
                  </a:prstClr>
                </a:solidFill>
              </a:rPr>
              <a:pPr/>
              <a:t>20/06/2015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A225F811-D9B4-4065-A058-6067304FCE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46096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0F38F400-DB99-40D9-8B4F-CB6BE0BD1015}" type="datetimeFigureOut">
              <a:rPr lang="fr-FR" smtClean="0">
                <a:solidFill>
                  <a:prstClr val="black">
                    <a:tint val="75000"/>
                  </a:prstClr>
                </a:solidFill>
              </a:rPr>
              <a:pPr/>
              <a:t>20/06/2015</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188C33FE-5E1E-48CC-BD3E-268E794F9808}"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1303871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0F38F400-DB99-40D9-8B4F-CB6BE0BD1015}" type="datetimeFigureOut">
              <a:rPr lang="fr-FR" smtClean="0">
                <a:solidFill>
                  <a:prstClr val="black">
                    <a:tint val="75000"/>
                  </a:prstClr>
                </a:solidFill>
              </a:rPr>
              <a:pPr/>
              <a:t>20/06/2015</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188C33FE-5E1E-48CC-BD3E-268E794F9808}"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9730944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0F38F400-DB99-40D9-8B4F-CB6BE0BD1015}" type="datetimeFigureOut">
              <a:rPr lang="fr-FR" smtClean="0">
                <a:solidFill>
                  <a:prstClr val="black">
                    <a:tint val="75000"/>
                  </a:prstClr>
                </a:solidFill>
              </a:rPr>
              <a:pPr/>
              <a:t>20/06/2015</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188C33FE-5E1E-48CC-BD3E-268E794F9808}"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0538282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38F400-DB99-40D9-8B4F-CB6BE0BD1015}" type="datetimeFigureOut">
              <a:rPr lang="fr-FR" smtClean="0">
                <a:solidFill>
                  <a:prstClr val="black">
                    <a:tint val="75000"/>
                  </a:prstClr>
                </a:solidFill>
              </a:rPr>
              <a:pPr/>
              <a:t>20/06/2015</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188C33FE-5E1E-48CC-BD3E-268E794F9808}"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6204960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38F400-DB99-40D9-8B4F-CB6BE0BD1015}" type="datetimeFigureOut">
              <a:rPr lang="fr-FR" smtClean="0">
                <a:solidFill>
                  <a:prstClr val="black">
                    <a:tint val="75000"/>
                  </a:prstClr>
                </a:solidFill>
              </a:rPr>
              <a:pPr/>
              <a:t>20/06/2015</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188C33FE-5E1E-48CC-BD3E-268E794F9808}"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2372682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38F400-DB99-40D9-8B4F-CB6BE0BD1015}" type="datetimeFigureOut">
              <a:rPr lang="fr-FR" smtClean="0">
                <a:solidFill>
                  <a:prstClr val="black">
                    <a:tint val="75000"/>
                  </a:prstClr>
                </a:solidFill>
              </a:rPr>
              <a:pPr/>
              <a:t>20/06/2015</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188C33FE-5E1E-48CC-BD3E-268E794F9808}"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898876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0F38F400-DB99-40D9-8B4F-CB6BE0BD1015}" type="datetimeFigureOut">
              <a:rPr lang="fr-FR" smtClean="0">
                <a:solidFill>
                  <a:prstClr val="black">
                    <a:tint val="75000"/>
                  </a:prstClr>
                </a:solidFill>
              </a:rPr>
              <a:pPr/>
              <a:t>20/06/2015</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188C33FE-5E1E-48CC-BD3E-268E794F9808}"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5792104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0F38F400-DB99-40D9-8B4F-CB6BE0BD1015}" type="datetimeFigureOut">
              <a:rPr lang="fr-FR" smtClean="0">
                <a:solidFill>
                  <a:prstClr val="black">
                    <a:tint val="75000"/>
                  </a:prstClr>
                </a:solidFill>
              </a:rPr>
              <a:pPr/>
              <a:t>20/06/2015</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188C33FE-5E1E-48CC-BD3E-268E794F9808}"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1445290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93C1058-08BF-4433-B81D-B0AB8CD6DB86}" type="datetimeFigureOut">
              <a:rPr lang="en-US">
                <a:solidFill>
                  <a:prstClr val="black">
                    <a:tint val="75000"/>
                  </a:prstClr>
                </a:solidFill>
              </a:rPr>
              <a:pPr>
                <a:defRPr/>
              </a:pPr>
              <a:t>6/20/2015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CB8DB4F-B4DE-4E9A-A53A-18107AD49716}" type="slidenum">
              <a:rPr lang="en-US" altLang="en-US"/>
              <a:pPr/>
              <a:t>‹#›</a:t>
            </a:fld>
            <a:endParaRPr lang="en-US" altLang="en-US"/>
          </a:p>
        </p:txBody>
      </p:sp>
    </p:spTree>
    <p:extLst>
      <p:ext uri="{BB962C8B-B14F-4D97-AF65-F5344CB8AC3E}">
        <p14:creationId xmlns:p14="http://schemas.microsoft.com/office/powerpoint/2010/main" val="28331715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4E43DD0-46B0-402D-9E5C-D9669BB7A013}" type="datetimeFigureOut">
              <a:rPr lang="en-US">
                <a:solidFill>
                  <a:prstClr val="black">
                    <a:tint val="75000"/>
                  </a:prstClr>
                </a:solidFill>
              </a:rPr>
              <a:pPr>
                <a:defRPr/>
              </a:pPr>
              <a:t>6/20/2015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43C4D35-1AF2-406C-A935-33E0344FB23B}" type="slidenum">
              <a:rPr lang="en-US" altLang="en-US"/>
              <a:pPr/>
              <a:t>‹#›</a:t>
            </a:fld>
            <a:endParaRPr lang="en-US" altLang="en-US"/>
          </a:p>
        </p:txBody>
      </p:sp>
    </p:spTree>
    <p:extLst>
      <p:ext uri="{BB962C8B-B14F-4D97-AF65-F5344CB8AC3E}">
        <p14:creationId xmlns:p14="http://schemas.microsoft.com/office/powerpoint/2010/main" val="572430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3645A3-306B-4CD3-B6D2-E9AAC3645D84}" type="datetimeFigureOut">
              <a:rPr lang="en-GB" smtClean="0">
                <a:solidFill>
                  <a:prstClr val="black">
                    <a:tint val="75000"/>
                  </a:prstClr>
                </a:solidFill>
              </a:rPr>
              <a:pPr/>
              <a:t>20/06/2015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225F811-D9B4-4065-A058-6067304FCE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015780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90B2024-5EE2-4C14-A6B2-C2430C49FB9F}" type="datetimeFigureOut">
              <a:rPr lang="en-US">
                <a:solidFill>
                  <a:prstClr val="black">
                    <a:tint val="75000"/>
                  </a:prstClr>
                </a:solidFill>
              </a:rPr>
              <a:pPr>
                <a:defRPr/>
              </a:pPr>
              <a:t>6/20/2015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ED9AA68-0558-4EC8-97DE-094A6FAE4B74}" type="slidenum">
              <a:rPr lang="en-US" altLang="en-US"/>
              <a:pPr/>
              <a:t>‹#›</a:t>
            </a:fld>
            <a:endParaRPr lang="en-US" altLang="en-US"/>
          </a:p>
        </p:txBody>
      </p:sp>
    </p:spTree>
    <p:extLst>
      <p:ext uri="{BB962C8B-B14F-4D97-AF65-F5344CB8AC3E}">
        <p14:creationId xmlns:p14="http://schemas.microsoft.com/office/powerpoint/2010/main" val="22371096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3B362B7-B5F8-4344-8C38-31F86114A77F}" type="datetimeFigureOut">
              <a:rPr lang="en-US">
                <a:solidFill>
                  <a:prstClr val="black">
                    <a:tint val="75000"/>
                  </a:prstClr>
                </a:solidFill>
              </a:rPr>
              <a:pPr>
                <a:defRPr/>
              </a:pPr>
              <a:t>6/20/2015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C74FD66-4AD1-4D13-877F-9B987EC89920}" type="slidenum">
              <a:rPr lang="en-US" altLang="en-US"/>
              <a:pPr/>
              <a:t>‹#›</a:t>
            </a:fld>
            <a:endParaRPr lang="en-US" altLang="en-US"/>
          </a:p>
        </p:txBody>
      </p:sp>
    </p:spTree>
    <p:extLst>
      <p:ext uri="{BB962C8B-B14F-4D97-AF65-F5344CB8AC3E}">
        <p14:creationId xmlns:p14="http://schemas.microsoft.com/office/powerpoint/2010/main" val="36516727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514C43F-0A52-4E53-900E-6602365C8889}" type="datetimeFigureOut">
              <a:rPr lang="en-US">
                <a:solidFill>
                  <a:prstClr val="black">
                    <a:tint val="75000"/>
                  </a:prstClr>
                </a:solidFill>
              </a:rPr>
              <a:pPr>
                <a:defRPr/>
              </a:pPr>
              <a:t>6/20/2015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D74C5C3B-7A4A-4C7D-8438-C91769C8DAA3}" type="slidenum">
              <a:rPr lang="en-US" altLang="en-US"/>
              <a:pPr/>
              <a:t>‹#›</a:t>
            </a:fld>
            <a:endParaRPr lang="en-US" altLang="en-US"/>
          </a:p>
        </p:txBody>
      </p:sp>
    </p:spTree>
    <p:extLst>
      <p:ext uri="{BB962C8B-B14F-4D97-AF65-F5344CB8AC3E}">
        <p14:creationId xmlns:p14="http://schemas.microsoft.com/office/powerpoint/2010/main" val="22488712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3306FEA-0320-4BBA-841E-5CF3E773F379}" type="datetimeFigureOut">
              <a:rPr lang="en-US">
                <a:solidFill>
                  <a:prstClr val="black">
                    <a:tint val="75000"/>
                  </a:prstClr>
                </a:solidFill>
              </a:rPr>
              <a:pPr>
                <a:defRPr/>
              </a:pPr>
              <a:t>6/20/2015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6CF63F9F-01A7-44B3-ABF2-1438B81A3D4A}" type="slidenum">
              <a:rPr lang="en-US" altLang="en-US"/>
              <a:pPr/>
              <a:t>‹#›</a:t>
            </a:fld>
            <a:endParaRPr lang="en-US" altLang="en-US"/>
          </a:p>
        </p:txBody>
      </p:sp>
    </p:spTree>
    <p:extLst>
      <p:ext uri="{BB962C8B-B14F-4D97-AF65-F5344CB8AC3E}">
        <p14:creationId xmlns:p14="http://schemas.microsoft.com/office/powerpoint/2010/main" val="17037904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0EBCCB2-CDB7-4CF6-B582-6AAA3D05F22E}" type="datetimeFigureOut">
              <a:rPr lang="en-US">
                <a:solidFill>
                  <a:prstClr val="black">
                    <a:tint val="75000"/>
                  </a:prstClr>
                </a:solidFill>
              </a:rPr>
              <a:pPr>
                <a:defRPr/>
              </a:pPr>
              <a:t>6/20/2015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F8C4169C-3D94-409F-9629-08655AC092CD}" type="slidenum">
              <a:rPr lang="en-US" altLang="en-US"/>
              <a:pPr/>
              <a:t>‹#›</a:t>
            </a:fld>
            <a:endParaRPr lang="en-US" altLang="en-US"/>
          </a:p>
        </p:txBody>
      </p:sp>
    </p:spTree>
    <p:extLst>
      <p:ext uri="{BB962C8B-B14F-4D97-AF65-F5344CB8AC3E}">
        <p14:creationId xmlns:p14="http://schemas.microsoft.com/office/powerpoint/2010/main" val="29165427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C379B3C-FE2C-47BA-BD95-A9CDD60011C9}" type="datetimeFigureOut">
              <a:rPr lang="en-US">
                <a:solidFill>
                  <a:prstClr val="black">
                    <a:tint val="75000"/>
                  </a:prstClr>
                </a:solidFill>
              </a:rPr>
              <a:pPr>
                <a:defRPr/>
              </a:pPr>
              <a:t>6/20/2015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9292626B-0A52-45B1-B145-BBBC89D3721D}" type="slidenum">
              <a:rPr lang="en-US" altLang="en-US"/>
              <a:pPr/>
              <a:t>‹#›</a:t>
            </a:fld>
            <a:endParaRPr lang="en-US" altLang="en-US"/>
          </a:p>
        </p:txBody>
      </p:sp>
    </p:spTree>
    <p:extLst>
      <p:ext uri="{BB962C8B-B14F-4D97-AF65-F5344CB8AC3E}">
        <p14:creationId xmlns:p14="http://schemas.microsoft.com/office/powerpoint/2010/main" val="20818075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7CAF52D-26D0-4EEB-B700-CBEACA2DA8A9}" type="datetimeFigureOut">
              <a:rPr lang="en-US">
                <a:solidFill>
                  <a:prstClr val="black">
                    <a:tint val="75000"/>
                  </a:prstClr>
                </a:solidFill>
              </a:rPr>
              <a:pPr>
                <a:defRPr/>
              </a:pPr>
              <a:t>6/20/2015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61DC88D-E556-4D77-9804-3EA0001A998C}" type="slidenum">
              <a:rPr lang="en-US" altLang="en-US"/>
              <a:pPr/>
              <a:t>‹#›</a:t>
            </a:fld>
            <a:endParaRPr lang="en-US" altLang="en-US"/>
          </a:p>
        </p:txBody>
      </p:sp>
    </p:spTree>
    <p:extLst>
      <p:ext uri="{BB962C8B-B14F-4D97-AF65-F5344CB8AC3E}">
        <p14:creationId xmlns:p14="http://schemas.microsoft.com/office/powerpoint/2010/main" val="1942858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F4995DE-909B-4762-B626-AFFF0BCC7578}" type="datetimeFigureOut">
              <a:rPr lang="en-US">
                <a:solidFill>
                  <a:prstClr val="black">
                    <a:tint val="75000"/>
                  </a:prstClr>
                </a:solidFill>
              </a:rPr>
              <a:pPr>
                <a:defRPr/>
              </a:pPr>
              <a:t>6/20/2015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9DB1168-A7CA-4D98-A080-3DC7E405694C}" type="slidenum">
              <a:rPr lang="en-US" altLang="en-US"/>
              <a:pPr/>
              <a:t>‹#›</a:t>
            </a:fld>
            <a:endParaRPr lang="en-US" altLang="en-US"/>
          </a:p>
        </p:txBody>
      </p:sp>
    </p:spTree>
    <p:extLst>
      <p:ext uri="{BB962C8B-B14F-4D97-AF65-F5344CB8AC3E}">
        <p14:creationId xmlns:p14="http://schemas.microsoft.com/office/powerpoint/2010/main" val="7765659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99FA6F0-E259-494E-8D34-52F7EFB25144}" type="datetimeFigureOut">
              <a:rPr lang="en-US">
                <a:solidFill>
                  <a:prstClr val="black">
                    <a:tint val="75000"/>
                  </a:prstClr>
                </a:solidFill>
              </a:rPr>
              <a:pPr>
                <a:defRPr/>
              </a:pPr>
              <a:t>6/20/2015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990F1A5-F03A-49EF-91D6-15E1CDE256EB}" type="slidenum">
              <a:rPr lang="en-US" altLang="en-US"/>
              <a:pPr/>
              <a:t>‹#›</a:t>
            </a:fld>
            <a:endParaRPr lang="en-US" altLang="en-US"/>
          </a:p>
        </p:txBody>
      </p:sp>
    </p:spTree>
    <p:extLst>
      <p:ext uri="{BB962C8B-B14F-4D97-AF65-F5344CB8AC3E}">
        <p14:creationId xmlns:p14="http://schemas.microsoft.com/office/powerpoint/2010/main" val="13205952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A14D6BD-9CFB-4DB7-92BB-76375166FCCC}"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12FBD93-EC48-455A-B96A-CD5CA349FE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01147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3645A3-306B-4CD3-B6D2-E9AAC3645D84}" type="datetimeFigureOut">
              <a:rPr lang="en-GB" smtClean="0">
                <a:solidFill>
                  <a:prstClr val="black">
                    <a:tint val="75000"/>
                  </a:prstClr>
                </a:solidFill>
              </a:rPr>
              <a:pPr/>
              <a:t>20/06/2015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225F811-D9B4-4065-A058-6067304FCE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57313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14D6BD-9CFB-4DB7-92BB-76375166FCCC}"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12FBD93-EC48-455A-B96A-CD5CA349FE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770365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14D6BD-9CFB-4DB7-92BB-76375166FCCC}"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12FBD93-EC48-455A-B96A-CD5CA349FE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168993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A14D6BD-9CFB-4DB7-92BB-76375166FCCC}" type="datetimeFigureOut">
              <a:rPr lang="en-GB" smtClean="0">
                <a:solidFill>
                  <a:prstClr val="black">
                    <a:tint val="75000"/>
                  </a:prstClr>
                </a:solidFill>
              </a:rPr>
              <a:pPr/>
              <a:t>20/06/2015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12FBD93-EC48-455A-B96A-CD5CA349FE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16751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A14D6BD-9CFB-4DB7-92BB-76375166FCCC}" type="datetimeFigureOut">
              <a:rPr lang="en-GB" smtClean="0">
                <a:solidFill>
                  <a:prstClr val="black">
                    <a:tint val="75000"/>
                  </a:prstClr>
                </a:solidFill>
              </a:rPr>
              <a:pPr/>
              <a:t>20/06/2015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12FBD93-EC48-455A-B96A-CD5CA349FE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532884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A14D6BD-9CFB-4DB7-92BB-76375166FCCC}" type="datetimeFigureOut">
              <a:rPr lang="en-GB" smtClean="0">
                <a:solidFill>
                  <a:prstClr val="black">
                    <a:tint val="75000"/>
                  </a:prstClr>
                </a:solidFill>
              </a:rPr>
              <a:pPr/>
              <a:t>20/06/2015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12FBD93-EC48-455A-B96A-CD5CA349FE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607243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4D6BD-9CFB-4DB7-92BB-76375166FCCC}" type="datetimeFigureOut">
              <a:rPr lang="en-GB" smtClean="0">
                <a:solidFill>
                  <a:prstClr val="black">
                    <a:tint val="75000"/>
                  </a:prstClr>
                </a:solidFill>
              </a:rPr>
              <a:pPr/>
              <a:t>20/06/2015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12FBD93-EC48-455A-B96A-CD5CA349FE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119749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14D6BD-9CFB-4DB7-92BB-76375166FCCC}" type="datetimeFigureOut">
              <a:rPr lang="en-GB" smtClean="0">
                <a:solidFill>
                  <a:prstClr val="black">
                    <a:tint val="75000"/>
                  </a:prstClr>
                </a:solidFill>
              </a:rPr>
              <a:pPr/>
              <a:t>20/06/2015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12FBD93-EC48-455A-B96A-CD5CA349FE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652141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14D6BD-9CFB-4DB7-92BB-76375166FCCC}" type="datetimeFigureOut">
              <a:rPr lang="en-GB" smtClean="0">
                <a:solidFill>
                  <a:prstClr val="black">
                    <a:tint val="75000"/>
                  </a:prstClr>
                </a:solidFill>
              </a:rPr>
              <a:pPr/>
              <a:t>20/06/2015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12FBD93-EC48-455A-B96A-CD5CA349FE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894788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14D6BD-9CFB-4DB7-92BB-76375166FCCC}"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12FBD93-EC48-455A-B96A-CD5CA349FE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836392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14D6BD-9CFB-4DB7-92BB-76375166FCCC}"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12FBD93-EC48-455A-B96A-CD5CA349FE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01903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645A3-306B-4CD3-B6D2-E9AAC3645D84}"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5F811-D9B4-4065-A058-6067304FCEC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847256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14D6BD-9CFB-4DB7-92BB-76375166FCCC}"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2FBD93-EC48-455A-B96A-CD5CA349FE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4347398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D1E73F4-59A8-4D46-B517-F8995B096EDF}" type="datetimeFigureOut">
              <a:rPr lang="en-US">
                <a:solidFill>
                  <a:prstClr val="black">
                    <a:tint val="75000"/>
                  </a:prstClr>
                </a:solidFill>
              </a:rPr>
              <a:pPr>
                <a:defRPr/>
              </a:pPr>
              <a:t>6/20/2015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4A84CF0F-B8ED-40E2-8D6B-DF5BC6BCB09C}" type="slidenum">
              <a:rPr lang="en-US"/>
              <a:pPr fontAlgn="base">
                <a:spcBef>
                  <a:spcPct val="0"/>
                </a:spcBef>
                <a:spcAft>
                  <a:spcPct val="0"/>
                </a:spcAft>
              </a:pPr>
              <a:t>‹#›</a:t>
            </a:fld>
            <a:endParaRPr lang="en-US"/>
          </a:p>
        </p:txBody>
      </p:sp>
    </p:spTree>
    <p:extLst>
      <p:ext uri="{BB962C8B-B14F-4D97-AF65-F5344CB8AC3E}">
        <p14:creationId xmlns:p14="http://schemas.microsoft.com/office/powerpoint/2010/main" val="138442993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BDF8D1ED-D9E3-4016-9F77-B36CDCAE3773}" type="datetimeFigureOut">
              <a:rPr lang="en-GB">
                <a:solidFill>
                  <a:prstClr val="black">
                    <a:tint val="75000"/>
                  </a:prstClr>
                </a:solidFill>
              </a:rPr>
              <a:pPr>
                <a:defRPr/>
              </a:pPr>
              <a:t>20/06/2015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422A713A-55B6-4747-B22E-9A47871389D1}" type="slidenum">
              <a:rPr lang="en-GB" altLang="en-US"/>
              <a:pPr fontAlgn="base">
                <a:spcBef>
                  <a:spcPct val="0"/>
                </a:spcBef>
                <a:spcAft>
                  <a:spcPct val="0"/>
                </a:spcAft>
              </a:pPr>
              <a:t>‹#›</a:t>
            </a:fld>
            <a:endParaRPr lang="en-GB" altLang="en-US"/>
          </a:p>
        </p:txBody>
      </p:sp>
    </p:spTree>
    <p:extLst>
      <p:ext uri="{BB962C8B-B14F-4D97-AF65-F5344CB8AC3E}">
        <p14:creationId xmlns:p14="http://schemas.microsoft.com/office/powerpoint/2010/main" val="107103529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Calibri" pitchFamily="34" charset="0"/>
            </a:endParaRPr>
          </a:p>
        </p:txBody>
      </p:sp>
      <p:sp>
        <p:nvSpPr>
          <p:cNvPr id="2" name="Title Placeholder 1"/>
          <p:cNvSpPr>
            <a:spLocks noGrp="1"/>
          </p:cNvSpPr>
          <p:nvPr>
            <p:ph type="title"/>
          </p:nvPr>
        </p:nvSpPr>
        <p:spPr>
          <a:xfrm>
            <a:off x="1738313" y="533400"/>
            <a:ext cx="5497512"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3316" name="Text Placeholder 2"/>
          <p:cNvSpPr>
            <a:spLocks noGrp="1"/>
          </p:cNvSpPr>
          <p:nvPr>
            <p:ph type="body" idx="1"/>
          </p:nvPr>
        </p:nvSpPr>
        <p:spPr bwMode="auto">
          <a:xfrm>
            <a:off x="457200" y="1600200"/>
            <a:ext cx="8229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Calibri" pitchFamily="34" charset="0"/>
            </a:endParaRPr>
          </a:p>
        </p:txBody>
      </p:sp>
      <p:sp>
        <p:nvSpPr>
          <p:cNvPr id="4" name="Date Placeholder 3"/>
          <p:cNvSpPr>
            <a:spLocks noGrp="1"/>
          </p:cNvSpPr>
          <p:nvPr>
            <p:ph type="dt" sz="half" idx="2"/>
          </p:nvPr>
        </p:nvSpPr>
        <p:spPr>
          <a:xfrm>
            <a:off x="457200" y="19050"/>
            <a:ext cx="2895600" cy="32861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alibri" pitchFamily="34" charset="0"/>
              </a:defRPr>
            </a:lvl1pPr>
          </a:lstStyle>
          <a:p>
            <a:pPr fontAlgn="base">
              <a:spcBef>
                <a:spcPct val="0"/>
              </a:spcBef>
              <a:spcAft>
                <a:spcPct val="0"/>
              </a:spcAft>
              <a:defRPr/>
            </a:pPr>
            <a:fld id="{16F6CF05-313F-4CAA-947E-EED6C8B58B8E}" type="datetimeFigureOut">
              <a:rPr lang="en-GB"/>
              <a:pPr fontAlgn="base">
                <a:spcBef>
                  <a:spcPct val="0"/>
                </a:spcBef>
                <a:spcAft>
                  <a:spcPct val="0"/>
                </a:spcAft>
                <a:defRPr/>
              </a:pPr>
              <a:t>20/06/2015</a:t>
            </a:fld>
            <a:endParaRPr lang="en-GB"/>
          </a:p>
        </p:txBody>
      </p:sp>
      <p:sp>
        <p:nvSpPr>
          <p:cNvPr id="5" name="Footer Placeholder 4"/>
          <p:cNvSpPr>
            <a:spLocks noGrp="1"/>
          </p:cNvSpPr>
          <p:nvPr>
            <p:ph type="ftr" sz="quarter" idx="3"/>
          </p:nvPr>
        </p:nvSpPr>
        <p:spPr>
          <a:xfrm>
            <a:off x="3429000" y="19050"/>
            <a:ext cx="4114800" cy="328613"/>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FFFFFF"/>
                </a:solidFill>
                <a:latin typeface="Calibri" pitchFamily="34" charset="0"/>
              </a:defRPr>
            </a:lvl1pPr>
          </a:lstStyle>
          <a:p>
            <a:pPr fontAlgn="base">
              <a:spcBef>
                <a:spcPct val="0"/>
              </a:spcBef>
              <a:spcAft>
                <a:spcPct val="0"/>
              </a:spcAft>
              <a:defRPr/>
            </a:pPr>
            <a:endParaRPr lang="en-GB"/>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wrap="square" lIns="91440" tIns="45720" rIns="91440" bIns="45720" numCol="1" anchor="ctr" anchorCtr="0" compatLnSpc="1">
            <a:prstTxWarp prst="textNoShape">
              <a:avLst/>
            </a:prstTxWarp>
          </a:bodyPr>
          <a:lstStyle>
            <a:lvl1pPr>
              <a:defRPr sz="1400" b="1">
                <a:solidFill>
                  <a:srgbClr val="FFFFFF"/>
                </a:solidFill>
                <a:latin typeface="Calibri" pitchFamily="34" charset="0"/>
              </a:defRPr>
            </a:lvl1pPr>
          </a:lstStyle>
          <a:p>
            <a:pPr fontAlgn="base">
              <a:spcBef>
                <a:spcPct val="0"/>
              </a:spcBef>
              <a:spcAft>
                <a:spcPct val="0"/>
              </a:spcAft>
              <a:defRPr/>
            </a:pPr>
            <a:fld id="{E79D1A98-CBAE-4727-869E-8BE38A1BA521}" type="slidenum">
              <a:rPr lang="en-GB"/>
              <a:pPr fontAlgn="base">
                <a:spcBef>
                  <a:spcPct val="0"/>
                </a:spcBef>
                <a:spcAft>
                  <a:spcPct val="0"/>
                </a:spcAft>
                <a:defRPr/>
              </a:pPr>
              <a:t>‹#›</a:t>
            </a:fld>
            <a:endParaRPr lang="en-GB"/>
          </a:p>
        </p:txBody>
      </p:sp>
      <p:pic>
        <p:nvPicPr>
          <p:cNvPr id="13321" name="Picture 8"/>
          <p:cNvPicPr>
            <a:picLocks noChangeAspect="1"/>
          </p:cNvPicPr>
          <p:nvPr/>
        </p:nvPicPr>
        <p:blipFill>
          <a:blip r:embed="rId13" cstate="print"/>
          <a:srcRect/>
          <a:stretch>
            <a:fillRect/>
          </a:stretch>
        </p:blipFill>
        <p:spPr bwMode="auto">
          <a:xfrm>
            <a:off x="107950" y="395288"/>
            <a:ext cx="1535113" cy="1347787"/>
          </a:xfrm>
          <a:prstGeom prst="rect">
            <a:avLst/>
          </a:prstGeom>
          <a:noFill/>
          <a:ln w="9525">
            <a:noFill/>
            <a:miter lim="800000"/>
            <a:headEnd/>
            <a:tailEnd/>
          </a:ln>
        </p:spPr>
      </p:pic>
      <p:pic>
        <p:nvPicPr>
          <p:cNvPr id="13322" name="Picture 7"/>
          <p:cNvPicPr>
            <a:picLocks noChangeAspect="1"/>
          </p:cNvPicPr>
          <p:nvPr/>
        </p:nvPicPr>
        <p:blipFill>
          <a:blip r:embed="rId14" cstate="print"/>
          <a:srcRect/>
          <a:stretch>
            <a:fillRect/>
          </a:stretch>
        </p:blipFill>
        <p:spPr bwMode="auto">
          <a:xfrm>
            <a:off x="7354888" y="620713"/>
            <a:ext cx="1579562" cy="690562"/>
          </a:xfrm>
          <a:prstGeom prst="rect">
            <a:avLst/>
          </a:prstGeom>
          <a:noFill/>
          <a:ln w="9525">
            <a:noFill/>
            <a:miter lim="800000"/>
            <a:headEnd/>
            <a:tailEnd/>
          </a:ln>
        </p:spPr>
      </p:pic>
    </p:spTree>
    <p:extLst>
      <p:ext uri="{BB962C8B-B14F-4D97-AF65-F5344CB8AC3E}">
        <p14:creationId xmlns:p14="http://schemas.microsoft.com/office/powerpoint/2010/main" val="17300812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Calibri" pitchFamily="34" charset="0"/>
        </a:defRPr>
      </a:lvl2pPr>
      <a:lvl3pPr algn="l" rtl="0" eaLnBrk="0" fontAlgn="base" hangingPunct="0">
        <a:spcBef>
          <a:spcPct val="0"/>
        </a:spcBef>
        <a:spcAft>
          <a:spcPct val="0"/>
        </a:spcAft>
        <a:defRPr sz="4000">
          <a:solidFill>
            <a:schemeClr val="tx2"/>
          </a:solidFill>
          <a:latin typeface="Calibri" pitchFamily="34" charset="0"/>
        </a:defRPr>
      </a:lvl3pPr>
      <a:lvl4pPr algn="l" rtl="0" eaLnBrk="0" fontAlgn="base" hangingPunct="0">
        <a:spcBef>
          <a:spcPct val="0"/>
        </a:spcBef>
        <a:spcAft>
          <a:spcPct val="0"/>
        </a:spcAft>
        <a:defRPr sz="4000">
          <a:solidFill>
            <a:schemeClr val="tx2"/>
          </a:solidFill>
          <a:latin typeface="Calibri" pitchFamily="34" charset="0"/>
        </a:defRPr>
      </a:lvl4pPr>
      <a:lvl5pPr algn="l" rtl="0" eaLnBrk="0" fontAlgn="base" hangingPunct="0">
        <a:spcBef>
          <a:spcPct val="0"/>
        </a:spcBef>
        <a:spcAft>
          <a:spcPct val="0"/>
        </a:spcAft>
        <a:defRPr sz="4000">
          <a:solidFill>
            <a:schemeClr val="tx2"/>
          </a:solidFill>
          <a:latin typeface="Calibri" pitchFamily="34" charset="0"/>
        </a:defRPr>
      </a:lvl5pPr>
      <a:lvl6pPr marL="457200" algn="l" rtl="0" fontAlgn="base">
        <a:spcBef>
          <a:spcPct val="0"/>
        </a:spcBef>
        <a:spcAft>
          <a:spcPct val="0"/>
        </a:spcAft>
        <a:defRPr sz="4000">
          <a:solidFill>
            <a:schemeClr val="tx2"/>
          </a:solidFill>
          <a:latin typeface="Calibri" pitchFamily="34" charset="0"/>
        </a:defRPr>
      </a:lvl6pPr>
      <a:lvl7pPr marL="914400" algn="l" rtl="0" fontAlgn="base">
        <a:spcBef>
          <a:spcPct val="0"/>
        </a:spcBef>
        <a:spcAft>
          <a:spcPct val="0"/>
        </a:spcAft>
        <a:defRPr sz="4000">
          <a:solidFill>
            <a:schemeClr val="tx2"/>
          </a:solidFill>
          <a:latin typeface="Calibri" pitchFamily="34" charset="0"/>
        </a:defRPr>
      </a:lvl7pPr>
      <a:lvl8pPr marL="1371600" algn="l" rtl="0" fontAlgn="base">
        <a:spcBef>
          <a:spcPct val="0"/>
        </a:spcBef>
        <a:spcAft>
          <a:spcPct val="0"/>
        </a:spcAft>
        <a:defRPr sz="4000">
          <a:solidFill>
            <a:schemeClr val="tx2"/>
          </a:solidFill>
          <a:latin typeface="Calibri" pitchFamily="34" charset="0"/>
        </a:defRPr>
      </a:lvl8pPr>
      <a:lvl9pPr marL="1828800" algn="l" rtl="0" fontAlgn="base">
        <a:spcBef>
          <a:spcPct val="0"/>
        </a:spcBef>
        <a:spcAft>
          <a:spcPct val="0"/>
        </a:spcAft>
        <a:defRPr sz="4000">
          <a:solidFill>
            <a:schemeClr val="tx2"/>
          </a:solidFill>
          <a:latin typeface="Calibri" pitchFamily="34" charset="0"/>
        </a:defRPr>
      </a:lvl9pPr>
    </p:titleStyle>
    <p:body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Calibri" pitchFamily="34" charset="0"/>
          <a:ea typeface="+mn-ea"/>
          <a:cs typeface="+mn-cs"/>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Calibri" pitchFamily="34" charset="0"/>
          <a:ea typeface="+mn-ea"/>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Calibri" pitchFamily="34" charset="0"/>
          <a:ea typeface="+mn-ea"/>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Calibri" pitchFamily="34" charset="0"/>
          <a:ea typeface="+mn-ea"/>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Calibri"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3B165F-CA9C-469D-BF72-451A2D1029A9}"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BA96C-D903-4D03-8C25-5A09BF703CF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2214760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A499CE-0FD4-41C5-B781-8C4541510F0A}" type="datetimeFigureOut">
              <a:rPr lang="fr-FR" smtClean="0">
                <a:solidFill>
                  <a:prstClr val="black">
                    <a:tint val="75000"/>
                  </a:prstClr>
                </a:solidFill>
              </a:rPr>
              <a:pPr/>
              <a:t>20/06/2015</a:t>
            </a:fld>
            <a:endParaRPr lang="fr-F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3A6C96-D5D8-44EB-B75A-BCD0223AAB1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3990926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mc:Choice xmlns:p14="http://schemas.microsoft.com/office/powerpoint/2010/main" Requires="p14">
      <p:transition p14:dur="0"/>
    </mc:Choice>
    <mc:Fallback>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5A5E6-6C41-4D8B-B52A-767F268724F0}"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3C7A37-6869-42C5-9088-A9F59D433FB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2497533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18041-F70D-4A2F-81E5-972B48E7BFFB}"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11382-34F6-45A3-B26B-CB631A5038C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0217721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38F400-DB99-40D9-8B4F-CB6BE0BD1015}" type="datetimeFigureOut">
              <a:rPr lang="fr-FR" smtClean="0">
                <a:solidFill>
                  <a:prstClr val="black">
                    <a:tint val="75000"/>
                  </a:prstClr>
                </a:solidFill>
              </a:rPr>
              <a:pPr/>
              <a:t>20/06/2015</a:t>
            </a:fld>
            <a:endParaRPr lang="fr-F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C33FE-5E1E-48CC-BD3E-268E794F9808}"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51114374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3341EDD6-7C3C-40A0-A5EF-7F2227A44A64}" type="datetimeFigureOut">
              <a:rPr lang="en-US">
                <a:solidFill>
                  <a:prstClr val="black">
                    <a:tint val="75000"/>
                  </a:prstClr>
                </a:solidFill>
              </a:rPr>
              <a:pPr>
                <a:defRPr/>
              </a:pPr>
              <a:t>6/20/2015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AC897B2B-C91B-40E4-A274-4FA6633800B1}" type="slidenum">
              <a:rPr lang="en-US" altLang="en-US"/>
              <a:pPr fontAlgn="base">
                <a:spcBef>
                  <a:spcPct val="0"/>
                </a:spcBef>
                <a:spcAft>
                  <a:spcPct val="0"/>
                </a:spcAft>
              </a:pPr>
              <a:t>‹#›</a:t>
            </a:fld>
            <a:endParaRPr lang="en-US" altLang="en-US"/>
          </a:p>
        </p:txBody>
      </p:sp>
    </p:spTree>
    <p:extLst>
      <p:ext uri="{BB962C8B-B14F-4D97-AF65-F5344CB8AC3E}">
        <p14:creationId xmlns:p14="http://schemas.microsoft.com/office/powerpoint/2010/main" val="241353624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14D6BD-9CFB-4DB7-92BB-76375166FCCC}" type="datetimeFigureOut">
              <a:rPr lang="en-GB" smtClean="0">
                <a:solidFill>
                  <a:prstClr val="black">
                    <a:tint val="75000"/>
                  </a:prstClr>
                </a:solidFill>
              </a:rPr>
              <a:pPr/>
              <a:t>20/06/2015</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2FBD93-EC48-455A-B96A-CD5CA349FE3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9325759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Layout" Target="../slideLayouts/slideLayout5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24.png"/><Relationship Id="rId39" Type="http://schemas.openxmlformats.org/officeDocument/2006/relationships/image" Target="../media/image56.png"/><Relationship Id="rId21" Type="http://schemas.openxmlformats.org/officeDocument/2006/relationships/image" Target="../media/image45.png"/><Relationship Id="rId34" Type="http://schemas.openxmlformats.org/officeDocument/2006/relationships/image" Target="../media/image51.png"/><Relationship Id="rId42" Type="http://schemas.openxmlformats.org/officeDocument/2006/relationships/image" Target="../media/image59.png"/><Relationship Id="rId47" Type="http://schemas.openxmlformats.org/officeDocument/2006/relationships/image" Target="../media/image64.png"/><Relationship Id="rId50" Type="http://schemas.openxmlformats.org/officeDocument/2006/relationships/image" Target="../media/image67.png"/><Relationship Id="rId7" Type="http://schemas.openxmlformats.org/officeDocument/2006/relationships/image" Target="../media/image31.png"/><Relationship Id="rId2" Type="http://schemas.openxmlformats.org/officeDocument/2006/relationships/image" Target="../media/image26.png"/><Relationship Id="rId16" Type="http://schemas.openxmlformats.org/officeDocument/2006/relationships/image" Target="../media/image40.png"/><Relationship Id="rId29" Type="http://schemas.openxmlformats.org/officeDocument/2006/relationships/image" Target="../media/image46.png"/><Relationship Id="rId11" Type="http://schemas.openxmlformats.org/officeDocument/2006/relationships/image" Target="../media/image35.png"/><Relationship Id="rId24" Type="http://schemas.openxmlformats.org/officeDocument/2006/relationships/image" Target="../media/image25.png"/><Relationship Id="rId32" Type="http://schemas.openxmlformats.org/officeDocument/2006/relationships/image" Target="../media/image49.png"/><Relationship Id="rId37" Type="http://schemas.openxmlformats.org/officeDocument/2006/relationships/image" Target="../media/image54.png"/><Relationship Id="rId40" Type="http://schemas.openxmlformats.org/officeDocument/2006/relationships/image" Target="../media/image57.png"/><Relationship Id="rId45" Type="http://schemas.openxmlformats.org/officeDocument/2006/relationships/image" Target="../media/image62.png"/><Relationship Id="rId5" Type="http://schemas.openxmlformats.org/officeDocument/2006/relationships/image" Target="../media/image29.png"/><Relationship Id="rId15" Type="http://schemas.openxmlformats.org/officeDocument/2006/relationships/image" Target="../media/image39.jpeg"/><Relationship Id="rId23" Type="http://schemas.openxmlformats.org/officeDocument/2006/relationships/image" Target="../media/image21.png"/><Relationship Id="rId28" Type="http://schemas.openxmlformats.org/officeDocument/2006/relationships/image" Target="../media/image19.png"/><Relationship Id="rId36" Type="http://schemas.openxmlformats.org/officeDocument/2006/relationships/image" Target="../media/image53.png"/><Relationship Id="rId49" Type="http://schemas.openxmlformats.org/officeDocument/2006/relationships/image" Target="../media/image66.jpeg"/><Relationship Id="rId10" Type="http://schemas.openxmlformats.org/officeDocument/2006/relationships/image" Target="../media/image34.png"/><Relationship Id="rId19" Type="http://schemas.openxmlformats.org/officeDocument/2006/relationships/image" Target="../media/image43.png"/><Relationship Id="rId31" Type="http://schemas.openxmlformats.org/officeDocument/2006/relationships/image" Target="../media/image48.png"/><Relationship Id="rId44" Type="http://schemas.openxmlformats.org/officeDocument/2006/relationships/image" Target="../media/image61.png"/><Relationship Id="rId52" Type="http://schemas.openxmlformats.org/officeDocument/2006/relationships/image" Target="../media/image69.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20.jpeg"/><Relationship Id="rId27" Type="http://schemas.openxmlformats.org/officeDocument/2006/relationships/image" Target="../media/image22.png"/><Relationship Id="rId30" Type="http://schemas.openxmlformats.org/officeDocument/2006/relationships/image" Target="../media/image47.png"/><Relationship Id="rId35" Type="http://schemas.openxmlformats.org/officeDocument/2006/relationships/image" Target="../media/image52.png"/><Relationship Id="rId43" Type="http://schemas.openxmlformats.org/officeDocument/2006/relationships/image" Target="../media/image60.png"/><Relationship Id="rId48" Type="http://schemas.openxmlformats.org/officeDocument/2006/relationships/image" Target="../media/image65.png"/><Relationship Id="rId8" Type="http://schemas.openxmlformats.org/officeDocument/2006/relationships/image" Target="../media/image32.png"/><Relationship Id="rId51" Type="http://schemas.openxmlformats.org/officeDocument/2006/relationships/image" Target="../media/image68.png"/><Relationship Id="rId3" Type="http://schemas.openxmlformats.org/officeDocument/2006/relationships/image" Target="../media/image27.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23.png"/><Relationship Id="rId33" Type="http://schemas.openxmlformats.org/officeDocument/2006/relationships/image" Target="../media/image50.png"/><Relationship Id="rId38" Type="http://schemas.openxmlformats.org/officeDocument/2006/relationships/image" Target="../media/image55.png"/><Relationship Id="rId46" Type="http://schemas.openxmlformats.org/officeDocument/2006/relationships/image" Target="../media/image63.png"/><Relationship Id="rId20" Type="http://schemas.openxmlformats.org/officeDocument/2006/relationships/image" Target="../media/image44.png"/><Relationship Id="rId41" Type="http://schemas.openxmlformats.org/officeDocument/2006/relationships/image" Target="../media/image58.png"/><Relationship Id="rId1" Type="http://schemas.openxmlformats.org/officeDocument/2006/relationships/slideLayout" Target="../slideLayouts/slideLayout45.xml"/><Relationship Id="rId6"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90.xml"/><Relationship Id="rId6" Type="http://schemas.openxmlformats.org/officeDocument/2006/relationships/image" Target="../media/image73.png"/><Relationship Id="rId5" Type="http://schemas.openxmlformats.org/officeDocument/2006/relationships/image" Target="../media/image72.jp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10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11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8.xml"/></Relationships>
</file>

<file path=ppt/slides/_rels/slide3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0.xml"/><Relationship Id="rId1" Type="http://schemas.openxmlformats.org/officeDocument/2006/relationships/slideLayout" Target="../slideLayouts/slideLayout84.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84.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4.jpeg"/><Relationship Id="rId7"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5.jpe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2.xml.rels><?xml version="1.0" encoding="UTF-8" standalone="yes"?>
<Relationships xmlns="http://schemas.openxmlformats.org/package/2006/relationships"><Relationship Id="rId3" Type="http://schemas.openxmlformats.org/officeDocument/2006/relationships/image" Target="../media/image98.emf"/><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123.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4.jpeg"/><Relationship Id="rId7" Type="http://schemas.openxmlformats.org/officeDocument/2006/relationships/image" Target="../media/image10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image" Target="../media/image103.jpe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http://www.rachelhawkes.com/PandT/Speaking/Speaking.php"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mailto:rhawkes@comberton.cambs.sch.uk" TargetMode="External"/><Relationship Id="rId5" Type="http://schemas.openxmlformats.org/officeDocument/2006/relationships/hyperlink" Target="http://www.rachelhawkes.com/" TargetMode="Externa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a:xfrm>
            <a:off x="190500" y="3513138"/>
            <a:ext cx="6858000" cy="1655762"/>
          </a:xfrm>
        </p:spPr>
        <p:txBody>
          <a:bodyPr/>
          <a:lstStyle/>
          <a:p>
            <a:endParaRPr lang="en-GB"/>
          </a:p>
        </p:txBody>
      </p:sp>
      <p:sp>
        <p:nvSpPr>
          <p:cNvPr id="4" name="Rounded Rectangle 3"/>
          <p:cNvSpPr/>
          <p:nvPr/>
        </p:nvSpPr>
        <p:spPr>
          <a:xfrm>
            <a:off x="127000" y="100013"/>
            <a:ext cx="8851900" cy="66675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338208" y="321714"/>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Rectangle 6"/>
          <p:cNvSpPr/>
          <p:nvPr/>
        </p:nvSpPr>
        <p:spPr>
          <a:xfrm rot="21285827">
            <a:off x="2232552" y="2128359"/>
            <a:ext cx="654078" cy="93948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288000" rtlCol="0" anchor="ctr"/>
          <a:lstStyle/>
          <a:p>
            <a:pPr algn="ctr"/>
            <a:r>
              <a:rPr lang="en-GB" sz="8800" dirty="0" smtClean="0">
                <a:solidFill>
                  <a:prstClr val="white"/>
                </a:solidFill>
                <a:latin typeface="Bauhaus 93" panose="04030905020B02020C02" pitchFamily="82" charset="0"/>
              </a:rPr>
              <a:t>e</a:t>
            </a:r>
            <a:endParaRPr lang="en-GB" sz="8800" dirty="0">
              <a:solidFill>
                <a:prstClr val="white"/>
              </a:solidFill>
              <a:latin typeface="Bauhaus 93" panose="04030905020B02020C02" pitchFamily="82" charset="0"/>
            </a:endParaRPr>
          </a:p>
        </p:txBody>
      </p:sp>
      <p:sp>
        <p:nvSpPr>
          <p:cNvPr id="10" name="Rectangle 9"/>
          <p:cNvSpPr/>
          <p:nvPr/>
        </p:nvSpPr>
        <p:spPr>
          <a:xfrm rot="21282655">
            <a:off x="5829857" y="1982101"/>
            <a:ext cx="619691" cy="86768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ctr"/>
          <a:lstStyle/>
          <a:p>
            <a:pPr algn="ctr"/>
            <a:r>
              <a:rPr lang="en-GB" sz="8800" dirty="0" smtClean="0">
                <a:solidFill>
                  <a:prstClr val="white"/>
                </a:solidFill>
                <a:latin typeface="Arial Black" panose="020B0A04020102020204" pitchFamily="34" charset="0"/>
              </a:rPr>
              <a:t>t</a:t>
            </a:r>
            <a:endParaRPr lang="en-GB" sz="8800" dirty="0">
              <a:solidFill>
                <a:prstClr val="white"/>
              </a:solidFill>
              <a:latin typeface="Arial Black" panose="020B0A04020102020204" pitchFamily="34" charset="0"/>
            </a:endParaRPr>
          </a:p>
        </p:txBody>
      </p:sp>
      <p:sp>
        <p:nvSpPr>
          <p:cNvPr id="11" name="Rectangle 10"/>
          <p:cNvSpPr/>
          <p:nvPr/>
        </p:nvSpPr>
        <p:spPr>
          <a:xfrm rot="450516">
            <a:off x="5704137" y="3674674"/>
            <a:ext cx="724573" cy="95836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dirty="0">
                <a:solidFill>
                  <a:prstClr val="white"/>
                </a:solidFill>
                <a:latin typeface="AR DELANEY" panose="02000000000000000000" pitchFamily="2" charset="0"/>
              </a:rPr>
              <a:t>?</a:t>
            </a:r>
            <a:endParaRPr lang="en-GB" sz="8800" dirty="0">
              <a:solidFill>
                <a:prstClr val="white"/>
              </a:solidFill>
              <a:latin typeface="AR DELANEY" panose="02000000000000000000" pitchFamily="2" charset="0"/>
            </a:endParaRPr>
          </a:p>
        </p:txBody>
      </p:sp>
      <p:sp>
        <p:nvSpPr>
          <p:cNvPr id="12" name="Rectangle 11"/>
          <p:cNvSpPr/>
          <p:nvPr/>
        </p:nvSpPr>
        <p:spPr>
          <a:xfrm rot="422712">
            <a:off x="1326273" y="1985764"/>
            <a:ext cx="778434" cy="9583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72000" rtlCol="0" anchor="ctr"/>
          <a:lstStyle/>
          <a:p>
            <a:pPr algn="ctr"/>
            <a:r>
              <a:rPr lang="en-GB" sz="8800" dirty="0" smtClean="0">
                <a:solidFill>
                  <a:srgbClr val="7030A0"/>
                </a:solidFill>
                <a:latin typeface="AR ESSENCE" panose="02000000000000000000" pitchFamily="2" charset="0"/>
              </a:rPr>
              <a:t>R</a:t>
            </a:r>
            <a:endParaRPr lang="en-GB" sz="8800" dirty="0">
              <a:solidFill>
                <a:srgbClr val="7030A0"/>
              </a:solidFill>
              <a:latin typeface="AR ESSENCE" panose="02000000000000000000" pitchFamily="2" charset="0"/>
            </a:endParaRPr>
          </a:p>
        </p:txBody>
      </p:sp>
      <p:sp>
        <p:nvSpPr>
          <p:cNvPr id="14" name="Rectangle 13"/>
          <p:cNvSpPr/>
          <p:nvPr/>
        </p:nvSpPr>
        <p:spPr>
          <a:xfrm rot="20946529">
            <a:off x="2614705" y="3699133"/>
            <a:ext cx="671170" cy="87563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324000" rtlCol="0" anchor="ctr"/>
          <a:lstStyle/>
          <a:p>
            <a:pPr algn="ctr"/>
            <a:r>
              <a:rPr lang="en-GB" sz="11500" dirty="0" smtClean="0">
                <a:solidFill>
                  <a:prstClr val="white"/>
                </a:solidFill>
                <a:latin typeface="AR DARLING" panose="02000000000000000000" pitchFamily="2" charset="0"/>
              </a:rPr>
              <a:t>t</a:t>
            </a:r>
            <a:endParaRPr lang="en-GB" sz="11500" dirty="0">
              <a:solidFill>
                <a:prstClr val="white"/>
              </a:solidFill>
              <a:latin typeface="AR DARLING" panose="02000000000000000000" pitchFamily="2" charset="0"/>
            </a:endParaRPr>
          </a:p>
        </p:txBody>
      </p:sp>
      <p:sp>
        <p:nvSpPr>
          <p:cNvPr id="16" name="Rectangle 15"/>
          <p:cNvSpPr/>
          <p:nvPr/>
        </p:nvSpPr>
        <p:spPr>
          <a:xfrm rot="21292755">
            <a:off x="3805505" y="1886143"/>
            <a:ext cx="825035" cy="92579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r>
              <a:rPr lang="en-GB" sz="8000" b="1" dirty="0" smtClean="0">
                <a:solidFill>
                  <a:srgbClr val="FFC000">
                    <a:lumMod val="60000"/>
                    <a:lumOff val="40000"/>
                  </a:srgbClr>
                </a:solidFill>
                <a:latin typeface="AR CENA" panose="02000000000000000000" pitchFamily="2" charset="0"/>
                <a:cs typeface="MV Boli" panose="02000500030200090000" pitchFamily="2" charset="0"/>
              </a:rPr>
              <a:t>d</a:t>
            </a:r>
            <a:endParaRPr lang="en-GB" sz="8000" b="1" dirty="0">
              <a:solidFill>
                <a:srgbClr val="FFC000">
                  <a:lumMod val="60000"/>
                  <a:lumOff val="40000"/>
                </a:srgbClr>
              </a:solidFill>
              <a:latin typeface="AR CENA" panose="02000000000000000000" pitchFamily="2" charset="0"/>
              <a:cs typeface="MV Boli" panose="02000500030200090000" pitchFamily="2" charset="0"/>
            </a:endParaRPr>
          </a:p>
        </p:txBody>
      </p:sp>
      <p:sp>
        <p:nvSpPr>
          <p:cNvPr id="17" name="Rectangle 16"/>
          <p:cNvSpPr/>
          <p:nvPr/>
        </p:nvSpPr>
        <p:spPr>
          <a:xfrm rot="21285827">
            <a:off x="4283636" y="3484760"/>
            <a:ext cx="457200" cy="1193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dirty="0" smtClean="0">
                <a:solidFill>
                  <a:srgbClr val="CC0099"/>
                </a:solidFill>
                <a:latin typeface="Bauhaus 93" panose="04030905020B02020C02" pitchFamily="82" charset="0"/>
              </a:rPr>
              <a:t>l</a:t>
            </a:r>
            <a:endParaRPr lang="en-GB" sz="8800" dirty="0">
              <a:solidFill>
                <a:srgbClr val="CC0099"/>
              </a:solidFill>
              <a:latin typeface="Bauhaus 93" panose="04030905020B02020C02" pitchFamily="82" charset="0"/>
            </a:endParaRPr>
          </a:p>
        </p:txBody>
      </p:sp>
      <p:sp>
        <p:nvSpPr>
          <p:cNvPr id="18" name="Rectangle 17"/>
          <p:cNvSpPr/>
          <p:nvPr/>
        </p:nvSpPr>
        <p:spPr>
          <a:xfrm rot="21082250">
            <a:off x="2981066" y="2176879"/>
            <a:ext cx="731838" cy="76077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80000" rtlCol="0" anchor="ctr"/>
          <a:lstStyle/>
          <a:p>
            <a:pPr algn="ctr"/>
            <a:r>
              <a:rPr lang="en-GB" sz="8000" dirty="0" smtClean="0">
                <a:solidFill>
                  <a:prstClr val="white">
                    <a:lumMod val="95000"/>
                  </a:prstClr>
                </a:solidFill>
                <a:latin typeface="AR DARLING" panose="02000000000000000000" pitchFamily="2" charset="0"/>
              </a:rPr>
              <a:t>a</a:t>
            </a:r>
            <a:endParaRPr lang="en-GB" sz="8000" dirty="0">
              <a:solidFill>
                <a:prstClr val="white">
                  <a:lumMod val="95000"/>
                </a:prstClr>
              </a:solidFill>
              <a:latin typeface="AR DARLING" panose="02000000000000000000" pitchFamily="2" charset="0"/>
            </a:endParaRPr>
          </a:p>
        </p:txBody>
      </p:sp>
      <p:sp>
        <p:nvSpPr>
          <p:cNvPr id="19" name="Rectangle 18"/>
          <p:cNvSpPr/>
          <p:nvPr/>
        </p:nvSpPr>
        <p:spPr>
          <a:xfrm rot="350424">
            <a:off x="3419618" y="3791995"/>
            <a:ext cx="739305" cy="76473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44000" rtlCol="0" anchor="ctr"/>
          <a:lstStyle/>
          <a:p>
            <a:pPr algn="ctr"/>
            <a:r>
              <a:rPr lang="en-GB" sz="8000" dirty="0" smtClean="0">
                <a:solidFill>
                  <a:srgbClr val="002060"/>
                </a:solidFill>
                <a:latin typeface="Arial Black" panose="020B0A04020102020204" pitchFamily="34" charset="0"/>
              </a:rPr>
              <a:t>a</a:t>
            </a:r>
            <a:endParaRPr lang="en-GB" sz="8000" dirty="0">
              <a:solidFill>
                <a:srgbClr val="002060"/>
              </a:solidFill>
              <a:latin typeface="Arial Black" panose="020B0A04020102020204" pitchFamily="34" charset="0"/>
            </a:endParaRPr>
          </a:p>
        </p:txBody>
      </p:sp>
      <p:sp>
        <p:nvSpPr>
          <p:cNvPr id="21" name="Rectangle 20"/>
          <p:cNvSpPr/>
          <p:nvPr/>
        </p:nvSpPr>
        <p:spPr>
          <a:xfrm rot="350424">
            <a:off x="6554808" y="2124738"/>
            <a:ext cx="675469" cy="7436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r>
              <a:rPr lang="en-GB" sz="8000" dirty="0" smtClean="0">
                <a:solidFill>
                  <a:srgbClr val="E7E6E6">
                    <a:lumMod val="25000"/>
                  </a:srgbClr>
                </a:solidFill>
                <a:latin typeface="AR DELANEY" panose="02000000000000000000" pitchFamily="2" charset="0"/>
              </a:rPr>
              <a:t>o</a:t>
            </a:r>
            <a:endParaRPr lang="en-GB" sz="8000" dirty="0">
              <a:solidFill>
                <a:srgbClr val="E7E6E6">
                  <a:lumMod val="25000"/>
                </a:srgbClr>
              </a:solidFill>
              <a:latin typeface="AR DELANEY" panose="02000000000000000000" pitchFamily="2" charset="0"/>
            </a:endParaRPr>
          </a:p>
        </p:txBody>
      </p:sp>
      <p:sp>
        <p:nvSpPr>
          <p:cNvPr id="22" name="Rectangle 21"/>
          <p:cNvSpPr/>
          <p:nvPr/>
        </p:nvSpPr>
        <p:spPr>
          <a:xfrm rot="21177533">
            <a:off x="4912390" y="3699134"/>
            <a:ext cx="675469" cy="8756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44000" rtlCol="0" anchor="ctr"/>
          <a:lstStyle/>
          <a:p>
            <a:pPr algn="ctr"/>
            <a:r>
              <a:rPr lang="en-GB" sz="8000" dirty="0" smtClean="0">
                <a:solidFill>
                  <a:srgbClr val="4472C4">
                    <a:lumMod val="75000"/>
                  </a:srgbClr>
                </a:solidFill>
                <a:latin typeface="AR DARLING" panose="02000000000000000000" pitchFamily="2" charset="0"/>
              </a:rPr>
              <a:t>k</a:t>
            </a:r>
            <a:endParaRPr lang="en-GB" sz="8000" dirty="0">
              <a:solidFill>
                <a:srgbClr val="4472C4">
                  <a:lumMod val="75000"/>
                </a:srgbClr>
              </a:solidFill>
              <a:latin typeface="AR DARLING" panose="02000000000000000000" pitchFamily="2" charset="0"/>
            </a:endParaRPr>
          </a:p>
        </p:txBody>
      </p:sp>
      <p:sp>
        <p:nvSpPr>
          <p:cNvPr id="23" name="Rectangle 22"/>
          <p:cNvSpPr/>
          <p:nvPr/>
        </p:nvSpPr>
        <p:spPr>
          <a:xfrm rot="350424">
            <a:off x="4749386" y="2057941"/>
            <a:ext cx="521162" cy="98317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432000" rtlCol="0" anchor="ctr"/>
          <a:lstStyle/>
          <a:p>
            <a:pPr algn="ctr"/>
            <a:r>
              <a:rPr lang="en-GB" sz="8000" dirty="0" smtClean="0">
                <a:solidFill>
                  <a:srgbClr val="FF0000"/>
                </a:solidFill>
                <a:latin typeface="Bauhaus 93" panose="04030905020B02020C02" pitchFamily="82" charset="0"/>
              </a:rPr>
              <a:t>y</a:t>
            </a:r>
            <a:endParaRPr lang="en-GB" sz="8000" dirty="0">
              <a:solidFill>
                <a:srgbClr val="FF0000"/>
              </a:solidFill>
              <a:latin typeface="Bauhaus 93" panose="04030905020B02020C02" pitchFamily="82" charset="0"/>
            </a:endParaRPr>
          </a:p>
        </p:txBody>
      </p:sp>
    </p:spTree>
    <p:extLst>
      <p:ext uri="{BB962C8B-B14F-4D97-AF65-F5344CB8AC3E}">
        <p14:creationId xmlns:p14="http://schemas.microsoft.com/office/powerpoint/2010/main" val="31975841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6000" b="1" dirty="0" smtClean="0"/>
              <a:t>¿</a:t>
            </a:r>
            <a:r>
              <a:rPr lang="en-GB" sz="6000" b="1" dirty="0" err="1" smtClean="0"/>
              <a:t>Qué</a:t>
            </a:r>
            <a:r>
              <a:rPr lang="en-GB" sz="6000" b="1" dirty="0" smtClean="0"/>
              <a:t> </a:t>
            </a:r>
            <a:r>
              <a:rPr lang="en-GB" sz="6000" b="1" dirty="0" err="1" smtClean="0"/>
              <a:t>pregunta</a:t>
            </a:r>
            <a:r>
              <a:rPr lang="en-GB" sz="6000" b="1" dirty="0" smtClean="0"/>
              <a:t> </a:t>
            </a:r>
            <a:r>
              <a:rPr lang="en-GB" sz="6000" b="1" dirty="0" err="1" smtClean="0"/>
              <a:t>es</a:t>
            </a:r>
            <a:r>
              <a:rPr lang="en-GB" sz="6000" b="1" dirty="0" smtClean="0"/>
              <a:t>?</a:t>
            </a:r>
            <a:endParaRPr lang="en-GB" sz="6000" b="1" dirty="0"/>
          </a:p>
        </p:txBody>
      </p:sp>
      <p:sp>
        <p:nvSpPr>
          <p:cNvPr id="5" name="Content Placeholder 4"/>
          <p:cNvSpPr>
            <a:spLocks noGrp="1"/>
          </p:cNvSpPr>
          <p:nvPr>
            <p:ph idx="1"/>
          </p:nvPr>
        </p:nvSpPr>
        <p:spPr>
          <a:solidFill>
            <a:srgbClr val="FF7C80">
              <a:alpha val="20000"/>
            </a:srgbClr>
          </a:solidFill>
        </p:spPr>
        <p:txBody>
          <a:bodyPr anchor="ctr"/>
          <a:lstStyle/>
          <a:p>
            <a:r>
              <a:rPr lang="en-GB" sz="4800" dirty="0" err="1" smtClean="0"/>
              <a:t>Juego</a:t>
            </a:r>
            <a:r>
              <a:rPr lang="en-GB" sz="4800" dirty="0" smtClean="0"/>
              <a:t> al </a:t>
            </a:r>
            <a:r>
              <a:rPr lang="en-GB" sz="4800" dirty="0" err="1" smtClean="0"/>
              <a:t>fútbol</a:t>
            </a:r>
            <a:r>
              <a:rPr lang="en-GB" sz="4800" dirty="0" smtClean="0"/>
              <a:t>.</a:t>
            </a:r>
            <a:br>
              <a:rPr lang="en-GB" sz="4800" dirty="0" smtClean="0"/>
            </a:br>
            <a:endParaRPr lang="en-GB" sz="4800" dirty="0" smtClean="0"/>
          </a:p>
          <a:p>
            <a:r>
              <a:rPr lang="en-GB" sz="4800" dirty="0" smtClean="0"/>
              <a:t>?</a:t>
            </a:r>
            <a:br>
              <a:rPr lang="en-GB" sz="4800" dirty="0" smtClean="0"/>
            </a:br>
            <a:endParaRPr lang="en-GB" sz="4800" dirty="0" smtClean="0"/>
          </a:p>
          <a:p>
            <a:r>
              <a:rPr lang="en-GB" sz="4800" dirty="0"/>
              <a:t>e</a:t>
            </a:r>
            <a:r>
              <a:rPr lang="en-GB" sz="4800" dirty="0" smtClean="0"/>
              <a:t>n </a:t>
            </a:r>
            <a:r>
              <a:rPr lang="en-GB" sz="4800" dirty="0" err="1" smtClean="0"/>
              <a:t>Comberton</a:t>
            </a:r>
            <a:r>
              <a:rPr lang="en-GB" sz="4800" dirty="0" smtClean="0"/>
              <a:t>.</a:t>
            </a:r>
            <a:endParaRPr lang="en-GB" sz="4800" dirty="0"/>
          </a:p>
        </p:txBody>
      </p:sp>
      <p:sp>
        <p:nvSpPr>
          <p:cNvPr id="7" name="Oval Callout 6"/>
          <p:cNvSpPr/>
          <p:nvPr/>
        </p:nvSpPr>
        <p:spPr>
          <a:xfrm>
            <a:off x="827584" y="3128588"/>
            <a:ext cx="3995936" cy="1469186"/>
          </a:xfrm>
          <a:prstGeom prst="wedgeEllipseCallout">
            <a:avLst>
              <a:gd name="adj1" fmla="val 31501"/>
              <a:gd name="adj2" fmla="val 552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black"/>
                </a:solidFill>
              </a:rPr>
              <a:t>¿</a:t>
            </a:r>
            <a:r>
              <a:rPr lang="en-GB" sz="5400" b="1" dirty="0" err="1">
                <a:solidFill>
                  <a:prstClr val="black"/>
                </a:solidFill>
              </a:rPr>
              <a:t>Dónde</a:t>
            </a:r>
            <a:r>
              <a:rPr lang="en-GB" sz="5400" b="1" dirty="0">
                <a:solidFill>
                  <a:prstClr val="black"/>
                </a:solidFill>
              </a:rPr>
              <a:t>?</a:t>
            </a:r>
          </a:p>
        </p:txBody>
      </p:sp>
    </p:spTree>
    <p:extLst>
      <p:ext uri="{BB962C8B-B14F-4D97-AF65-F5344CB8AC3E}">
        <p14:creationId xmlns:p14="http://schemas.microsoft.com/office/powerpoint/2010/main" val="2439306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6000" b="1" dirty="0" smtClean="0"/>
              <a:t>¿</a:t>
            </a:r>
            <a:r>
              <a:rPr lang="en-GB" sz="6000" b="1" dirty="0" err="1" smtClean="0"/>
              <a:t>Qué</a:t>
            </a:r>
            <a:r>
              <a:rPr lang="en-GB" sz="6000" b="1" dirty="0" smtClean="0"/>
              <a:t> </a:t>
            </a:r>
            <a:r>
              <a:rPr lang="en-GB" sz="6000" b="1" dirty="0" err="1" smtClean="0"/>
              <a:t>pregunta</a:t>
            </a:r>
            <a:r>
              <a:rPr lang="en-GB" sz="6000" b="1" dirty="0" smtClean="0"/>
              <a:t> </a:t>
            </a:r>
            <a:r>
              <a:rPr lang="en-GB" sz="6000" b="1" dirty="0" err="1" smtClean="0"/>
              <a:t>es</a:t>
            </a:r>
            <a:r>
              <a:rPr lang="en-GB" sz="6000" b="1" dirty="0" smtClean="0"/>
              <a:t>?</a:t>
            </a:r>
            <a:endParaRPr lang="en-GB" sz="6000" b="1" dirty="0"/>
          </a:p>
        </p:txBody>
      </p:sp>
      <p:sp>
        <p:nvSpPr>
          <p:cNvPr id="5" name="Content Placeholder 4"/>
          <p:cNvSpPr>
            <a:spLocks noGrp="1"/>
          </p:cNvSpPr>
          <p:nvPr>
            <p:ph idx="1"/>
          </p:nvPr>
        </p:nvSpPr>
        <p:spPr>
          <a:solidFill>
            <a:srgbClr val="FF7C80">
              <a:alpha val="20000"/>
            </a:srgbClr>
          </a:solidFill>
        </p:spPr>
        <p:txBody>
          <a:bodyPr anchor="ctr"/>
          <a:lstStyle/>
          <a:p>
            <a:r>
              <a:rPr lang="en-GB" sz="4800" dirty="0" err="1" smtClean="0"/>
              <a:t>Juego</a:t>
            </a:r>
            <a:r>
              <a:rPr lang="en-GB" sz="4800" dirty="0" smtClean="0"/>
              <a:t> al </a:t>
            </a:r>
            <a:r>
              <a:rPr lang="en-GB" sz="4800" dirty="0" err="1" smtClean="0"/>
              <a:t>fútbol</a:t>
            </a:r>
            <a:r>
              <a:rPr lang="en-GB" sz="4800" dirty="0" smtClean="0"/>
              <a:t>.</a:t>
            </a:r>
            <a:br>
              <a:rPr lang="en-GB" sz="4800" dirty="0" smtClean="0"/>
            </a:br>
            <a:endParaRPr lang="en-GB" sz="4800" dirty="0" smtClean="0"/>
          </a:p>
          <a:p>
            <a:r>
              <a:rPr lang="en-GB" sz="4800" dirty="0" smtClean="0"/>
              <a:t>?</a:t>
            </a:r>
            <a:br>
              <a:rPr lang="en-GB" sz="4800" dirty="0" smtClean="0"/>
            </a:br>
            <a:endParaRPr lang="en-GB" sz="4800" dirty="0" smtClean="0"/>
          </a:p>
          <a:p>
            <a:r>
              <a:rPr lang="en-GB" sz="4800" dirty="0"/>
              <a:t>e</a:t>
            </a:r>
            <a:r>
              <a:rPr lang="en-GB" sz="4800" dirty="0" smtClean="0"/>
              <a:t>l </a:t>
            </a:r>
            <a:r>
              <a:rPr lang="en-GB" sz="4800" dirty="0" err="1" smtClean="0"/>
              <a:t>sábado</a:t>
            </a:r>
            <a:r>
              <a:rPr lang="en-GB" sz="4800" dirty="0" smtClean="0"/>
              <a:t>.</a:t>
            </a:r>
            <a:endParaRPr lang="en-GB" sz="4800" dirty="0"/>
          </a:p>
        </p:txBody>
      </p:sp>
      <p:sp>
        <p:nvSpPr>
          <p:cNvPr id="6" name="Oval Callout 5"/>
          <p:cNvSpPr/>
          <p:nvPr/>
        </p:nvSpPr>
        <p:spPr>
          <a:xfrm>
            <a:off x="827584" y="3287117"/>
            <a:ext cx="4446783" cy="1152128"/>
          </a:xfrm>
          <a:prstGeom prst="wedgeEllipseCallout">
            <a:avLst>
              <a:gd name="adj1" fmla="val 31501"/>
              <a:gd name="adj2" fmla="val 55285"/>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black"/>
                </a:solidFill>
              </a:rPr>
              <a:t>¿</a:t>
            </a:r>
            <a:r>
              <a:rPr lang="en-GB" sz="5400" b="1" dirty="0" err="1">
                <a:solidFill>
                  <a:prstClr val="black"/>
                </a:solidFill>
              </a:rPr>
              <a:t>Cuándo</a:t>
            </a:r>
            <a:r>
              <a:rPr lang="en-GB" sz="5400" b="1" dirty="0">
                <a:solidFill>
                  <a:prstClr val="black"/>
                </a:solidFill>
              </a:rPr>
              <a:t>?</a:t>
            </a:r>
          </a:p>
        </p:txBody>
      </p:sp>
    </p:spTree>
    <p:extLst>
      <p:ext uri="{BB962C8B-B14F-4D97-AF65-F5344CB8AC3E}">
        <p14:creationId xmlns:p14="http://schemas.microsoft.com/office/powerpoint/2010/main" val="20328920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6000" b="1" dirty="0" smtClean="0"/>
              <a:t>¿</a:t>
            </a:r>
            <a:r>
              <a:rPr lang="en-GB" sz="6000" b="1" dirty="0" err="1" smtClean="0"/>
              <a:t>Qué</a:t>
            </a:r>
            <a:r>
              <a:rPr lang="en-GB" sz="6000" b="1" dirty="0" smtClean="0"/>
              <a:t> </a:t>
            </a:r>
            <a:r>
              <a:rPr lang="en-GB" sz="6000" b="1" dirty="0" err="1" smtClean="0"/>
              <a:t>pregunta</a:t>
            </a:r>
            <a:r>
              <a:rPr lang="en-GB" sz="6000" b="1" dirty="0" smtClean="0"/>
              <a:t> </a:t>
            </a:r>
            <a:r>
              <a:rPr lang="en-GB" sz="6000" b="1" dirty="0" err="1" smtClean="0"/>
              <a:t>es</a:t>
            </a:r>
            <a:r>
              <a:rPr lang="en-GB" sz="6000" b="1" dirty="0" smtClean="0"/>
              <a:t>?</a:t>
            </a:r>
            <a:endParaRPr lang="en-GB" sz="6000" b="1" dirty="0"/>
          </a:p>
        </p:txBody>
      </p:sp>
      <p:sp>
        <p:nvSpPr>
          <p:cNvPr id="5" name="Content Placeholder 4"/>
          <p:cNvSpPr>
            <a:spLocks noGrp="1"/>
          </p:cNvSpPr>
          <p:nvPr>
            <p:ph idx="1"/>
          </p:nvPr>
        </p:nvSpPr>
        <p:spPr>
          <a:solidFill>
            <a:srgbClr val="FF7C80">
              <a:alpha val="20000"/>
            </a:srgbClr>
          </a:solidFill>
        </p:spPr>
        <p:txBody>
          <a:bodyPr anchor="ctr"/>
          <a:lstStyle/>
          <a:p>
            <a:r>
              <a:rPr lang="en-GB" sz="4800" dirty="0" err="1" smtClean="0"/>
              <a:t>Juego</a:t>
            </a:r>
            <a:r>
              <a:rPr lang="en-GB" sz="4800" dirty="0" smtClean="0"/>
              <a:t> al </a:t>
            </a:r>
            <a:r>
              <a:rPr lang="en-GB" sz="4800" dirty="0" err="1" smtClean="0"/>
              <a:t>fútbol</a:t>
            </a:r>
            <a:r>
              <a:rPr lang="en-GB" sz="4800" dirty="0" smtClean="0"/>
              <a:t>.</a:t>
            </a:r>
            <a:br>
              <a:rPr lang="en-GB" sz="4800" dirty="0" smtClean="0"/>
            </a:br>
            <a:endParaRPr lang="en-GB" sz="4800" dirty="0" smtClean="0"/>
          </a:p>
          <a:p>
            <a:r>
              <a:rPr lang="en-GB" sz="4800" dirty="0" smtClean="0"/>
              <a:t>?</a:t>
            </a:r>
            <a:br>
              <a:rPr lang="en-GB" sz="4800" dirty="0" smtClean="0"/>
            </a:br>
            <a:endParaRPr lang="en-GB" sz="4800" dirty="0" smtClean="0"/>
          </a:p>
          <a:p>
            <a:r>
              <a:rPr lang="en-GB" sz="4800" dirty="0" smtClean="0"/>
              <a:t>¡JUEGO AL FÚTBOL!</a:t>
            </a:r>
            <a:endParaRPr lang="en-GB" sz="4800" dirty="0"/>
          </a:p>
        </p:txBody>
      </p:sp>
      <p:sp>
        <p:nvSpPr>
          <p:cNvPr id="7" name="Oval Callout 6"/>
          <p:cNvSpPr/>
          <p:nvPr/>
        </p:nvSpPr>
        <p:spPr>
          <a:xfrm>
            <a:off x="827584" y="3287117"/>
            <a:ext cx="2966922" cy="1152128"/>
          </a:xfrm>
          <a:prstGeom prst="wedgeEllipseCallout">
            <a:avLst>
              <a:gd name="adj1" fmla="val 31501"/>
              <a:gd name="adj2" fmla="val 552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white"/>
                </a:solidFill>
              </a:rPr>
              <a:t>¿</a:t>
            </a:r>
            <a:r>
              <a:rPr lang="en-GB" sz="5400" b="1" dirty="0" err="1">
                <a:solidFill>
                  <a:prstClr val="white"/>
                </a:solidFill>
              </a:rPr>
              <a:t>Qué</a:t>
            </a:r>
            <a:r>
              <a:rPr lang="en-GB" sz="5400" b="1" dirty="0">
                <a:solidFill>
                  <a:prstClr val="white"/>
                </a:solidFill>
              </a:rPr>
              <a:t>?</a:t>
            </a:r>
          </a:p>
        </p:txBody>
      </p:sp>
      <p:sp>
        <p:nvSpPr>
          <p:cNvPr id="8" name="Oval Callout 7"/>
          <p:cNvSpPr/>
          <p:nvPr/>
        </p:nvSpPr>
        <p:spPr>
          <a:xfrm>
            <a:off x="814554" y="3160997"/>
            <a:ext cx="3542986" cy="1404368"/>
          </a:xfrm>
          <a:prstGeom prst="wedgeEllipseCallout">
            <a:avLst>
              <a:gd name="adj1" fmla="val 31501"/>
              <a:gd name="adj2" fmla="val 5528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black"/>
                </a:solidFill>
              </a:rPr>
              <a:t>¿</a:t>
            </a:r>
            <a:r>
              <a:rPr lang="en-GB" sz="5400" b="1" dirty="0" err="1">
                <a:solidFill>
                  <a:prstClr val="black"/>
                </a:solidFill>
              </a:rPr>
              <a:t>Cómo</a:t>
            </a:r>
            <a:r>
              <a:rPr lang="en-GB" sz="5400" b="1" dirty="0">
                <a:solidFill>
                  <a:prstClr val="black"/>
                </a:solidFill>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8174" y="3312415"/>
            <a:ext cx="1101532" cy="1101532"/>
          </a:xfrm>
          <a:prstGeom prst="rect">
            <a:avLst/>
          </a:prstGeom>
        </p:spPr>
      </p:pic>
    </p:spTree>
    <p:extLst>
      <p:ext uri="{BB962C8B-B14F-4D97-AF65-F5344CB8AC3E}">
        <p14:creationId xmlns:p14="http://schemas.microsoft.com/office/powerpoint/2010/main" val="18827890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6000" b="1" dirty="0" smtClean="0"/>
              <a:t>¿</a:t>
            </a:r>
            <a:r>
              <a:rPr lang="en-GB" sz="6000" b="1" dirty="0" err="1" smtClean="0"/>
              <a:t>Qué</a:t>
            </a:r>
            <a:r>
              <a:rPr lang="en-GB" sz="6000" b="1" dirty="0" smtClean="0"/>
              <a:t> </a:t>
            </a:r>
            <a:r>
              <a:rPr lang="en-GB" sz="6000" b="1" dirty="0" err="1" smtClean="0"/>
              <a:t>pregunta</a:t>
            </a:r>
            <a:r>
              <a:rPr lang="en-GB" sz="6000" b="1" dirty="0" smtClean="0"/>
              <a:t> </a:t>
            </a:r>
            <a:r>
              <a:rPr lang="en-GB" sz="6000" b="1" dirty="0" err="1" smtClean="0"/>
              <a:t>es</a:t>
            </a:r>
            <a:r>
              <a:rPr lang="en-GB" sz="6000" b="1" dirty="0" smtClean="0"/>
              <a:t>?</a:t>
            </a:r>
            <a:endParaRPr lang="en-GB" sz="6000" b="1" dirty="0"/>
          </a:p>
        </p:txBody>
      </p:sp>
      <p:sp>
        <p:nvSpPr>
          <p:cNvPr id="5" name="Content Placeholder 4"/>
          <p:cNvSpPr>
            <a:spLocks noGrp="1"/>
          </p:cNvSpPr>
          <p:nvPr>
            <p:ph idx="1"/>
          </p:nvPr>
        </p:nvSpPr>
        <p:spPr>
          <a:xfrm>
            <a:off x="628650" y="1758952"/>
            <a:ext cx="7886700" cy="4351338"/>
          </a:xfrm>
          <a:solidFill>
            <a:srgbClr val="FF7C80">
              <a:alpha val="20000"/>
            </a:srgbClr>
          </a:solidFill>
        </p:spPr>
        <p:txBody>
          <a:bodyPr anchor="ctr"/>
          <a:lstStyle/>
          <a:p>
            <a:r>
              <a:rPr lang="en-GB" sz="4800" dirty="0" err="1" smtClean="0"/>
              <a:t>Juego</a:t>
            </a:r>
            <a:r>
              <a:rPr lang="en-GB" sz="4800" dirty="0" smtClean="0"/>
              <a:t> al </a:t>
            </a:r>
            <a:r>
              <a:rPr lang="en-GB" sz="4800" dirty="0" err="1" smtClean="0"/>
              <a:t>fútbol</a:t>
            </a:r>
            <a:r>
              <a:rPr lang="en-GB" sz="4800" dirty="0" smtClean="0"/>
              <a:t>.</a:t>
            </a:r>
            <a:br>
              <a:rPr lang="en-GB" sz="4800" dirty="0" smtClean="0"/>
            </a:br>
            <a:endParaRPr lang="en-GB" sz="4800" dirty="0" smtClean="0"/>
          </a:p>
          <a:p>
            <a:r>
              <a:rPr lang="en-GB" sz="4800" dirty="0" smtClean="0"/>
              <a:t>?</a:t>
            </a:r>
            <a:br>
              <a:rPr lang="en-GB" sz="4800" dirty="0" smtClean="0"/>
            </a:br>
            <a:endParaRPr lang="en-GB" sz="4800" dirty="0" smtClean="0"/>
          </a:p>
          <a:p>
            <a:r>
              <a:rPr lang="en-GB" sz="4800" dirty="0" smtClean="0"/>
              <a:t>¡</a:t>
            </a:r>
            <a:r>
              <a:rPr lang="en-GB" sz="4800" dirty="0" err="1" smtClean="0"/>
              <a:t>Es</a:t>
            </a:r>
            <a:r>
              <a:rPr lang="en-GB" sz="4800" dirty="0" smtClean="0"/>
              <a:t> </a:t>
            </a:r>
            <a:r>
              <a:rPr lang="en-GB" sz="4800" dirty="0" err="1" smtClean="0"/>
              <a:t>fenomenal</a:t>
            </a:r>
            <a:r>
              <a:rPr lang="en-GB" sz="4800" dirty="0" smtClean="0"/>
              <a:t>!</a:t>
            </a:r>
            <a:endParaRPr lang="en-GB" sz="4800" dirty="0"/>
          </a:p>
        </p:txBody>
      </p:sp>
      <p:sp>
        <p:nvSpPr>
          <p:cNvPr id="7" name="Oval Callout 6"/>
          <p:cNvSpPr/>
          <p:nvPr/>
        </p:nvSpPr>
        <p:spPr>
          <a:xfrm>
            <a:off x="827584" y="3250456"/>
            <a:ext cx="4091224" cy="1225450"/>
          </a:xfrm>
          <a:prstGeom prst="wedgeEllipseCallout">
            <a:avLst>
              <a:gd name="adj1" fmla="val -31741"/>
              <a:gd name="adj2" fmla="val 6071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prstClr val="white"/>
                </a:solidFill>
              </a:rPr>
              <a:t>¿</a:t>
            </a:r>
            <a:r>
              <a:rPr lang="en-GB" sz="4800" b="1" dirty="0" err="1">
                <a:solidFill>
                  <a:prstClr val="white"/>
                </a:solidFill>
              </a:rPr>
              <a:t>Por</a:t>
            </a:r>
            <a:r>
              <a:rPr lang="en-GB" sz="4800" b="1" dirty="0">
                <a:solidFill>
                  <a:prstClr val="white"/>
                </a:solidFill>
              </a:rPr>
              <a:t> </a:t>
            </a:r>
            <a:r>
              <a:rPr lang="en-GB" sz="4800" b="1" dirty="0" err="1">
                <a:solidFill>
                  <a:prstClr val="white"/>
                </a:solidFill>
              </a:rPr>
              <a:t>qué</a:t>
            </a:r>
            <a:r>
              <a:rPr lang="en-GB" sz="4800" b="1" dirty="0">
                <a:solidFill>
                  <a:prstClr val="white"/>
                </a:solidFill>
              </a:rPr>
              <a:t>?</a:t>
            </a:r>
          </a:p>
        </p:txBody>
      </p:sp>
    </p:spTree>
    <p:extLst>
      <p:ext uri="{BB962C8B-B14F-4D97-AF65-F5344CB8AC3E}">
        <p14:creationId xmlns:p14="http://schemas.microsoft.com/office/powerpoint/2010/main" val="6605981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6000" b="1" dirty="0" smtClean="0"/>
              <a:t>¿</a:t>
            </a:r>
            <a:r>
              <a:rPr lang="en-GB" sz="6000" b="1" dirty="0" err="1" smtClean="0"/>
              <a:t>Qué</a:t>
            </a:r>
            <a:r>
              <a:rPr lang="en-GB" sz="6000" b="1" dirty="0" smtClean="0"/>
              <a:t> </a:t>
            </a:r>
            <a:r>
              <a:rPr lang="en-GB" sz="6000" b="1" dirty="0" err="1" smtClean="0"/>
              <a:t>pregunta</a:t>
            </a:r>
            <a:r>
              <a:rPr lang="en-GB" sz="6000" b="1" dirty="0" smtClean="0"/>
              <a:t> </a:t>
            </a:r>
            <a:r>
              <a:rPr lang="en-GB" sz="6000" b="1" dirty="0" err="1" smtClean="0"/>
              <a:t>es</a:t>
            </a:r>
            <a:r>
              <a:rPr lang="en-GB" sz="6000" b="1" dirty="0" smtClean="0"/>
              <a:t>?</a:t>
            </a:r>
            <a:endParaRPr lang="en-GB" sz="6000" b="1" dirty="0"/>
          </a:p>
        </p:txBody>
      </p:sp>
      <p:sp>
        <p:nvSpPr>
          <p:cNvPr id="5" name="Content Placeholder 4"/>
          <p:cNvSpPr>
            <a:spLocks noGrp="1"/>
          </p:cNvSpPr>
          <p:nvPr>
            <p:ph idx="1"/>
          </p:nvPr>
        </p:nvSpPr>
        <p:spPr>
          <a:solidFill>
            <a:srgbClr val="FF7C80">
              <a:alpha val="20000"/>
            </a:srgbClr>
          </a:solidFill>
        </p:spPr>
        <p:txBody>
          <a:bodyPr anchor="ctr"/>
          <a:lstStyle/>
          <a:p>
            <a:r>
              <a:rPr lang="en-GB" sz="4800" dirty="0" err="1" smtClean="0"/>
              <a:t>Juego</a:t>
            </a:r>
            <a:r>
              <a:rPr lang="en-GB" sz="4800" dirty="0" smtClean="0"/>
              <a:t> al </a:t>
            </a:r>
            <a:r>
              <a:rPr lang="en-GB" sz="4800" dirty="0" err="1" smtClean="0"/>
              <a:t>fútbol</a:t>
            </a:r>
            <a:r>
              <a:rPr lang="en-GB" sz="4800" dirty="0" smtClean="0"/>
              <a:t>.</a:t>
            </a:r>
            <a:br>
              <a:rPr lang="en-GB" sz="4800" dirty="0" smtClean="0"/>
            </a:br>
            <a:endParaRPr lang="en-GB" sz="4800" dirty="0" smtClean="0"/>
          </a:p>
          <a:p>
            <a:r>
              <a:rPr lang="en-GB" sz="4800" dirty="0" smtClean="0"/>
              <a:t>?</a:t>
            </a:r>
            <a:br>
              <a:rPr lang="en-GB" sz="4800" dirty="0" smtClean="0"/>
            </a:br>
            <a:endParaRPr lang="en-GB" sz="4800" dirty="0" smtClean="0"/>
          </a:p>
          <a:p>
            <a:r>
              <a:rPr lang="en-GB" sz="4800" dirty="0"/>
              <a:t>c</a:t>
            </a:r>
            <a:r>
              <a:rPr lang="en-GB" sz="4800" dirty="0" smtClean="0"/>
              <a:t>on </a:t>
            </a:r>
            <a:r>
              <a:rPr lang="en-GB" sz="4800" dirty="0" err="1" smtClean="0"/>
              <a:t>mis</a:t>
            </a:r>
            <a:r>
              <a:rPr lang="en-GB" sz="4800" dirty="0" smtClean="0"/>
              <a:t> amigos.</a:t>
            </a:r>
            <a:endParaRPr lang="en-GB" sz="4800" dirty="0"/>
          </a:p>
        </p:txBody>
      </p:sp>
      <p:sp>
        <p:nvSpPr>
          <p:cNvPr id="6" name="Oval Callout 5"/>
          <p:cNvSpPr/>
          <p:nvPr/>
        </p:nvSpPr>
        <p:spPr>
          <a:xfrm>
            <a:off x="899592" y="2910767"/>
            <a:ext cx="3155121" cy="1904828"/>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black"/>
                </a:solidFill>
              </a:rPr>
              <a:t>¿Con </a:t>
            </a:r>
            <a:r>
              <a:rPr lang="en-GB" sz="5400" b="1" dirty="0" err="1">
                <a:solidFill>
                  <a:prstClr val="black"/>
                </a:solidFill>
              </a:rPr>
              <a:t>quién</a:t>
            </a:r>
            <a:r>
              <a:rPr lang="en-GB" sz="5400" b="1" dirty="0">
                <a:solidFill>
                  <a:prstClr val="black"/>
                </a:solidFill>
              </a:rPr>
              <a:t>?</a:t>
            </a:r>
          </a:p>
        </p:txBody>
      </p:sp>
    </p:spTree>
    <p:extLst>
      <p:ext uri="{BB962C8B-B14F-4D97-AF65-F5344CB8AC3E}">
        <p14:creationId xmlns:p14="http://schemas.microsoft.com/office/powerpoint/2010/main" val="9908074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lstStyle/>
          <a:p>
            <a:r>
              <a:rPr lang="en-GB" b="1" dirty="0" smtClean="0"/>
              <a:t>¡</a:t>
            </a:r>
            <a:r>
              <a:rPr lang="en-GB" b="1" dirty="0" err="1" smtClean="0"/>
              <a:t>Vamos</a:t>
            </a:r>
            <a:r>
              <a:rPr lang="en-GB" b="1" dirty="0" smtClean="0"/>
              <a:t> a </a:t>
            </a:r>
            <a:r>
              <a:rPr lang="en-GB" b="1" dirty="0" err="1" smtClean="0"/>
              <a:t>conversar</a:t>
            </a:r>
            <a:r>
              <a:rPr lang="en-GB" b="1" dirty="0" smtClean="0"/>
              <a:t>!</a:t>
            </a:r>
            <a:endParaRPr lang="en-GB" b="1" dirty="0"/>
          </a:p>
        </p:txBody>
      </p:sp>
      <p:sp>
        <p:nvSpPr>
          <p:cNvPr id="4" name="Content Placeholder 4"/>
          <p:cNvSpPr>
            <a:spLocks noGrp="1"/>
          </p:cNvSpPr>
          <p:nvPr>
            <p:ph idx="1"/>
          </p:nvPr>
        </p:nvSpPr>
        <p:spPr>
          <a:xfrm>
            <a:off x="457200" y="980729"/>
            <a:ext cx="8229600" cy="3816424"/>
          </a:xfrm>
          <a:solidFill>
            <a:schemeClr val="accent5">
              <a:lumMod val="75000"/>
            </a:schemeClr>
          </a:solidFill>
        </p:spPr>
        <p:txBody>
          <a:bodyPr anchor="ctr">
            <a:normAutofit lnSpcReduction="10000"/>
          </a:bodyPr>
          <a:lstStyle/>
          <a:p>
            <a:r>
              <a:rPr lang="en-GB" sz="4800" dirty="0" err="1" smtClean="0"/>
              <a:t>Aprendo</a:t>
            </a:r>
            <a:r>
              <a:rPr lang="en-GB" sz="4800" dirty="0" smtClean="0"/>
              <a:t> el </a:t>
            </a:r>
            <a:r>
              <a:rPr lang="en-GB" sz="4800" dirty="0" err="1" smtClean="0"/>
              <a:t>español</a:t>
            </a:r>
            <a:r>
              <a:rPr lang="en-GB" sz="4800" dirty="0" smtClean="0"/>
              <a:t>.</a:t>
            </a:r>
            <a:br>
              <a:rPr lang="en-GB" sz="4800" dirty="0" smtClean="0"/>
            </a:br>
            <a:endParaRPr lang="en-GB" sz="4800" dirty="0" smtClean="0"/>
          </a:p>
          <a:p>
            <a:r>
              <a:rPr lang="en-GB" sz="4800" dirty="0" smtClean="0"/>
              <a:t>?</a:t>
            </a:r>
            <a:br>
              <a:rPr lang="en-GB" sz="4800" dirty="0" smtClean="0"/>
            </a:br>
            <a:endParaRPr lang="en-GB" sz="4800" dirty="0" smtClean="0"/>
          </a:p>
          <a:p>
            <a:r>
              <a:rPr lang="en-GB" sz="4800" dirty="0"/>
              <a:t> </a:t>
            </a:r>
            <a:endParaRPr lang="en-GB" sz="4800" dirty="0" smtClean="0"/>
          </a:p>
        </p:txBody>
      </p:sp>
      <p:graphicFrame>
        <p:nvGraphicFramePr>
          <p:cNvPr id="5" name="Table 4"/>
          <p:cNvGraphicFramePr>
            <a:graphicFrameLocks noGrp="1"/>
          </p:cNvGraphicFramePr>
          <p:nvPr>
            <p:extLst/>
          </p:nvPr>
        </p:nvGraphicFramePr>
        <p:xfrm>
          <a:off x="251521" y="4869160"/>
          <a:ext cx="8568951" cy="1889760"/>
        </p:xfrm>
        <a:graphic>
          <a:graphicData uri="http://schemas.openxmlformats.org/drawingml/2006/table">
            <a:tbl>
              <a:tblPr firstRow="1" bandRow="1">
                <a:tableStyleId>{5940675A-B579-460E-94D1-54222C63F5DA}</a:tableStyleId>
              </a:tblPr>
              <a:tblGrid>
                <a:gridCol w="2856317"/>
                <a:gridCol w="2856317"/>
                <a:gridCol w="2856317"/>
              </a:tblGrid>
              <a:tr h="370840">
                <a:tc>
                  <a:txBody>
                    <a:bodyPr/>
                    <a:lstStyle/>
                    <a:p>
                      <a:pPr algn="ctr"/>
                      <a:r>
                        <a:rPr lang="en-GB" sz="2800" b="1" dirty="0" smtClean="0"/>
                        <a:t>con mi </a:t>
                      </a:r>
                      <a:r>
                        <a:rPr lang="en-GB" sz="2800" b="1" dirty="0" err="1" smtClean="0"/>
                        <a:t>clase</a:t>
                      </a:r>
                      <a:endParaRPr lang="en-GB" sz="2800" b="1" dirty="0"/>
                    </a:p>
                  </a:txBody>
                  <a:tcPr anchor="ctr"/>
                </a:tc>
                <a:tc>
                  <a:txBody>
                    <a:bodyPr/>
                    <a:lstStyle/>
                    <a:p>
                      <a:pPr algn="ctr"/>
                      <a:r>
                        <a:rPr lang="en-GB" sz="2800" b="1" dirty="0" smtClean="0"/>
                        <a:t>¡APRENDO EL ESPAÑOL!</a:t>
                      </a:r>
                      <a:endParaRPr lang="en-GB" sz="2800" b="1" dirty="0"/>
                    </a:p>
                  </a:txBody>
                  <a:tcPr anchor="ctr"/>
                </a:tc>
                <a:tc>
                  <a:txBody>
                    <a:bodyPr/>
                    <a:lstStyle/>
                    <a:p>
                      <a:pPr algn="ctr"/>
                      <a:r>
                        <a:rPr lang="en-GB" sz="2800" b="1" dirty="0" smtClean="0"/>
                        <a:t>el </a:t>
                      </a:r>
                      <a:r>
                        <a:rPr lang="en-GB" sz="2800" b="1" dirty="0" err="1" smtClean="0"/>
                        <a:t>viernes</a:t>
                      </a:r>
                      <a:endParaRPr lang="en-GB" sz="2800" b="1" dirty="0"/>
                    </a:p>
                  </a:txBody>
                  <a:tcPr anchor="ctr"/>
                </a:tc>
              </a:tr>
              <a:tr h="370840">
                <a:tc>
                  <a:txBody>
                    <a:bodyPr/>
                    <a:lstStyle/>
                    <a:p>
                      <a:pPr algn="ctr"/>
                      <a:r>
                        <a:rPr lang="en-GB" sz="2800" b="1" dirty="0" smtClean="0"/>
                        <a:t>en el </a:t>
                      </a:r>
                      <a:r>
                        <a:rPr lang="en-GB" sz="2800" b="1" dirty="0" err="1" smtClean="0"/>
                        <a:t>colegio</a:t>
                      </a:r>
                      <a:endParaRPr lang="en-GB" sz="2800" b="1" dirty="0"/>
                    </a:p>
                  </a:txBody>
                  <a:tcPr anchor="ctr"/>
                </a:tc>
                <a:tc>
                  <a:txBody>
                    <a:bodyPr/>
                    <a:lstStyle/>
                    <a:p>
                      <a:pPr algn="ctr"/>
                      <a:endParaRPr lang="en-GB" sz="2800" b="1"/>
                    </a:p>
                  </a:txBody>
                  <a:tcPr anchor="ctr"/>
                </a:tc>
                <a:tc>
                  <a:txBody>
                    <a:bodyPr/>
                    <a:lstStyle/>
                    <a:p>
                      <a:pPr algn="ctr"/>
                      <a:r>
                        <a:rPr lang="en-GB" sz="2800" b="1" dirty="0" smtClean="0"/>
                        <a:t>¡</a:t>
                      </a:r>
                      <a:r>
                        <a:rPr lang="en-GB" sz="2800" b="1" dirty="0" err="1" smtClean="0"/>
                        <a:t>Es</a:t>
                      </a:r>
                      <a:r>
                        <a:rPr lang="en-GB" sz="2800" b="1" dirty="0" smtClean="0"/>
                        <a:t> </a:t>
                      </a:r>
                      <a:r>
                        <a:rPr lang="en-GB" sz="2800" b="1" dirty="0" err="1" smtClean="0"/>
                        <a:t>muy</a:t>
                      </a:r>
                      <a:r>
                        <a:rPr lang="en-GB" sz="2800" b="1" dirty="0" smtClean="0"/>
                        <a:t> </a:t>
                      </a:r>
                      <a:r>
                        <a:rPr lang="en-GB" sz="2800" b="1" dirty="0" err="1" smtClean="0"/>
                        <a:t>importante</a:t>
                      </a:r>
                      <a:r>
                        <a:rPr lang="en-GB" sz="2800" b="1" dirty="0" smtClean="0"/>
                        <a:t>!</a:t>
                      </a:r>
                      <a:endParaRPr lang="en-GB" sz="2800" b="1" dirty="0"/>
                    </a:p>
                  </a:txBody>
                  <a:tcPr anchor="ctr"/>
                </a:tc>
              </a:tr>
            </a:tbl>
          </a:graphicData>
        </a:graphic>
      </p:graphicFrame>
      <p:sp>
        <p:nvSpPr>
          <p:cNvPr id="10" name="Oval Callout 9"/>
          <p:cNvSpPr/>
          <p:nvPr/>
        </p:nvSpPr>
        <p:spPr>
          <a:xfrm>
            <a:off x="925251" y="1809032"/>
            <a:ext cx="3155121" cy="1904828"/>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black"/>
                </a:solidFill>
              </a:rPr>
              <a:t>¿Con </a:t>
            </a:r>
            <a:r>
              <a:rPr lang="en-GB" sz="5400" b="1" dirty="0" err="1">
                <a:solidFill>
                  <a:prstClr val="black"/>
                </a:solidFill>
              </a:rPr>
              <a:t>quién</a:t>
            </a:r>
            <a:r>
              <a:rPr lang="en-GB" sz="5400" b="1" dirty="0">
                <a:solidFill>
                  <a:prstClr val="black"/>
                </a:solidFill>
              </a:rPr>
              <a:t>?</a:t>
            </a:r>
            <a:endParaRPr lang="en-GB" sz="5400" b="1" dirty="0">
              <a:solidFill>
                <a:prstClr val="black"/>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6969" y="5114369"/>
            <a:ext cx="474871" cy="474871"/>
          </a:xfrm>
          <a:prstGeom prst="rect">
            <a:avLst/>
          </a:prstGeom>
        </p:spPr>
      </p:pic>
      <p:sp>
        <p:nvSpPr>
          <p:cNvPr id="7" name="Oval Callout 6"/>
          <p:cNvSpPr/>
          <p:nvPr/>
        </p:nvSpPr>
        <p:spPr>
          <a:xfrm>
            <a:off x="827584" y="2123729"/>
            <a:ext cx="3995936" cy="1469186"/>
          </a:xfrm>
          <a:prstGeom prst="wedgeEllipseCallout">
            <a:avLst>
              <a:gd name="adj1" fmla="val 31501"/>
              <a:gd name="adj2" fmla="val 552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black"/>
                </a:solidFill>
              </a:rPr>
              <a:t>¿</a:t>
            </a:r>
            <a:r>
              <a:rPr lang="en-GB" sz="5400" b="1" dirty="0" err="1">
                <a:solidFill>
                  <a:prstClr val="black"/>
                </a:solidFill>
              </a:rPr>
              <a:t>Dónde</a:t>
            </a:r>
            <a:r>
              <a:rPr lang="en-GB" sz="5400" b="1" dirty="0">
                <a:solidFill>
                  <a:prstClr val="black"/>
                </a:solidFill>
              </a:rPr>
              <a:t>?</a:t>
            </a:r>
            <a:endParaRPr lang="en-GB" sz="5400" b="1" dirty="0">
              <a:solidFill>
                <a:prstClr val="black"/>
              </a:solidFill>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8116" y="6050473"/>
            <a:ext cx="474871" cy="474871"/>
          </a:xfrm>
          <a:prstGeom prst="rect">
            <a:avLst/>
          </a:prstGeom>
        </p:spPr>
      </p:pic>
      <p:sp>
        <p:nvSpPr>
          <p:cNvPr id="8" name="Oval Callout 7"/>
          <p:cNvSpPr/>
          <p:nvPr/>
        </p:nvSpPr>
        <p:spPr>
          <a:xfrm>
            <a:off x="850921" y="2185382"/>
            <a:ext cx="4446783" cy="1152128"/>
          </a:xfrm>
          <a:prstGeom prst="wedgeEllipseCallout">
            <a:avLst>
              <a:gd name="adj1" fmla="val 31501"/>
              <a:gd name="adj2" fmla="val 55285"/>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black"/>
                </a:solidFill>
              </a:rPr>
              <a:t>¿</a:t>
            </a:r>
            <a:r>
              <a:rPr lang="en-GB" sz="5400" b="1" dirty="0" err="1">
                <a:solidFill>
                  <a:prstClr val="black"/>
                </a:solidFill>
              </a:rPr>
              <a:t>Cuándo</a:t>
            </a:r>
            <a:r>
              <a:rPr lang="en-GB" sz="5400" b="1" dirty="0">
                <a:solidFill>
                  <a:prstClr val="black"/>
                </a:solidFill>
              </a:rPr>
              <a:t>?</a:t>
            </a:r>
            <a:endParaRPr lang="en-GB" sz="5400" b="1" dirty="0">
              <a:solidFill>
                <a:prstClr val="black"/>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1929" y="5114369"/>
            <a:ext cx="474871" cy="474871"/>
          </a:xfrm>
          <a:prstGeom prst="rect">
            <a:avLst/>
          </a:prstGeom>
        </p:spPr>
      </p:pic>
      <p:sp>
        <p:nvSpPr>
          <p:cNvPr id="11" name="Oval Callout 10"/>
          <p:cNvSpPr/>
          <p:nvPr/>
        </p:nvSpPr>
        <p:spPr>
          <a:xfrm>
            <a:off x="816623" y="2088482"/>
            <a:ext cx="3542986" cy="1404368"/>
          </a:xfrm>
          <a:prstGeom prst="wedgeEllipseCallout">
            <a:avLst>
              <a:gd name="adj1" fmla="val 31501"/>
              <a:gd name="adj2" fmla="val 5528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black"/>
                </a:solidFill>
              </a:rPr>
              <a:t>¿</a:t>
            </a:r>
            <a:r>
              <a:rPr lang="en-GB" sz="5400" b="1" dirty="0" err="1">
                <a:solidFill>
                  <a:prstClr val="black"/>
                </a:solidFill>
              </a:rPr>
              <a:t>Cómo</a:t>
            </a:r>
            <a:r>
              <a:rPr lang="en-GB" sz="5400" b="1" dirty="0">
                <a:solidFill>
                  <a:prstClr val="black"/>
                </a:solidFill>
              </a:rPr>
              <a:t>?</a:t>
            </a:r>
            <a:endParaRPr lang="en-GB" sz="5400" b="1" dirty="0">
              <a:solidFill>
                <a:prstClr val="black"/>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449" y="5229200"/>
            <a:ext cx="474871" cy="474871"/>
          </a:xfrm>
          <a:prstGeom prst="rect">
            <a:avLst/>
          </a:prstGeom>
        </p:spPr>
      </p:pic>
      <p:sp>
        <p:nvSpPr>
          <p:cNvPr id="9" name="Oval Callout 8"/>
          <p:cNvSpPr/>
          <p:nvPr/>
        </p:nvSpPr>
        <p:spPr>
          <a:xfrm>
            <a:off x="925251" y="2219010"/>
            <a:ext cx="4091224" cy="1225450"/>
          </a:xfrm>
          <a:prstGeom prst="wedgeEllipseCallout">
            <a:avLst>
              <a:gd name="adj1" fmla="val -31741"/>
              <a:gd name="adj2" fmla="val 6071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prstClr val="white"/>
                </a:solidFill>
              </a:rPr>
              <a:t>¿</a:t>
            </a:r>
            <a:r>
              <a:rPr lang="en-GB" sz="4800" b="1" dirty="0" err="1">
                <a:solidFill>
                  <a:prstClr val="white"/>
                </a:solidFill>
              </a:rPr>
              <a:t>Por</a:t>
            </a:r>
            <a:r>
              <a:rPr lang="en-GB" sz="4800" b="1" dirty="0">
                <a:solidFill>
                  <a:prstClr val="white"/>
                </a:solidFill>
              </a:rPr>
              <a:t> </a:t>
            </a:r>
            <a:r>
              <a:rPr lang="en-GB" sz="4800" b="1" dirty="0" err="1">
                <a:solidFill>
                  <a:prstClr val="white"/>
                </a:solidFill>
              </a:rPr>
              <a:t>qué</a:t>
            </a:r>
            <a:r>
              <a:rPr lang="en-GB" sz="4800" b="1" dirty="0">
                <a:solidFill>
                  <a:prstClr val="white"/>
                </a:solidFill>
              </a:rPr>
              <a:t>?</a:t>
            </a:r>
            <a:endParaRPr lang="en-GB" sz="4800" b="1" dirty="0">
              <a:solidFill>
                <a:prstClr val="white"/>
              </a:solidFill>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2270" y="5990367"/>
            <a:ext cx="474871" cy="474871"/>
          </a:xfrm>
          <a:prstGeom prst="rect">
            <a:avLst/>
          </a:prstGeom>
        </p:spPr>
      </p:pic>
    </p:spTree>
    <p:extLst>
      <p:ext uri="{BB962C8B-B14F-4D97-AF65-F5344CB8AC3E}">
        <p14:creationId xmlns:p14="http://schemas.microsoft.com/office/powerpoint/2010/main" val="33694076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7" grpId="0" animBg="1"/>
      <p:bldP spid="7" grpId="1" animBg="1"/>
      <p:bldP spid="8" grpId="0" animBg="1"/>
      <p:bldP spid="8" grpId="1" animBg="1"/>
      <p:bldP spid="11" grpId="0" animBg="1"/>
      <p:bldP spid="11" grpId="1"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adverpro.co.uk/product-detail/whiteboard/mini-whiteboards/100399/multi-coloured-frame/proimages2/1317419626_Studentmatte_Double_Sided_Board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436372"/>
            <a:ext cx="6976884" cy="4955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39752" y="1252096"/>
            <a:ext cx="4670647" cy="3323987"/>
          </a:xfrm>
          <a:prstGeom prst="rect">
            <a:avLst/>
          </a:prstGeom>
          <a:noFill/>
        </p:spPr>
        <p:txBody>
          <a:bodyPr wrap="square" rtlCol="0">
            <a:spAutoFit/>
          </a:bodyPr>
          <a:lstStyle/>
          <a:p>
            <a:r>
              <a:rPr lang="fr-FR" sz="3000" b="1" dirty="0">
                <a:solidFill>
                  <a:prstClr val="black"/>
                </a:solidFill>
                <a:latin typeface="Bradley Hand ITC" panose="03070402050302030203" pitchFamily="66" charset="0"/>
              </a:rPr>
              <a:t>El </a:t>
            </a:r>
            <a:r>
              <a:rPr lang="fr-FR" sz="3000" b="1" dirty="0" err="1">
                <a:solidFill>
                  <a:prstClr val="black"/>
                </a:solidFill>
                <a:latin typeface="Bradley Hand ITC" panose="03070402050302030203" pitchFamily="66" charset="0"/>
              </a:rPr>
              <a:t>viernes</a:t>
            </a:r>
            <a:endParaRPr lang="fr-FR" sz="3000" b="1" dirty="0">
              <a:solidFill>
                <a:prstClr val="black"/>
              </a:solidFill>
              <a:latin typeface="Bradley Hand ITC" panose="03070402050302030203" pitchFamily="66" charset="0"/>
            </a:endParaRPr>
          </a:p>
          <a:p>
            <a:r>
              <a:rPr lang="fr-FR" sz="3000" b="1" dirty="0">
                <a:solidFill>
                  <a:prstClr val="black"/>
                </a:solidFill>
                <a:latin typeface="Bradley Hand ITC" panose="03070402050302030203" pitchFamily="66" charset="0"/>
              </a:rPr>
              <a:t>en el aula </a:t>
            </a:r>
            <a:r>
              <a:rPr lang="fr-FR" sz="3000" b="1" dirty="0">
                <a:solidFill>
                  <a:prstClr val="black"/>
                </a:solidFill>
                <a:latin typeface="Bradley Hand ITC" panose="03070402050302030203" pitchFamily="66" charset="0"/>
              </a:rPr>
              <a:t>ML6</a:t>
            </a:r>
          </a:p>
          <a:p>
            <a:r>
              <a:rPr lang="fr-FR" sz="3000" b="1" dirty="0">
                <a:solidFill>
                  <a:prstClr val="black"/>
                </a:solidFill>
                <a:latin typeface="Bradley Hand ITC" panose="03070402050302030203" pitchFamily="66" charset="0"/>
              </a:rPr>
              <a:t>c</a:t>
            </a:r>
            <a:r>
              <a:rPr lang="fr-FR" sz="3000" b="1" dirty="0">
                <a:solidFill>
                  <a:prstClr val="black"/>
                </a:solidFill>
                <a:latin typeface="Bradley Hand ITC" panose="03070402050302030203" pitchFamily="66" charset="0"/>
              </a:rPr>
              <a:t>on la señora </a:t>
            </a:r>
            <a:r>
              <a:rPr lang="fr-FR" sz="3000" b="1" dirty="0">
                <a:solidFill>
                  <a:prstClr val="black"/>
                </a:solidFill>
                <a:latin typeface="Bradley Hand ITC" panose="03070402050302030203" pitchFamily="66" charset="0"/>
              </a:rPr>
              <a:t>Hawkes</a:t>
            </a:r>
          </a:p>
          <a:p>
            <a:r>
              <a:rPr lang="fr-FR" sz="3000" b="1" dirty="0">
                <a:solidFill>
                  <a:prstClr val="black"/>
                </a:solidFill>
                <a:latin typeface="Bradley Hand ITC" panose="03070402050302030203" pitchFamily="66" charset="0"/>
              </a:rPr>
              <a:t>Si, me </a:t>
            </a:r>
            <a:r>
              <a:rPr lang="fr-FR" sz="3000" b="1" dirty="0" err="1">
                <a:solidFill>
                  <a:prstClr val="black"/>
                </a:solidFill>
                <a:latin typeface="Bradley Hand ITC" panose="03070402050302030203" pitchFamily="66" charset="0"/>
              </a:rPr>
              <a:t>gusta</a:t>
            </a:r>
            <a:r>
              <a:rPr lang="fr-FR" sz="3000" b="1" dirty="0">
                <a:solidFill>
                  <a:prstClr val="black"/>
                </a:solidFill>
                <a:latin typeface="Bradley Hand ITC" panose="03070402050302030203" pitchFamily="66" charset="0"/>
              </a:rPr>
              <a:t> </a:t>
            </a:r>
            <a:r>
              <a:rPr lang="fr-FR" sz="3000" b="1" dirty="0">
                <a:solidFill>
                  <a:prstClr val="black"/>
                </a:solidFill>
                <a:latin typeface="Bradley Hand ITC" panose="03070402050302030203" pitchFamily="66" charset="0"/>
                <a:sym typeface="Wingdings" panose="05000000000000000000" pitchFamily="2" charset="2"/>
              </a:rPr>
              <a:t> es </a:t>
            </a:r>
            <a:r>
              <a:rPr lang="fr-FR" sz="3000" b="1" dirty="0" err="1">
                <a:solidFill>
                  <a:prstClr val="black"/>
                </a:solidFill>
                <a:latin typeface="Bradley Hand ITC" panose="03070402050302030203" pitchFamily="66" charset="0"/>
                <a:sym typeface="Wingdings" panose="05000000000000000000" pitchFamily="2" charset="2"/>
              </a:rPr>
              <a:t>fantástico</a:t>
            </a:r>
            <a:endParaRPr lang="fr-FR" sz="3000" b="1" dirty="0">
              <a:solidFill>
                <a:prstClr val="black"/>
              </a:solidFill>
              <a:latin typeface="Bradley Hand ITC" panose="03070402050302030203" pitchFamily="66" charset="0"/>
            </a:endParaRPr>
          </a:p>
          <a:p>
            <a:r>
              <a:rPr lang="fr-FR" sz="3000" b="1" dirty="0" err="1">
                <a:solidFill>
                  <a:prstClr val="black"/>
                </a:solidFill>
                <a:latin typeface="Bradley Hand ITC" panose="03070402050302030203" pitchFamily="66" charset="0"/>
              </a:rPr>
              <a:t>Hablo</a:t>
            </a:r>
            <a:r>
              <a:rPr lang="fr-FR" sz="3000" b="1" dirty="0">
                <a:solidFill>
                  <a:prstClr val="black"/>
                </a:solidFill>
                <a:latin typeface="Bradley Hand ITC" panose="03070402050302030203" pitchFamily="66" charset="0"/>
              </a:rPr>
              <a:t>, </a:t>
            </a:r>
            <a:r>
              <a:rPr lang="fr-FR" sz="3000" b="1" dirty="0" err="1">
                <a:solidFill>
                  <a:prstClr val="black"/>
                </a:solidFill>
                <a:latin typeface="Bradley Hand ITC" panose="03070402050302030203" pitchFamily="66" charset="0"/>
              </a:rPr>
              <a:t>escucho</a:t>
            </a:r>
            <a:r>
              <a:rPr lang="fr-FR" sz="3000" b="1" dirty="0">
                <a:solidFill>
                  <a:prstClr val="black"/>
                </a:solidFill>
                <a:latin typeface="Bradley Hand ITC" panose="03070402050302030203" pitchFamily="66" charset="0"/>
              </a:rPr>
              <a:t>, </a:t>
            </a:r>
            <a:r>
              <a:rPr lang="fr-FR" sz="3000" b="1" dirty="0" err="1">
                <a:solidFill>
                  <a:prstClr val="black"/>
                </a:solidFill>
                <a:latin typeface="Bradley Hand ITC" panose="03070402050302030203" pitchFamily="66" charset="0"/>
              </a:rPr>
              <a:t>leo</a:t>
            </a:r>
            <a:r>
              <a:rPr lang="fr-FR" sz="3000" b="1" dirty="0">
                <a:solidFill>
                  <a:prstClr val="black"/>
                </a:solidFill>
                <a:latin typeface="Bradley Hand ITC" panose="03070402050302030203" pitchFamily="66" charset="0"/>
              </a:rPr>
              <a:t> y </a:t>
            </a:r>
            <a:r>
              <a:rPr lang="fr-FR" sz="3000" b="1" dirty="0" err="1">
                <a:solidFill>
                  <a:prstClr val="black"/>
                </a:solidFill>
                <a:latin typeface="Bradley Hand ITC" panose="03070402050302030203" pitchFamily="66" charset="0"/>
              </a:rPr>
              <a:t>escribo</a:t>
            </a:r>
            <a:r>
              <a:rPr lang="fr-FR" sz="3000" b="1" dirty="0">
                <a:solidFill>
                  <a:prstClr val="black"/>
                </a:solidFill>
                <a:latin typeface="Bradley Hand ITC" panose="03070402050302030203" pitchFamily="66" charset="0"/>
              </a:rPr>
              <a:t>…y </a:t>
            </a:r>
            <a:r>
              <a:rPr lang="fr-FR" sz="3000" b="1" dirty="0" err="1">
                <a:solidFill>
                  <a:prstClr val="black"/>
                </a:solidFill>
                <a:latin typeface="Bradley Hand ITC" panose="03070402050302030203" pitchFamily="66" charset="0"/>
              </a:rPr>
              <a:t>juego</a:t>
            </a:r>
            <a:r>
              <a:rPr lang="fr-FR" sz="3000" b="1" dirty="0">
                <a:solidFill>
                  <a:prstClr val="black"/>
                </a:solidFill>
                <a:latin typeface="Bradley Hand ITC" panose="03070402050302030203" pitchFamily="66" charset="0"/>
              </a:rPr>
              <a:t>.</a:t>
            </a:r>
            <a:endParaRPr lang="fr-FR" sz="3000" b="1" dirty="0">
              <a:solidFill>
                <a:prstClr val="black"/>
              </a:solidFill>
              <a:latin typeface="Bradley Hand ITC" panose="03070402050302030203" pitchFamily="66" charset="0"/>
            </a:endParaRPr>
          </a:p>
        </p:txBody>
      </p:sp>
      <p:sp>
        <p:nvSpPr>
          <p:cNvPr id="4" name="TextBox 3"/>
          <p:cNvSpPr txBox="1"/>
          <p:nvPr/>
        </p:nvSpPr>
        <p:spPr>
          <a:xfrm>
            <a:off x="248585" y="67873"/>
            <a:ext cx="2899042" cy="784830"/>
          </a:xfrm>
          <a:prstGeom prst="rect">
            <a:avLst/>
          </a:prstGeom>
          <a:noFill/>
        </p:spPr>
        <p:txBody>
          <a:bodyPr wrap="square" rtlCol="0">
            <a:spAutoFit/>
          </a:bodyPr>
          <a:lstStyle/>
          <a:p>
            <a:r>
              <a:rPr lang="fr-FR" sz="4500" b="1" dirty="0" err="1">
                <a:solidFill>
                  <a:prstClr val="black"/>
                </a:solidFill>
                <a:latin typeface="Bradley Hand ITC" panose="03070402050302030203" pitchFamily="66" charset="0"/>
              </a:rPr>
              <a:t>Español</a:t>
            </a:r>
            <a:endParaRPr lang="fr-FR" sz="4500" b="1" dirty="0">
              <a:solidFill>
                <a:prstClr val="black"/>
              </a:solidFill>
              <a:latin typeface="Bradley Hand ITC" panose="03070402050302030203" pitchFamily="66" charset="0"/>
            </a:endParaRPr>
          </a:p>
        </p:txBody>
      </p:sp>
      <p:sp>
        <p:nvSpPr>
          <p:cNvPr id="11" name="Rounded Rectangular Callout 10"/>
          <p:cNvSpPr/>
          <p:nvPr/>
        </p:nvSpPr>
        <p:spPr>
          <a:xfrm>
            <a:off x="349370" y="5517232"/>
            <a:ext cx="2160240" cy="720080"/>
          </a:xfrm>
          <a:prstGeom prst="wedgeRoundRectCallout">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a:t>
            </a:r>
            <a:r>
              <a:rPr lang="en-GB" sz="2400" b="1" dirty="0" err="1">
                <a:solidFill>
                  <a:prstClr val="black"/>
                </a:solidFill>
                <a:latin typeface="Segoe Print" panose="02000600000000000000" pitchFamily="2" charset="0"/>
              </a:rPr>
              <a:t>Fenomenal</a:t>
            </a:r>
            <a:r>
              <a:rPr lang="en-GB" sz="2400" b="1" dirty="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12" name="Rounded Rectangular Callout 11"/>
          <p:cNvSpPr/>
          <p:nvPr/>
        </p:nvSpPr>
        <p:spPr>
          <a:xfrm>
            <a:off x="2469251" y="5375816"/>
            <a:ext cx="1598693" cy="720080"/>
          </a:xfrm>
          <a:prstGeom prst="wedgeRoundRectCallou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¡Genial!</a:t>
            </a:r>
            <a:endParaRPr lang="en-GB" sz="2400" b="1" dirty="0">
              <a:solidFill>
                <a:prstClr val="black"/>
              </a:solidFill>
              <a:latin typeface="Segoe Print" panose="02000600000000000000" pitchFamily="2" charset="0"/>
            </a:endParaRPr>
          </a:p>
        </p:txBody>
      </p:sp>
      <p:sp>
        <p:nvSpPr>
          <p:cNvPr id="13" name="Rounded Rectangular Callout 12"/>
          <p:cNvSpPr/>
          <p:nvPr/>
        </p:nvSpPr>
        <p:spPr>
          <a:xfrm>
            <a:off x="3873580" y="5551770"/>
            <a:ext cx="1598693" cy="720080"/>
          </a:xfrm>
          <a:prstGeom prst="wedgeRoundRectCallou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a:t>
            </a:r>
            <a:r>
              <a:rPr lang="en-GB" sz="2400" b="1" dirty="0" err="1">
                <a:solidFill>
                  <a:prstClr val="black"/>
                </a:solidFill>
                <a:latin typeface="Segoe Print" panose="02000600000000000000" pitchFamily="2" charset="0"/>
              </a:rPr>
              <a:t>Buen</a:t>
            </a:r>
            <a:r>
              <a:rPr lang="en-GB" sz="2400" b="1" dirty="0">
                <a:solidFill>
                  <a:prstClr val="black"/>
                </a:solidFill>
                <a:latin typeface="Segoe Print" panose="02000600000000000000" pitchFamily="2" charset="0"/>
              </a:rPr>
              <a:t> </a:t>
            </a:r>
            <a:r>
              <a:rPr lang="en-GB" sz="2400" b="1" dirty="0" err="1">
                <a:solidFill>
                  <a:prstClr val="black"/>
                </a:solidFill>
                <a:latin typeface="Segoe Print" panose="02000600000000000000" pitchFamily="2" charset="0"/>
              </a:rPr>
              <a:t>acento</a:t>
            </a:r>
            <a:r>
              <a:rPr lang="en-GB" sz="2400" b="1" dirty="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14" name="Rounded Rectangular Callout 13"/>
          <p:cNvSpPr/>
          <p:nvPr/>
        </p:nvSpPr>
        <p:spPr>
          <a:xfrm>
            <a:off x="5388478" y="5362228"/>
            <a:ext cx="1598693" cy="720080"/>
          </a:xfrm>
          <a:prstGeom prst="wedgeRoundRect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a:t>
            </a:r>
            <a:r>
              <a:rPr lang="en-GB" sz="2400" b="1" dirty="0" err="1">
                <a:solidFill>
                  <a:prstClr val="black"/>
                </a:solidFill>
                <a:latin typeface="Segoe Print" panose="02000600000000000000" pitchFamily="2" charset="0"/>
              </a:rPr>
              <a:t>Qué</a:t>
            </a:r>
            <a:r>
              <a:rPr lang="en-GB" sz="2400" b="1" dirty="0">
                <a:solidFill>
                  <a:prstClr val="black"/>
                </a:solidFill>
                <a:latin typeface="Segoe Print" panose="02000600000000000000" pitchFamily="2" charset="0"/>
              </a:rPr>
              <a:t> </a:t>
            </a:r>
            <a:r>
              <a:rPr lang="en-GB" sz="2400" b="1" dirty="0" err="1">
                <a:solidFill>
                  <a:prstClr val="black"/>
                </a:solidFill>
                <a:latin typeface="Segoe Print" panose="02000600000000000000" pitchFamily="2" charset="0"/>
              </a:rPr>
              <a:t>guay</a:t>
            </a:r>
            <a:r>
              <a:rPr lang="en-GB" sz="2400" b="1" dirty="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15" name="Rounded Rectangular Callout 14"/>
          <p:cNvSpPr/>
          <p:nvPr/>
        </p:nvSpPr>
        <p:spPr>
          <a:xfrm>
            <a:off x="6932584" y="5517232"/>
            <a:ext cx="1887888" cy="720080"/>
          </a:xfrm>
          <a:prstGeom prst="wedgeRoundRectCallou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Segoe Print" panose="02000600000000000000" pitchFamily="2" charset="0"/>
              </a:rPr>
              <a:t>¡Bien </a:t>
            </a:r>
            <a:r>
              <a:rPr lang="en-GB" sz="2400" b="1" dirty="0" err="1">
                <a:solidFill>
                  <a:prstClr val="white"/>
                </a:solidFill>
                <a:latin typeface="Segoe Print" panose="02000600000000000000" pitchFamily="2" charset="0"/>
              </a:rPr>
              <a:t>hecho</a:t>
            </a:r>
            <a:r>
              <a:rPr lang="en-GB" sz="2400" b="1" dirty="0">
                <a:solidFill>
                  <a:prstClr val="white"/>
                </a:solidFill>
                <a:latin typeface="Segoe Print" panose="02000600000000000000" pitchFamily="2" charset="0"/>
              </a:rPr>
              <a:t>!</a:t>
            </a:r>
            <a:endParaRPr lang="en-GB" sz="2400" b="1" dirty="0">
              <a:solidFill>
                <a:prstClr val="white"/>
              </a:solidFill>
              <a:latin typeface="Segoe Print" panose="02000600000000000000" pitchFamily="2" charset="0"/>
            </a:endParaRPr>
          </a:p>
        </p:txBody>
      </p:sp>
    </p:spTree>
    <p:extLst>
      <p:ext uri="{BB962C8B-B14F-4D97-AF65-F5344CB8AC3E}">
        <p14:creationId xmlns:p14="http://schemas.microsoft.com/office/powerpoint/2010/main" val="22456418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adverpro.co.uk/product-detail/whiteboard/mini-whiteboards/100399/multi-coloured-frame/proimages2/1317419626_Studentmatte_Double_Sided_Board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436372"/>
            <a:ext cx="6976884" cy="4955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61937" y="1482929"/>
            <a:ext cx="4670647" cy="2862322"/>
          </a:xfrm>
          <a:prstGeom prst="rect">
            <a:avLst/>
          </a:prstGeom>
          <a:noFill/>
        </p:spPr>
        <p:txBody>
          <a:bodyPr wrap="square" rtlCol="0">
            <a:spAutoFit/>
          </a:bodyPr>
          <a:lstStyle/>
          <a:p>
            <a:r>
              <a:rPr lang="fr-FR" sz="3000" b="1" dirty="0">
                <a:solidFill>
                  <a:prstClr val="black"/>
                </a:solidFill>
                <a:latin typeface="Bradley Hand ITC" panose="03070402050302030203" pitchFamily="66" charset="0"/>
              </a:rPr>
              <a:t>El ………..</a:t>
            </a:r>
            <a:endParaRPr lang="fr-FR" sz="3000" b="1" dirty="0">
              <a:solidFill>
                <a:prstClr val="black"/>
              </a:solidFill>
              <a:latin typeface="Bradley Hand ITC" panose="03070402050302030203" pitchFamily="66" charset="0"/>
            </a:endParaRPr>
          </a:p>
          <a:p>
            <a:r>
              <a:rPr lang="fr-FR" sz="3000" b="1" dirty="0">
                <a:solidFill>
                  <a:prstClr val="black"/>
                </a:solidFill>
                <a:latin typeface="Bradley Hand ITC" panose="03070402050302030203" pitchFamily="66" charset="0"/>
              </a:rPr>
              <a:t>en el aula ………..</a:t>
            </a:r>
            <a:endParaRPr lang="fr-FR" sz="3000" b="1" dirty="0">
              <a:solidFill>
                <a:prstClr val="black"/>
              </a:solidFill>
              <a:latin typeface="Bradley Hand ITC" panose="03070402050302030203" pitchFamily="66" charset="0"/>
            </a:endParaRPr>
          </a:p>
          <a:p>
            <a:r>
              <a:rPr lang="fr-FR" sz="3000" b="1" dirty="0">
                <a:solidFill>
                  <a:prstClr val="black"/>
                </a:solidFill>
                <a:latin typeface="Bradley Hand ITC" panose="03070402050302030203" pitchFamily="66" charset="0"/>
              </a:rPr>
              <a:t>c</a:t>
            </a:r>
            <a:r>
              <a:rPr lang="fr-FR" sz="3000" b="1" dirty="0">
                <a:solidFill>
                  <a:prstClr val="black"/>
                </a:solidFill>
                <a:latin typeface="Bradley Hand ITC" panose="03070402050302030203" pitchFamily="66" charset="0"/>
              </a:rPr>
              <a:t>on ………………..</a:t>
            </a:r>
            <a:endParaRPr lang="fr-FR" sz="3000" b="1" dirty="0">
              <a:solidFill>
                <a:prstClr val="black"/>
              </a:solidFill>
              <a:latin typeface="Bradley Hand ITC" panose="03070402050302030203" pitchFamily="66" charset="0"/>
            </a:endParaRPr>
          </a:p>
          <a:p>
            <a:r>
              <a:rPr lang="fr-FR" sz="3000" b="1" dirty="0">
                <a:solidFill>
                  <a:prstClr val="black"/>
                </a:solidFill>
                <a:latin typeface="Bradley Hand ITC" panose="03070402050302030203" pitchFamily="66" charset="0"/>
              </a:rPr>
              <a:t>Si, me </a:t>
            </a:r>
            <a:r>
              <a:rPr lang="fr-FR" sz="3000" b="1" dirty="0" err="1">
                <a:solidFill>
                  <a:prstClr val="black"/>
                </a:solidFill>
                <a:latin typeface="Bradley Hand ITC" panose="03070402050302030203" pitchFamily="66" charset="0"/>
              </a:rPr>
              <a:t>gusta</a:t>
            </a:r>
            <a:r>
              <a:rPr lang="fr-FR" sz="3000" b="1" dirty="0">
                <a:solidFill>
                  <a:prstClr val="black"/>
                </a:solidFill>
                <a:latin typeface="Bradley Hand ITC" panose="03070402050302030203" pitchFamily="66" charset="0"/>
              </a:rPr>
              <a:t> </a:t>
            </a:r>
            <a:r>
              <a:rPr lang="fr-FR" sz="3000" b="1" dirty="0">
                <a:solidFill>
                  <a:prstClr val="black"/>
                </a:solidFill>
                <a:latin typeface="Bradley Hand ITC" panose="03070402050302030203" pitchFamily="66" charset="0"/>
                <a:sym typeface="Wingdings" panose="05000000000000000000" pitchFamily="2" charset="2"/>
              </a:rPr>
              <a:t> es ………….. (No, no me </a:t>
            </a:r>
            <a:r>
              <a:rPr lang="fr-FR" sz="3000" b="1" dirty="0" err="1">
                <a:solidFill>
                  <a:prstClr val="black"/>
                </a:solidFill>
                <a:latin typeface="Bradley Hand ITC" panose="03070402050302030203" pitchFamily="66" charset="0"/>
                <a:sym typeface="Wingdings" panose="05000000000000000000" pitchFamily="2" charset="2"/>
              </a:rPr>
              <a:t>gusta</a:t>
            </a:r>
            <a:r>
              <a:rPr lang="fr-FR" sz="3000" b="1" dirty="0">
                <a:solidFill>
                  <a:prstClr val="black"/>
                </a:solidFill>
                <a:latin typeface="Bradley Hand ITC" panose="03070402050302030203" pitchFamily="66" charset="0"/>
                <a:sym typeface="Wingdings" panose="05000000000000000000" pitchFamily="2" charset="2"/>
              </a:rPr>
              <a:t>  es…)</a:t>
            </a:r>
            <a:endParaRPr lang="fr-FR" sz="3000" b="1" dirty="0">
              <a:solidFill>
                <a:prstClr val="black"/>
              </a:solidFill>
              <a:latin typeface="Bradley Hand ITC" panose="03070402050302030203" pitchFamily="66" charset="0"/>
            </a:endParaRPr>
          </a:p>
          <a:p>
            <a:r>
              <a:rPr lang="fr-FR" sz="3000" b="1" dirty="0">
                <a:solidFill>
                  <a:prstClr val="black"/>
                </a:solidFill>
                <a:latin typeface="Bradley Hand ITC" panose="03070402050302030203" pitchFamily="66" charset="0"/>
              </a:rPr>
              <a:t>……………….. y ………….</a:t>
            </a:r>
            <a:endParaRPr lang="fr-FR" sz="3000" b="1" dirty="0">
              <a:solidFill>
                <a:prstClr val="black"/>
              </a:solidFill>
              <a:latin typeface="Bradley Hand ITC" panose="03070402050302030203" pitchFamily="66" charset="0"/>
            </a:endParaRPr>
          </a:p>
        </p:txBody>
      </p:sp>
      <p:sp>
        <p:nvSpPr>
          <p:cNvPr id="4" name="TextBox 3"/>
          <p:cNvSpPr txBox="1"/>
          <p:nvPr/>
        </p:nvSpPr>
        <p:spPr>
          <a:xfrm>
            <a:off x="248585" y="67873"/>
            <a:ext cx="2899042" cy="784830"/>
          </a:xfrm>
          <a:prstGeom prst="rect">
            <a:avLst/>
          </a:prstGeom>
          <a:noFill/>
        </p:spPr>
        <p:txBody>
          <a:bodyPr wrap="square" rtlCol="0">
            <a:spAutoFit/>
          </a:bodyPr>
          <a:lstStyle/>
          <a:p>
            <a:r>
              <a:rPr lang="fr-FR" sz="4500" b="1" dirty="0">
                <a:solidFill>
                  <a:prstClr val="black"/>
                </a:solidFill>
                <a:latin typeface="Bradley Hand ITC" panose="03070402050302030203" pitchFamily="66" charset="0"/>
              </a:rPr>
              <a:t>???????</a:t>
            </a:r>
            <a:endParaRPr lang="fr-FR" sz="4500" b="1" dirty="0">
              <a:solidFill>
                <a:prstClr val="black"/>
              </a:solidFill>
              <a:latin typeface="Bradley Hand ITC" panose="03070402050302030203" pitchFamily="66" charset="0"/>
            </a:endParaRPr>
          </a:p>
        </p:txBody>
      </p:sp>
      <p:sp>
        <p:nvSpPr>
          <p:cNvPr id="11" name="Rounded Rectangular Callout 10"/>
          <p:cNvSpPr/>
          <p:nvPr/>
        </p:nvSpPr>
        <p:spPr>
          <a:xfrm>
            <a:off x="349370" y="5517232"/>
            <a:ext cx="2160240" cy="720080"/>
          </a:xfrm>
          <a:prstGeom prst="wedgeRoundRectCallout">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a:t>
            </a:r>
            <a:r>
              <a:rPr lang="en-GB" sz="2400" b="1" dirty="0" err="1">
                <a:solidFill>
                  <a:prstClr val="black"/>
                </a:solidFill>
                <a:latin typeface="Segoe Print" panose="02000600000000000000" pitchFamily="2" charset="0"/>
              </a:rPr>
              <a:t>Fenomenal</a:t>
            </a:r>
            <a:r>
              <a:rPr lang="en-GB" sz="2400" b="1" dirty="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12" name="Rounded Rectangular Callout 11"/>
          <p:cNvSpPr/>
          <p:nvPr/>
        </p:nvSpPr>
        <p:spPr>
          <a:xfrm>
            <a:off x="2469251" y="5375816"/>
            <a:ext cx="1598693" cy="720080"/>
          </a:xfrm>
          <a:prstGeom prst="wedgeRoundRectCallou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¡Genial!</a:t>
            </a:r>
            <a:endParaRPr lang="en-GB" sz="2400" b="1" dirty="0">
              <a:solidFill>
                <a:prstClr val="black"/>
              </a:solidFill>
              <a:latin typeface="Segoe Print" panose="02000600000000000000" pitchFamily="2" charset="0"/>
            </a:endParaRPr>
          </a:p>
        </p:txBody>
      </p:sp>
      <p:sp>
        <p:nvSpPr>
          <p:cNvPr id="13" name="Rounded Rectangular Callout 12"/>
          <p:cNvSpPr/>
          <p:nvPr/>
        </p:nvSpPr>
        <p:spPr>
          <a:xfrm>
            <a:off x="3873580" y="5551770"/>
            <a:ext cx="1598693" cy="720080"/>
          </a:xfrm>
          <a:prstGeom prst="wedgeRoundRectCallou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a:t>
            </a:r>
            <a:r>
              <a:rPr lang="en-GB" sz="2400" b="1" dirty="0" err="1">
                <a:solidFill>
                  <a:prstClr val="black"/>
                </a:solidFill>
                <a:latin typeface="Segoe Print" panose="02000600000000000000" pitchFamily="2" charset="0"/>
              </a:rPr>
              <a:t>Buen</a:t>
            </a:r>
            <a:r>
              <a:rPr lang="en-GB" sz="2400" b="1" dirty="0">
                <a:solidFill>
                  <a:prstClr val="black"/>
                </a:solidFill>
                <a:latin typeface="Segoe Print" panose="02000600000000000000" pitchFamily="2" charset="0"/>
              </a:rPr>
              <a:t> </a:t>
            </a:r>
            <a:r>
              <a:rPr lang="en-GB" sz="2400" b="1" dirty="0" err="1">
                <a:solidFill>
                  <a:prstClr val="black"/>
                </a:solidFill>
                <a:latin typeface="Segoe Print" panose="02000600000000000000" pitchFamily="2" charset="0"/>
              </a:rPr>
              <a:t>acento</a:t>
            </a:r>
            <a:r>
              <a:rPr lang="en-GB" sz="2400" b="1" dirty="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14" name="Rounded Rectangular Callout 13"/>
          <p:cNvSpPr/>
          <p:nvPr/>
        </p:nvSpPr>
        <p:spPr>
          <a:xfrm>
            <a:off x="5388478" y="5362228"/>
            <a:ext cx="1598693" cy="720080"/>
          </a:xfrm>
          <a:prstGeom prst="wedgeRoundRect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black"/>
                </a:solidFill>
                <a:latin typeface="Segoe Print" panose="02000600000000000000" pitchFamily="2" charset="0"/>
              </a:rPr>
              <a:t>¡</a:t>
            </a:r>
            <a:r>
              <a:rPr lang="en-GB" sz="2400" b="1" dirty="0" err="1">
                <a:solidFill>
                  <a:prstClr val="black"/>
                </a:solidFill>
                <a:latin typeface="Segoe Print" panose="02000600000000000000" pitchFamily="2" charset="0"/>
              </a:rPr>
              <a:t>Qué</a:t>
            </a:r>
            <a:r>
              <a:rPr lang="en-GB" sz="2400" b="1" dirty="0">
                <a:solidFill>
                  <a:prstClr val="black"/>
                </a:solidFill>
                <a:latin typeface="Segoe Print" panose="02000600000000000000" pitchFamily="2" charset="0"/>
              </a:rPr>
              <a:t> </a:t>
            </a:r>
            <a:r>
              <a:rPr lang="en-GB" sz="2400" b="1" dirty="0" err="1">
                <a:solidFill>
                  <a:prstClr val="black"/>
                </a:solidFill>
                <a:latin typeface="Segoe Print" panose="02000600000000000000" pitchFamily="2" charset="0"/>
              </a:rPr>
              <a:t>guay</a:t>
            </a:r>
            <a:r>
              <a:rPr lang="en-GB" sz="2400" b="1" dirty="0">
                <a:solidFill>
                  <a:prstClr val="black"/>
                </a:solidFill>
                <a:latin typeface="Segoe Print" panose="02000600000000000000" pitchFamily="2" charset="0"/>
              </a:rPr>
              <a:t>!</a:t>
            </a:r>
            <a:endParaRPr lang="en-GB" sz="2400" b="1" dirty="0">
              <a:solidFill>
                <a:prstClr val="black"/>
              </a:solidFill>
              <a:latin typeface="Segoe Print" panose="02000600000000000000" pitchFamily="2" charset="0"/>
            </a:endParaRPr>
          </a:p>
        </p:txBody>
      </p:sp>
      <p:sp>
        <p:nvSpPr>
          <p:cNvPr id="15" name="Rounded Rectangular Callout 14"/>
          <p:cNvSpPr/>
          <p:nvPr/>
        </p:nvSpPr>
        <p:spPr>
          <a:xfrm>
            <a:off x="6932584" y="5517232"/>
            <a:ext cx="1887888" cy="720080"/>
          </a:xfrm>
          <a:prstGeom prst="wedgeRoundRectCallou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Segoe Print" panose="02000600000000000000" pitchFamily="2" charset="0"/>
              </a:rPr>
              <a:t>¡Bien </a:t>
            </a:r>
            <a:r>
              <a:rPr lang="en-GB" sz="2400" b="1" dirty="0" err="1">
                <a:solidFill>
                  <a:prstClr val="white"/>
                </a:solidFill>
                <a:latin typeface="Segoe Print" panose="02000600000000000000" pitchFamily="2" charset="0"/>
              </a:rPr>
              <a:t>hecho</a:t>
            </a:r>
            <a:r>
              <a:rPr lang="en-GB" sz="2400" b="1" dirty="0">
                <a:solidFill>
                  <a:prstClr val="white"/>
                </a:solidFill>
                <a:latin typeface="Segoe Print" panose="02000600000000000000" pitchFamily="2" charset="0"/>
              </a:rPr>
              <a:t>!</a:t>
            </a:r>
            <a:endParaRPr lang="en-GB" sz="2400" b="1" dirty="0">
              <a:solidFill>
                <a:prstClr val="white"/>
              </a:solidFill>
              <a:latin typeface="Segoe Print" panose="02000600000000000000" pitchFamily="2" charset="0"/>
            </a:endParaRPr>
          </a:p>
        </p:txBody>
      </p:sp>
    </p:spTree>
    <p:extLst>
      <p:ext uri="{BB962C8B-B14F-4D97-AF65-F5344CB8AC3E}">
        <p14:creationId xmlns:p14="http://schemas.microsoft.com/office/powerpoint/2010/main" val="5033784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Title 9"/>
          <p:cNvSpPr>
            <a:spLocks noGrp="1"/>
          </p:cNvSpPr>
          <p:nvPr>
            <p:ph type="title"/>
          </p:nvPr>
        </p:nvSpPr>
        <p:spPr>
          <a:xfrm>
            <a:off x="628650" y="1030288"/>
            <a:ext cx="7886700" cy="660401"/>
          </a:xfrm>
        </p:spPr>
        <p:txBody>
          <a:bodyPr>
            <a:normAutofit fontScale="90000"/>
          </a:bodyPr>
          <a:lstStyle/>
          <a:p>
            <a:r>
              <a:rPr lang="en-GB" dirty="0" smtClean="0">
                <a:latin typeface="MV Boli" panose="02000500030200090000" pitchFamily="2" charset="0"/>
                <a:cs typeface="MV Boli" panose="02000500030200090000" pitchFamily="2" charset="0"/>
              </a:rPr>
              <a:t>Aspects of spontaneous talk</a:t>
            </a:r>
            <a:endParaRPr lang="en-GB" dirty="0">
              <a:latin typeface="MV Boli" panose="02000500030200090000" pitchFamily="2" charset="0"/>
              <a:cs typeface="MV Boli" panose="02000500030200090000" pitchFamily="2" charset="0"/>
            </a:endParaRPr>
          </a:p>
        </p:txBody>
      </p:sp>
      <p:sp>
        <p:nvSpPr>
          <p:cNvPr id="11" name="Content Placeholder 10"/>
          <p:cNvSpPr>
            <a:spLocks noGrp="1"/>
          </p:cNvSpPr>
          <p:nvPr>
            <p:ph idx="1"/>
          </p:nvPr>
        </p:nvSpPr>
        <p:spPr>
          <a:xfrm>
            <a:off x="628650" y="1825624"/>
            <a:ext cx="7886700" cy="4800643"/>
          </a:xfrm>
        </p:spPr>
        <p:txBody>
          <a:bodyPr>
            <a:normAutofit/>
          </a:bodyPr>
          <a:lstStyle/>
          <a:p>
            <a:pPr>
              <a:lnSpc>
                <a:spcPct val="250000"/>
              </a:lnSpc>
            </a:pPr>
            <a:r>
              <a:rPr lang="en-GB" dirty="0" smtClean="0"/>
              <a:t>Questions</a:t>
            </a:r>
          </a:p>
          <a:p>
            <a:pPr>
              <a:lnSpc>
                <a:spcPct val="250000"/>
              </a:lnSpc>
            </a:pPr>
            <a:r>
              <a:rPr lang="en-GB" dirty="0" smtClean="0"/>
              <a:t>Classroom language</a:t>
            </a:r>
          </a:p>
          <a:p>
            <a:pPr>
              <a:lnSpc>
                <a:spcPct val="250000"/>
              </a:lnSpc>
            </a:pPr>
            <a:r>
              <a:rPr lang="en-GB" dirty="0" smtClean="0"/>
              <a:t>Pair tasks</a:t>
            </a:r>
          </a:p>
          <a:p>
            <a:pPr>
              <a:lnSpc>
                <a:spcPct val="250000"/>
              </a:lnSpc>
            </a:pPr>
            <a:r>
              <a:rPr lang="en-GB" dirty="0" smtClean="0"/>
              <a:t>Group tasks</a:t>
            </a:r>
            <a:endParaRPr lang="en-GB" dirty="0"/>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338208" y="321714"/>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Content Placeholder 2"/>
          <p:cNvSpPr txBox="1">
            <a:spLocks/>
          </p:cNvSpPr>
          <p:nvPr/>
        </p:nvSpPr>
        <p:spPr>
          <a:xfrm>
            <a:off x="457200" y="1417638"/>
            <a:ext cx="8229600"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solidFill>
                <a:srgbClr val="00206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5603" y="1812924"/>
            <a:ext cx="1291326" cy="1291326"/>
          </a:xfrm>
          <a:prstGeom prst="rect">
            <a:avLst/>
          </a:prstGeom>
        </p:spPr>
      </p:pic>
      <p:pic>
        <p:nvPicPr>
          <p:cNvPr id="9" name="Picture 3" descr="C:\Users\louimorr\Desktop\CPD NEW PETE\s422561_aw_0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2061" y="5411441"/>
            <a:ext cx="1737104" cy="12275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1489" y="4284928"/>
            <a:ext cx="1258247" cy="1054207"/>
          </a:xfrm>
          <a:prstGeom prst="rect">
            <a:avLst/>
          </a:prstGeom>
        </p:spPr>
      </p:pic>
      <p:pic>
        <p:nvPicPr>
          <p:cNvPr id="2" name="Picture 1"/>
          <p:cNvPicPr>
            <a:picLocks noChangeAspect="1"/>
          </p:cNvPicPr>
          <p:nvPr/>
        </p:nvPicPr>
        <p:blipFill>
          <a:blip r:embed="rId8"/>
          <a:stretch>
            <a:fillRect/>
          </a:stretch>
        </p:blipFill>
        <p:spPr>
          <a:xfrm>
            <a:off x="4005677" y="3043605"/>
            <a:ext cx="1468117" cy="1100077"/>
          </a:xfrm>
          <a:prstGeom prst="rect">
            <a:avLst/>
          </a:prstGeom>
        </p:spPr>
      </p:pic>
    </p:spTree>
    <p:extLst>
      <p:ext uri="{BB962C8B-B14F-4D97-AF65-F5344CB8AC3E}">
        <p14:creationId xmlns:p14="http://schemas.microsoft.com/office/powerpoint/2010/main" val="33082571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4" name="Line 17"/>
          <p:cNvSpPr>
            <a:spLocks noChangeShapeType="1"/>
          </p:cNvSpPr>
          <p:nvPr/>
        </p:nvSpPr>
        <p:spPr bwMode="auto">
          <a:xfrm>
            <a:off x="4572000" y="3990132"/>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3" name="Line 12"/>
          <p:cNvSpPr>
            <a:spLocks noChangeShapeType="1"/>
          </p:cNvSpPr>
          <p:nvPr/>
        </p:nvSpPr>
        <p:spPr bwMode="auto">
          <a:xfrm>
            <a:off x="539552" y="476672"/>
            <a:ext cx="2592288" cy="237626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2" name="Line 12"/>
          <p:cNvSpPr>
            <a:spLocks noChangeShapeType="1"/>
          </p:cNvSpPr>
          <p:nvPr/>
        </p:nvSpPr>
        <p:spPr bwMode="auto">
          <a:xfrm flipV="1">
            <a:off x="539552" y="3969954"/>
            <a:ext cx="2592288" cy="2411374"/>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1" name="Line 12"/>
          <p:cNvSpPr>
            <a:spLocks noChangeShapeType="1"/>
          </p:cNvSpPr>
          <p:nvPr/>
        </p:nvSpPr>
        <p:spPr bwMode="auto">
          <a:xfrm flipH="1" flipV="1">
            <a:off x="6012160" y="3969955"/>
            <a:ext cx="2592288" cy="2411373"/>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1" name="Line 12"/>
          <p:cNvSpPr>
            <a:spLocks noChangeShapeType="1"/>
          </p:cNvSpPr>
          <p:nvPr/>
        </p:nvSpPr>
        <p:spPr bwMode="auto">
          <a:xfrm flipH="1">
            <a:off x="5992192" y="476672"/>
            <a:ext cx="2612256" cy="2376265"/>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2055" name="Line 20"/>
          <p:cNvSpPr>
            <a:spLocks noChangeShapeType="1"/>
          </p:cNvSpPr>
          <p:nvPr/>
        </p:nvSpPr>
        <p:spPr bwMode="auto">
          <a:xfrm>
            <a:off x="4572000" y="2133600"/>
            <a:ext cx="0" cy="48736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33" name="Oval 32"/>
          <p:cNvSpPr/>
          <p:nvPr/>
        </p:nvSpPr>
        <p:spPr>
          <a:xfrm>
            <a:off x="6227763" y="4149725"/>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000" b="1" dirty="0">
              <a:solidFill>
                <a:prstClr val="black"/>
              </a:solidFill>
              <a:latin typeface="Century Gothic" pitchFamily="34" charset="0"/>
            </a:endParaRPr>
          </a:p>
        </p:txBody>
      </p:sp>
      <p:sp>
        <p:nvSpPr>
          <p:cNvPr id="36" name="Oval 35"/>
          <p:cNvSpPr/>
          <p:nvPr/>
        </p:nvSpPr>
        <p:spPr>
          <a:xfrm>
            <a:off x="683568" y="2836862"/>
            <a:ext cx="7776864" cy="1168201"/>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GB" sz="6000" dirty="0">
                <a:ln w="11430"/>
                <a:solidFill>
                  <a:prstClr val="black"/>
                </a:solidFill>
                <a:latin typeface="Berlin Sans FB Demi" pitchFamily="34" charset="0"/>
              </a:rPr>
              <a:t>¿</a:t>
            </a:r>
            <a:r>
              <a:rPr lang="en-GB" sz="6000" dirty="0" err="1">
                <a:ln w="11430"/>
                <a:solidFill>
                  <a:prstClr val="black"/>
                </a:solidFill>
                <a:latin typeface="Berlin Sans FB Demi" pitchFamily="34" charset="0"/>
              </a:rPr>
              <a:t>Puedo</a:t>
            </a:r>
            <a:r>
              <a:rPr lang="en-GB" sz="6000" dirty="0">
                <a:ln w="11430"/>
                <a:solidFill>
                  <a:prstClr val="black"/>
                </a:solidFill>
                <a:latin typeface="Berlin Sans FB Demi" pitchFamily="34" charset="0"/>
              </a:rPr>
              <a:t>…</a:t>
            </a:r>
            <a:endParaRPr lang="en-GB" sz="4400" dirty="0">
              <a:ln w="11430"/>
              <a:solidFill>
                <a:prstClr val="black"/>
              </a:solidFill>
              <a:latin typeface="Berlin Sans FB Demi" pitchFamily="34" charset="0"/>
            </a:endParaRPr>
          </a:p>
        </p:txBody>
      </p:sp>
      <p:sp>
        <p:nvSpPr>
          <p:cNvPr id="15" name="Oval 14"/>
          <p:cNvSpPr/>
          <p:nvPr/>
        </p:nvSpPr>
        <p:spPr>
          <a:xfrm>
            <a:off x="3203873" y="4149080"/>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800" b="1" dirty="0">
              <a:solidFill>
                <a:prstClr val="black"/>
              </a:solidFill>
              <a:latin typeface="Century Gothic" pitchFamily="34" charset="0"/>
            </a:endParaRPr>
          </a:p>
        </p:txBody>
      </p:sp>
      <p:sp>
        <p:nvSpPr>
          <p:cNvPr id="16" name="Oval 15"/>
          <p:cNvSpPr/>
          <p:nvPr/>
        </p:nvSpPr>
        <p:spPr>
          <a:xfrm>
            <a:off x="107529" y="415691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400" b="1" dirty="0">
              <a:solidFill>
                <a:prstClr val="black"/>
              </a:solidFill>
              <a:latin typeface="Century Gothic" pitchFamily="34" charset="0"/>
            </a:endParaRPr>
          </a:p>
        </p:txBody>
      </p:sp>
      <p:sp>
        <p:nvSpPr>
          <p:cNvPr id="17" name="Line 17"/>
          <p:cNvSpPr>
            <a:spLocks noChangeShapeType="1"/>
          </p:cNvSpPr>
          <p:nvPr/>
        </p:nvSpPr>
        <p:spPr bwMode="auto">
          <a:xfrm>
            <a:off x="4571975" y="2117924"/>
            <a:ext cx="0" cy="735012"/>
          </a:xfrm>
          <a:prstGeom prst="line">
            <a:avLst/>
          </a:prstGeom>
          <a:noFill/>
          <a:ln w="762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lIns="36576" tIns="36576" rIns="36576" bIns="36576"/>
          <a:lstStyle/>
          <a:p>
            <a:endParaRPr lang="en-GB">
              <a:solidFill>
                <a:prstClr val="black"/>
              </a:solidFill>
            </a:endParaRPr>
          </a:p>
        </p:txBody>
      </p:sp>
      <p:sp>
        <p:nvSpPr>
          <p:cNvPr id="18" name="Oval 17"/>
          <p:cNvSpPr/>
          <p:nvPr/>
        </p:nvSpPr>
        <p:spPr>
          <a:xfrm>
            <a:off x="6227738" y="132953"/>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endParaRPr lang="en-GB" sz="2000" b="1" dirty="0">
              <a:solidFill>
                <a:srgbClr val="002060"/>
              </a:solidFill>
              <a:latin typeface="Century Gothic" pitchFamily="34" charset="0"/>
            </a:endParaRPr>
          </a:p>
        </p:txBody>
      </p:sp>
      <p:sp>
        <p:nvSpPr>
          <p:cNvPr id="19" name="Oval 18"/>
          <p:cNvSpPr/>
          <p:nvPr/>
        </p:nvSpPr>
        <p:spPr>
          <a:xfrm>
            <a:off x="3203848" y="132308"/>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GB" sz="2400" b="1" dirty="0">
              <a:solidFill>
                <a:prstClr val="black"/>
              </a:solidFill>
              <a:latin typeface="Century Gothic" pitchFamily="34" charset="0"/>
            </a:endParaRPr>
          </a:p>
        </p:txBody>
      </p:sp>
      <p:sp>
        <p:nvSpPr>
          <p:cNvPr id="20" name="Oval 19"/>
          <p:cNvSpPr/>
          <p:nvPr/>
        </p:nvSpPr>
        <p:spPr>
          <a:xfrm>
            <a:off x="107504" y="140146"/>
            <a:ext cx="2808287" cy="258445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endParaRPr lang="en-GB" sz="3200" b="1" dirty="0">
              <a:solidFill>
                <a:prstClr val="black"/>
              </a:solidFill>
              <a:latin typeface="Century Gothic" pitchFamily="34" charset="0"/>
            </a:endParaRPr>
          </a:p>
        </p:txBody>
      </p:sp>
      <p:pic>
        <p:nvPicPr>
          <p:cNvPr id="25" name="Picture 9" descr="https://encrypted-tbn0.gstatic.com/images?q=tbn:ANd9GcSezS3ITsCQAjDYaQLCgDspL8PHsh8jZZVy4MmrR_SklwBzDs3v"/>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342358" y="1432371"/>
            <a:ext cx="926179" cy="121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5668">
            <a:off x="204879" y="1078077"/>
            <a:ext cx="957378" cy="828871"/>
          </a:xfrm>
          <a:prstGeom prst="rect">
            <a:avLst/>
          </a:prstGeom>
        </p:spPr>
      </p:pic>
      <p:pic>
        <p:nvPicPr>
          <p:cNvPr id="2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53543">
            <a:off x="7289890" y="5273051"/>
            <a:ext cx="844885" cy="1232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2432" y="1530876"/>
            <a:ext cx="1087960" cy="1102762"/>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592" y="5183606"/>
            <a:ext cx="1289271" cy="1293612"/>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79913" y="1371425"/>
            <a:ext cx="1796214" cy="1167539"/>
          </a:xfrm>
          <a:prstGeom prst="rect">
            <a:avLst/>
          </a:prstGeom>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05899" y="5301007"/>
            <a:ext cx="1584176" cy="1176211"/>
          </a:xfrm>
          <a:prstGeom prst="rect">
            <a:avLst/>
          </a:prstGeom>
        </p:spPr>
      </p:pic>
      <p:sp>
        <p:nvSpPr>
          <p:cNvPr id="32" name="Down Arrow 31"/>
          <p:cNvSpPr/>
          <p:nvPr/>
        </p:nvSpPr>
        <p:spPr>
          <a:xfrm rot="18897945">
            <a:off x="3537597" y="5088689"/>
            <a:ext cx="484632" cy="489204"/>
          </a:xfrm>
          <a:prstGeom prst="downArrow">
            <a:avLst/>
          </a:prstGeom>
          <a:solidFill>
            <a:srgbClr val="9024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p:cNvSpPr/>
          <p:nvPr/>
        </p:nvSpPr>
        <p:spPr>
          <a:xfrm>
            <a:off x="3634806" y="4360008"/>
            <a:ext cx="2161330" cy="954107"/>
          </a:xfrm>
          <a:prstGeom prst="rect">
            <a:avLst/>
          </a:prstGeom>
        </p:spPr>
        <p:txBody>
          <a:bodyPr wrap="square">
            <a:spAutoFit/>
          </a:bodyPr>
          <a:lstStyle/>
          <a:p>
            <a:pPr algn="ctr"/>
            <a:r>
              <a:rPr lang="en-GB" sz="2800" b="1" dirty="0" err="1">
                <a:solidFill>
                  <a:prstClr val="black"/>
                </a:solidFill>
                <a:latin typeface="Century Gothic" pitchFamily="34" charset="0"/>
              </a:rPr>
              <a:t>trabajar</a:t>
            </a:r>
            <a:r>
              <a:rPr lang="en-GB" sz="2800" b="1" dirty="0">
                <a:solidFill>
                  <a:prstClr val="black"/>
                </a:solidFill>
                <a:latin typeface="Century Gothic" pitchFamily="34" charset="0"/>
              </a:rPr>
              <a:t> con…?</a:t>
            </a:r>
            <a:endParaRPr lang="en-GB" sz="2800" b="1" dirty="0">
              <a:solidFill>
                <a:prstClr val="black"/>
              </a:solidFill>
              <a:latin typeface="Century Gothic" pitchFamily="34" charset="0"/>
            </a:endParaRPr>
          </a:p>
        </p:txBody>
      </p:sp>
      <p:sp>
        <p:nvSpPr>
          <p:cNvPr id="34" name="Rectangle 33"/>
          <p:cNvSpPr/>
          <p:nvPr/>
        </p:nvSpPr>
        <p:spPr>
          <a:xfrm>
            <a:off x="6372200" y="4346900"/>
            <a:ext cx="2520280" cy="954107"/>
          </a:xfrm>
          <a:prstGeom prst="rect">
            <a:avLst/>
          </a:prstGeom>
        </p:spPr>
        <p:txBody>
          <a:bodyPr wrap="square">
            <a:spAutoFit/>
          </a:bodyPr>
          <a:lstStyle/>
          <a:p>
            <a:pPr algn="ctr"/>
            <a:r>
              <a:rPr lang="en-GB" sz="2800" b="1" dirty="0" err="1">
                <a:solidFill>
                  <a:prstClr val="black"/>
                </a:solidFill>
                <a:latin typeface="Century Gothic" pitchFamily="34" charset="0"/>
              </a:rPr>
              <a:t>usar</a:t>
            </a:r>
            <a:r>
              <a:rPr lang="en-GB" sz="2800" b="1" dirty="0">
                <a:solidFill>
                  <a:prstClr val="black"/>
                </a:solidFill>
                <a:latin typeface="Century Gothic" pitchFamily="34" charset="0"/>
              </a:rPr>
              <a:t> el </a:t>
            </a:r>
            <a:r>
              <a:rPr lang="en-GB" sz="2800" b="1" dirty="0" err="1">
                <a:solidFill>
                  <a:prstClr val="black"/>
                </a:solidFill>
                <a:latin typeface="Century Gothic" pitchFamily="34" charset="0"/>
              </a:rPr>
              <a:t>diccionario</a:t>
            </a:r>
            <a:r>
              <a:rPr lang="en-GB" sz="2800" b="1" dirty="0">
                <a:solidFill>
                  <a:prstClr val="black"/>
                </a:solidFill>
                <a:latin typeface="Century Gothic" pitchFamily="34" charset="0"/>
              </a:rPr>
              <a:t>?</a:t>
            </a:r>
            <a:endParaRPr lang="en-GB" sz="2800" b="1" dirty="0">
              <a:solidFill>
                <a:prstClr val="black"/>
              </a:solidFill>
              <a:latin typeface="Century Gothic" pitchFamily="34" charset="0"/>
            </a:endParaRPr>
          </a:p>
        </p:txBody>
      </p:sp>
      <p:sp>
        <p:nvSpPr>
          <p:cNvPr id="10" name="Rectangle 9"/>
          <p:cNvSpPr/>
          <p:nvPr/>
        </p:nvSpPr>
        <p:spPr>
          <a:xfrm>
            <a:off x="539552" y="4562343"/>
            <a:ext cx="2031326" cy="523220"/>
          </a:xfrm>
          <a:prstGeom prst="rect">
            <a:avLst/>
          </a:prstGeom>
        </p:spPr>
        <p:txBody>
          <a:bodyPr wrap="none">
            <a:spAutoFit/>
          </a:bodyPr>
          <a:lstStyle/>
          <a:p>
            <a:pPr algn="ctr"/>
            <a:r>
              <a:rPr lang="en-GB" sz="2800" b="1" dirty="0" err="1">
                <a:solidFill>
                  <a:prstClr val="black"/>
                </a:solidFill>
                <a:latin typeface="Century Gothic" pitchFamily="34" charset="0"/>
              </a:rPr>
              <a:t>ir</a:t>
            </a:r>
            <a:r>
              <a:rPr lang="en-GB" sz="2800" b="1" dirty="0">
                <a:solidFill>
                  <a:prstClr val="black"/>
                </a:solidFill>
                <a:latin typeface="Century Gothic" pitchFamily="34" charset="0"/>
              </a:rPr>
              <a:t> al </a:t>
            </a:r>
            <a:r>
              <a:rPr lang="en-GB" sz="2800" b="1" dirty="0" err="1">
                <a:solidFill>
                  <a:prstClr val="black"/>
                </a:solidFill>
                <a:latin typeface="Century Gothic" pitchFamily="34" charset="0"/>
              </a:rPr>
              <a:t>baño</a:t>
            </a:r>
            <a:r>
              <a:rPr lang="en-GB" sz="2800" b="1" dirty="0">
                <a:solidFill>
                  <a:prstClr val="black"/>
                </a:solidFill>
                <a:latin typeface="Century Gothic" pitchFamily="34" charset="0"/>
              </a:rPr>
              <a:t>?</a:t>
            </a:r>
            <a:endParaRPr lang="en-GB" sz="2800" b="1" dirty="0">
              <a:solidFill>
                <a:prstClr val="black"/>
              </a:solidFill>
              <a:latin typeface="Century Gothic" pitchFamily="34" charset="0"/>
            </a:endParaRPr>
          </a:p>
        </p:txBody>
      </p:sp>
      <p:sp>
        <p:nvSpPr>
          <p:cNvPr id="35" name="Rectangle 34"/>
          <p:cNvSpPr/>
          <p:nvPr/>
        </p:nvSpPr>
        <p:spPr>
          <a:xfrm>
            <a:off x="6444208" y="316974"/>
            <a:ext cx="2366168" cy="1246495"/>
          </a:xfrm>
          <a:prstGeom prst="rect">
            <a:avLst/>
          </a:prstGeom>
        </p:spPr>
        <p:txBody>
          <a:bodyPr wrap="square">
            <a:spAutoFit/>
          </a:bodyPr>
          <a:lstStyle/>
          <a:p>
            <a:pPr algn="ctr">
              <a:defRPr/>
            </a:pPr>
            <a:r>
              <a:rPr lang="en-GB" sz="2500" b="1" dirty="0" err="1">
                <a:solidFill>
                  <a:prstClr val="black"/>
                </a:solidFill>
                <a:latin typeface="Century Gothic" pitchFamily="34" charset="0"/>
              </a:rPr>
              <a:t>mirar</a:t>
            </a:r>
            <a:r>
              <a:rPr lang="en-GB" sz="2500" b="1" dirty="0">
                <a:solidFill>
                  <a:prstClr val="black"/>
                </a:solidFill>
                <a:latin typeface="Century Gothic" pitchFamily="34" charset="0"/>
              </a:rPr>
              <a:t> en mi </a:t>
            </a:r>
            <a:r>
              <a:rPr lang="en-GB" sz="2500" b="1" dirty="0" err="1">
                <a:solidFill>
                  <a:prstClr val="black"/>
                </a:solidFill>
                <a:latin typeface="Century Gothic" pitchFamily="34" charset="0"/>
              </a:rPr>
              <a:t>libro</a:t>
            </a:r>
            <a:r>
              <a:rPr lang="en-GB" sz="2500" b="1" dirty="0">
                <a:solidFill>
                  <a:prstClr val="black"/>
                </a:solidFill>
                <a:latin typeface="Century Gothic" pitchFamily="34" charset="0"/>
              </a:rPr>
              <a:t> de </a:t>
            </a:r>
            <a:r>
              <a:rPr lang="en-GB" sz="2500" b="1" dirty="0" err="1">
                <a:solidFill>
                  <a:prstClr val="black"/>
                </a:solidFill>
                <a:latin typeface="Century Gothic" pitchFamily="34" charset="0"/>
              </a:rPr>
              <a:t>vocabulario</a:t>
            </a:r>
            <a:r>
              <a:rPr lang="en-GB" sz="2500" b="1" dirty="0">
                <a:solidFill>
                  <a:srgbClr val="002060"/>
                </a:solidFill>
                <a:latin typeface="Century Gothic" pitchFamily="34" charset="0"/>
              </a:rPr>
              <a:t>?</a:t>
            </a:r>
          </a:p>
        </p:txBody>
      </p:sp>
      <p:sp>
        <p:nvSpPr>
          <p:cNvPr id="11" name="Rectangle 10"/>
          <p:cNvSpPr/>
          <p:nvPr/>
        </p:nvSpPr>
        <p:spPr>
          <a:xfrm>
            <a:off x="370522" y="332656"/>
            <a:ext cx="2329270" cy="1200329"/>
          </a:xfrm>
          <a:prstGeom prst="rect">
            <a:avLst/>
          </a:prstGeom>
        </p:spPr>
        <p:txBody>
          <a:bodyPr wrap="square">
            <a:spAutoFit/>
          </a:bodyPr>
          <a:lstStyle/>
          <a:p>
            <a:pPr algn="ctr"/>
            <a:r>
              <a:rPr lang="en-GB" sz="3600" b="1" dirty="0" err="1">
                <a:solidFill>
                  <a:prstClr val="black"/>
                </a:solidFill>
                <a:latin typeface="Century Gothic" pitchFamily="34" charset="0"/>
              </a:rPr>
              <a:t>sentarme</a:t>
            </a:r>
            <a:r>
              <a:rPr lang="en-GB" sz="3600" b="1" dirty="0">
                <a:solidFill>
                  <a:prstClr val="black"/>
                </a:solidFill>
                <a:latin typeface="Century Gothic" pitchFamily="34" charset="0"/>
              </a:rPr>
              <a:t> </a:t>
            </a:r>
            <a:r>
              <a:rPr lang="en-GB" sz="3600" b="1" dirty="0" err="1">
                <a:solidFill>
                  <a:prstClr val="black"/>
                </a:solidFill>
                <a:latin typeface="Century Gothic" pitchFamily="34" charset="0"/>
              </a:rPr>
              <a:t>allí</a:t>
            </a:r>
            <a:r>
              <a:rPr lang="en-GB" sz="3600" b="1" dirty="0">
                <a:solidFill>
                  <a:prstClr val="black"/>
                </a:solidFill>
                <a:latin typeface="Century Gothic" pitchFamily="34" charset="0"/>
              </a:rPr>
              <a:t>?</a:t>
            </a:r>
            <a:endParaRPr lang="en-GB" sz="3600" b="1" dirty="0">
              <a:solidFill>
                <a:prstClr val="black"/>
              </a:solidFill>
              <a:latin typeface="Century Gothic" pitchFamily="34" charset="0"/>
            </a:endParaRPr>
          </a:p>
        </p:txBody>
      </p:sp>
      <p:sp>
        <p:nvSpPr>
          <p:cNvPr id="12" name="Rectangle 11"/>
          <p:cNvSpPr/>
          <p:nvPr/>
        </p:nvSpPr>
        <p:spPr>
          <a:xfrm>
            <a:off x="3588593" y="515337"/>
            <a:ext cx="2038846" cy="830997"/>
          </a:xfrm>
          <a:prstGeom prst="rect">
            <a:avLst/>
          </a:prstGeom>
        </p:spPr>
        <p:txBody>
          <a:bodyPr wrap="square">
            <a:spAutoFit/>
          </a:bodyPr>
          <a:lstStyle/>
          <a:p>
            <a:pPr algn="ctr"/>
            <a:r>
              <a:rPr lang="en-GB" sz="2400" b="1" dirty="0" err="1">
                <a:solidFill>
                  <a:prstClr val="black"/>
                </a:solidFill>
                <a:latin typeface="Century Gothic" pitchFamily="34" charset="0"/>
              </a:rPr>
              <a:t>ir</a:t>
            </a:r>
            <a:r>
              <a:rPr lang="en-GB" sz="2400" b="1" dirty="0">
                <a:solidFill>
                  <a:prstClr val="black"/>
                </a:solidFill>
                <a:latin typeface="Century Gothic" pitchFamily="34" charset="0"/>
              </a:rPr>
              <a:t> a mi </a:t>
            </a:r>
            <a:r>
              <a:rPr lang="en-GB" sz="2400" b="1" dirty="0" err="1">
                <a:solidFill>
                  <a:prstClr val="black"/>
                </a:solidFill>
                <a:latin typeface="Century Gothic" pitchFamily="34" charset="0"/>
              </a:rPr>
              <a:t>clase</a:t>
            </a:r>
            <a:r>
              <a:rPr lang="en-GB" sz="2400" b="1" dirty="0">
                <a:solidFill>
                  <a:prstClr val="black"/>
                </a:solidFill>
                <a:latin typeface="Century Gothic" pitchFamily="34" charset="0"/>
              </a:rPr>
              <a:t> de </a:t>
            </a:r>
            <a:r>
              <a:rPr lang="en-GB" sz="2400" b="1" dirty="0" err="1">
                <a:solidFill>
                  <a:prstClr val="black"/>
                </a:solidFill>
                <a:latin typeface="Century Gothic" pitchFamily="34" charset="0"/>
              </a:rPr>
              <a:t>música</a:t>
            </a:r>
            <a:r>
              <a:rPr lang="en-GB" sz="2400" b="1" dirty="0">
                <a:solidFill>
                  <a:prstClr val="black"/>
                </a:solidFill>
                <a:latin typeface="Century Gothic" pitchFamily="34" charset="0"/>
              </a:rPr>
              <a:t>?</a:t>
            </a:r>
            <a:endParaRPr lang="en-GB" sz="2400" b="1" dirty="0">
              <a:solidFill>
                <a:prstClr val="black"/>
              </a:solidFill>
              <a:latin typeface="Century Gothic" pitchFamily="34" charset="0"/>
            </a:endParaRPr>
          </a:p>
        </p:txBody>
      </p:sp>
    </p:spTree>
    <p:extLst>
      <p:ext uri="{BB962C8B-B14F-4D97-AF65-F5344CB8AC3E}">
        <p14:creationId xmlns:p14="http://schemas.microsoft.com/office/powerpoint/2010/main" val="15039032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Title 9"/>
          <p:cNvSpPr>
            <a:spLocks noGrp="1"/>
          </p:cNvSpPr>
          <p:nvPr>
            <p:ph type="title"/>
          </p:nvPr>
        </p:nvSpPr>
        <p:spPr>
          <a:xfrm>
            <a:off x="628650" y="1030288"/>
            <a:ext cx="7886700" cy="660401"/>
          </a:xfrm>
        </p:spPr>
        <p:txBody>
          <a:bodyPr>
            <a:normAutofit fontScale="90000"/>
          </a:bodyPr>
          <a:lstStyle/>
          <a:p>
            <a:r>
              <a:rPr lang="en-GB" dirty="0" smtClean="0">
                <a:latin typeface="MV Boli" panose="02000500030200090000" pitchFamily="2" charset="0"/>
                <a:cs typeface="MV Boli" panose="02000500030200090000" pitchFamily="2" charset="0"/>
              </a:rPr>
              <a:t>National curriculum aims</a:t>
            </a:r>
            <a:endParaRPr lang="en-GB" dirty="0">
              <a:latin typeface="MV Boli" panose="02000500030200090000" pitchFamily="2" charset="0"/>
              <a:cs typeface="MV Boli" panose="02000500030200090000" pitchFamily="2" charset="0"/>
            </a:endParaRPr>
          </a:p>
        </p:txBody>
      </p:sp>
      <p:sp>
        <p:nvSpPr>
          <p:cNvPr id="11" name="Content Placeholder 10"/>
          <p:cNvSpPr>
            <a:spLocks noGrp="1"/>
          </p:cNvSpPr>
          <p:nvPr>
            <p:ph idx="1"/>
          </p:nvPr>
        </p:nvSpPr>
        <p:spPr>
          <a:xfrm>
            <a:off x="457200" y="1690689"/>
            <a:ext cx="7886700" cy="4351338"/>
          </a:xfrm>
        </p:spPr>
        <p:txBody>
          <a:bodyPr>
            <a:normAutofit fontScale="70000" lnSpcReduction="20000"/>
          </a:bodyPr>
          <a:lstStyle/>
          <a:p>
            <a:pPr>
              <a:lnSpc>
                <a:spcPct val="120000"/>
              </a:lnSpc>
              <a:buNone/>
              <a:defRPr/>
            </a:pPr>
            <a:r>
              <a:rPr lang="en-US" dirty="0">
                <a:latin typeface="Arial" panose="020B0604020202020204" pitchFamily="34" charset="0"/>
                <a:cs typeface="Arial" panose="020B0604020202020204" pitchFamily="34" charset="0"/>
              </a:rPr>
              <a:t>The National Curriculum for languages aims to ensure that all pupils: </a:t>
            </a:r>
          </a:p>
          <a:p>
            <a:pPr>
              <a:lnSpc>
                <a:spcPct val="120000"/>
              </a:lnSpc>
              <a:defRPr/>
            </a:pPr>
            <a:r>
              <a:rPr lang="en-US" dirty="0">
                <a:latin typeface="Arial" panose="020B0604020202020204" pitchFamily="34" charset="0"/>
                <a:cs typeface="Arial" panose="020B0604020202020204" pitchFamily="34" charset="0"/>
              </a:rPr>
              <a:t>understand and respond to spoken and written language from a variety of authentic sources </a:t>
            </a:r>
          </a:p>
          <a:p>
            <a:pPr>
              <a:lnSpc>
                <a:spcPct val="120000"/>
              </a:lnSpc>
              <a:defRPr/>
            </a:pPr>
            <a:r>
              <a:rPr lang="en-US" i="1" dirty="0">
                <a:solidFill>
                  <a:schemeClr val="hlink"/>
                </a:solidFill>
                <a:latin typeface="Arial" panose="020B0604020202020204" pitchFamily="34" charset="0"/>
                <a:cs typeface="Arial" panose="020B0604020202020204" pitchFamily="34" charset="0"/>
              </a:rPr>
              <a:t>speak with increasing </a:t>
            </a:r>
            <a:r>
              <a:rPr lang="en-US" b="1" i="1" dirty="0">
                <a:solidFill>
                  <a:schemeClr val="hlink"/>
                </a:solidFill>
                <a:latin typeface="Arial" panose="020B0604020202020204" pitchFamily="34" charset="0"/>
                <a:cs typeface="Arial" panose="020B0604020202020204" pitchFamily="34" charset="0"/>
              </a:rPr>
              <a:t>confidence, fluency and spontaneity</a:t>
            </a:r>
            <a:r>
              <a:rPr lang="en-US" i="1" dirty="0">
                <a:solidFill>
                  <a:schemeClr val="hlink"/>
                </a:solidFill>
                <a:latin typeface="Arial" panose="020B0604020202020204" pitchFamily="34" charset="0"/>
                <a:cs typeface="Arial" panose="020B0604020202020204" pitchFamily="34" charset="0"/>
              </a:rPr>
              <a:t>, finding ways of </a:t>
            </a:r>
            <a:r>
              <a:rPr lang="en-US" b="1" i="1" dirty="0">
                <a:solidFill>
                  <a:schemeClr val="hlink"/>
                </a:solidFill>
                <a:latin typeface="Arial" panose="020B0604020202020204" pitchFamily="34" charset="0"/>
                <a:cs typeface="Arial" panose="020B0604020202020204" pitchFamily="34" charset="0"/>
              </a:rPr>
              <a:t>communicating what they want to say</a:t>
            </a:r>
            <a:r>
              <a:rPr lang="en-US" i="1" dirty="0">
                <a:solidFill>
                  <a:schemeClr val="hlink"/>
                </a:solidFill>
                <a:latin typeface="Arial" panose="020B0604020202020204" pitchFamily="34" charset="0"/>
                <a:cs typeface="Arial" panose="020B0604020202020204" pitchFamily="34" charset="0"/>
              </a:rPr>
              <a:t>, including through discussion and asking questions, and continually improving the </a:t>
            </a:r>
            <a:r>
              <a:rPr lang="en-US" b="1" i="1" dirty="0">
                <a:solidFill>
                  <a:schemeClr val="hlink"/>
                </a:solidFill>
                <a:latin typeface="Arial" panose="020B0604020202020204" pitchFamily="34" charset="0"/>
                <a:cs typeface="Arial" panose="020B0604020202020204" pitchFamily="34" charset="0"/>
              </a:rPr>
              <a:t>accuracy</a:t>
            </a:r>
            <a:r>
              <a:rPr lang="en-US" i="1" dirty="0">
                <a:solidFill>
                  <a:schemeClr val="hlink"/>
                </a:solidFill>
                <a:latin typeface="Arial" panose="020B0604020202020204" pitchFamily="34" charset="0"/>
                <a:cs typeface="Arial" panose="020B0604020202020204" pitchFamily="34" charset="0"/>
              </a:rPr>
              <a:t> of their pronunciation and intonation</a:t>
            </a:r>
            <a:r>
              <a:rPr lang="en-US" i="1" dirty="0">
                <a:solidFill>
                  <a:srgbClr val="FF0000"/>
                </a:solidFill>
                <a:latin typeface="Arial" panose="020B0604020202020204" pitchFamily="34" charset="0"/>
                <a:cs typeface="Arial" panose="020B0604020202020204" pitchFamily="34" charset="0"/>
              </a:rPr>
              <a:t> </a:t>
            </a:r>
          </a:p>
          <a:p>
            <a:pPr>
              <a:lnSpc>
                <a:spcPct val="120000"/>
              </a:lnSpc>
              <a:defRPr/>
            </a:pPr>
            <a:r>
              <a:rPr lang="en-US" dirty="0">
                <a:latin typeface="Arial" panose="020B0604020202020204" pitchFamily="34" charset="0"/>
                <a:cs typeface="Arial" panose="020B0604020202020204" pitchFamily="34" charset="0"/>
              </a:rPr>
              <a:t>can write at varying length, for different purposes and audiences, using the variety of grammatical structures that they have learnt </a:t>
            </a:r>
          </a:p>
          <a:p>
            <a:pPr>
              <a:lnSpc>
                <a:spcPct val="120000"/>
              </a:lnSpc>
              <a:defRPr/>
            </a:pPr>
            <a:r>
              <a:rPr lang="en-US" dirty="0">
                <a:latin typeface="Arial" panose="020B0604020202020204" pitchFamily="34" charset="0"/>
                <a:cs typeface="Arial" panose="020B0604020202020204" pitchFamily="34" charset="0"/>
              </a:rPr>
              <a:t>discover and develop an appreciation of a range of writing in the language studied. </a:t>
            </a:r>
          </a:p>
          <a:p>
            <a:endParaRPr lang="en-GB" dirty="0"/>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338208" y="321714"/>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Content Placeholder 2"/>
          <p:cNvSpPr txBox="1">
            <a:spLocks/>
          </p:cNvSpPr>
          <p:nvPr/>
        </p:nvSpPr>
        <p:spPr>
          <a:xfrm>
            <a:off x="457200" y="1417638"/>
            <a:ext cx="8229600"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9008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0" y="0"/>
          <a:ext cx="9144000" cy="6858000"/>
        </p:xfrm>
        <a:graphic>
          <a:graphicData uri="http://schemas.openxmlformats.org/drawingml/2006/table">
            <a:tbl>
              <a:tblPr firstRow="1" bandRow="1">
                <a:tableStyleId>{5940675A-B579-460E-94D1-54222C63F5DA}</a:tableStyleId>
              </a:tblPr>
              <a:tblGrid>
                <a:gridCol w="2286000"/>
                <a:gridCol w="2286000"/>
                <a:gridCol w="2286000"/>
                <a:gridCol w="2286000"/>
              </a:tblGrid>
              <a:tr h="2286000">
                <a:tc>
                  <a:txBody>
                    <a:bodyPr/>
                    <a:lstStyle/>
                    <a:p>
                      <a:endParaRPr lang="en-GB"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2286000">
                <a:tc>
                  <a:txBody>
                    <a:bodyPr/>
                    <a:lstStyle/>
                    <a:p>
                      <a:endParaRPr lang="en-GB"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2286000">
                <a:tc>
                  <a:txBody>
                    <a:bodyPr/>
                    <a:lstStyle/>
                    <a:p>
                      <a:endParaRPr lang="en-GB"/>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endParaRPr lang="en-GB" dirty="0"/>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2446865" y="748883"/>
            <a:ext cx="1947333" cy="707886"/>
          </a:xfrm>
          <a:prstGeom prst="rect">
            <a:avLst/>
          </a:prstGeom>
          <a:noFill/>
        </p:spPr>
        <p:txBody>
          <a:bodyPr wrap="square" rtlCol="0">
            <a:spAutoFit/>
          </a:bodyPr>
          <a:lstStyle/>
          <a:p>
            <a:pPr algn="ctr"/>
            <a:r>
              <a:rPr lang="en-GB" sz="2000" dirty="0">
                <a:solidFill>
                  <a:prstClr val="black"/>
                </a:solidFill>
                <a:latin typeface="Arial" panose="020B0604020202020204" pitchFamily="34" charset="0"/>
                <a:cs typeface="Arial" panose="020B0604020202020204" pitchFamily="34" charset="0"/>
              </a:rPr>
              <a:t>¿</a:t>
            </a:r>
            <a:r>
              <a:rPr lang="en-GB" sz="2000" dirty="0" err="1">
                <a:solidFill>
                  <a:prstClr val="black"/>
                </a:solidFill>
                <a:latin typeface="Arial" panose="020B0604020202020204" pitchFamily="34" charset="0"/>
                <a:cs typeface="Arial" panose="020B0604020202020204" pitchFamily="34" charset="0"/>
              </a:rPr>
              <a:t>Puedo</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sentarme</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allí</a:t>
            </a:r>
            <a:r>
              <a:rPr lang="en-GB" sz="2000" dirty="0">
                <a:solidFill>
                  <a:prstClr val="black"/>
                </a:solidFill>
                <a:latin typeface="Arial" panose="020B0604020202020204" pitchFamily="34"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2484966" y="2938537"/>
            <a:ext cx="1947333" cy="1015663"/>
          </a:xfrm>
          <a:prstGeom prst="rect">
            <a:avLst/>
          </a:prstGeom>
          <a:noFill/>
        </p:spPr>
        <p:txBody>
          <a:bodyPr wrap="square" rtlCol="0">
            <a:spAutoFit/>
          </a:bodyPr>
          <a:lstStyle/>
          <a:p>
            <a:pPr algn="ctr"/>
            <a:r>
              <a:rPr lang="en-GB" sz="2000" dirty="0">
                <a:solidFill>
                  <a:prstClr val="black"/>
                </a:solidFill>
                <a:latin typeface="Arial" panose="020B0604020202020204" pitchFamily="34" charset="0"/>
                <a:cs typeface="Arial" panose="020B0604020202020204" pitchFamily="34" charset="0"/>
              </a:rPr>
              <a:t>¿</a:t>
            </a:r>
            <a:r>
              <a:rPr lang="en-GB" sz="2000" dirty="0" err="1">
                <a:solidFill>
                  <a:prstClr val="black"/>
                </a:solidFill>
                <a:latin typeface="Arial" panose="020B0604020202020204" pitchFamily="34" charset="0"/>
                <a:cs typeface="Arial" panose="020B0604020202020204" pitchFamily="34" charset="0"/>
              </a:rPr>
              <a:t>Puedo</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ir</a:t>
            </a:r>
            <a:r>
              <a:rPr lang="en-GB" sz="2000" dirty="0">
                <a:solidFill>
                  <a:prstClr val="black"/>
                </a:solidFill>
                <a:latin typeface="Arial" panose="020B0604020202020204" pitchFamily="34" charset="0"/>
                <a:cs typeface="Arial" panose="020B0604020202020204" pitchFamily="34" charset="0"/>
              </a:rPr>
              <a:t> a mi </a:t>
            </a:r>
            <a:r>
              <a:rPr lang="en-GB" sz="2000" dirty="0" err="1">
                <a:solidFill>
                  <a:prstClr val="black"/>
                </a:solidFill>
                <a:latin typeface="Arial" panose="020B0604020202020204" pitchFamily="34" charset="0"/>
                <a:cs typeface="Arial" panose="020B0604020202020204" pitchFamily="34" charset="0"/>
              </a:rPr>
              <a:t>clase</a:t>
            </a:r>
            <a:r>
              <a:rPr lang="en-GB" sz="2000" dirty="0">
                <a:solidFill>
                  <a:prstClr val="black"/>
                </a:solidFill>
                <a:latin typeface="Arial" panose="020B0604020202020204" pitchFamily="34" charset="0"/>
                <a:cs typeface="Arial" panose="020B0604020202020204" pitchFamily="34" charset="0"/>
              </a:rPr>
              <a:t> de </a:t>
            </a:r>
            <a:r>
              <a:rPr lang="en-GB" sz="2000" dirty="0" err="1">
                <a:solidFill>
                  <a:prstClr val="black"/>
                </a:solidFill>
                <a:latin typeface="Arial" panose="020B0604020202020204" pitchFamily="34" charset="0"/>
                <a:cs typeface="Arial" panose="020B0604020202020204" pitchFamily="34" charset="0"/>
              </a:rPr>
              <a:t>música</a:t>
            </a:r>
            <a:r>
              <a:rPr lang="en-GB" sz="2000" dirty="0">
                <a:solidFill>
                  <a:prstClr val="black"/>
                </a:solidFill>
                <a:latin typeface="Arial" panose="020B0604020202020204" pitchFamily="34"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p:txBody>
      </p:sp>
      <p:sp>
        <p:nvSpPr>
          <p:cNvPr id="11" name="TextBox 10"/>
          <p:cNvSpPr txBox="1"/>
          <p:nvPr/>
        </p:nvSpPr>
        <p:spPr>
          <a:xfrm>
            <a:off x="2446865" y="5213040"/>
            <a:ext cx="1947333" cy="1015663"/>
          </a:xfrm>
          <a:prstGeom prst="rect">
            <a:avLst/>
          </a:prstGeom>
          <a:noFill/>
        </p:spPr>
        <p:txBody>
          <a:bodyPr wrap="square" rtlCol="0">
            <a:spAutoFit/>
          </a:bodyPr>
          <a:lstStyle/>
          <a:p>
            <a:pPr algn="ctr"/>
            <a:r>
              <a:rPr lang="en-GB" sz="2000" dirty="0">
                <a:solidFill>
                  <a:prstClr val="black"/>
                </a:solidFill>
                <a:latin typeface="Arial" panose="020B0604020202020204" pitchFamily="34" charset="0"/>
                <a:cs typeface="Arial" panose="020B0604020202020204" pitchFamily="34" charset="0"/>
              </a:rPr>
              <a:t>¿</a:t>
            </a:r>
            <a:r>
              <a:rPr lang="en-GB" sz="2000" dirty="0" err="1">
                <a:solidFill>
                  <a:prstClr val="black"/>
                </a:solidFill>
                <a:latin typeface="Arial" panose="020B0604020202020204" pitchFamily="34" charset="0"/>
                <a:cs typeface="Arial" panose="020B0604020202020204" pitchFamily="34" charset="0"/>
              </a:rPr>
              <a:t>Puedo</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mirar</a:t>
            </a:r>
            <a:r>
              <a:rPr lang="en-GB" sz="2000" dirty="0">
                <a:solidFill>
                  <a:prstClr val="black"/>
                </a:solidFill>
                <a:latin typeface="Arial" panose="020B0604020202020204" pitchFamily="34" charset="0"/>
                <a:cs typeface="Arial" panose="020B0604020202020204" pitchFamily="34" charset="0"/>
              </a:rPr>
              <a:t> en mi </a:t>
            </a:r>
            <a:r>
              <a:rPr lang="en-GB" sz="2000" dirty="0" err="1">
                <a:solidFill>
                  <a:prstClr val="black"/>
                </a:solidFill>
                <a:latin typeface="Arial" panose="020B0604020202020204" pitchFamily="34" charset="0"/>
                <a:cs typeface="Arial" panose="020B0604020202020204" pitchFamily="34" charset="0"/>
              </a:rPr>
              <a:t>libro</a:t>
            </a:r>
            <a:r>
              <a:rPr lang="en-GB" sz="2000" dirty="0">
                <a:solidFill>
                  <a:prstClr val="black"/>
                </a:solidFill>
                <a:latin typeface="Arial" panose="020B0604020202020204" pitchFamily="34" charset="0"/>
                <a:cs typeface="Arial" panose="020B0604020202020204" pitchFamily="34" charset="0"/>
              </a:rPr>
              <a:t> de </a:t>
            </a:r>
            <a:r>
              <a:rPr lang="en-GB" sz="2000" dirty="0" err="1">
                <a:solidFill>
                  <a:prstClr val="black"/>
                </a:solidFill>
                <a:latin typeface="Arial" panose="020B0604020202020204" pitchFamily="34" charset="0"/>
                <a:cs typeface="Arial" panose="020B0604020202020204" pitchFamily="34" charset="0"/>
              </a:rPr>
              <a:t>vocabulario</a:t>
            </a:r>
            <a:r>
              <a:rPr lang="en-GB" sz="2000" dirty="0">
                <a:solidFill>
                  <a:prstClr val="black"/>
                </a:solidFill>
                <a:latin typeface="Arial" panose="020B0604020202020204" pitchFamily="34"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p:txBody>
      </p:sp>
      <p:sp>
        <p:nvSpPr>
          <p:cNvPr id="22" name="TextBox 21"/>
          <p:cNvSpPr txBox="1"/>
          <p:nvPr/>
        </p:nvSpPr>
        <p:spPr>
          <a:xfrm>
            <a:off x="6984998" y="905467"/>
            <a:ext cx="1947333" cy="707886"/>
          </a:xfrm>
          <a:prstGeom prst="rect">
            <a:avLst/>
          </a:prstGeom>
          <a:noFill/>
        </p:spPr>
        <p:txBody>
          <a:bodyPr wrap="square" rtlCol="0">
            <a:spAutoFit/>
          </a:bodyPr>
          <a:lstStyle/>
          <a:p>
            <a:pPr algn="ctr"/>
            <a:r>
              <a:rPr lang="en-GB" sz="2000" dirty="0">
                <a:solidFill>
                  <a:prstClr val="black"/>
                </a:solidFill>
                <a:latin typeface="Arial" panose="020B0604020202020204" pitchFamily="34" charset="0"/>
                <a:cs typeface="Arial" panose="020B0604020202020204" pitchFamily="34" charset="0"/>
              </a:rPr>
              <a:t>¿</a:t>
            </a:r>
            <a:r>
              <a:rPr lang="en-GB" sz="2000" dirty="0" err="1">
                <a:solidFill>
                  <a:prstClr val="black"/>
                </a:solidFill>
                <a:latin typeface="Arial" panose="020B0604020202020204" pitchFamily="34" charset="0"/>
                <a:cs typeface="Arial" panose="020B0604020202020204" pitchFamily="34" charset="0"/>
              </a:rPr>
              <a:t>Puedo</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ir</a:t>
            </a:r>
            <a:r>
              <a:rPr lang="en-GB" sz="2000" dirty="0">
                <a:solidFill>
                  <a:prstClr val="black"/>
                </a:solidFill>
                <a:latin typeface="Arial" panose="020B0604020202020204" pitchFamily="34" charset="0"/>
                <a:cs typeface="Arial" panose="020B0604020202020204" pitchFamily="34" charset="0"/>
              </a:rPr>
              <a:t> al </a:t>
            </a:r>
            <a:r>
              <a:rPr lang="en-GB" sz="2000" dirty="0" err="1">
                <a:solidFill>
                  <a:prstClr val="black"/>
                </a:solidFill>
                <a:latin typeface="Arial" panose="020B0604020202020204" pitchFamily="34" charset="0"/>
                <a:cs typeface="Arial" panose="020B0604020202020204" pitchFamily="34" charset="0"/>
              </a:rPr>
              <a:t>baño</a:t>
            </a:r>
            <a:r>
              <a:rPr lang="en-GB" sz="2000" dirty="0">
                <a:solidFill>
                  <a:prstClr val="black"/>
                </a:solidFill>
                <a:latin typeface="Arial" panose="020B0604020202020204" pitchFamily="34"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p:txBody>
      </p:sp>
      <p:sp>
        <p:nvSpPr>
          <p:cNvPr id="23" name="TextBox 22"/>
          <p:cNvSpPr txBox="1"/>
          <p:nvPr/>
        </p:nvSpPr>
        <p:spPr>
          <a:xfrm>
            <a:off x="7069665" y="3026082"/>
            <a:ext cx="1947333" cy="707886"/>
          </a:xfrm>
          <a:prstGeom prst="rect">
            <a:avLst/>
          </a:prstGeom>
          <a:noFill/>
        </p:spPr>
        <p:txBody>
          <a:bodyPr wrap="square" rtlCol="0">
            <a:spAutoFit/>
          </a:bodyPr>
          <a:lstStyle/>
          <a:p>
            <a:pPr algn="ctr"/>
            <a:r>
              <a:rPr lang="en-GB" sz="2000" dirty="0">
                <a:solidFill>
                  <a:prstClr val="black"/>
                </a:solidFill>
                <a:latin typeface="Arial" panose="020B0604020202020204" pitchFamily="34" charset="0"/>
                <a:cs typeface="Arial" panose="020B0604020202020204" pitchFamily="34" charset="0"/>
              </a:rPr>
              <a:t>¿</a:t>
            </a:r>
            <a:r>
              <a:rPr lang="en-GB" sz="2000" dirty="0" err="1">
                <a:solidFill>
                  <a:prstClr val="black"/>
                </a:solidFill>
                <a:latin typeface="Arial" panose="020B0604020202020204" pitchFamily="34" charset="0"/>
                <a:cs typeface="Arial" panose="020B0604020202020204" pitchFamily="34" charset="0"/>
              </a:rPr>
              <a:t>Puedo</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trabajar</a:t>
            </a:r>
            <a:r>
              <a:rPr lang="en-GB" sz="2000" dirty="0">
                <a:solidFill>
                  <a:prstClr val="black"/>
                </a:solidFill>
                <a:latin typeface="Arial" panose="020B0604020202020204" pitchFamily="34" charset="0"/>
                <a:cs typeface="Arial" panose="020B0604020202020204" pitchFamily="34" charset="0"/>
              </a:rPr>
              <a:t> con…?</a:t>
            </a:r>
            <a:endParaRPr lang="en-GB" sz="2000" dirty="0">
              <a:solidFill>
                <a:prstClr val="black"/>
              </a:solidFill>
              <a:latin typeface="Arial" panose="020B0604020202020204" pitchFamily="34" charset="0"/>
              <a:cs typeface="Arial" panose="020B0604020202020204" pitchFamily="34" charset="0"/>
            </a:endParaRPr>
          </a:p>
        </p:txBody>
      </p:sp>
      <p:sp>
        <p:nvSpPr>
          <p:cNvPr id="24" name="TextBox 23"/>
          <p:cNvSpPr txBox="1"/>
          <p:nvPr/>
        </p:nvSpPr>
        <p:spPr>
          <a:xfrm>
            <a:off x="7069665" y="5318459"/>
            <a:ext cx="1947333" cy="707886"/>
          </a:xfrm>
          <a:prstGeom prst="rect">
            <a:avLst/>
          </a:prstGeom>
          <a:noFill/>
        </p:spPr>
        <p:txBody>
          <a:bodyPr wrap="square" rtlCol="0">
            <a:spAutoFit/>
          </a:bodyPr>
          <a:lstStyle/>
          <a:p>
            <a:pPr algn="ctr"/>
            <a:r>
              <a:rPr lang="en-GB" sz="2000" dirty="0">
                <a:solidFill>
                  <a:prstClr val="black"/>
                </a:solidFill>
                <a:latin typeface="Arial" panose="020B0604020202020204" pitchFamily="34" charset="0"/>
                <a:cs typeface="Arial" panose="020B0604020202020204" pitchFamily="34" charset="0"/>
              </a:rPr>
              <a:t>¿</a:t>
            </a:r>
            <a:r>
              <a:rPr lang="en-GB" sz="2000" dirty="0" err="1">
                <a:solidFill>
                  <a:prstClr val="black"/>
                </a:solidFill>
                <a:latin typeface="Arial" panose="020B0604020202020204" pitchFamily="34" charset="0"/>
                <a:cs typeface="Arial" panose="020B0604020202020204" pitchFamily="34" charset="0"/>
              </a:rPr>
              <a:t>Puedo</a:t>
            </a:r>
            <a:r>
              <a:rPr lang="en-GB" sz="2000" dirty="0">
                <a:solidFill>
                  <a:prstClr val="black"/>
                </a:solidFill>
                <a:latin typeface="Arial" panose="020B0604020202020204" pitchFamily="34" charset="0"/>
                <a:cs typeface="Arial" panose="020B0604020202020204" pitchFamily="34" charset="0"/>
              </a:rPr>
              <a:t> </a:t>
            </a:r>
            <a:r>
              <a:rPr lang="en-GB" sz="2000" dirty="0" err="1">
                <a:solidFill>
                  <a:prstClr val="black"/>
                </a:solidFill>
                <a:latin typeface="Arial" panose="020B0604020202020204" pitchFamily="34" charset="0"/>
                <a:cs typeface="Arial" panose="020B0604020202020204" pitchFamily="34" charset="0"/>
              </a:rPr>
              <a:t>usar</a:t>
            </a:r>
            <a:r>
              <a:rPr lang="en-GB" sz="2000" dirty="0">
                <a:solidFill>
                  <a:prstClr val="black"/>
                </a:solidFill>
                <a:latin typeface="Arial" panose="020B0604020202020204" pitchFamily="34" charset="0"/>
                <a:cs typeface="Arial" panose="020B0604020202020204" pitchFamily="34" charset="0"/>
              </a:rPr>
              <a:t> el </a:t>
            </a:r>
            <a:r>
              <a:rPr lang="en-GB" sz="2000" dirty="0" err="1">
                <a:solidFill>
                  <a:prstClr val="black"/>
                </a:solidFill>
                <a:latin typeface="Arial" panose="020B0604020202020204" pitchFamily="34" charset="0"/>
                <a:cs typeface="Arial" panose="020B0604020202020204" pitchFamily="34" charset="0"/>
              </a:rPr>
              <a:t>diccionario</a:t>
            </a:r>
            <a:r>
              <a:rPr lang="en-GB" sz="2000" dirty="0">
                <a:solidFill>
                  <a:prstClr val="black"/>
                </a:solidFill>
                <a:latin typeface="Arial" panose="020B0604020202020204" pitchFamily="34"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p:txBody>
      </p:sp>
      <p:pic>
        <p:nvPicPr>
          <p:cNvPr id="25" name="Picture 9" descr="https://encrypted-tbn0.gstatic.com/images?q=tbn:ANd9GcSezS3ITsCQAjDYaQLCgDspL8PHsh8jZZVy4MmrR_SklwBzDs3v"/>
          <p:cNvPicPr>
            <a:picLocks noChangeAspect="1" noChangeArrowheads="1"/>
          </p:cNvPicPr>
          <p:nvPr/>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973383" y="530739"/>
            <a:ext cx="1227950" cy="1610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40103">
            <a:off x="206315" y="211145"/>
            <a:ext cx="1043069" cy="903059"/>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061" y="3026082"/>
            <a:ext cx="1427873" cy="928118"/>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061" y="4938520"/>
            <a:ext cx="1543701" cy="1564704"/>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4600" y="418965"/>
            <a:ext cx="1363134" cy="1367722"/>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1640" y="2860781"/>
            <a:ext cx="1398684" cy="1038488"/>
          </a:xfrm>
          <a:prstGeom prst="rect">
            <a:avLst/>
          </a:prstGeom>
        </p:spPr>
      </p:pic>
      <p:sp>
        <p:nvSpPr>
          <p:cNvPr id="31" name="Down Arrow 30"/>
          <p:cNvSpPr/>
          <p:nvPr/>
        </p:nvSpPr>
        <p:spPr>
          <a:xfrm rot="18120525">
            <a:off x="4775530" y="2582531"/>
            <a:ext cx="410756" cy="556499"/>
          </a:xfrm>
          <a:prstGeom prst="downArrow">
            <a:avLst/>
          </a:prstGeom>
          <a:solidFill>
            <a:srgbClr val="9024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32"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53543">
            <a:off x="5333661" y="5036593"/>
            <a:ext cx="871968" cy="1271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09559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0" y="0"/>
          <a:ext cx="9144000" cy="6858000"/>
        </p:xfrm>
        <a:graphic>
          <a:graphicData uri="http://schemas.openxmlformats.org/drawingml/2006/table">
            <a:tbl>
              <a:tblPr firstRow="1" bandRow="1">
                <a:tableStyleId>{5940675A-B579-460E-94D1-54222C63F5DA}</a:tableStyleId>
              </a:tblPr>
              <a:tblGrid>
                <a:gridCol w="1828800"/>
                <a:gridCol w="1828800"/>
                <a:gridCol w="1828800"/>
                <a:gridCol w="1828800"/>
                <a:gridCol w="1828800"/>
              </a:tblGrid>
              <a:tr h="3429000">
                <a:tc>
                  <a:txBody>
                    <a:bodyPr/>
                    <a:lstStyle/>
                    <a:p>
                      <a:r>
                        <a:rPr lang="en-GB" sz="1200" b="1" dirty="0" smtClean="0">
                          <a:latin typeface="Arial" panose="020B0604020202020204" pitchFamily="34" charset="0"/>
                          <a:cs typeface="Arial" panose="020B0604020202020204" pitchFamily="34" charset="0"/>
                        </a:rPr>
                        <a:t>¿</a:t>
                      </a:r>
                      <a:r>
                        <a:rPr lang="en-GB" sz="1200" b="1" dirty="0" err="1" smtClean="0">
                          <a:latin typeface="Arial" panose="020B0604020202020204" pitchFamily="34" charset="0"/>
                          <a:cs typeface="Arial" panose="020B0604020202020204" pitchFamily="34" charset="0"/>
                        </a:rPr>
                        <a:t>Cómo</a:t>
                      </a:r>
                      <a:r>
                        <a:rPr lang="en-GB" sz="1200" b="1" dirty="0" smtClean="0">
                          <a:latin typeface="Arial" panose="020B0604020202020204" pitchFamily="34" charset="0"/>
                          <a:cs typeface="Arial" panose="020B0604020202020204" pitchFamily="34" charset="0"/>
                        </a:rPr>
                        <a:t> </a:t>
                      </a:r>
                      <a:r>
                        <a:rPr lang="en-GB" sz="1200" b="1" dirty="0" err="1" smtClean="0">
                          <a:latin typeface="Arial" panose="020B0604020202020204" pitchFamily="34" charset="0"/>
                          <a:cs typeface="Arial" panose="020B0604020202020204" pitchFamily="34" charset="0"/>
                        </a:rPr>
                        <a:t>estás</a:t>
                      </a:r>
                      <a:r>
                        <a:rPr lang="en-GB" sz="1200" b="1" dirty="0" smtClean="0">
                          <a:latin typeface="Arial" panose="020B0604020202020204" pitchFamily="34" charset="0"/>
                          <a:cs typeface="Arial" panose="020B0604020202020204" pitchFamily="34" charset="0"/>
                        </a:rPr>
                        <a:t>?</a:t>
                      </a:r>
                      <a:r>
                        <a:rPr lang="en-GB" sz="1200" dirty="0" smtClean="0">
                          <a:latin typeface="Arial" panose="020B0604020202020204" pitchFamily="34" charset="0"/>
                          <a:cs typeface="Arial" panose="020B0604020202020204" pitchFamily="34" charset="0"/>
                        </a:rPr>
                        <a:t/>
                      </a:r>
                      <a:br>
                        <a:rPr lang="en-GB" sz="1200" dirty="0" smtClean="0">
                          <a:latin typeface="Arial" panose="020B0604020202020204" pitchFamily="34" charset="0"/>
                          <a:cs typeface="Arial" panose="020B0604020202020204" pitchFamily="34" charset="0"/>
                        </a:rPr>
                      </a:br>
                      <a:r>
                        <a:rPr lang="en-GB" sz="1200" b="1" dirty="0" err="1" smtClean="0">
                          <a:latin typeface="Arial" panose="020B0604020202020204" pitchFamily="34" charset="0"/>
                          <a:cs typeface="Arial" panose="020B0604020202020204" pitchFamily="34" charset="0"/>
                        </a:rPr>
                        <a:t>Estoy</a:t>
                      </a:r>
                      <a:r>
                        <a:rPr lang="en-GB" sz="1200" dirty="0" smtClean="0">
                          <a:latin typeface="Arial" panose="020B0604020202020204" pitchFamily="34" charset="0"/>
                          <a:cs typeface="Arial" panose="020B0604020202020204" pitchFamily="34" charset="0"/>
                        </a:rPr>
                        <a:t>…</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
                      </a:r>
                      <a:br>
                        <a:rPr lang="en-GB" sz="1200" dirty="0" smtClean="0">
                          <a:latin typeface="Arial" panose="020B0604020202020204" pitchFamily="34" charset="0"/>
                          <a:cs typeface="Arial" panose="020B0604020202020204" pitchFamily="34" charset="0"/>
                        </a:rPr>
                      </a:br>
                      <a:r>
                        <a:rPr lang="en-GB" sz="1200" dirty="0" err="1" smtClean="0">
                          <a:latin typeface="Arial" panose="020B0604020202020204" pitchFamily="34" charset="0"/>
                          <a:cs typeface="Arial" panose="020B0604020202020204" pitchFamily="34" charset="0"/>
                        </a:rPr>
                        <a:t>fenomenal</a:t>
                      </a:r>
                      <a:r>
                        <a:rPr lang="en-GB" sz="1200" dirty="0" smtClean="0">
                          <a:latin typeface="Arial" panose="020B0604020202020204" pitchFamily="34" charset="0"/>
                          <a:cs typeface="Arial" panose="020B0604020202020204" pitchFamily="34" charset="0"/>
                        </a:rPr>
                        <a:t>.</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
                      </a:r>
                      <a:br>
                        <a:rPr lang="en-GB" sz="1200" dirty="0" smtClean="0">
                          <a:latin typeface="Arial" panose="020B0604020202020204" pitchFamily="34" charset="0"/>
                          <a:cs typeface="Arial" panose="020B0604020202020204" pitchFamily="34" charset="0"/>
                        </a:rPr>
                      </a:br>
                      <a:r>
                        <a:rPr lang="en-GB" sz="1200" dirty="0" err="1" smtClean="0">
                          <a:latin typeface="Arial" panose="020B0604020202020204" pitchFamily="34" charset="0"/>
                          <a:cs typeface="Arial" panose="020B0604020202020204" pitchFamily="34" charset="0"/>
                        </a:rPr>
                        <a:t>bien</a:t>
                      </a:r>
                      <a:r>
                        <a:rPr lang="en-GB" sz="1200" dirty="0" smtClean="0">
                          <a:latin typeface="Arial" panose="020B0604020202020204" pitchFamily="34" charset="0"/>
                          <a:cs typeface="Arial" panose="020B0604020202020204" pitchFamily="34" charset="0"/>
                        </a:rPr>
                        <a:t>.</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
                      </a:r>
                      <a:br>
                        <a:rPr lang="en-GB" sz="1200" dirty="0" smtClean="0">
                          <a:latin typeface="Arial" panose="020B0604020202020204" pitchFamily="34" charset="0"/>
                          <a:cs typeface="Arial" panose="020B0604020202020204" pitchFamily="34" charset="0"/>
                        </a:rPr>
                      </a:br>
                      <a:r>
                        <a:rPr lang="en-GB" sz="1200" dirty="0" err="1" smtClean="0">
                          <a:latin typeface="Arial" panose="020B0604020202020204" pitchFamily="34" charset="0"/>
                          <a:cs typeface="Arial" panose="020B0604020202020204" pitchFamily="34" charset="0"/>
                        </a:rPr>
                        <a:t>confundido</a:t>
                      </a:r>
                      <a:r>
                        <a:rPr lang="en-GB" sz="1200" dirty="0" smtClean="0">
                          <a:latin typeface="Arial" panose="020B0604020202020204" pitchFamily="34" charset="0"/>
                          <a:cs typeface="Arial" panose="020B0604020202020204" pitchFamily="34" charset="0"/>
                        </a:rPr>
                        <a:t>/a.</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
                      </a:r>
                      <a:br>
                        <a:rPr lang="en-GB" sz="1200" dirty="0" smtClean="0">
                          <a:latin typeface="Arial" panose="020B0604020202020204" pitchFamily="34" charset="0"/>
                          <a:cs typeface="Arial" panose="020B0604020202020204" pitchFamily="34" charset="0"/>
                        </a:rPr>
                      </a:br>
                      <a:r>
                        <a:rPr lang="en-GB" sz="1200" dirty="0" err="1" smtClean="0">
                          <a:latin typeface="Arial" panose="020B0604020202020204" pitchFamily="34" charset="0"/>
                          <a:cs typeface="Arial" panose="020B0604020202020204" pitchFamily="34" charset="0"/>
                        </a:rPr>
                        <a:t>cansado</a:t>
                      </a:r>
                      <a:r>
                        <a:rPr lang="en-GB" sz="1200" dirty="0" smtClean="0">
                          <a:latin typeface="Arial" panose="020B0604020202020204" pitchFamily="34" charset="0"/>
                          <a:cs typeface="Arial" panose="020B0604020202020204" pitchFamily="34" charset="0"/>
                        </a:rPr>
                        <a:t>/a.</a:t>
                      </a:r>
                    </a:p>
                    <a:p>
                      <a:endParaRPr lang="en-GB" sz="1200" dirty="0" smtClean="0">
                        <a:latin typeface="Arial" panose="020B0604020202020204" pitchFamily="34" charset="0"/>
                        <a:cs typeface="Arial" panose="020B0604020202020204" pitchFamily="34" charset="0"/>
                      </a:endParaRPr>
                    </a:p>
                    <a:p>
                      <a:r>
                        <a:rPr lang="en-GB" sz="1200" dirty="0" err="1" smtClean="0">
                          <a:latin typeface="Arial" panose="020B0604020202020204" pitchFamily="34" charset="0"/>
                          <a:cs typeface="Arial" panose="020B0604020202020204" pitchFamily="34" charset="0"/>
                        </a:rPr>
                        <a:t>enfermo</a:t>
                      </a:r>
                      <a:r>
                        <a:rPr lang="en-GB" sz="1200" dirty="0" smtClean="0">
                          <a:latin typeface="Arial" panose="020B0604020202020204" pitchFamily="34" charset="0"/>
                          <a:cs typeface="Arial" panose="020B0604020202020204" pitchFamily="34" charset="0"/>
                        </a:rPr>
                        <a:t>/a.</a:t>
                      </a:r>
                    </a:p>
                    <a:p>
                      <a:endParaRPr lang="en-GB" sz="1200" dirty="0" smtClean="0">
                        <a:latin typeface="Arial" panose="020B0604020202020204" pitchFamily="34" charset="0"/>
                        <a:cs typeface="Arial" panose="020B0604020202020204" pitchFamily="34" charset="0"/>
                      </a:endParaRPr>
                    </a:p>
                    <a:p>
                      <a:r>
                        <a:rPr lang="en-GB" sz="1200" dirty="0" smtClean="0">
                          <a:latin typeface="Arial" panose="020B0604020202020204" pitchFamily="34" charset="0"/>
                          <a:cs typeface="Arial" panose="020B0604020202020204" pitchFamily="34" charset="0"/>
                        </a:rPr>
                        <a:t>fatal.</a:t>
                      </a:r>
                      <a:endParaRPr lang="en-GB" sz="1200" dirty="0">
                        <a:latin typeface="Arial" panose="020B0604020202020204" pitchFamily="34" charset="0"/>
                        <a:cs typeface="Arial" panose="020B0604020202020204" pitchFamily="34" charset="0"/>
                      </a:endParaRPr>
                    </a:p>
                  </a:txBody>
                  <a:tcPr/>
                </a:tc>
                <a:tc>
                  <a:txBody>
                    <a:bodyPr/>
                    <a:lstStyle/>
                    <a:p>
                      <a:r>
                        <a:rPr lang="en-GB" sz="1200" b="1" dirty="0" err="1" smtClean="0">
                          <a:latin typeface="Arial" panose="020B0604020202020204" pitchFamily="34" charset="0"/>
                          <a:cs typeface="Arial" panose="020B0604020202020204" pitchFamily="34" charset="0"/>
                        </a:rPr>
                        <a:t>Tengo</a:t>
                      </a:r>
                      <a:r>
                        <a:rPr lang="en-GB" sz="1200" b="1" dirty="0" smtClean="0">
                          <a:latin typeface="Arial" panose="020B0604020202020204" pitchFamily="34" charset="0"/>
                          <a:cs typeface="Arial" panose="020B0604020202020204" pitchFamily="34" charset="0"/>
                        </a:rPr>
                        <a:t>…</a:t>
                      </a:r>
                      <a:br>
                        <a:rPr lang="en-GB" sz="1200" b="1" dirty="0" smtClean="0">
                          <a:latin typeface="Arial" panose="020B0604020202020204" pitchFamily="34" charset="0"/>
                          <a:cs typeface="Arial" panose="020B0604020202020204" pitchFamily="34" charset="0"/>
                        </a:rPr>
                      </a:br>
                      <a:r>
                        <a:rPr lang="en-GB" sz="1200" b="1" dirty="0" smtClean="0">
                          <a:latin typeface="Arial" panose="020B0604020202020204" pitchFamily="34" charset="0"/>
                          <a:cs typeface="Arial" panose="020B0604020202020204" pitchFamily="34" charset="0"/>
                        </a:rPr>
                        <a:t/>
                      </a:r>
                      <a:br>
                        <a:rPr lang="en-GB" sz="1200" b="1" dirty="0" smtClean="0">
                          <a:latin typeface="Arial" panose="020B0604020202020204" pitchFamily="34" charset="0"/>
                          <a:cs typeface="Arial" panose="020B0604020202020204" pitchFamily="34" charset="0"/>
                        </a:rPr>
                      </a:br>
                      <a:r>
                        <a:rPr lang="en-GB" sz="1200" b="0" dirty="0" err="1" smtClean="0">
                          <a:latin typeface="Arial" panose="020B0604020202020204" pitchFamily="34" charset="0"/>
                          <a:cs typeface="Arial" panose="020B0604020202020204" pitchFamily="34" charset="0"/>
                        </a:rPr>
                        <a:t>todo</a:t>
                      </a:r>
                      <a:r>
                        <a:rPr lang="en-GB" sz="1200" b="0" dirty="0" smtClean="0">
                          <a:latin typeface="Arial" panose="020B0604020202020204" pitchFamily="34" charset="0"/>
                          <a:cs typeface="Arial" panose="020B0604020202020204" pitchFamily="34" charset="0"/>
                        </a:rPr>
                        <a:t> </a:t>
                      </a:r>
                      <a:r>
                        <a:rPr lang="en-GB" sz="1200" b="0" dirty="0" err="1" smtClean="0">
                          <a:latin typeface="Arial" panose="020B0604020202020204" pitchFamily="34" charset="0"/>
                          <a:cs typeface="Arial" panose="020B0604020202020204" pitchFamily="34" charset="0"/>
                        </a:rPr>
                        <a:t>correcto</a:t>
                      </a:r>
                      <a:r>
                        <a:rPr lang="en-GB" sz="1200" b="0" dirty="0" smtClean="0">
                          <a:latin typeface="Arial" panose="020B0604020202020204" pitchFamily="34" charset="0"/>
                          <a:cs typeface="Arial" panose="020B0604020202020204" pitchFamily="34" charset="0"/>
                        </a:rPr>
                        <a:t>.</a:t>
                      </a:r>
                      <a:br>
                        <a:rPr lang="en-GB" sz="1200" b="0" dirty="0" smtClean="0">
                          <a:latin typeface="Arial" panose="020B0604020202020204" pitchFamily="34" charset="0"/>
                          <a:cs typeface="Arial" panose="020B0604020202020204" pitchFamily="34" charset="0"/>
                        </a:rPr>
                      </a:br>
                      <a:r>
                        <a:rPr lang="en-GB" sz="1200" b="0" dirty="0" smtClean="0">
                          <a:latin typeface="Arial" panose="020B0604020202020204" pitchFamily="34" charset="0"/>
                          <a:cs typeface="Arial" panose="020B0604020202020204" pitchFamily="34" charset="0"/>
                        </a:rPr>
                        <a:t/>
                      </a:r>
                      <a:br>
                        <a:rPr lang="en-GB" sz="1200" b="0" dirty="0" smtClean="0">
                          <a:latin typeface="Arial" panose="020B0604020202020204" pitchFamily="34" charset="0"/>
                          <a:cs typeface="Arial" panose="020B0604020202020204" pitchFamily="34" charset="0"/>
                        </a:rPr>
                      </a:br>
                      <a:r>
                        <a:rPr lang="en-GB" sz="1200" b="0" dirty="0" smtClean="0">
                          <a:latin typeface="Arial" panose="020B0604020202020204" pitchFamily="34" charset="0"/>
                          <a:cs typeface="Arial" panose="020B0604020202020204" pitchFamily="34" charset="0"/>
                        </a:rPr>
                        <a:t>un </a:t>
                      </a:r>
                      <a:r>
                        <a:rPr lang="en-GB" sz="1200" b="0" dirty="0" err="1" smtClean="0">
                          <a:latin typeface="Arial" panose="020B0604020202020204" pitchFamily="34" charset="0"/>
                          <a:cs typeface="Arial" panose="020B0604020202020204" pitchFamily="34" charset="0"/>
                        </a:rPr>
                        <a:t>problema</a:t>
                      </a:r>
                      <a:r>
                        <a:rPr lang="en-GB" sz="1200" b="0" dirty="0" smtClean="0">
                          <a:latin typeface="Arial" panose="020B0604020202020204" pitchFamily="34" charset="0"/>
                          <a:cs typeface="Arial" panose="020B0604020202020204" pitchFamily="34" charset="0"/>
                        </a:rPr>
                        <a:t>.</a:t>
                      </a:r>
                      <a:br>
                        <a:rPr lang="en-GB" sz="1200" b="0" dirty="0" smtClean="0">
                          <a:latin typeface="Arial" panose="020B0604020202020204" pitchFamily="34" charset="0"/>
                          <a:cs typeface="Arial" panose="020B0604020202020204" pitchFamily="34" charset="0"/>
                        </a:rPr>
                      </a:br>
                      <a:r>
                        <a:rPr lang="en-GB" sz="1200" b="0" dirty="0" smtClean="0">
                          <a:latin typeface="Arial" panose="020B0604020202020204" pitchFamily="34" charset="0"/>
                          <a:cs typeface="Arial" panose="020B0604020202020204" pitchFamily="34" charset="0"/>
                        </a:rPr>
                        <a:t/>
                      </a:r>
                      <a:br>
                        <a:rPr lang="en-GB" sz="1200" b="0" dirty="0" smtClean="0">
                          <a:latin typeface="Arial" panose="020B0604020202020204" pitchFamily="34" charset="0"/>
                          <a:cs typeface="Arial" panose="020B0604020202020204" pitchFamily="34" charset="0"/>
                        </a:rPr>
                      </a:br>
                      <a:r>
                        <a:rPr lang="en-GB" sz="1200" b="0" dirty="0" err="1" smtClean="0">
                          <a:latin typeface="Arial" panose="020B0604020202020204" pitchFamily="34" charset="0"/>
                          <a:cs typeface="Arial" panose="020B0604020202020204" pitchFamily="34" charset="0"/>
                        </a:rPr>
                        <a:t>una</a:t>
                      </a:r>
                      <a:r>
                        <a:rPr lang="en-GB" sz="1200" b="0" dirty="0" smtClean="0">
                          <a:latin typeface="Arial" panose="020B0604020202020204" pitchFamily="34" charset="0"/>
                          <a:cs typeface="Arial" panose="020B0604020202020204" pitchFamily="34" charset="0"/>
                        </a:rPr>
                        <a:t> idea.</a:t>
                      </a:r>
                      <a:br>
                        <a:rPr lang="en-GB" sz="1200" b="0" dirty="0" smtClean="0">
                          <a:latin typeface="Arial" panose="020B0604020202020204" pitchFamily="34" charset="0"/>
                          <a:cs typeface="Arial" panose="020B0604020202020204" pitchFamily="34" charset="0"/>
                        </a:rPr>
                      </a:br>
                      <a:r>
                        <a:rPr lang="en-GB" sz="1200" b="0" dirty="0" smtClean="0">
                          <a:latin typeface="Arial" panose="020B0604020202020204" pitchFamily="34" charset="0"/>
                          <a:cs typeface="Arial" panose="020B0604020202020204" pitchFamily="34" charset="0"/>
                        </a:rPr>
                        <a:t/>
                      </a:r>
                      <a:br>
                        <a:rPr lang="en-GB" sz="1200" b="0" dirty="0" smtClean="0">
                          <a:latin typeface="Arial" panose="020B0604020202020204" pitchFamily="34" charset="0"/>
                          <a:cs typeface="Arial" panose="020B0604020202020204" pitchFamily="34" charset="0"/>
                        </a:rPr>
                      </a:br>
                      <a:r>
                        <a:rPr lang="en-GB" sz="1200" b="0" dirty="0" err="1" smtClean="0">
                          <a:latin typeface="Arial" panose="020B0604020202020204" pitchFamily="34" charset="0"/>
                          <a:cs typeface="Arial" panose="020B0604020202020204" pitchFamily="34" charset="0"/>
                        </a:rPr>
                        <a:t>hambre</a:t>
                      </a:r>
                      <a:r>
                        <a:rPr lang="en-GB" sz="1200" b="0" dirty="0" smtClean="0">
                          <a:latin typeface="Arial" panose="020B0604020202020204" pitchFamily="34" charset="0"/>
                          <a:cs typeface="Arial" panose="020B0604020202020204" pitchFamily="34" charset="0"/>
                        </a:rPr>
                        <a:t>.</a:t>
                      </a:r>
                      <a:br>
                        <a:rPr lang="en-GB" sz="1200" b="0" dirty="0" smtClean="0">
                          <a:latin typeface="Arial" panose="020B0604020202020204" pitchFamily="34" charset="0"/>
                          <a:cs typeface="Arial" panose="020B0604020202020204" pitchFamily="34" charset="0"/>
                        </a:rPr>
                      </a:br>
                      <a:r>
                        <a:rPr lang="en-GB" sz="1200" b="0" dirty="0" smtClean="0">
                          <a:latin typeface="Arial" panose="020B0604020202020204" pitchFamily="34" charset="0"/>
                          <a:cs typeface="Arial" panose="020B0604020202020204" pitchFamily="34" charset="0"/>
                        </a:rPr>
                        <a:t/>
                      </a:r>
                      <a:br>
                        <a:rPr lang="en-GB" sz="1200" b="0" dirty="0" smtClean="0">
                          <a:latin typeface="Arial" panose="020B0604020202020204" pitchFamily="34" charset="0"/>
                          <a:cs typeface="Arial" panose="020B0604020202020204" pitchFamily="34" charset="0"/>
                        </a:rPr>
                      </a:br>
                      <a:r>
                        <a:rPr lang="en-GB" sz="1200" b="0" dirty="0" smtClean="0">
                          <a:latin typeface="Arial" panose="020B0604020202020204" pitchFamily="34" charset="0"/>
                          <a:cs typeface="Arial" panose="020B0604020202020204" pitchFamily="34" charset="0"/>
                        </a:rPr>
                        <a:t>sed.</a:t>
                      </a:r>
                      <a:br>
                        <a:rPr lang="en-GB" sz="1200" b="0" dirty="0" smtClean="0">
                          <a:latin typeface="Arial" panose="020B0604020202020204" pitchFamily="34" charset="0"/>
                          <a:cs typeface="Arial" panose="020B0604020202020204" pitchFamily="34" charset="0"/>
                        </a:rPr>
                      </a:br>
                      <a:r>
                        <a:rPr lang="en-GB" sz="1200" b="0" dirty="0" smtClean="0">
                          <a:latin typeface="Arial" panose="020B0604020202020204" pitchFamily="34" charset="0"/>
                          <a:cs typeface="Arial" panose="020B0604020202020204" pitchFamily="34" charset="0"/>
                        </a:rPr>
                        <a:t/>
                      </a:r>
                      <a:br>
                        <a:rPr lang="en-GB" sz="1200" b="0" dirty="0" smtClean="0">
                          <a:latin typeface="Arial" panose="020B0604020202020204" pitchFamily="34" charset="0"/>
                          <a:cs typeface="Arial" panose="020B0604020202020204" pitchFamily="34" charset="0"/>
                        </a:rPr>
                      </a:br>
                      <a:r>
                        <a:rPr lang="en-GB" sz="1200" b="0" dirty="0" err="1" smtClean="0">
                          <a:latin typeface="Arial" panose="020B0604020202020204" pitchFamily="34" charset="0"/>
                          <a:cs typeface="Arial" panose="020B0604020202020204" pitchFamily="34" charset="0"/>
                        </a:rPr>
                        <a:t>dolor</a:t>
                      </a:r>
                      <a:r>
                        <a:rPr lang="en-GB" sz="1200" b="0" baseline="0" dirty="0" smtClean="0">
                          <a:latin typeface="Arial" panose="020B0604020202020204" pitchFamily="34" charset="0"/>
                          <a:cs typeface="Arial" panose="020B0604020202020204" pitchFamily="34" charset="0"/>
                        </a:rPr>
                        <a:t> de </a:t>
                      </a:r>
                      <a:r>
                        <a:rPr lang="en-GB" sz="1200" b="0" baseline="0" dirty="0" err="1" smtClean="0">
                          <a:latin typeface="Arial" panose="020B0604020202020204" pitchFamily="34" charset="0"/>
                          <a:cs typeface="Arial" panose="020B0604020202020204" pitchFamily="34" charset="0"/>
                        </a:rPr>
                        <a:t>cabeza</a:t>
                      </a:r>
                      <a:r>
                        <a:rPr lang="en-GB" sz="1200" b="0" baseline="0" dirty="0" smtClean="0">
                          <a:latin typeface="Arial" panose="020B0604020202020204" pitchFamily="34" charset="0"/>
                          <a:cs typeface="Arial" panose="020B0604020202020204" pitchFamily="34" charset="0"/>
                        </a:rPr>
                        <a:t>.</a:t>
                      </a:r>
                      <a:br>
                        <a:rPr lang="en-GB" sz="1200" b="0" baseline="0" dirty="0" smtClean="0">
                          <a:latin typeface="Arial" panose="020B0604020202020204" pitchFamily="34" charset="0"/>
                          <a:cs typeface="Arial" panose="020B0604020202020204" pitchFamily="34" charset="0"/>
                        </a:rPr>
                      </a:br>
                      <a:r>
                        <a:rPr lang="en-GB" sz="1200" b="0" baseline="0" dirty="0" smtClean="0">
                          <a:latin typeface="Arial" panose="020B0604020202020204" pitchFamily="34" charset="0"/>
                          <a:cs typeface="Arial" panose="020B0604020202020204" pitchFamily="34" charset="0"/>
                        </a:rPr>
                        <a:t/>
                      </a:r>
                      <a:br>
                        <a:rPr lang="en-GB" sz="1200" b="0" baseline="0" dirty="0" smtClean="0">
                          <a:latin typeface="Arial" panose="020B0604020202020204" pitchFamily="34" charset="0"/>
                          <a:cs typeface="Arial" panose="020B0604020202020204" pitchFamily="34" charset="0"/>
                        </a:rPr>
                      </a:br>
                      <a:r>
                        <a:rPr lang="en-GB" sz="1200" b="0" baseline="0" dirty="0" smtClean="0">
                          <a:latin typeface="Arial" panose="020B0604020202020204" pitchFamily="34" charset="0"/>
                          <a:cs typeface="Arial" panose="020B0604020202020204" pitchFamily="34" charset="0"/>
                        </a:rPr>
                        <a:t>un </a:t>
                      </a:r>
                      <a:r>
                        <a:rPr lang="en-GB" sz="1200" b="0" baseline="0" dirty="0" err="1" smtClean="0">
                          <a:latin typeface="Arial" panose="020B0604020202020204" pitchFamily="34" charset="0"/>
                          <a:cs typeface="Arial" panose="020B0604020202020204" pitchFamily="34" charset="0"/>
                        </a:rPr>
                        <a:t>perro</a:t>
                      </a:r>
                      <a:r>
                        <a:rPr lang="en-GB" sz="1200" b="0" baseline="0" dirty="0" smtClean="0">
                          <a:latin typeface="Arial" panose="020B0604020202020204" pitchFamily="34" charset="0"/>
                          <a:cs typeface="Arial" panose="020B0604020202020204" pitchFamily="34" charset="0"/>
                        </a:rPr>
                        <a:t>.</a:t>
                      </a:r>
                      <a:endParaRPr lang="en-GB" sz="1200" b="0" dirty="0">
                        <a:latin typeface="Arial" panose="020B0604020202020204" pitchFamily="34" charset="0"/>
                        <a:cs typeface="Arial" panose="020B0604020202020204" pitchFamily="34" charset="0"/>
                      </a:endParaRPr>
                    </a:p>
                  </a:txBody>
                  <a:tcPr/>
                </a:tc>
                <a:tc>
                  <a:txBody>
                    <a:bodyPr/>
                    <a:lstStyle/>
                    <a:p>
                      <a:pPr>
                        <a:lnSpc>
                          <a:spcPct val="150000"/>
                        </a:lnSpc>
                      </a:pPr>
                      <a:r>
                        <a:rPr lang="en-GB" sz="1200" dirty="0" smtClean="0">
                          <a:latin typeface="Arial" panose="020B0604020202020204" pitchFamily="34" charset="0"/>
                          <a:cs typeface="Arial" panose="020B0604020202020204" pitchFamily="34" charset="0"/>
                        </a:rPr>
                        <a:t>¿</a:t>
                      </a:r>
                      <a:r>
                        <a:rPr lang="en-GB" sz="1200" dirty="0" err="1" smtClean="0">
                          <a:latin typeface="Arial" panose="020B0604020202020204" pitchFamily="34" charset="0"/>
                          <a:cs typeface="Arial" panose="020B0604020202020204" pitchFamily="34" charset="0"/>
                        </a:rPr>
                        <a:t>Cómo</a:t>
                      </a:r>
                      <a:r>
                        <a:rPr lang="en-GB" sz="1200" dirty="0" smtClean="0">
                          <a:latin typeface="Arial" panose="020B0604020202020204" pitchFamily="34" charset="0"/>
                          <a:cs typeface="Arial" panose="020B0604020202020204" pitchFamily="34" charset="0"/>
                        </a:rPr>
                        <a:t>?</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a:t>
                      </a:r>
                      <a:r>
                        <a:rPr lang="en-GB" sz="1200" dirty="0" err="1" smtClean="0">
                          <a:latin typeface="Arial" panose="020B0604020202020204" pitchFamily="34" charset="0"/>
                          <a:cs typeface="Arial" panose="020B0604020202020204" pitchFamily="34" charset="0"/>
                        </a:rPr>
                        <a:t>Qué</a:t>
                      </a:r>
                      <a:r>
                        <a:rPr lang="en-GB" sz="1200" dirty="0" smtClean="0">
                          <a:latin typeface="Arial" panose="020B0604020202020204" pitchFamily="34" charset="0"/>
                          <a:cs typeface="Arial" panose="020B0604020202020204" pitchFamily="34" charset="0"/>
                        </a:rPr>
                        <a:t>?</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a:t>
                      </a:r>
                      <a:r>
                        <a:rPr lang="en-GB" sz="1200" dirty="0" err="1" smtClean="0">
                          <a:latin typeface="Arial" panose="020B0604020202020204" pitchFamily="34" charset="0"/>
                          <a:cs typeface="Arial" panose="020B0604020202020204" pitchFamily="34" charset="0"/>
                        </a:rPr>
                        <a:t>Dónde</a:t>
                      </a:r>
                      <a:r>
                        <a:rPr lang="en-GB" sz="1200" dirty="0" smtClean="0">
                          <a:latin typeface="Arial" panose="020B0604020202020204" pitchFamily="34" charset="0"/>
                          <a:cs typeface="Arial" panose="020B0604020202020204" pitchFamily="34" charset="0"/>
                        </a:rPr>
                        <a:t>?</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a:t>
                      </a:r>
                      <a:r>
                        <a:rPr lang="en-GB" sz="1200" dirty="0" err="1" smtClean="0">
                          <a:latin typeface="Arial" panose="020B0604020202020204" pitchFamily="34" charset="0"/>
                          <a:cs typeface="Arial" panose="020B0604020202020204" pitchFamily="34" charset="0"/>
                        </a:rPr>
                        <a:t>Cuándo</a:t>
                      </a:r>
                      <a:r>
                        <a:rPr lang="en-GB" sz="1200" dirty="0" smtClean="0">
                          <a:latin typeface="Arial" panose="020B0604020202020204" pitchFamily="34" charset="0"/>
                          <a:cs typeface="Arial" panose="020B0604020202020204" pitchFamily="34" charset="0"/>
                        </a:rPr>
                        <a:t>?</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a:t>
                      </a:r>
                      <a:r>
                        <a:rPr lang="en-GB" sz="1200" dirty="0" err="1" smtClean="0">
                          <a:latin typeface="Arial" panose="020B0604020202020204" pitchFamily="34" charset="0"/>
                          <a:cs typeface="Arial" panose="020B0604020202020204" pitchFamily="34" charset="0"/>
                        </a:rPr>
                        <a:t>Quién</a:t>
                      </a:r>
                      <a:r>
                        <a:rPr lang="en-GB" sz="1200" dirty="0" smtClean="0">
                          <a:latin typeface="Arial" panose="020B0604020202020204" pitchFamily="34" charset="0"/>
                          <a:cs typeface="Arial" panose="020B0604020202020204" pitchFamily="34" charset="0"/>
                        </a:rPr>
                        <a:t>?</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¿Con </a:t>
                      </a:r>
                      <a:r>
                        <a:rPr lang="en-GB" sz="1200" dirty="0" err="1" smtClean="0">
                          <a:latin typeface="Arial" panose="020B0604020202020204" pitchFamily="34" charset="0"/>
                          <a:cs typeface="Arial" panose="020B0604020202020204" pitchFamily="34" charset="0"/>
                        </a:rPr>
                        <a:t>quién</a:t>
                      </a:r>
                      <a:r>
                        <a:rPr lang="en-GB" sz="1200" dirty="0" smtClean="0">
                          <a:latin typeface="Arial" panose="020B0604020202020204" pitchFamily="34" charset="0"/>
                          <a:cs typeface="Arial" panose="020B0604020202020204" pitchFamily="34" charset="0"/>
                        </a:rPr>
                        <a:t>?</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a:t>
                      </a:r>
                      <a:r>
                        <a:rPr lang="en-GB" sz="1200" dirty="0" err="1" smtClean="0">
                          <a:latin typeface="Arial" panose="020B0604020202020204" pitchFamily="34" charset="0"/>
                          <a:cs typeface="Arial" panose="020B0604020202020204" pitchFamily="34" charset="0"/>
                        </a:rPr>
                        <a:t>Por</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qué</a:t>
                      </a:r>
                      <a:r>
                        <a:rPr lang="en-GB" sz="1200" dirty="0" smtClean="0">
                          <a:latin typeface="Arial" panose="020B0604020202020204" pitchFamily="34" charset="0"/>
                          <a:cs typeface="Arial" panose="020B0604020202020204" pitchFamily="34" charset="0"/>
                        </a:rPr>
                        <a:t>?</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a:t>
                      </a:r>
                      <a:r>
                        <a:rPr lang="en-GB" sz="1200" dirty="0" err="1" smtClean="0">
                          <a:latin typeface="Arial" panose="020B0604020202020204" pitchFamily="34" charset="0"/>
                          <a:cs typeface="Arial" panose="020B0604020202020204" pitchFamily="34" charset="0"/>
                        </a:rPr>
                        <a:t>Cuánto</a:t>
                      </a:r>
                      <a:r>
                        <a:rPr lang="en-GB" sz="1200" dirty="0" smtClean="0">
                          <a:latin typeface="Arial" panose="020B0604020202020204" pitchFamily="34" charset="0"/>
                          <a:cs typeface="Arial" panose="020B0604020202020204" pitchFamily="34" charset="0"/>
                        </a:rPr>
                        <a:t>?</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a:t>
                      </a:r>
                      <a:r>
                        <a:rPr lang="en-GB" sz="1200" dirty="0" err="1" smtClean="0">
                          <a:latin typeface="Arial" panose="020B0604020202020204" pitchFamily="34" charset="0"/>
                          <a:cs typeface="Arial" panose="020B0604020202020204" pitchFamily="34" charset="0"/>
                        </a:rPr>
                        <a:t>Cuántos</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Cuántas</a:t>
                      </a:r>
                      <a:r>
                        <a:rPr lang="en-GB" sz="1200" dirty="0" smtClean="0">
                          <a:latin typeface="Arial" panose="020B0604020202020204" pitchFamily="34" charset="0"/>
                          <a:cs typeface="Arial" panose="020B0604020202020204" pitchFamily="34" charset="0"/>
                        </a:rPr>
                        <a:t>?)</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a:t>
                      </a:r>
                      <a:r>
                        <a:rPr lang="en-GB" sz="1200" dirty="0" err="1" smtClean="0">
                          <a:latin typeface="Arial" panose="020B0604020202020204" pitchFamily="34" charset="0"/>
                          <a:cs typeface="Arial" panose="020B0604020202020204" pitchFamily="34" charset="0"/>
                        </a:rPr>
                        <a:t>Cuál</a:t>
                      </a:r>
                      <a:r>
                        <a:rPr lang="en-GB" sz="1200" dirty="0" smtClean="0">
                          <a:latin typeface="Arial" panose="020B0604020202020204" pitchFamily="34" charset="0"/>
                          <a:cs typeface="Arial" panose="020B0604020202020204" pitchFamily="34" charset="0"/>
                        </a:rPr>
                        <a:t>?</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a:t>
                      </a:r>
                      <a:r>
                        <a:rPr lang="en-GB" sz="1200" dirty="0" err="1" smtClean="0">
                          <a:latin typeface="Arial" panose="020B0604020202020204" pitchFamily="34" charset="0"/>
                          <a:cs typeface="Arial" panose="020B0604020202020204" pitchFamily="34" charset="0"/>
                        </a:rPr>
                        <a:t>Qué</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tipo</a:t>
                      </a:r>
                      <a:r>
                        <a:rPr lang="en-GB" sz="1200" dirty="0" smtClean="0">
                          <a:latin typeface="Arial" panose="020B0604020202020204" pitchFamily="34" charset="0"/>
                          <a:cs typeface="Arial" panose="020B0604020202020204" pitchFamily="34" charset="0"/>
                        </a:rPr>
                        <a:t> de?</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¿A </a:t>
                      </a:r>
                      <a:r>
                        <a:rPr lang="en-GB" sz="1200" dirty="0" err="1" smtClean="0">
                          <a:latin typeface="Arial" panose="020B0604020202020204" pitchFamily="34" charset="0"/>
                          <a:cs typeface="Arial" panose="020B0604020202020204" pitchFamily="34" charset="0"/>
                        </a:rPr>
                        <a:t>qué</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hora</a:t>
                      </a:r>
                      <a:r>
                        <a:rPr lang="en-GB" sz="1200" dirty="0" smtClean="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txBody>
                  <a:tcPr/>
                </a:tc>
                <a:tc>
                  <a:txBody>
                    <a:bodyPr/>
                    <a:lstStyle/>
                    <a:p>
                      <a:r>
                        <a:rPr lang="en-GB" sz="1200" b="1" dirty="0" smtClean="0">
                          <a:latin typeface="Arial" panose="020B0604020202020204" pitchFamily="34" charset="0"/>
                          <a:cs typeface="Arial" panose="020B0604020202020204" pitchFamily="34" charset="0"/>
                        </a:rPr>
                        <a:t>¿</a:t>
                      </a:r>
                      <a:r>
                        <a:rPr lang="en-GB" sz="1200" b="1" dirty="0" err="1" smtClean="0">
                          <a:latin typeface="Arial" panose="020B0604020202020204" pitchFamily="34" charset="0"/>
                          <a:cs typeface="Arial" panose="020B0604020202020204" pitchFamily="34" charset="0"/>
                        </a:rPr>
                        <a:t>Cómo</a:t>
                      </a:r>
                      <a:r>
                        <a:rPr lang="en-GB" sz="1200" b="1" baseline="0" dirty="0" smtClean="0">
                          <a:latin typeface="Arial" panose="020B0604020202020204" pitchFamily="34" charset="0"/>
                          <a:cs typeface="Arial" panose="020B0604020202020204" pitchFamily="34" charset="0"/>
                        </a:rPr>
                        <a:t> </a:t>
                      </a:r>
                      <a:r>
                        <a:rPr lang="en-GB" sz="1200" b="1" baseline="0" dirty="0" err="1" smtClean="0">
                          <a:latin typeface="Arial" panose="020B0604020202020204" pitchFamily="34" charset="0"/>
                          <a:cs typeface="Arial" panose="020B0604020202020204" pitchFamily="34" charset="0"/>
                        </a:rPr>
                        <a:t>fue</a:t>
                      </a:r>
                      <a:r>
                        <a:rPr lang="en-GB" sz="1200" b="1" baseline="0" dirty="0" smtClean="0">
                          <a:latin typeface="Arial" panose="020B0604020202020204" pitchFamily="34" charset="0"/>
                          <a:cs typeface="Arial" panose="020B0604020202020204" pitchFamily="34" charset="0"/>
                        </a:rPr>
                        <a:t>? </a:t>
                      </a:r>
                      <a:br>
                        <a:rPr lang="en-GB" sz="1200" b="1" baseline="0" dirty="0" smtClean="0">
                          <a:latin typeface="Arial" panose="020B0604020202020204" pitchFamily="34" charset="0"/>
                          <a:cs typeface="Arial" panose="020B0604020202020204" pitchFamily="34" charset="0"/>
                        </a:rPr>
                      </a:br>
                      <a:r>
                        <a:rPr lang="en-GB" sz="1200" b="1" baseline="0" dirty="0" err="1" smtClean="0">
                          <a:latin typeface="Arial" panose="020B0604020202020204" pitchFamily="34" charset="0"/>
                          <a:cs typeface="Arial" panose="020B0604020202020204" pitchFamily="34" charset="0"/>
                        </a:rPr>
                        <a:t>Fue</a:t>
                      </a:r>
                      <a:r>
                        <a:rPr lang="en-GB" sz="1200" b="1" baseline="0" dirty="0" smtClean="0">
                          <a:latin typeface="Arial" panose="020B0604020202020204" pitchFamily="34" charset="0"/>
                          <a:cs typeface="Arial" panose="020B0604020202020204" pitchFamily="34" charset="0"/>
                        </a:rPr>
                        <a:t>…</a:t>
                      </a:r>
                      <a:br>
                        <a:rPr lang="en-GB" sz="1200" b="1" baseline="0" dirty="0" smtClean="0">
                          <a:latin typeface="Arial" panose="020B0604020202020204" pitchFamily="34" charset="0"/>
                          <a:cs typeface="Arial" panose="020B0604020202020204" pitchFamily="34" charset="0"/>
                        </a:rPr>
                      </a:br>
                      <a:r>
                        <a:rPr lang="en-GB" sz="1200" b="1" baseline="0" dirty="0" smtClean="0">
                          <a:latin typeface="Arial" panose="020B0604020202020204" pitchFamily="34" charset="0"/>
                          <a:cs typeface="Arial" panose="020B0604020202020204" pitchFamily="34" charset="0"/>
                        </a:rPr>
                        <a:t/>
                      </a:r>
                      <a:br>
                        <a:rPr lang="en-GB" sz="1200" b="1" baseline="0" dirty="0" smtClean="0">
                          <a:latin typeface="Arial" panose="020B0604020202020204" pitchFamily="34" charset="0"/>
                          <a:cs typeface="Arial" panose="020B0604020202020204" pitchFamily="34" charset="0"/>
                        </a:rPr>
                      </a:br>
                      <a:r>
                        <a:rPr lang="en-GB" sz="1200" b="0" baseline="0" dirty="0" err="1" smtClean="0">
                          <a:latin typeface="Arial" panose="020B0604020202020204" pitchFamily="34" charset="0"/>
                          <a:cs typeface="Arial" panose="020B0604020202020204" pitchFamily="34" charset="0"/>
                        </a:rPr>
                        <a:t>fácil</a:t>
                      </a:r>
                      <a:r>
                        <a:rPr lang="en-GB" sz="1200" b="0" baseline="0" dirty="0" smtClean="0">
                          <a:latin typeface="Arial" panose="020B0604020202020204" pitchFamily="34" charset="0"/>
                          <a:cs typeface="Arial" panose="020B0604020202020204" pitchFamily="34" charset="0"/>
                        </a:rPr>
                        <a:t>.</a:t>
                      </a:r>
                    </a:p>
                    <a:p>
                      <a:endParaRPr lang="en-GB" sz="1200" b="0" baseline="0" dirty="0" smtClean="0">
                        <a:latin typeface="Arial" panose="020B0604020202020204" pitchFamily="34" charset="0"/>
                        <a:cs typeface="Arial" panose="020B0604020202020204" pitchFamily="34" charset="0"/>
                      </a:endParaRPr>
                    </a:p>
                    <a:p>
                      <a:r>
                        <a:rPr lang="en-GB" sz="1200" b="0" baseline="0" dirty="0" err="1" smtClean="0">
                          <a:latin typeface="Arial" panose="020B0604020202020204" pitchFamily="34" charset="0"/>
                          <a:cs typeface="Arial" panose="020B0604020202020204" pitchFamily="34" charset="0"/>
                        </a:rPr>
                        <a:t>difícil</a:t>
                      </a:r>
                      <a:r>
                        <a:rPr lang="en-GB" sz="1200" b="0" baseline="0" dirty="0" smtClean="0">
                          <a:latin typeface="Arial" panose="020B0604020202020204" pitchFamily="34" charset="0"/>
                          <a:cs typeface="Arial" panose="020B0604020202020204" pitchFamily="34" charset="0"/>
                        </a:rPr>
                        <a:t>.</a:t>
                      </a:r>
                    </a:p>
                    <a:p>
                      <a:endParaRPr lang="en-GB" sz="1200" b="0" baseline="0" dirty="0" smtClean="0">
                        <a:latin typeface="Arial" panose="020B0604020202020204" pitchFamily="34" charset="0"/>
                        <a:cs typeface="Arial" panose="020B0604020202020204" pitchFamily="34" charset="0"/>
                      </a:endParaRPr>
                    </a:p>
                    <a:p>
                      <a:r>
                        <a:rPr lang="en-GB" sz="1200" b="0" baseline="0" dirty="0" err="1" smtClean="0">
                          <a:latin typeface="Arial" panose="020B0604020202020204" pitchFamily="34" charset="0"/>
                          <a:cs typeface="Arial" panose="020B0604020202020204" pitchFamily="34" charset="0"/>
                        </a:rPr>
                        <a:t>así</a:t>
                      </a:r>
                      <a:r>
                        <a:rPr lang="en-GB" sz="1200" b="0" baseline="0" dirty="0" smtClean="0">
                          <a:latin typeface="Arial" panose="020B0604020202020204" pitchFamily="34" charset="0"/>
                          <a:cs typeface="Arial" panose="020B0604020202020204" pitchFamily="34" charset="0"/>
                        </a:rPr>
                        <a:t> </a:t>
                      </a:r>
                      <a:r>
                        <a:rPr lang="en-GB" sz="1200" b="0" baseline="0" dirty="0" err="1" smtClean="0">
                          <a:latin typeface="Arial" panose="020B0604020202020204" pitchFamily="34" charset="0"/>
                          <a:cs typeface="Arial" panose="020B0604020202020204" pitchFamily="34" charset="0"/>
                        </a:rPr>
                        <a:t>así</a:t>
                      </a:r>
                      <a:r>
                        <a:rPr lang="en-GB" sz="1200" b="0" baseline="0" dirty="0" smtClean="0">
                          <a:latin typeface="Arial" panose="020B0604020202020204" pitchFamily="34" charset="0"/>
                          <a:cs typeface="Arial" panose="020B0604020202020204" pitchFamily="34" charset="0"/>
                        </a:rPr>
                        <a:t>.</a:t>
                      </a:r>
                    </a:p>
                    <a:p>
                      <a:endParaRPr lang="en-GB" sz="1200" b="0" baseline="0" dirty="0" smtClean="0">
                        <a:latin typeface="Arial" panose="020B0604020202020204" pitchFamily="34" charset="0"/>
                        <a:cs typeface="Arial" panose="020B0604020202020204" pitchFamily="34" charset="0"/>
                      </a:endParaRPr>
                    </a:p>
                    <a:p>
                      <a:r>
                        <a:rPr lang="en-GB" sz="1200" b="0" baseline="0" dirty="0" err="1" smtClean="0">
                          <a:latin typeface="Arial" panose="020B0604020202020204" pitchFamily="34" charset="0"/>
                          <a:cs typeface="Arial" panose="020B0604020202020204" pitchFamily="34" charset="0"/>
                        </a:rPr>
                        <a:t>divertido</a:t>
                      </a:r>
                      <a:r>
                        <a:rPr lang="en-GB" sz="1200" b="0" baseline="0" dirty="0" smtClean="0">
                          <a:latin typeface="Arial" panose="020B0604020202020204" pitchFamily="34" charset="0"/>
                          <a:cs typeface="Arial" panose="020B0604020202020204" pitchFamily="34" charset="0"/>
                        </a:rPr>
                        <a:t>.</a:t>
                      </a:r>
                    </a:p>
                    <a:p>
                      <a:endParaRPr lang="en-GB" sz="1200" b="0" baseline="0" dirty="0" smtClean="0">
                        <a:latin typeface="Arial" panose="020B0604020202020204" pitchFamily="34" charset="0"/>
                        <a:cs typeface="Arial" panose="020B0604020202020204" pitchFamily="34" charset="0"/>
                      </a:endParaRPr>
                    </a:p>
                    <a:p>
                      <a:r>
                        <a:rPr lang="en-GB" sz="1200" b="0" baseline="0" dirty="0" err="1" smtClean="0">
                          <a:latin typeface="Arial" panose="020B0604020202020204" pitchFamily="34" charset="0"/>
                          <a:cs typeface="Arial" panose="020B0604020202020204" pitchFamily="34" charset="0"/>
                        </a:rPr>
                        <a:t>aburrido</a:t>
                      </a:r>
                      <a:r>
                        <a:rPr lang="en-GB" sz="1200" b="0" baseline="0" dirty="0" smtClean="0">
                          <a:latin typeface="Arial" panose="020B0604020202020204" pitchFamily="34" charset="0"/>
                          <a:cs typeface="Arial" panose="020B0604020202020204" pitchFamily="34" charset="0"/>
                        </a:rPr>
                        <a:t>.</a:t>
                      </a:r>
                    </a:p>
                    <a:p>
                      <a:endParaRPr lang="en-GB" sz="1200" b="0" baseline="0" dirty="0" smtClean="0">
                        <a:latin typeface="Arial" panose="020B0604020202020204" pitchFamily="34" charset="0"/>
                        <a:cs typeface="Arial" panose="020B0604020202020204" pitchFamily="34" charset="0"/>
                      </a:endParaRPr>
                    </a:p>
                    <a:p>
                      <a:r>
                        <a:rPr lang="en-GB" sz="1200" b="0" baseline="0" dirty="0" smtClean="0">
                          <a:latin typeface="Arial" panose="020B0604020202020204" pitchFamily="34" charset="0"/>
                          <a:cs typeface="Arial" panose="020B0604020202020204" pitchFamily="34" charset="0"/>
                        </a:rPr>
                        <a:t>fatal.</a:t>
                      </a:r>
                    </a:p>
                    <a:p>
                      <a:endParaRPr lang="en-GB" sz="1200" b="0" baseline="0" dirty="0" smtClean="0">
                        <a:latin typeface="Arial" panose="020B0604020202020204" pitchFamily="34" charset="0"/>
                        <a:cs typeface="Arial" panose="020B0604020202020204" pitchFamily="34" charset="0"/>
                      </a:endParaRPr>
                    </a:p>
                    <a:p>
                      <a:r>
                        <a:rPr lang="en-GB" sz="1200" b="0" baseline="0" dirty="0" smtClean="0">
                          <a:latin typeface="Arial" panose="020B0604020202020204" pitchFamily="34" charset="0"/>
                          <a:cs typeface="Arial" panose="020B0604020202020204" pitchFamily="34" charset="0"/>
                        </a:rPr>
                        <a:t>(</a:t>
                      </a:r>
                      <a:r>
                        <a:rPr lang="en-GB" sz="1200" b="0" baseline="0" dirty="0" err="1" smtClean="0">
                          <a:latin typeface="Arial" panose="020B0604020202020204" pitchFamily="34" charset="0"/>
                          <a:cs typeface="Arial" panose="020B0604020202020204" pitchFamily="34" charset="0"/>
                        </a:rPr>
                        <a:t>muy</a:t>
                      </a:r>
                      <a:r>
                        <a:rPr lang="en-GB" sz="1200" b="0" baseline="0" dirty="0" smtClean="0">
                          <a:latin typeface="Arial" panose="020B0604020202020204" pitchFamily="34" charset="0"/>
                          <a:cs typeface="Arial" panose="020B0604020202020204" pitchFamily="34" charset="0"/>
                        </a:rPr>
                        <a:t>, </a:t>
                      </a:r>
                      <a:r>
                        <a:rPr lang="en-GB" sz="1200" b="0" baseline="0" dirty="0" err="1" smtClean="0">
                          <a:latin typeface="Arial" panose="020B0604020202020204" pitchFamily="34" charset="0"/>
                          <a:cs typeface="Arial" panose="020B0604020202020204" pitchFamily="34" charset="0"/>
                        </a:rPr>
                        <a:t>bastante</a:t>
                      </a:r>
                      <a:r>
                        <a:rPr lang="en-GB" sz="1200" b="0" baseline="0" dirty="0" smtClean="0">
                          <a:latin typeface="Arial" panose="020B0604020202020204" pitchFamily="34" charset="0"/>
                          <a:cs typeface="Arial" panose="020B0604020202020204" pitchFamily="34" charset="0"/>
                        </a:rPr>
                        <a:t>, un </a:t>
                      </a:r>
                      <a:r>
                        <a:rPr lang="en-GB" sz="1200" b="0" baseline="0" dirty="0" err="1" smtClean="0">
                          <a:latin typeface="Arial" panose="020B0604020202020204" pitchFamily="34" charset="0"/>
                          <a:cs typeface="Arial" panose="020B0604020202020204" pitchFamily="34" charset="0"/>
                        </a:rPr>
                        <a:t>poco</a:t>
                      </a:r>
                      <a:r>
                        <a:rPr lang="en-GB" sz="1200" b="0" baseline="0" dirty="0" smtClean="0">
                          <a:latin typeface="Arial" panose="020B0604020202020204" pitchFamily="34" charset="0"/>
                          <a:cs typeface="Arial" panose="020B0604020202020204" pitchFamily="34" charset="0"/>
                        </a:rPr>
                        <a:t>)</a:t>
                      </a:r>
                      <a:endParaRPr lang="en-GB" sz="1200" b="0" dirty="0">
                        <a:latin typeface="Arial" panose="020B0604020202020204" pitchFamily="34" charset="0"/>
                        <a:cs typeface="Arial" panose="020B0604020202020204" pitchFamily="34" charset="0"/>
                      </a:endParaRPr>
                    </a:p>
                  </a:txBody>
                  <a:tcPr/>
                </a:tc>
                <a:tc>
                  <a:txBody>
                    <a:bodyPr/>
                    <a:lstStyle/>
                    <a:p>
                      <a:r>
                        <a:rPr lang="en-GB" sz="1200" b="1" dirty="0" smtClean="0">
                          <a:latin typeface="Arial" panose="020B0604020202020204" pitchFamily="34" charset="0"/>
                          <a:cs typeface="Arial" panose="020B0604020202020204" pitchFamily="34" charset="0"/>
                        </a:rPr>
                        <a:t>¿</a:t>
                      </a:r>
                      <a:r>
                        <a:rPr lang="en-GB" sz="1200" b="1" dirty="0" err="1" smtClean="0">
                          <a:latin typeface="Arial" panose="020B0604020202020204" pitchFamily="34" charset="0"/>
                          <a:cs typeface="Arial" panose="020B0604020202020204" pitchFamily="34" charset="0"/>
                        </a:rPr>
                        <a:t>Puedo</a:t>
                      </a:r>
                      <a:r>
                        <a:rPr lang="en-GB" sz="1200" b="1" dirty="0" smtClean="0">
                          <a:latin typeface="Arial" panose="020B0604020202020204" pitchFamily="34" charset="0"/>
                          <a:cs typeface="Arial" panose="020B0604020202020204" pitchFamily="34" charset="0"/>
                        </a:rPr>
                        <a:t>..?</a:t>
                      </a:r>
                    </a:p>
                    <a:p>
                      <a:endParaRPr lang="en-GB" sz="1200" b="1" dirty="0" smtClean="0">
                        <a:latin typeface="Arial" panose="020B0604020202020204" pitchFamily="34" charset="0"/>
                        <a:cs typeface="Arial" panose="020B0604020202020204" pitchFamily="34" charset="0"/>
                      </a:endParaRPr>
                    </a:p>
                    <a:p>
                      <a:r>
                        <a:rPr lang="en-GB" sz="1200" b="0" dirty="0" err="1" smtClean="0">
                          <a:latin typeface="Arial" panose="020B0604020202020204" pitchFamily="34" charset="0"/>
                          <a:cs typeface="Arial" panose="020B0604020202020204" pitchFamily="34" charset="0"/>
                        </a:rPr>
                        <a:t>sentarme</a:t>
                      </a:r>
                      <a:r>
                        <a:rPr lang="en-GB" sz="1200" b="0" dirty="0" smtClean="0">
                          <a:latin typeface="Arial" panose="020B0604020202020204" pitchFamily="34" charset="0"/>
                          <a:cs typeface="Arial" panose="020B0604020202020204" pitchFamily="34" charset="0"/>
                        </a:rPr>
                        <a:t> </a:t>
                      </a:r>
                      <a:r>
                        <a:rPr lang="en-GB" sz="1200" b="0" dirty="0" err="1" smtClean="0">
                          <a:latin typeface="Arial" panose="020B0604020202020204" pitchFamily="34" charset="0"/>
                          <a:cs typeface="Arial" panose="020B0604020202020204" pitchFamily="34" charset="0"/>
                        </a:rPr>
                        <a:t>allí</a:t>
                      </a:r>
                      <a:r>
                        <a:rPr lang="en-GB" sz="1200" b="0" dirty="0" smtClean="0">
                          <a:latin typeface="Arial" panose="020B0604020202020204" pitchFamily="34" charset="0"/>
                          <a:cs typeface="Arial" panose="020B0604020202020204" pitchFamily="34" charset="0"/>
                        </a:rPr>
                        <a:t>?</a:t>
                      </a:r>
                      <a:br>
                        <a:rPr lang="en-GB" sz="1200" b="0" dirty="0" smtClean="0">
                          <a:latin typeface="Arial" panose="020B0604020202020204" pitchFamily="34" charset="0"/>
                          <a:cs typeface="Arial" panose="020B0604020202020204" pitchFamily="34" charset="0"/>
                        </a:rPr>
                      </a:br>
                      <a:r>
                        <a:rPr lang="en-GB" sz="1200" b="0" dirty="0" smtClean="0">
                          <a:latin typeface="Arial" panose="020B0604020202020204" pitchFamily="34" charset="0"/>
                          <a:cs typeface="Arial" panose="020B0604020202020204" pitchFamily="34" charset="0"/>
                        </a:rPr>
                        <a:t/>
                      </a:r>
                      <a:br>
                        <a:rPr lang="en-GB" sz="1200" b="0" dirty="0" smtClean="0">
                          <a:latin typeface="Arial" panose="020B0604020202020204" pitchFamily="34" charset="0"/>
                          <a:cs typeface="Arial" panose="020B0604020202020204" pitchFamily="34" charset="0"/>
                        </a:rPr>
                      </a:br>
                      <a:r>
                        <a:rPr lang="en-GB" sz="1200" b="0" dirty="0" err="1" smtClean="0">
                          <a:latin typeface="Arial" panose="020B0604020202020204" pitchFamily="34" charset="0"/>
                          <a:cs typeface="Arial" panose="020B0604020202020204" pitchFamily="34" charset="0"/>
                        </a:rPr>
                        <a:t>ir</a:t>
                      </a:r>
                      <a:r>
                        <a:rPr lang="en-GB" sz="1200" b="0" dirty="0" smtClean="0">
                          <a:latin typeface="Arial" panose="020B0604020202020204" pitchFamily="34" charset="0"/>
                          <a:cs typeface="Arial" panose="020B0604020202020204" pitchFamily="34" charset="0"/>
                        </a:rPr>
                        <a:t> a mi </a:t>
                      </a:r>
                      <a:r>
                        <a:rPr lang="en-GB" sz="1200" b="0" dirty="0" err="1" smtClean="0">
                          <a:latin typeface="Arial" panose="020B0604020202020204" pitchFamily="34" charset="0"/>
                          <a:cs typeface="Arial" panose="020B0604020202020204" pitchFamily="34" charset="0"/>
                        </a:rPr>
                        <a:t>clase</a:t>
                      </a:r>
                      <a:r>
                        <a:rPr lang="en-GB" sz="1200" b="0" dirty="0" smtClean="0">
                          <a:latin typeface="Arial" panose="020B0604020202020204" pitchFamily="34" charset="0"/>
                          <a:cs typeface="Arial" panose="020B0604020202020204" pitchFamily="34" charset="0"/>
                        </a:rPr>
                        <a:t> </a:t>
                      </a:r>
                      <a:br>
                        <a:rPr lang="en-GB" sz="1200" b="0" dirty="0" smtClean="0">
                          <a:latin typeface="Arial" panose="020B0604020202020204" pitchFamily="34" charset="0"/>
                          <a:cs typeface="Arial" panose="020B0604020202020204" pitchFamily="34" charset="0"/>
                        </a:rPr>
                      </a:br>
                      <a:r>
                        <a:rPr lang="en-GB" sz="1200" b="0" dirty="0" smtClean="0">
                          <a:latin typeface="Arial" panose="020B0604020202020204" pitchFamily="34" charset="0"/>
                          <a:cs typeface="Arial" panose="020B0604020202020204" pitchFamily="34" charset="0"/>
                        </a:rPr>
                        <a:t>de </a:t>
                      </a:r>
                      <a:r>
                        <a:rPr lang="en-GB" sz="1200" b="0" dirty="0" err="1" smtClean="0">
                          <a:latin typeface="Arial" panose="020B0604020202020204" pitchFamily="34" charset="0"/>
                          <a:cs typeface="Arial" panose="020B0604020202020204" pitchFamily="34" charset="0"/>
                        </a:rPr>
                        <a:t>música</a:t>
                      </a:r>
                      <a:r>
                        <a:rPr lang="en-GB" sz="1200" b="0" dirty="0" smtClean="0">
                          <a:latin typeface="Arial" panose="020B0604020202020204" pitchFamily="34" charset="0"/>
                          <a:cs typeface="Arial" panose="020B0604020202020204" pitchFamily="34" charset="0"/>
                        </a:rPr>
                        <a:t>?</a:t>
                      </a:r>
                      <a:br>
                        <a:rPr lang="en-GB" sz="1200" b="0" dirty="0" smtClean="0">
                          <a:latin typeface="Arial" panose="020B0604020202020204" pitchFamily="34" charset="0"/>
                          <a:cs typeface="Arial" panose="020B0604020202020204" pitchFamily="34" charset="0"/>
                        </a:rPr>
                      </a:br>
                      <a:r>
                        <a:rPr lang="en-GB" sz="1200" b="0" dirty="0" smtClean="0">
                          <a:latin typeface="Arial" panose="020B0604020202020204" pitchFamily="34" charset="0"/>
                          <a:cs typeface="Arial" panose="020B0604020202020204" pitchFamily="34" charset="0"/>
                        </a:rPr>
                        <a:t/>
                      </a:r>
                      <a:br>
                        <a:rPr lang="en-GB" sz="1200" b="0" dirty="0" smtClean="0">
                          <a:latin typeface="Arial" panose="020B0604020202020204" pitchFamily="34" charset="0"/>
                          <a:cs typeface="Arial" panose="020B0604020202020204" pitchFamily="34" charset="0"/>
                        </a:rPr>
                      </a:br>
                      <a:r>
                        <a:rPr lang="en-GB" sz="1200" b="0" dirty="0" err="1" smtClean="0">
                          <a:latin typeface="Arial" panose="020B0604020202020204" pitchFamily="34" charset="0"/>
                          <a:cs typeface="Arial" panose="020B0604020202020204" pitchFamily="34" charset="0"/>
                        </a:rPr>
                        <a:t>mirar</a:t>
                      </a:r>
                      <a:r>
                        <a:rPr lang="en-GB" sz="1200" b="0" baseline="0" dirty="0" smtClean="0">
                          <a:latin typeface="Arial" panose="020B0604020202020204" pitchFamily="34" charset="0"/>
                          <a:cs typeface="Arial" panose="020B0604020202020204" pitchFamily="34" charset="0"/>
                        </a:rPr>
                        <a:t> en mi </a:t>
                      </a:r>
                      <a:br>
                        <a:rPr lang="en-GB" sz="1200" b="0" baseline="0" dirty="0" smtClean="0">
                          <a:latin typeface="Arial" panose="020B0604020202020204" pitchFamily="34" charset="0"/>
                          <a:cs typeface="Arial" panose="020B0604020202020204" pitchFamily="34" charset="0"/>
                        </a:rPr>
                      </a:br>
                      <a:r>
                        <a:rPr lang="en-GB" sz="1200" b="0" baseline="0" dirty="0" err="1" smtClean="0">
                          <a:latin typeface="Arial" panose="020B0604020202020204" pitchFamily="34" charset="0"/>
                          <a:cs typeface="Arial" panose="020B0604020202020204" pitchFamily="34" charset="0"/>
                        </a:rPr>
                        <a:t>libro</a:t>
                      </a:r>
                      <a:r>
                        <a:rPr lang="en-GB" sz="1200" b="0" baseline="0" dirty="0" smtClean="0">
                          <a:latin typeface="Arial" panose="020B0604020202020204" pitchFamily="34" charset="0"/>
                          <a:cs typeface="Arial" panose="020B0604020202020204" pitchFamily="34" charset="0"/>
                        </a:rPr>
                        <a:t> de </a:t>
                      </a:r>
                      <a:r>
                        <a:rPr lang="en-GB" sz="1200" b="0" baseline="0" dirty="0" err="1" smtClean="0">
                          <a:latin typeface="Arial" panose="020B0604020202020204" pitchFamily="34" charset="0"/>
                          <a:cs typeface="Arial" panose="020B0604020202020204" pitchFamily="34" charset="0"/>
                        </a:rPr>
                        <a:t>vocabulario</a:t>
                      </a:r>
                      <a:r>
                        <a:rPr lang="en-GB" sz="1200" b="0" baseline="0" dirty="0" smtClean="0">
                          <a:latin typeface="Arial" panose="020B0604020202020204" pitchFamily="34" charset="0"/>
                          <a:cs typeface="Arial" panose="020B0604020202020204" pitchFamily="34" charset="0"/>
                        </a:rPr>
                        <a:t>?</a:t>
                      </a:r>
                      <a:br>
                        <a:rPr lang="en-GB" sz="1200" b="0" baseline="0" dirty="0" smtClean="0">
                          <a:latin typeface="Arial" panose="020B0604020202020204" pitchFamily="34" charset="0"/>
                          <a:cs typeface="Arial" panose="020B0604020202020204" pitchFamily="34" charset="0"/>
                        </a:rPr>
                      </a:br>
                      <a:r>
                        <a:rPr lang="en-GB" sz="1200" b="0" baseline="0" dirty="0" smtClean="0">
                          <a:latin typeface="Arial" panose="020B0604020202020204" pitchFamily="34" charset="0"/>
                          <a:cs typeface="Arial" panose="020B0604020202020204" pitchFamily="34" charset="0"/>
                        </a:rPr>
                        <a:t/>
                      </a:r>
                      <a:br>
                        <a:rPr lang="en-GB" sz="1200" b="0" baseline="0" dirty="0" smtClean="0">
                          <a:latin typeface="Arial" panose="020B0604020202020204" pitchFamily="34" charset="0"/>
                          <a:cs typeface="Arial" panose="020B0604020202020204" pitchFamily="34" charset="0"/>
                        </a:rPr>
                      </a:br>
                      <a:r>
                        <a:rPr lang="en-GB" sz="1200" b="0" baseline="0" dirty="0" err="1" smtClean="0">
                          <a:latin typeface="Arial" panose="020B0604020202020204" pitchFamily="34" charset="0"/>
                          <a:cs typeface="Arial" panose="020B0604020202020204" pitchFamily="34" charset="0"/>
                        </a:rPr>
                        <a:t>ir</a:t>
                      </a:r>
                      <a:r>
                        <a:rPr lang="en-GB" sz="1200" b="0" baseline="0" dirty="0" smtClean="0">
                          <a:latin typeface="Arial" panose="020B0604020202020204" pitchFamily="34" charset="0"/>
                          <a:cs typeface="Arial" panose="020B0604020202020204" pitchFamily="34" charset="0"/>
                        </a:rPr>
                        <a:t> al </a:t>
                      </a:r>
                      <a:r>
                        <a:rPr lang="en-GB" sz="1200" b="0" baseline="0" dirty="0" err="1" smtClean="0">
                          <a:latin typeface="Arial" panose="020B0604020202020204" pitchFamily="34" charset="0"/>
                          <a:cs typeface="Arial" panose="020B0604020202020204" pitchFamily="34" charset="0"/>
                        </a:rPr>
                        <a:t>baño</a:t>
                      </a:r>
                      <a:r>
                        <a:rPr lang="en-GB" sz="1200" b="0" baseline="0" dirty="0" smtClean="0">
                          <a:latin typeface="Arial" panose="020B0604020202020204" pitchFamily="34" charset="0"/>
                          <a:cs typeface="Arial" panose="020B0604020202020204" pitchFamily="34" charset="0"/>
                        </a:rPr>
                        <a:t>?</a:t>
                      </a:r>
                      <a:br>
                        <a:rPr lang="en-GB" sz="1200" b="0" baseline="0" dirty="0" smtClean="0">
                          <a:latin typeface="Arial" panose="020B0604020202020204" pitchFamily="34" charset="0"/>
                          <a:cs typeface="Arial" panose="020B0604020202020204" pitchFamily="34" charset="0"/>
                        </a:rPr>
                      </a:br>
                      <a:r>
                        <a:rPr lang="en-GB" sz="1200" b="0" baseline="0" dirty="0" smtClean="0">
                          <a:latin typeface="Arial" panose="020B0604020202020204" pitchFamily="34" charset="0"/>
                          <a:cs typeface="Arial" panose="020B0604020202020204" pitchFamily="34" charset="0"/>
                        </a:rPr>
                        <a:t/>
                      </a:r>
                      <a:br>
                        <a:rPr lang="en-GB" sz="1200" b="0" baseline="0" dirty="0" smtClean="0">
                          <a:latin typeface="Arial" panose="020B0604020202020204" pitchFamily="34" charset="0"/>
                          <a:cs typeface="Arial" panose="020B0604020202020204" pitchFamily="34" charset="0"/>
                        </a:rPr>
                      </a:br>
                      <a:r>
                        <a:rPr lang="en-GB" sz="1200" b="0" baseline="0" dirty="0" err="1" smtClean="0">
                          <a:latin typeface="Arial" panose="020B0604020202020204" pitchFamily="34" charset="0"/>
                          <a:cs typeface="Arial" panose="020B0604020202020204" pitchFamily="34" charset="0"/>
                        </a:rPr>
                        <a:t>trabajar</a:t>
                      </a:r>
                      <a:r>
                        <a:rPr lang="en-GB" sz="1200" b="0" baseline="0" dirty="0" smtClean="0">
                          <a:latin typeface="Arial" panose="020B0604020202020204" pitchFamily="34" charset="0"/>
                          <a:cs typeface="Arial" panose="020B0604020202020204" pitchFamily="34" charset="0"/>
                        </a:rPr>
                        <a:t> </a:t>
                      </a:r>
                      <a:br>
                        <a:rPr lang="en-GB" sz="1200" b="0" baseline="0" dirty="0" smtClean="0">
                          <a:latin typeface="Arial" panose="020B0604020202020204" pitchFamily="34" charset="0"/>
                          <a:cs typeface="Arial" panose="020B0604020202020204" pitchFamily="34" charset="0"/>
                        </a:rPr>
                      </a:br>
                      <a:r>
                        <a:rPr lang="en-GB" sz="1200" b="0" baseline="0" dirty="0" smtClean="0">
                          <a:latin typeface="Arial" panose="020B0604020202020204" pitchFamily="34" charset="0"/>
                          <a:cs typeface="Arial" panose="020B0604020202020204" pitchFamily="34" charset="0"/>
                        </a:rPr>
                        <a:t>con..?</a:t>
                      </a:r>
                      <a:br>
                        <a:rPr lang="en-GB" sz="1200" b="0" baseline="0" dirty="0" smtClean="0">
                          <a:latin typeface="Arial" panose="020B0604020202020204" pitchFamily="34" charset="0"/>
                          <a:cs typeface="Arial" panose="020B0604020202020204" pitchFamily="34" charset="0"/>
                        </a:rPr>
                      </a:br>
                      <a:r>
                        <a:rPr lang="en-GB" sz="1200" b="0" baseline="0" dirty="0" smtClean="0">
                          <a:latin typeface="Arial" panose="020B0604020202020204" pitchFamily="34" charset="0"/>
                          <a:cs typeface="Arial" panose="020B0604020202020204" pitchFamily="34" charset="0"/>
                        </a:rPr>
                        <a:t/>
                      </a:r>
                      <a:br>
                        <a:rPr lang="en-GB" sz="1200" b="0" baseline="0" dirty="0" smtClean="0">
                          <a:latin typeface="Arial" panose="020B0604020202020204" pitchFamily="34" charset="0"/>
                          <a:cs typeface="Arial" panose="020B0604020202020204" pitchFamily="34" charset="0"/>
                        </a:rPr>
                      </a:br>
                      <a:r>
                        <a:rPr lang="en-GB" sz="1200" b="0" baseline="0" dirty="0" err="1" smtClean="0">
                          <a:latin typeface="Arial" panose="020B0604020202020204" pitchFamily="34" charset="0"/>
                          <a:cs typeface="Arial" panose="020B0604020202020204" pitchFamily="34" charset="0"/>
                        </a:rPr>
                        <a:t>usar</a:t>
                      </a:r>
                      <a:r>
                        <a:rPr lang="en-GB" sz="1200" b="0" baseline="0" dirty="0" smtClean="0">
                          <a:latin typeface="Arial" panose="020B0604020202020204" pitchFamily="34" charset="0"/>
                          <a:cs typeface="Arial" panose="020B0604020202020204" pitchFamily="34" charset="0"/>
                        </a:rPr>
                        <a:t> el </a:t>
                      </a:r>
                      <a:br>
                        <a:rPr lang="en-GB" sz="1200" b="0" baseline="0" dirty="0" smtClean="0">
                          <a:latin typeface="Arial" panose="020B0604020202020204" pitchFamily="34" charset="0"/>
                          <a:cs typeface="Arial" panose="020B0604020202020204" pitchFamily="34" charset="0"/>
                        </a:rPr>
                      </a:br>
                      <a:r>
                        <a:rPr lang="en-GB" sz="1200" b="0" baseline="0" dirty="0" err="1" smtClean="0">
                          <a:latin typeface="Arial" panose="020B0604020202020204" pitchFamily="34" charset="0"/>
                          <a:cs typeface="Arial" panose="020B0604020202020204" pitchFamily="34" charset="0"/>
                        </a:rPr>
                        <a:t>diccionario</a:t>
                      </a:r>
                      <a:r>
                        <a:rPr lang="en-GB" sz="1200" b="0" baseline="0" dirty="0" smtClean="0">
                          <a:latin typeface="Arial" panose="020B0604020202020204" pitchFamily="34" charset="0"/>
                          <a:cs typeface="Arial" panose="020B0604020202020204" pitchFamily="34" charset="0"/>
                        </a:rPr>
                        <a:t>?</a:t>
                      </a:r>
                      <a:endParaRPr lang="en-GB" sz="1200" b="0" dirty="0">
                        <a:latin typeface="Arial" panose="020B0604020202020204" pitchFamily="34" charset="0"/>
                        <a:cs typeface="Arial" panose="020B0604020202020204" pitchFamily="34" charset="0"/>
                      </a:endParaRPr>
                    </a:p>
                  </a:txBody>
                  <a:tcPr/>
                </a:tc>
              </a:tr>
              <a:tr h="3429000">
                <a:tc>
                  <a:txBody>
                    <a:bodyPr/>
                    <a:lstStyle/>
                    <a:p>
                      <a:r>
                        <a:rPr lang="en-GB" sz="1200" b="1" dirty="0" smtClean="0">
                          <a:latin typeface="Arial" panose="020B0604020202020204" pitchFamily="34" charset="0"/>
                          <a:cs typeface="Arial" panose="020B0604020202020204" pitchFamily="34" charset="0"/>
                        </a:rPr>
                        <a:t>He / No he …</a:t>
                      </a:r>
                      <a:br>
                        <a:rPr lang="en-GB" sz="1200" b="1" dirty="0" smtClean="0">
                          <a:latin typeface="Arial" panose="020B0604020202020204" pitchFamily="34" charset="0"/>
                          <a:cs typeface="Arial" panose="020B0604020202020204" pitchFamily="34" charset="0"/>
                        </a:rPr>
                      </a:br>
                      <a:r>
                        <a:rPr lang="en-GB" sz="1200" b="1" dirty="0" smtClean="0">
                          <a:latin typeface="Arial" panose="020B0604020202020204" pitchFamily="34" charset="0"/>
                          <a:cs typeface="Arial" panose="020B0604020202020204" pitchFamily="34" charset="0"/>
                        </a:rPr>
                        <a:t/>
                      </a:r>
                      <a:br>
                        <a:rPr lang="en-GB" sz="1200" b="1" dirty="0" smtClean="0">
                          <a:latin typeface="Arial" panose="020B0604020202020204" pitchFamily="34" charset="0"/>
                          <a:cs typeface="Arial" panose="020B0604020202020204" pitchFamily="34" charset="0"/>
                        </a:rPr>
                      </a:br>
                      <a:r>
                        <a:rPr lang="en-GB" sz="1200" b="0" dirty="0" err="1" smtClean="0">
                          <a:latin typeface="Arial" panose="020B0604020202020204" pitchFamily="34" charset="0"/>
                          <a:cs typeface="Arial" panose="020B0604020202020204" pitchFamily="34" charset="0"/>
                        </a:rPr>
                        <a:t>terminado</a:t>
                      </a:r>
                      <a:r>
                        <a:rPr lang="en-GB" sz="1200" b="0" dirty="0" smtClean="0">
                          <a:latin typeface="Arial" panose="020B0604020202020204" pitchFamily="34" charset="0"/>
                          <a:cs typeface="Arial" panose="020B0604020202020204" pitchFamily="34" charset="0"/>
                        </a:rPr>
                        <a:t>.</a:t>
                      </a:r>
                      <a:br>
                        <a:rPr lang="en-GB" sz="1200" b="0" dirty="0" smtClean="0">
                          <a:latin typeface="Arial" panose="020B0604020202020204" pitchFamily="34" charset="0"/>
                          <a:cs typeface="Arial" panose="020B0604020202020204" pitchFamily="34" charset="0"/>
                        </a:rPr>
                      </a:br>
                      <a:r>
                        <a:rPr lang="en-GB" sz="1200" b="0" dirty="0" smtClean="0">
                          <a:latin typeface="Arial" panose="020B0604020202020204" pitchFamily="34" charset="0"/>
                          <a:cs typeface="Arial" panose="020B0604020202020204" pitchFamily="34" charset="0"/>
                        </a:rPr>
                        <a:t/>
                      </a:r>
                      <a:br>
                        <a:rPr lang="en-GB" sz="1200" b="0" dirty="0" smtClean="0">
                          <a:latin typeface="Arial" panose="020B0604020202020204" pitchFamily="34" charset="0"/>
                          <a:cs typeface="Arial" panose="020B0604020202020204" pitchFamily="34" charset="0"/>
                        </a:rPr>
                      </a:br>
                      <a:r>
                        <a:rPr lang="en-GB" sz="1200" b="0" dirty="0" err="1" smtClean="0">
                          <a:latin typeface="Arial" panose="020B0604020202020204" pitchFamily="34" charset="0"/>
                          <a:cs typeface="Arial" panose="020B0604020202020204" pitchFamily="34" charset="0"/>
                        </a:rPr>
                        <a:t>ganado</a:t>
                      </a:r>
                      <a:r>
                        <a:rPr lang="en-GB" sz="1200" b="0" dirty="0" smtClean="0">
                          <a:latin typeface="Arial" panose="020B0604020202020204" pitchFamily="34" charset="0"/>
                          <a:cs typeface="Arial" panose="020B0604020202020204" pitchFamily="34" charset="0"/>
                        </a:rPr>
                        <a:t>.</a:t>
                      </a:r>
                      <a:br>
                        <a:rPr lang="en-GB" sz="1200" b="0" dirty="0" smtClean="0">
                          <a:latin typeface="Arial" panose="020B0604020202020204" pitchFamily="34" charset="0"/>
                          <a:cs typeface="Arial" panose="020B0604020202020204" pitchFamily="34" charset="0"/>
                        </a:rPr>
                      </a:br>
                      <a:r>
                        <a:rPr lang="en-GB" sz="1200" b="0" dirty="0" smtClean="0">
                          <a:latin typeface="Arial" panose="020B0604020202020204" pitchFamily="34" charset="0"/>
                          <a:cs typeface="Arial" panose="020B0604020202020204" pitchFamily="34" charset="0"/>
                        </a:rPr>
                        <a:t/>
                      </a:r>
                      <a:br>
                        <a:rPr lang="en-GB" sz="1200" b="0" dirty="0" smtClean="0">
                          <a:latin typeface="Arial" panose="020B0604020202020204" pitchFamily="34" charset="0"/>
                          <a:cs typeface="Arial" panose="020B0604020202020204" pitchFamily="34" charset="0"/>
                        </a:rPr>
                      </a:br>
                      <a:r>
                        <a:rPr lang="en-GB" sz="1200" b="0" dirty="0" err="1" smtClean="0">
                          <a:latin typeface="Arial" panose="020B0604020202020204" pitchFamily="34" charset="0"/>
                          <a:cs typeface="Arial" panose="020B0604020202020204" pitchFamily="34" charset="0"/>
                        </a:rPr>
                        <a:t>perdido</a:t>
                      </a:r>
                      <a:r>
                        <a:rPr lang="en-GB" sz="1200" b="0" dirty="0" smtClean="0">
                          <a:latin typeface="Arial" panose="020B0604020202020204" pitchFamily="34" charset="0"/>
                          <a:cs typeface="Arial" panose="020B0604020202020204" pitchFamily="34" charset="0"/>
                        </a:rPr>
                        <a:t>.</a:t>
                      </a:r>
                      <a:br>
                        <a:rPr lang="en-GB" sz="1200" b="0" dirty="0" smtClean="0">
                          <a:latin typeface="Arial" panose="020B0604020202020204" pitchFamily="34" charset="0"/>
                          <a:cs typeface="Arial" panose="020B0604020202020204" pitchFamily="34" charset="0"/>
                        </a:rPr>
                      </a:br>
                      <a:r>
                        <a:rPr lang="en-GB" sz="1200" b="0" dirty="0" smtClean="0">
                          <a:latin typeface="Arial" panose="020B0604020202020204" pitchFamily="34" charset="0"/>
                          <a:cs typeface="Arial" panose="020B0604020202020204" pitchFamily="34" charset="0"/>
                        </a:rPr>
                        <a:t/>
                      </a:r>
                      <a:br>
                        <a:rPr lang="en-GB" sz="1200" b="0" dirty="0" smtClean="0">
                          <a:latin typeface="Arial" panose="020B0604020202020204" pitchFamily="34" charset="0"/>
                          <a:cs typeface="Arial" panose="020B0604020202020204" pitchFamily="34" charset="0"/>
                        </a:rPr>
                      </a:br>
                      <a:r>
                        <a:rPr lang="en-GB" sz="1200" b="0" dirty="0" err="1" smtClean="0">
                          <a:latin typeface="Arial" panose="020B0604020202020204" pitchFamily="34" charset="0"/>
                          <a:cs typeface="Arial" panose="020B0604020202020204" pitchFamily="34" charset="0"/>
                        </a:rPr>
                        <a:t>entendido</a:t>
                      </a:r>
                      <a:r>
                        <a:rPr lang="en-GB" sz="1200" b="0" dirty="0" smtClean="0">
                          <a:latin typeface="Arial" panose="020B0604020202020204" pitchFamily="34" charset="0"/>
                          <a:cs typeface="Arial" panose="020B0604020202020204" pitchFamily="34" charset="0"/>
                        </a:rPr>
                        <a:t>.</a:t>
                      </a:r>
                      <a:br>
                        <a:rPr lang="en-GB" sz="1200" b="0" dirty="0" smtClean="0">
                          <a:latin typeface="Arial" panose="020B0604020202020204" pitchFamily="34" charset="0"/>
                          <a:cs typeface="Arial" panose="020B0604020202020204" pitchFamily="34" charset="0"/>
                        </a:rPr>
                      </a:br>
                      <a:r>
                        <a:rPr lang="en-GB" sz="1200" b="0" dirty="0" smtClean="0">
                          <a:latin typeface="Arial" panose="020B0604020202020204" pitchFamily="34" charset="0"/>
                          <a:cs typeface="Arial" panose="020B0604020202020204" pitchFamily="34" charset="0"/>
                        </a:rPr>
                        <a:t/>
                      </a:r>
                      <a:br>
                        <a:rPr lang="en-GB" sz="1200" b="0" dirty="0" smtClean="0">
                          <a:latin typeface="Arial" panose="020B0604020202020204" pitchFamily="34" charset="0"/>
                          <a:cs typeface="Arial" panose="020B0604020202020204" pitchFamily="34" charset="0"/>
                        </a:rPr>
                      </a:br>
                      <a:r>
                        <a:rPr lang="en-GB" sz="1200" b="0" dirty="0" err="1" smtClean="0">
                          <a:latin typeface="Arial" panose="020B0604020202020204" pitchFamily="34" charset="0"/>
                          <a:cs typeface="Arial" panose="020B0604020202020204" pitchFamily="34" charset="0"/>
                        </a:rPr>
                        <a:t>olvidado</a:t>
                      </a:r>
                      <a:r>
                        <a:rPr lang="en-GB" sz="1200" b="0" dirty="0" smtClean="0">
                          <a:latin typeface="Arial" panose="020B0604020202020204" pitchFamily="34" charset="0"/>
                          <a:cs typeface="Arial" panose="020B0604020202020204" pitchFamily="34" charset="0"/>
                        </a:rPr>
                        <a:t>.</a:t>
                      </a:r>
                      <a:br>
                        <a:rPr lang="en-GB" sz="1200" b="0" dirty="0" smtClean="0">
                          <a:latin typeface="Arial" panose="020B0604020202020204" pitchFamily="34" charset="0"/>
                          <a:cs typeface="Arial" panose="020B0604020202020204" pitchFamily="34" charset="0"/>
                        </a:rPr>
                      </a:br>
                      <a:r>
                        <a:rPr lang="en-GB" sz="1200" b="0" dirty="0" smtClean="0">
                          <a:latin typeface="Arial" panose="020B0604020202020204" pitchFamily="34" charset="0"/>
                          <a:cs typeface="Arial" panose="020B0604020202020204" pitchFamily="34" charset="0"/>
                        </a:rPr>
                        <a:t/>
                      </a:r>
                      <a:br>
                        <a:rPr lang="en-GB" sz="1200" b="0" dirty="0" smtClean="0">
                          <a:latin typeface="Arial" panose="020B0604020202020204" pitchFamily="34" charset="0"/>
                          <a:cs typeface="Arial" panose="020B0604020202020204" pitchFamily="34" charset="0"/>
                        </a:rPr>
                      </a:br>
                      <a:r>
                        <a:rPr lang="en-GB" sz="1200" b="0" dirty="0" err="1" smtClean="0">
                          <a:latin typeface="Arial" panose="020B0604020202020204" pitchFamily="34" charset="0"/>
                          <a:cs typeface="Arial" panose="020B0604020202020204" pitchFamily="34" charset="0"/>
                        </a:rPr>
                        <a:t>hecho</a:t>
                      </a:r>
                      <a:r>
                        <a:rPr lang="en-GB" sz="1200" b="0" baseline="0" dirty="0" smtClean="0">
                          <a:latin typeface="Arial" panose="020B0604020202020204" pitchFamily="34" charset="0"/>
                          <a:cs typeface="Arial" panose="020B0604020202020204" pitchFamily="34" charset="0"/>
                        </a:rPr>
                        <a:t> </a:t>
                      </a:r>
                      <a:r>
                        <a:rPr lang="en-GB" sz="1200" b="0" baseline="0" dirty="0" err="1" smtClean="0">
                          <a:latin typeface="Arial" panose="020B0604020202020204" pitchFamily="34" charset="0"/>
                          <a:cs typeface="Arial" panose="020B0604020202020204" pitchFamily="34" charset="0"/>
                        </a:rPr>
                        <a:t>mis</a:t>
                      </a:r>
                      <a:r>
                        <a:rPr lang="en-GB" sz="1200" b="0" baseline="0" dirty="0" smtClean="0">
                          <a:latin typeface="Arial" panose="020B0604020202020204" pitchFamily="34" charset="0"/>
                          <a:cs typeface="Arial" panose="020B0604020202020204" pitchFamily="34" charset="0"/>
                        </a:rPr>
                        <a:t> </a:t>
                      </a:r>
                      <a:r>
                        <a:rPr lang="en-GB" sz="1200" b="0" baseline="0" dirty="0" err="1" smtClean="0">
                          <a:latin typeface="Arial" panose="020B0604020202020204" pitchFamily="34" charset="0"/>
                          <a:cs typeface="Arial" panose="020B0604020202020204" pitchFamily="34" charset="0"/>
                        </a:rPr>
                        <a:t>deberes</a:t>
                      </a:r>
                      <a:r>
                        <a:rPr lang="en-GB" sz="1200" b="0" baseline="0" dirty="0" smtClean="0">
                          <a:latin typeface="Arial" panose="020B0604020202020204" pitchFamily="34" charset="0"/>
                          <a:cs typeface="Arial" panose="020B0604020202020204" pitchFamily="34" charset="0"/>
                        </a:rPr>
                        <a:t>.</a:t>
                      </a:r>
                      <a:endParaRPr lang="en-GB" sz="1200" b="0" dirty="0">
                        <a:latin typeface="Arial" panose="020B0604020202020204" pitchFamily="34" charset="0"/>
                        <a:cs typeface="Arial" panose="020B0604020202020204" pitchFamily="34" charset="0"/>
                      </a:endParaRPr>
                    </a:p>
                  </a:txBody>
                  <a:tcPr/>
                </a:tc>
                <a:tc>
                  <a:txBody>
                    <a:bodyPr/>
                    <a:lstStyle/>
                    <a:p>
                      <a:r>
                        <a:rPr lang="en-GB" sz="1200" b="1" dirty="0" smtClean="0">
                          <a:latin typeface="Arial" panose="020B0604020202020204" pitchFamily="34" charset="0"/>
                          <a:cs typeface="Arial" panose="020B0604020202020204" pitchFamily="34" charset="0"/>
                        </a:rPr>
                        <a:t>¿</a:t>
                      </a:r>
                      <a:r>
                        <a:rPr lang="en-GB" sz="1200" b="1" dirty="0" err="1" smtClean="0">
                          <a:latin typeface="Arial" panose="020B0604020202020204" pitchFamily="34" charset="0"/>
                          <a:cs typeface="Arial" panose="020B0604020202020204" pitchFamily="34" charset="0"/>
                        </a:rPr>
                        <a:t>Tenemos</a:t>
                      </a:r>
                      <a:r>
                        <a:rPr lang="en-GB" sz="1200" b="1" dirty="0" smtClean="0">
                          <a:latin typeface="Arial" panose="020B0604020202020204" pitchFamily="34" charset="0"/>
                          <a:cs typeface="Arial" panose="020B0604020202020204" pitchFamily="34" charset="0"/>
                        </a:rPr>
                        <a:t> </a:t>
                      </a:r>
                      <a:r>
                        <a:rPr lang="en-GB" sz="1200" b="1" dirty="0" err="1" smtClean="0">
                          <a:latin typeface="Arial" panose="020B0604020202020204" pitchFamily="34" charset="0"/>
                          <a:cs typeface="Arial" panose="020B0604020202020204" pitchFamily="34" charset="0"/>
                        </a:rPr>
                        <a:t>que</a:t>
                      </a:r>
                      <a:r>
                        <a:rPr lang="en-GB" sz="1200" b="1" dirty="0" smtClean="0">
                          <a:latin typeface="Arial" panose="020B0604020202020204" pitchFamily="34" charset="0"/>
                          <a:cs typeface="Arial" panose="020B0604020202020204" pitchFamily="34" charset="0"/>
                        </a:rPr>
                        <a:t>…?</a:t>
                      </a:r>
                    </a:p>
                    <a:p>
                      <a:endParaRPr lang="en-GB" sz="1200" b="1" dirty="0" smtClean="0">
                        <a:latin typeface="Arial" panose="020B0604020202020204" pitchFamily="34" charset="0"/>
                        <a:cs typeface="Arial" panose="020B0604020202020204" pitchFamily="34" charset="0"/>
                      </a:endParaRPr>
                    </a:p>
                    <a:p>
                      <a:r>
                        <a:rPr lang="en-GB" sz="1200" b="0" dirty="0" err="1" smtClean="0">
                          <a:latin typeface="Arial" panose="020B0604020202020204" pitchFamily="34" charset="0"/>
                          <a:cs typeface="Arial" panose="020B0604020202020204" pitchFamily="34" charset="0"/>
                        </a:rPr>
                        <a:t>trabajar</a:t>
                      </a:r>
                      <a:r>
                        <a:rPr lang="en-GB" sz="1200" b="0" dirty="0" smtClean="0">
                          <a:latin typeface="Arial" panose="020B0604020202020204" pitchFamily="34" charset="0"/>
                          <a:cs typeface="Arial" panose="020B0604020202020204" pitchFamily="34" charset="0"/>
                        </a:rPr>
                        <a:t> en </a:t>
                      </a:r>
                      <a:br>
                        <a:rPr lang="en-GB" sz="1200" b="0" dirty="0" smtClean="0">
                          <a:latin typeface="Arial" panose="020B0604020202020204" pitchFamily="34" charset="0"/>
                          <a:cs typeface="Arial" panose="020B0604020202020204" pitchFamily="34" charset="0"/>
                        </a:rPr>
                      </a:br>
                      <a:r>
                        <a:rPr lang="en-GB" sz="1200" b="0" dirty="0" err="1" smtClean="0">
                          <a:latin typeface="Arial" panose="020B0604020202020204" pitchFamily="34" charset="0"/>
                          <a:cs typeface="Arial" panose="020B0604020202020204" pitchFamily="34" charset="0"/>
                        </a:rPr>
                        <a:t>pareja</a:t>
                      </a:r>
                      <a:r>
                        <a:rPr lang="en-GB" sz="1200" b="0" dirty="0" smtClean="0">
                          <a:latin typeface="Arial" panose="020B0604020202020204" pitchFamily="34" charset="0"/>
                          <a:cs typeface="Arial" panose="020B0604020202020204" pitchFamily="34" charset="0"/>
                        </a:rPr>
                        <a:t>?</a:t>
                      </a:r>
                      <a:br>
                        <a:rPr lang="en-GB" sz="1200" b="0" dirty="0" smtClean="0">
                          <a:latin typeface="Arial" panose="020B0604020202020204" pitchFamily="34" charset="0"/>
                          <a:cs typeface="Arial" panose="020B0604020202020204" pitchFamily="34" charset="0"/>
                        </a:rPr>
                      </a:br>
                      <a:r>
                        <a:rPr lang="en-GB" sz="1200" b="0" dirty="0" smtClean="0">
                          <a:latin typeface="Arial" panose="020B0604020202020204" pitchFamily="34" charset="0"/>
                          <a:cs typeface="Arial" panose="020B0604020202020204" pitchFamily="34" charset="0"/>
                        </a:rPr>
                        <a:t/>
                      </a:r>
                      <a:br>
                        <a:rPr lang="en-GB" sz="1200" b="0" dirty="0" smtClean="0">
                          <a:latin typeface="Arial" panose="020B0604020202020204" pitchFamily="34" charset="0"/>
                          <a:cs typeface="Arial" panose="020B0604020202020204" pitchFamily="34" charset="0"/>
                        </a:rPr>
                      </a:br>
                      <a:r>
                        <a:rPr lang="en-GB" sz="1200" b="0" dirty="0" err="1" smtClean="0">
                          <a:latin typeface="Arial" panose="020B0604020202020204" pitchFamily="34" charset="0"/>
                          <a:cs typeface="Arial" panose="020B0604020202020204" pitchFamily="34" charset="0"/>
                        </a:rPr>
                        <a:t>escribir</a:t>
                      </a:r>
                      <a:r>
                        <a:rPr lang="en-GB" sz="1200" b="0" dirty="0" smtClean="0">
                          <a:latin typeface="Arial" panose="020B0604020202020204" pitchFamily="34" charset="0"/>
                          <a:cs typeface="Arial" panose="020B0604020202020204" pitchFamily="34" charset="0"/>
                        </a:rPr>
                        <a:t>?</a:t>
                      </a:r>
                      <a:br>
                        <a:rPr lang="en-GB" sz="1200" b="0" dirty="0" smtClean="0">
                          <a:latin typeface="Arial" panose="020B0604020202020204" pitchFamily="34" charset="0"/>
                          <a:cs typeface="Arial" panose="020B0604020202020204" pitchFamily="34" charset="0"/>
                        </a:rPr>
                      </a:br>
                      <a:r>
                        <a:rPr lang="en-GB" sz="1200" b="0" dirty="0" smtClean="0">
                          <a:latin typeface="Arial" panose="020B0604020202020204" pitchFamily="34" charset="0"/>
                          <a:cs typeface="Arial" panose="020B0604020202020204" pitchFamily="34" charset="0"/>
                        </a:rPr>
                        <a:t/>
                      </a:r>
                      <a:br>
                        <a:rPr lang="en-GB" sz="1200" b="0" dirty="0" smtClean="0">
                          <a:latin typeface="Arial" panose="020B0604020202020204" pitchFamily="34" charset="0"/>
                          <a:cs typeface="Arial" panose="020B0604020202020204" pitchFamily="34" charset="0"/>
                        </a:rPr>
                      </a:br>
                      <a:r>
                        <a:rPr lang="en-GB" sz="1200" b="0" dirty="0" err="1" smtClean="0">
                          <a:latin typeface="Arial" panose="020B0604020202020204" pitchFamily="34" charset="0"/>
                          <a:cs typeface="Arial" panose="020B0604020202020204" pitchFamily="34" charset="0"/>
                        </a:rPr>
                        <a:t>hablar</a:t>
                      </a:r>
                      <a:r>
                        <a:rPr lang="en-GB" sz="1200" b="0" dirty="0" smtClean="0">
                          <a:latin typeface="Arial" panose="020B0604020202020204" pitchFamily="34" charset="0"/>
                          <a:cs typeface="Arial" panose="020B0604020202020204" pitchFamily="34" charset="0"/>
                        </a:rPr>
                        <a:t>?</a:t>
                      </a:r>
                      <a:br>
                        <a:rPr lang="en-GB" sz="1200" b="0" dirty="0" smtClean="0">
                          <a:latin typeface="Arial" panose="020B0604020202020204" pitchFamily="34" charset="0"/>
                          <a:cs typeface="Arial" panose="020B0604020202020204" pitchFamily="34" charset="0"/>
                        </a:rPr>
                      </a:br>
                      <a:r>
                        <a:rPr lang="en-GB" sz="1200" b="0" dirty="0" smtClean="0">
                          <a:latin typeface="Arial" panose="020B0604020202020204" pitchFamily="34" charset="0"/>
                          <a:cs typeface="Arial" panose="020B0604020202020204" pitchFamily="34" charset="0"/>
                        </a:rPr>
                        <a:t/>
                      </a:r>
                      <a:br>
                        <a:rPr lang="en-GB" sz="1200" b="0" dirty="0" smtClean="0">
                          <a:latin typeface="Arial" panose="020B0604020202020204" pitchFamily="34" charset="0"/>
                          <a:cs typeface="Arial" panose="020B0604020202020204" pitchFamily="34" charset="0"/>
                        </a:rPr>
                      </a:br>
                      <a:r>
                        <a:rPr lang="en-GB" sz="1200" b="0" dirty="0" err="1" smtClean="0">
                          <a:latin typeface="Arial" panose="020B0604020202020204" pitchFamily="34" charset="0"/>
                          <a:cs typeface="Arial" panose="020B0604020202020204" pitchFamily="34" charset="0"/>
                        </a:rPr>
                        <a:t>memorizarlo</a:t>
                      </a:r>
                      <a:r>
                        <a:rPr lang="en-GB" sz="1200" b="0" dirty="0" smtClean="0">
                          <a:latin typeface="Arial" panose="020B0604020202020204" pitchFamily="34" charset="0"/>
                          <a:cs typeface="Arial" panose="020B0604020202020204" pitchFamily="34" charset="0"/>
                        </a:rPr>
                        <a:t>?</a:t>
                      </a:r>
                      <a:br>
                        <a:rPr lang="en-GB" sz="1200" b="0" dirty="0" smtClean="0">
                          <a:latin typeface="Arial" panose="020B0604020202020204" pitchFamily="34" charset="0"/>
                          <a:cs typeface="Arial" panose="020B0604020202020204" pitchFamily="34" charset="0"/>
                        </a:rPr>
                      </a:br>
                      <a:r>
                        <a:rPr lang="en-GB" sz="1200" b="0" dirty="0" smtClean="0">
                          <a:latin typeface="Arial" panose="020B0604020202020204" pitchFamily="34" charset="0"/>
                          <a:cs typeface="Arial" panose="020B0604020202020204" pitchFamily="34" charset="0"/>
                        </a:rPr>
                        <a:t/>
                      </a:r>
                      <a:br>
                        <a:rPr lang="en-GB" sz="1200" b="0" dirty="0" smtClean="0">
                          <a:latin typeface="Arial" panose="020B0604020202020204" pitchFamily="34" charset="0"/>
                          <a:cs typeface="Arial" panose="020B0604020202020204" pitchFamily="34" charset="0"/>
                        </a:rPr>
                      </a:br>
                      <a:r>
                        <a:rPr lang="en-GB" sz="1200" b="0" dirty="0" err="1" smtClean="0">
                          <a:latin typeface="Arial" panose="020B0604020202020204" pitchFamily="34" charset="0"/>
                          <a:cs typeface="Arial" panose="020B0604020202020204" pitchFamily="34" charset="0"/>
                        </a:rPr>
                        <a:t>pegarlo</a:t>
                      </a:r>
                      <a:r>
                        <a:rPr lang="en-GB" sz="1200" b="0" dirty="0" smtClean="0">
                          <a:latin typeface="Arial" panose="020B0604020202020204" pitchFamily="34" charset="0"/>
                          <a:cs typeface="Arial" panose="020B0604020202020204" pitchFamily="34" charset="0"/>
                        </a:rPr>
                        <a:t>?</a:t>
                      </a:r>
                      <a:br>
                        <a:rPr lang="en-GB" sz="1200" b="0" dirty="0" smtClean="0">
                          <a:latin typeface="Arial" panose="020B0604020202020204" pitchFamily="34" charset="0"/>
                          <a:cs typeface="Arial" panose="020B0604020202020204" pitchFamily="34" charset="0"/>
                        </a:rPr>
                      </a:br>
                      <a:r>
                        <a:rPr lang="en-GB" sz="1200" b="0" dirty="0" smtClean="0">
                          <a:latin typeface="Arial" panose="020B0604020202020204" pitchFamily="34" charset="0"/>
                          <a:cs typeface="Arial" panose="020B0604020202020204" pitchFamily="34" charset="0"/>
                        </a:rPr>
                        <a:t/>
                      </a:r>
                      <a:br>
                        <a:rPr lang="en-GB" sz="1200" b="0" dirty="0" smtClean="0">
                          <a:latin typeface="Arial" panose="020B0604020202020204" pitchFamily="34" charset="0"/>
                          <a:cs typeface="Arial" panose="020B0604020202020204" pitchFamily="34" charset="0"/>
                        </a:rPr>
                      </a:br>
                      <a:r>
                        <a:rPr lang="en-GB" sz="1200" b="0" dirty="0" err="1" smtClean="0">
                          <a:latin typeface="Arial" panose="020B0604020202020204" pitchFamily="34" charset="0"/>
                          <a:cs typeface="Arial" panose="020B0604020202020204" pitchFamily="34" charset="0"/>
                        </a:rPr>
                        <a:t>entregar</a:t>
                      </a:r>
                      <a:r>
                        <a:rPr lang="en-GB" sz="1200" b="0" baseline="0" dirty="0" smtClean="0">
                          <a:latin typeface="Arial" panose="020B0604020202020204" pitchFamily="34" charset="0"/>
                          <a:cs typeface="Arial" panose="020B0604020202020204" pitchFamily="34" charset="0"/>
                        </a:rPr>
                        <a:t> los </a:t>
                      </a:r>
                      <a:br>
                        <a:rPr lang="en-GB" sz="1200" b="0" baseline="0" dirty="0" smtClean="0">
                          <a:latin typeface="Arial" panose="020B0604020202020204" pitchFamily="34" charset="0"/>
                          <a:cs typeface="Arial" panose="020B0604020202020204" pitchFamily="34" charset="0"/>
                        </a:rPr>
                      </a:br>
                      <a:r>
                        <a:rPr lang="en-GB" sz="1200" b="0" baseline="0" dirty="0" err="1" smtClean="0">
                          <a:latin typeface="Arial" panose="020B0604020202020204" pitchFamily="34" charset="0"/>
                          <a:cs typeface="Arial" panose="020B0604020202020204" pitchFamily="34" charset="0"/>
                        </a:rPr>
                        <a:t>cuadernos</a:t>
                      </a:r>
                      <a:r>
                        <a:rPr lang="en-GB" sz="1200" b="0" baseline="0" dirty="0" smtClean="0">
                          <a:latin typeface="Arial" panose="020B0604020202020204" pitchFamily="34" charset="0"/>
                          <a:cs typeface="Arial" panose="020B0604020202020204" pitchFamily="34" charset="0"/>
                        </a:rPr>
                        <a:t>?</a:t>
                      </a:r>
                      <a:endParaRPr lang="en-GB" sz="1200" b="0" dirty="0">
                        <a:latin typeface="Arial" panose="020B0604020202020204" pitchFamily="34" charset="0"/>
                        <a:cs typeface="Arial" panose="020B0604020202020204" pitchFamily="34" charset="0"/>
                      </a:endParaRPr>
                    </a:p>
                  </a:txBody>
                  <a:tcPr/>
                </a:tc>
                <a:tc gridSpan="2">
                  <a:txBody>
                    <a:bodyPr/>
                    <a:lstStyle/>
                    <a:p>
                      <a:endParaRPr lang="en-GB" sz="1200" dirty="0">
                        <a:latin typeface="Arial" panose="020B0604020202020204" pitchFamily="34" charset="0"/>
                        <a:cs typeface="Arial" panose="020B0604020202020204" pitchFamily="34" charset="0"/>
                      </a:endParaRPr>
                    </a:p>
                  </a:txBody>
                  <a:tcPr/>
                </a:tc>
                <a:tc hMerge="1">
                  <a:txBody>
                    <a:bodyPr/>
                    <a:lstStyle/>
                    <a:p>
                      <a:endParaRPr lang="en-GB" dirty="0"/>
                    </a:p>
                  </a:txBody>
                  <a:tcPr/>
                </a:tc>
                <a:tc>
                  <a:txBody>
                    <a:bodyPr/>
                    <a:lstStyle/>
                    <a:p>
                      <a:r>
                        <a:rPr lang="en-GB" sz="1200" b="1" dirty="0" err="1" smtClean="0">
                          <a:latin typeface="Arial" panose="020B0604020202020204" pitchFamily="34" charset="0"/>
                          <a:cs typeface="Arial" panose="020B0604020202020204" pitchFamily="34" charset="0"/>
                        </a:rPr>
                        <a:t>Señor</a:t>
                      </a:r>
                      <a:r>
                        <a:rPr lang="en-GB" sz="1200" b="1" baseline="0" dirty="0" smtClean="0">
                          <a:latin typeface="Arial" panose="020B0604020202020204" pitchFamily="34" charset="0"/>
                          <a:cs typeface="Arial" panose="020B0604020202020204" pitchFamily="34" charset="0"/>
                        </a:rPr>
                        <a:t>(a), </a:t>
                      </a:r>
                      <a:br>
                        <a:rPr lang="en-GB" sz="1200" b="1" baseline="0" dirty="0" smtClean="0">
                          <a:latin typeface="Arial" panose="020B0604020202020204" pitchFamily="34" charset="0"/>
                          <a:cs typeface="Arial" panose="020B0604020202020204" pitchFamily="34" charset="0"/>
                        </a:rPr>
                      </a:br>
                      <a:r>
                        <a:rPr lang="en-GB" sz="1200" b="1" baseline="0" dirty="0" smtClean="0">
                          <a:latin typeface="Arial" panose="020B0604020202020204" pitchFamily="34" charset="0"/>
                          <a:cs typeface="Arial" panose="020B0604020202020204" pitchFamily="34" charset="0"/>
                        </a:rPr>
                        <a:t>¿</a:t>
                      </a:r>
                      <a:r>
                        <a:rPr lang="en-GB" sz="1200" b="1" baseline="0" dirty="0" err="1" smtClean="0">
                          <a:latin typeface="Arial" panose="020B0604020202020204" pitchFamily="34" charset="0"/>
                          <a:cs typeface="Arial" panose="020B0604020202020204" pitchFamily="34" charset="0"/>
                        </a:rPr>
                        <a:t>puede</a:t>
                      </a:r>
                      <a:r>
                        <a:rPr lang="en-GB" sz="1200" b="1" baseline="0" dirty="0" smtClean="0">
                          <a:latin typeface="Arial" panose="020B0604020202020204" pitchFamily="34" charset="0"/>
                          <a:cs typeface="Arial" panose="020B0604020202020204" pitchFamily="34" charset="0"/>
                        </a:rPr>
                        <a:t>…?</a:t>
                      </a:r>
                    </a:p>
                    <a:p>
                      <a:endParaRPr lang="en-GB" sz="1200" b="1" baseline="0" dirty="0" smtClean="0">
                        <a:latin typeface="Arial" panose="020B0604020202020204" pitchFamily="34" charset="0"/>
                        <a:cs typeface="Arial" panose="020B0604020202020204" pitchFamily="34" charset="0"/>
                      </a:endParaRPr>
                    </a:p>
                    <a:p>
                      <a:endParaRPr lang="en-GB" sz="1200" b="0" baseline="0" dirty="0" smtClean="0">
                        <a:latin typeface="Arial" panose="020B0604020202020204" pitchFamily="34" charset="0"/>
                        <a:cs typeface="Arial" panose="020B0604020202020204" pitchFamily="34" charset="0"/>
                      </a:endParaRPr>
                    </a:p>
                    <a:p>
                      <a:r>
                        <a:rPr lang="en-GB" sz="1200" b="0" baseline="0" dirty="0" err="1" smtClean="0">
                          <a:latin typeface="Arial" panose="020B0604020202020204" pitchFamily="34" charset="0"/>
                          <a:cs typeface="Arial" panose="020B0604020202020204" pitchFamily="34" charset="0"/>
                        </a:rPr>
                        <a:t>repetir</a:t>
                      </a:r>
                      <a:r>
                        <a:rPr lang="en-GB" sz="1200" b="0" baseline="0" dirty="0" smtClean="0">
                          <a:latin typeface="Arial" panose="020B0604020202020204" pitchFamily="34" charset="0"/>
                          <a:cs typeface="Arial" panose="020B0604020202020204" pitchFamily="34" charset="0"/>
                        </a:rPr>
                        <a:t>?</a:t>
                      </a:r>
                      <a:br>
                        <a:rPr lang="en-GB" sz="1200" b="0" baseline="0" dirty="0" smtClean="0">
                          <a:latin typeface="Arial" panose="020B0604020202020204" pitchFamily="34" charset="0"/>
                          <a:cs typeface="Arial" panose="020B0604020202020204" pitchFamily="34" charset="0"/>
                        </a:rPr>
                      </a:br>
                      <a:r>
                        <a:rPr lang="en-GB" sz="1200" b="0" baseline="0" dirty="0" smtClean="0">
                          <a:latin typeface="Arial" panose="020B0604020202020204" pitchFamily="34" charset="0"/>
                          <a:cs typeface="Arial" panose="020B0604020202020204" pitchFamily="34" charset="0"/>
                        </a:rPr>
                        <a:t/>
                      </a:r>
                      <a:br>
                        <a:rPr lang="en-GB" sz="1200" b="0" baseline="0" dirty="0" smtClean="0">
                          <a:latin typeface="Arial" panose="020B0604020202020204" pitchFamily="34" charset="0"/>
                          <a:cs typeface="Arial" panose="020B0604020202020204" pitchFamily="34" charset="0"/>
                        </a:rPr>
                      </a:br>
                      <a:r>
                        <a:rPr lang="en-GB" sz="1200" b="0" baseline="0" dirty="0" err="1" smtClean="0">
                          <a:latin typeface="Arial" panose="020B0604020202020204" pitchFamily="34" charset="0"/>
                          <a:cs typeface="Arial" panose="020B0604020202020204" pitchFamily="34" charset="0"/>
                        </a:rPr>
                        <a:t>hablar</a:t>
                      </a:r>
                      <a:r>
                        <a:rPr lang="en-GB" sz="1200" b="0" baseline="0" dirty="0" smtClean="0">
                          <a:latin typeface="Arial" panose="020B0604020202020204" pitchFamily="34" charset="0"/>
                          <a:cs typeface="Arial" panose="020B0604020202020204" pitchFamily="34" charset="0"/>
                        </a:rPr>
                        <a:t> </a:t>
                      </a:r>
                      <a:r>
                        <a:rPr lang="en-GB" sz="1200" b="0" baseline="0" dirty="0" err="1" smtClean="0">
                          <a:latin typeface="Arial" panose="020B0604020202020204" pitchFamily="34" charset="0"/>
                          <a:cs typeface="Arial" panose="020B0604020202020204" pitchFamily="34" charset="0"/>
                        </a:rPr>
                        <a:t>más</a:t>
                      </a:r>
                      <a:r>
                        <a:rPr lang="en-GB" sz="1200" b="0" baseline="0" dirty="0" smtClean="0">
                          <a:latin typeface="Arial" panose="020B0604020202020204" pitchFamily="34" charset="0"/>
                          <a:cs typeface="Arial" panose="020B0604020202020204" pitchFamily="34" charset="0"/>
                        </a:rPr>
                        <a:t> </a:t>
                      </a:r>
                      <a:br>
                        <a:rPr lang="en-GB" sz="1200" b="0" baseline="0" dirty="0" smtClean="0">
                          <a:latin typeface="Arial" panose="020B0604020202020204" pitchFamily="34" charset="0"/>
                          <a:cs typeface="Arial" panose="020B0604020202020204" pitchFamily="34" charset="0"/>
                        </a:rPr>
                      </a:br>
                      <a:r>
                        <a:rPr lang="en-GB" sz="1200" b="0" baseline="0" dirty="0" err="1" smtClean="0">
                          <a:latin typeface="Arial" panose="020B0604020202020204" pitchFamily="34" charset="0"/>
                          <a:cs typeface="Arial" panose="020B0604020202020204" pitchFamily="34" charset="0"/>
                        </a:rPr>
                        <a:t>despacio</a:t>
                      </a:r>
                      <a:r>
                        <a:rPr lang="en-GB" sz="1200" b="0" baseline="0" dirty="0" smtClean="0">
                          <a:latin typeface="Arial" panose="020B0604020202020204" pitchFamily="34" charset="0"/>
                          <a:cs typeface="Arial" panose="020B0604020202020204" pitchFamily="34" charset="0"/>
                        </a:rPr>
                        <a:t>?</a:t>
                      </a:r>
                      <a:br>
                        <a:rPr lang="en-GB" sz="1200" b="0" baseline="0" dirty="0" smtClean="0">
                          <a:latin typeface="Arial" panose="020B0604020202020204" pitchFamily="34" charset="0"/>
                          <a:cs typeface="Arial" panose="020B0604020202020204" pitchFamily="34" charset="0"/>
                        </a:rPr>
                      </a:br>
                      <a:r>
                        <a:rPr lang="en-GB" sz="1200" b="0" baseline="0" dirty="0" smtClean="0">
                          <a:latin typeface="Arial" panose="020B0604020202020204" pitchFamily="34" charset="0"/>
                          <a:cs typeface="Arial" panose="020B0604020202020204" pitchFamily="34" charset="0"/>
                        </a:rPr>
                        <a:t/>
                      </a:r>
                      <a:br>
                        <a:rPr lang="en-GB" sz="1200" b="0" baseline="0" dirty="0" smtClean="0">
                          <a:latin typeface="Arial" panose="020B0604020202020204" pitchFamily="34" charset="0"/>
                          <a:cs typeface="Arial" panose="020B0604020202020204" pitchFamily="34" charset="0"/>
                        </a:rPr>
                      </a:br>
                      <a:r>
                        <a:rPr lang="en-GB" sz="1200" b="0" baseline="0" dirty="0" err="1" smtClean="0">
                          <a:latin typeface="Arial" panose="020B0604020202020204" pitchFamily="34" charset="0"/>
                          <a:cs typeface="Arial" panose="020B0604020202020204" pitchFamily="34" charset="0"/>
                        </a:rPr>
                        <a:t>dar</a:t>
                      </a:r>
                      <a:r>
                        <a:rPr lang="en-GB" sz="1200" b="0" baseline="0" dirty="0" smtClean="0">
                          <a:latin typeface="Arial" panose="020B0604020202020204" pitchFamily="34" charset="0"/>
                          <a:cs typeface="Arial" panose="020B0604020202020204" pitchFamily="34" charset="0"/>
                        </a:rPr>
                        <a:t> un </a:t>
                      </a:r>
                      <a:r>
                        <a:rPr lang="en-GB" sz="1200" b="0" baseline="0" dirty="0" err="1" smtClean="0">
                          <a:latin typeface="Arial" panose="020B0604020202020204" pitchFamily="34" charset="0"/>
                          <a:cs typeface="Arial" panose="020B0604020202020204" pitchFamily="34" charset="0"/>
                        </a:rPr>
                        <a:t>ejemplo</a:t>
                      </a:r>
                      <a:r>
                        <a:rPr lang="en-GB" sz="1200" b="0" baseline="0" dirty="0" smtClean="0">
                          <a:latin typeface="Arial" panose="020B0604020202020204" pitchFamily="34" charset="0"/>
                          <a:cs typeface="Arial" panose="020B0604020202020204" pitchFamily="34" charset="0"/>
                        </a:rPr>
                        <a:t>?</a:t>
                      </a:r>
                      <a:br>
                        <a:rPr lang="en-GB" sz="1200" b="0" baseline="0" dirty="0" smtClean="0">
                          <a:latin typeface="Arial" panose="020B0604020202020204" pitchFamily="34" charset="0"/>
                          <a:cs typeface="Arial" panose="020B0604020202020204" pitchFamily="34" charset="0"/>
                        </a:rPr>
                      </a:br>
                      <a:r>
                        <a:rPr lang="en-GB" sz="1200" b="0" baseline="0" dirty="0" smtClean="0">
                          <a:latin typeface="Arial" panose="020B0604020202020204" pitchFamily="34" charset="0"/>
                          <a:cs typeface="Arial" panose="020B0604020202020204" pitchFamily="34" charset="0"/>
                        </a:rPr>
                        <a:t/>
                      </a:r>
                      <a:br>
                        <a:rPr lang="en-GB" sz="1200" b="0" baseline="0" dirty="0" smtClean="0">
                          <a:latin typeface="Arial" panose="020B0604020202020204" pitchFamily="34" charset="0"/>
                          <a:cs typeface="Arial" panose="020B0604020202020204" pitchFamily="34" charset="0"/>
                        </a:rPr>
                      </a:br>
                      <a:r>
                        <a:rPr lang="en-GB" sz="1200" b="0" baseline="0" dirty="0" err="1" smtClean="0">
                          <a:latin typeface="Arial" panose="020B0604020202020204" pitchFamily="34" charset="0"/>
                          <a:cs typeface="Arial" panose="020B0604020202020204" pitchFamily="34" charset="0"/>
                        </a:rPr>
                        <a:t>ayudarme</a:t>
                      </a:r>
                      <a:r>
                        <a:rPr lang="en-GB" sz="1200" b="0" baseline="0" dirty="0" smtClean="0">
                          <a:latin typeface="Arial" panose="020B0604020202020204" pitchFamily="34" charset="0"/>
                          <a:cs typeface="Arial" panose="020B0604020202020204" pitchFamily="34" charset="0"/>
                        </a:rPr>
                        <a:t>?</a:t>
                      </a:r>
                      <a:br>
                        <a:rPr lang="en-GB" sz="1200" b="0" baseline="0" dirty="0" smtClean="0">
                          <a:latin typeface="Arial" panose="020B0604020202020204" pitchFamily="34" charset="0"/>
                          <a:cs typeface="Arial" panose="020B0604020202020204" pitchFamily="34" charset="0"/>
                        </a:rPr>
                      </a:br>
                      <a:r>
                        <a:rPr lang="en-GB" sz="1200" b="0" baseline="0" dirty="0" smtClean="0">
                          <a:latin typeface="Arial" panose="020B0604020202020204" pitchFamily="34" charset="0"/>
                          <a:cs typeface="Arial" panose="020B0604020202020204" pitchFamily="34" charset="0"/>
                        </a:rPr>
                        <a:t/>
                      </a:r>
                      <a:br>
                        <a:rPr lang="en-GB" sz="1200" b="0" baseline="0" dirty="0" smtClean="0">
                          <a:latin typeface="Arial" panose="020B0604020202020204" pitchFamily="34" charset="0"/>
                          <a:cs typeface="Arial" panose="020B0604020202020204" pitchFamily="34" charset="0"/>
                        </a:rPr>
                      </a:br>
                      <a:r>
                        <a:rPr lang="en-GB" sz="1200" b="0" baseline="0" dirty="0" err="1" smtClean="0">
                          <a:latin typeface="Arial" panose="020B0604020202020204" pitchFamily="34" charset="0"/>
                          <a:cs typeface="Arial" panose="020B0604020202020204" pitchFamily="34" charset="0"/>
                        </a:rPr>
                        <a:t>firmar</a:t>
                      </a:r>
                      <a:r>
                        <a:rPr lang="en-GB" sz="1200" b="0" baseline="0" dirty="0" smtClean="0">
                          <a:latin typeface="Arial" panose="020B0604020202020204" pitchFamily="34" charset="0"/>
                          <a:cs typeface="Arial" panose="020B0604020202020204" pitchFamily="34" charset="0"/>
                        </a:rPr>
                        <a:t> mi merit?</a:t>
                      </a:r>
                      <a:br>
                        <a:rPr lang="en-GB" sz="1200" b="0" baseline="0" dirty="0" smtClean="0">
                          <a:latin typeface="Arial" panose="020B0604020202020204" pitchFamily="34" charset="0"/>
                          <a:cs typeface="Arial" panose="020B0604020202020204" pitchFamily="34" charset="0"/>
                        </a:rPr>
                      </a:br>
                      <a:r>
                        <a:rPr lang="en-GB" sz="1200" b="0" baseline="0" dirty="0" smtClean="0">
                          <a:latin typeface="Arial" panose="020B0604020202020204" pitchFamily="34" charset="0"/>
                          <a:cs typeface="Arial" panose="020B0604020202020204" pitchFamily="34" charset="0"/>
                        </a:rPr>
                        <a:t/>
                      </a:r>
                      <a:br>
                        <a:rPr lang="en-GB" sz="1200" b="0" baseline="0" dirty="0" smtClean="0">
                          <a:latin typeface="Arial" panose="020B0604020202020204" pitchFamily="34" charset="0"/>
                          <a:cs typeface="Arial" panose="020B0604020202020204" pitchFamily="34" charset="0"/>
                        </a:rPr>
                      </a:br>
                      <a:r>
                        <a:rPr lang="en-GB" sz="1200" b="0" baseline="0" dirty="0" smtClean="0">
                          <a:latin typeface="Arial" panose="020B0604020202020204" pitchFamily="34" charset="0"/>
                          <a:cs typeface="Arial" panose="020B0604020202020204" pitchFamily="34" charset="0"/>
                        </a:rPr>
                        <a:t>leer </a:t>
                      </a:r>
                      <a:r>
                        <a:rPr lang="en-GB" sz="1200" b="0" baseline="0" dirty="0" err="1" smtClean="0">
                          <a:latin typeface="Arial" panose="020B0604020202020204" pitchFamily="34" charset="0"/>
                          <a:cs typeface="Arial" panose="020B0604020202020204" pitchFamily="34" charset="0"/>
                        </a:rPr>
                        <a:t>esto</a:t>
                      </a:r>
                      <a:r>
                        <a:rPr lang="en-GB" sz="1200" b="0" baseline="0" dirty="0" smtClean="0">
                          <a:latin typeface="Arial" panose="020B0604020202020204" pitchFamily="34" charset="0"/>
                          <a:cs typeface="Arial" panose="020B0604020202020204" pitchFamily="34" charset="0"/>
                        </a:rPr>
                        <a:t>?</a:t>
                      </a:r>
                      <a:endParaRPr lang="en-GB" sz="1200" b="0" dirty="0">
                        <a:latin typeface="Arial" panose="020B0604020202020204" pitchFamily="34" charset="0"/>
                        <a:cs typeface="Arial" panose="020B0604020202020204" pitchFamily="34" charset="0"/>
                      </a:endParaRPr>
                    </a:p>
                  </a:txBody>
                  <a:tcPr/>
                </a:tc>
              </a:tr>
            </a:tbl>
          </a:graphicData>
        </a:graphic>
      </p:graphicFrame>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8743" y="3009273"/>
            <a:ext cx="541429" cy="36095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084" y="915609"/>
            <a:ext cx="282937" cy="28293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752" y="479525"/>
            <a:ext cx="342701" cy="35460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9522" y="1169074"/>
            <a:ext cx="320714" cy="51728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230" y="1499741"/>
            <a:ext cx="291833" cy="54879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085" y="2377652"/>
            <a:ext cx="282937" cy="282937"/>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3953" y="2021449"/>
            <a:ext cx="542523" cy="330939"/>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7200" y="163611"/>
            <a:ext cx="305379" cy="385267"/>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89324" y="2602049"/>
            <a:ext cx="357119" cy="351167"/>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34063" y="1427716"/>
            <a:ext cx="366598" cy="366598"/>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42616" y="1848331"/>
            <a:ext cx="366598" cy="366598"/>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77052" y="621450"/>
            <a:ext cx="545673" cy="398341"/>
          </a:xfrm>
          <a:prstGeom prst="rect">
            <a:avLst/>
          </a:prstGeom>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91824" y="942768"/>
            <a:ext cx="510469" cy="512188"/>
          </a:xfrm>
          <a:prstGeom prst="rect">
            <a:avLst/>
          </a:prstGeom>
        </p:spPr>
      </p:pic>
      <p:pic>
        <p:nvPicPr>
          <p:cNvPr id="18" name="Picture 17"/>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t="2348" r="5090" b="7267"/>
          <a:stretch/>
        </p:blipFill>
        <p:spPr>
          <a:xfrm>
            <a:off x="3132052" y="2120752"/>
            <a:ext cx="493658" cy="436142"/>
          </a:xfrm>
          <a:prstGeom prst="rect">
            <a:avLst/>
          </a:prstGeom>
        </p:spPr>
      </p:pic>
      <p:pic>
        <p:nvPicPr>
          <p:cNvPr id="19"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12994" y="415627"/>
            <a:ext cx="353522" cy="404993"/>
          </a:xfrm>
          <a:prstGeom prst="rect">
            <a:avLst/>
          </a:prstGeom>
        </p:spPr>
      </p:pic>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44470" y="883251"/>
            <a:ext cx="384857" cy="347654"/>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268004" y="1920219"/>
            <a:ext cx="350763" cy="496079"/>
          </a:xfrm>
          <a:prstGeom prst="rect">
            <a:avLst/>
          </a:prstGeom>
        </p:spPr>
      </p:pic>
      <p:grpSp>
        <p:nvGrpSpPr>
          <p:cNvPr id="26" name="Group 25"/>
          <p:cNvGrpSpPr/>
          <p:nvPr/>
        </p:nvGrpSpPr>
        <p:grpSpPr>
          <a:xfrm>
            <a:off x="6548492" y="1454956"/>
            <a:ext cx="707852" cy="638365"/>
            <a:chOff x="611560" y="4941168"/>
            <a:chExt cx="2214671" cy="1645865"/>
          </a:xfrm>
        </p:grpSpPr>
        <p:pic>
          <p:nvPicPr>
            <p:cNvPr id="21" name="Picture 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11560" y="4941168"/>
              <a:ext cx="1540928" cy="1645865"/>
            </a:xfrm>
            <a:prstGeom prst="rect">
              <a:avLst/>
            </a:prstGeom>
          </p:spPr>
        </p:pic>
        <p:sp>
          <p:nvSpPr>
            <p:cNvPr id="23" name="Oval Callout 22"/>
            <p:cNvSpPr/>
            <p:nvPr/>
          </p:nvSpPr>
          <p:spPr>
            <a:xfrm>
              <a:off x="1619672" y="5085184"/>
              <a:ext cx="1206559" cy="613949"/>
            </a:xfrm>
            <a:prstGeom prst="wedgeEllipseCallout">
              <a:avLst>
                <a:gd name="adj1" fmla="val -63684"/>
                <a:gd name="adj2" fmla="val -804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 b="1" dirty="0">
                  <a:solidFill>
                    <a:prstClr val="black"/>
                  </a:solidFill>
                  <a:latin typeface="Century Gothic" pitchFamily="34" charset="0"/>
                </a:rPr>
                <a:t>Ha </a:t>
              </a:r>
              <a:r>
                <a:rPr lang="en-GB" sz="400" b="1" dirty="0" err="1">
                  <a:solidFill>
                    <a:prstClr val="black"/>
                  </a:solidFill>
                  <a:latin typeface="Century Gothic" pitchFamily="34" charset="0"/>
                </a:rPr>
                <a:t>ha</a:t>
              </a:r>
              <a:r>
                <a:rPr lang="en-GB" sz="400" b="1" dirty="0">
                  <a:solidFill>
                    <a:prstClr val="black"/>
                  </a:solidFill>
                  <a:latin typeface="Century Gothic" pitchFamily="34" charset="0"/>
                </a:rPr>
                <a:t> ha</a:t>
              </a:r>
              <a:r>
                <a:rPr lang="en-GB" sz="400" b="1" dirty="0">
                  <a:solidFill>
                    <a:prstClr val="black"/>
                  </a:solidFill>
                </a:rPr>
                <a:t>!</a:t>
              </a:r>
              <a:endParaRPr lang="en-GB" sz="400" b="1" dirty="0">
                <a:solidFill>
                  <a:prstClr val="black"/>
                </a:solidFill>
              </a:endParaRPr>
            </a:p>
          </p:txBody>
        </p:sp>
      </p:grpSp>
      <p:pic>
        <p:nvPicPr>
          <p:cNvPr id="24" name="Picture 2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968494" y="2252074"/>
            <a:ext cx="388703" cy="431892"/>
          </a:xfrm>
          <a:prstGeom prst="rect">
            <a:avLst/>
          </a:prstGeom>
        </p:spPr>
      </p:pic>
      <p:pic>
        <p:nvPicPr>
          <p:cNvPr id="25" name="Picture 24"/>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0894301">
            <a:off x="6081659" y="1275154"/>
            <a:ext cx="511379" cy="305123"/>
          </a:xfrm>
          <a:prstGeom prst="rect">
            <a:avLst/>
          </a:prstGeom>
        </p:spPr>
      </p:pic>
      <p:pic>
        <p:nvPicPr>
          <p:cNvPr id="27" name="Picture 9" descr="https://encrypted-tbn0.gstatic.com/images?q=tbn:ANd9GcSezS3ITsCQAjDYaQLCgDspL8PHsh8jZZVy4MmrR_SklwBzDs3v"/>
          <p:cNvPicPr>
            <a:picLocks noChangeAspect="1" noChangeArrowheads="1"/>
          </p:cNvPicPr>
          <p:nvPr/>
        </p:nvPicPr>
        <p:blipFill>
          <a:blip r:embed="rId2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503992" y="182577"/>
            <a:ext cx="452793" cy="593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515668">
            <a:off x="8179562" y="119663"/>
            <a:ext cx="384620" cy="332993"/>
          </a:xfrm>
          <a:prstGeom prst="rect">
            <a:avLst/>
          </a:prstGeom>
        </p:spPr>
      </p:pic>
      <p:pic>
        <p:nvPicPr>
          <p:cNvPr id="29" name="Picture 5"/>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rot="-1653543">
            <a:off x="8458607" y="2769324"/>
            <a:ext cx="296757" cy="432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659740" y="1097001"/>
            <a:ext cx="421204" cy="426935"/>
          </a:xfrm>
          <a:prstGeom prst="rect">
            <a:avLst/>
          </a:prstGeom>
        </p:spPr>
      </p:pic>
      <p:pic>
        <p:nvPicPr>
          <p:cNvPr id="31" name="Picture 3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298254" y="1755397"/>
            <a:ext cx="411476" cy="412861"/>
          </a:xfrm>
          <a:prstGeom prst="rect">
            <a:avLst/>
          </a:prstGeom>
        </p:spPr>
      </p:pic>
      <p:pic>
        <p:nvPicPr>
          <p:cNvPr id="32" name="Picture 3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404753" y="806268"/>
            <a:ext cx="484509" cy="314931"/>
          </a:xfrm>
          <a:prstGeom prst="rect">
            <a:avLst/>
          </a:prstGeom>
        </p:spPr>
      </p:pic>
      <p:pic>
        <p:nvPicPr>
          <p:cNvPr id="33" name="Picture 32"/>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247135" y="2252074"/>
            <a:ext cx="513713" cy="381419"/>
          </a:xfrm>
          <a:prstGeom prst="rect">
            <a:avLst/>
          </a:prstGeom>
        </p:spPr>
      </p:pic>
      <p:sp>
        <p:nvSpPr>
          <p:cNvPr id="34" name="Down Arrow 33"/>
          <p:cNvSpPr/>
          <p:nvPr/>
        </p:nvSpPr>
        <p:spPr>
          <a:xfrm rot="3451013">
            <a:off x="8697976" y="2122053"/>
            <a:ext cx="274056" cy="243402"/>
          </a:xfrm>
          <a:prstGeom prst="downArrow">
            <a:avLst/>
          </a:prstGeom>
          <a:solidFill>
            <a:srgbClr val="9024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35" name="Picture 3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14964" y="4023630"/>
            <a:ext cx="537740" cy="537740"/>
          </a:xfrm>
          <a:prstGeom prst="rect">
            <a:avLst/>
          </a:prstGeom>
        </p:spPr>
      </p:pic>
      <p:pic>
        <p:nvPicPr>
          <p:cNvPr id="36" name="Picture 35"/>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109063" y="5081228"/>
            <a:ext cx="326003" cy="541299"/>
          </a:xfrm>
          <a:prstGeom prst="rect">
            <a:avLst/>
          </a:prstGeom>
        </p:spPr>
      </p:pic>
      <p:pic>
        <p:nvPicPr>
          <p:cNvPr id="37" name="Picture 36"/>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1622845">
            <a:off x="1313496" y="5033045"/>
            <a:ext cx="361667" cy="250289"/>
          </a:xfrm>
          <a:prstGeom prst="rect">
            <a:avLst/>
          </a:prstGeom>
        </p:spPr>
      </p:pic>
      <p:pic>
        <p:nvPicPr>
          <p:cNvPr id="38" name="Picture 37"/>
          <p:cNvPicPr>
            <a:picLocks noChangeAspect="1"/>
          </p:cNvPicPr>
          <p:nvPr/>
        </p:nvPicPr>
        <p:blipFill rotWithShape="1">
          <a:blip r:embed="rId32" cstate="print">
            <a:extLst>
              <a:ext uri="{28A0092B-C50C-407E-A947-70E740481C1C}">
                <a14:useLocalDpi xmlns:a14="http://schemas.microsoft.com/office/drawing/2010/main" val="0"/>
              </a:ext>
            </a:extLst>
          </a:blip>
          <a:srcRect r="8321" b="18094"/>
          <a:stretch/>
        </p:blipFill>
        <p:spPr>
          <a:xfrm rot="19986009" flipH="1">
            <a:off x="777150" y="3646586"/>
            <a:ext cx="407259" cy="307570"/>
          </a:xfrm>
          <a:prstGeom prst="rect">
            <a:avLst/>
          </a:prstGeom>
        </p:spPr>
      </p:pic>
      <p:pic>
        <p:nvPicPr>
          <p:cNvPr id="39" name="Picture 38"/>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058495" y="4389310"/>
            <a:ext cx="573150" cy="385296"/>
          </a:xfrm>
          <a:prstGeom prst="rect">
            <a:avLst/>
          </a:prstGeom>
        </p:spPr>
      </p:pic>
      <p:pic>
        <p:nvPicPr>
          <p:cNvPr id="40" name="Picture 39"/>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778745" y="4765435"/>
            <a:ext cx="271055" cy="496935"/>
          </a:xfrm>
          <a:prstGeom prst="rect">
            <a:avLst/>
          </a:prstGeom>
        </p:spPr>
      </p:pic>
      <p:pic>
        <p:nvPicPr>
          <p:cNvPr id="41" name="Picture 40"/>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932045" y="4522630"/>
            <a:ext cx="281546" cy="281546"/>
          </a:xfrm>
          <a:prstGeom prst="rect">
            <a:avLst/>
          </a:prstGeom>
        </p:spPr>
      </p:pic>
      <p:pic>
        <p:nvPicPr>
          <p:cNvPr id="42" name="Picture 41"/>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1372235" y="5727650"/>
            <a:ext cx="377633" cy="349940"/>
          </a:xfrm>
          <a:prstGeom prst="rect">
            <a:avLst/>
          </a:prstGeom>
        </p:spPr>
      </p:pic>
      <p:pic>
        <p:nvPicPr>
          <p:cNvPr id="43" name="Picture 42"/>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2850280" y="3760324"/>
            <a:ext cx="299608" cy="434216"/>
          </a:xfrm>
          <a:prstGeom prst="rect">
            <a:avLst/>
          </a:prstGeom>
        </p:spPr>
      </p:pic>
      <p:pic>
        <p:nvPicPr>
          <p:cNvPr id="44" name="Picture 43"/>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flipH="1">
            <a:off x="3260475" y="3760324"/>
            <a:ext cx="299610" cy="434216"/>
          </a:xfrm>
          <a:prstGeom prst="rect">
            <a:avLst/>
          </a:prstGeom>
        </p:spPr>
      </p:pic>
      <p:pic>
        <p:nvPicPr>
          <p:cNvPr id="45" name="Picture 44"/>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2493161" y="4208764"/>
            <a:ext cx="357119" cy="321046"/>
          </a:xfrm>
          <a:prstGeom prst="rect">
            <a:avLst/>
          </a:prstGeom>
        </p:spPr>
      </p:pic>
      <p:pic>
        <p:nvPicPr>
          <p:cNvPr id="46" name="Picture 45"/>
          <p:cNvPicPr>
            <a:picLocks noChangeAspect="1"/>
          </p:cNvPicPr>
          <p:nvPr/>
        </p:nvPicPr>
        <p:blipFill rotWithShape="1">
          <a:blip r:embed="rId39" cstate="print">
            <a:extLst>
              <a:ext uri="{28A0092B-C50C-407E-A947-70E740481C1C}">
                <a14:useLocalDpi xmlns:a14="http://schemas.microsoft.com/office/drawing/2010/main" val="0"/>
              </a:ext>
            </a:extLst>
          </a:blip>
          <a:srcRect b="13242"/>
          <a:stretch/>
        </p:blipFill>
        <p:spPr>
          <a:xfrm>
            <a:off x="2424690" y="4572055"/>
            <a:ext cx="569047" cy="517945"/>
          </a:xfrm>
          <a:prstGeom prst="rect">
            <a:avLst/>
          </a:prstGeom>
        </p:spPr>
      </p:pic>
      <p:pic>
        <p:nvPicPr>
          <p:cNvPr id="47" name="Picture 46"/>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2527540" y="5351877"/>
            <a:ext cx="211237" cy="475283"/>
          </a:xfrm>
          <a:prstGeom prst="rect">
            <a:avLst/>
          </a:prstGeom>
        </p:spPr>
      </p:pic>
      <p:pic>
        <p:nvPicPr>
          <p:cNvPr id="48" name="Picture 47"/>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2812615" y="5788642"/>
            <a:ext cx="266936" cy="470316"/>
          </a:xfrm>
          <a:prstGeom prst="rect">
            <a:avLst/>
          </a:prstGeom>
        </p:spPr>
      </p:pic>
      <p:pic>
        <p:nvPicPr>
          <p:cNvPr id="49" name="Picture 48"/>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3073221" y="5847548"/>
            <a:ext cx="246686" cy="228596"/>
          </a:xfrm>
          <a:prstGeom prst="rect">
            <a:avLst/>
          </a:prstGeom>
        </p:spPr>
      </p:pic>
      <p:pic>
        <p:nvPicPr>
          <p:cNvPr id="50" name="Picture 49"/>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2928705" y="4968769"/>
            <a:ext cx="494020" cy="703390"/>
          </a:xfrm>
          <a:prstGeom prst="rect">
            <a:avLst/>
          </a:prstGeom>
        </p:spPr>
      </p:pic>
      <p:pic>
        <p:nvPicPr>
          <p:cNvPr id="51" name="Picture 50"/>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2871290" y="5098415"/>
            <a:ext cx="216303" cy="214140"/>
          </a:xfrm>
          <a:prstGeom prst="rect">
            <a:avLst/>
          </a:prstGeom>
        </p:spPr>
      </p:pic>
      <p:sp>
        <p:nvSpPr>
          <p:cNvPr id="52" name="Plus 51"/>
          <p:cNvSpPr/>
          <p:nvPr/>
        </p:nvSpPr>
        <p:spPr>
          <a:xfrm>
            <a:off x="3087593" y="3723812"/>
            <a:ext cx="250881" cy="299818"/>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4" name="Rounded Rectangular Callout 53"/>
          <p:cNvSpPr/>
          <p:nvPr/>
        </p:nvSpPr>
        <p:spPr>
          <a:xfrm>
            <a:off x="7738195" y="3975898"/>
            <a:ext cx="481417" cy="182802"/>
          </a:xfrm>
          <a:prstGeom prst="wedgeRoundRectCallout">
            <a:avLst>
              <a:gd name="adj1" fmla="val 42510"/>
              <a:gd name="adj2" fmla="val 98145"/>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prstClr val="black"/>
                </a:solidFill>
              </a:rPr>
              <a:t>¡</a:t>
            </a:r>
            <a:r>
              <a:rPr lang="en-GB" sz="700" b="1" dirty="0" err="1">
                <a:solidFill>
                  <a:prstClr val="black"/>
                </a:solidFill>
              </a:rPr>
              <a:t>Hola</a:t>
            </a:r>
            <a:r>
              <a:rPr lang="en-GB" sz="700" b="1" dirty="0">
                <a:solidFill>
                  <a:prstClr val="black"/>
                </a:solidFill>
              </a:rPr>
              <a:t>!</a:t>
            </a:r>
            <a:endParaRPr lang="en-GB" sz="700" b="1" dirty="0">
              <a:solidFill>
                <a:prstClr val="black"/>
              </a:solidFill>
            </a:endParaRPr>
          </a:p>
        </p:txBody>
      </p:sp>
      <p:pic>
        <p:nvPicPr>
          <p:cNvPr id="61" name="Picture 60"/>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8209519" y="4488183"/>
            <a:ext cx="463519" cy="245665"/>
          </a:xfrm>
          <a:prstGeom prst="rect">
            <a:avLst/>
          </a:prstGeom>
        </p:spPr>
      </p:pic>
      <p:pic>
        <p:nvPicPr>
          <p:cNvPr id="62" name="Picture 61"/>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8715659" y="4751551"/>
            <a:ext cx="309365" cy="210368"/>
          </a:xfrm>
          <a:prstGeom prst="rect">
            <a:avLst/>
          </a:prstGeom>
        </p:spPr>
      </p:pic>
      <p:sp>
        <p:nvSpPr>
          <p:cNvPr id="63" name="Rounded Rectangular Callout 62"/>
          <p:cNvSpPr/>
          <p:nvPr/>
        </p:nvSpPr>
        <p:spPr>
          <a:xfrm>
            <a:off x="8528626" y="4356526"/>
            <a:ext cx="552318" cy="131657"/>
          </a:xfrm>
          <a:prstGeom prst="wedgeRoundRectCallout">
            <a:avLst>
              <a:gd name="adj1" fmla="val -56621"/>
              <a:gd name="adj2" fmla="val 3197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black"/>
                </a:solidFill>
              </a:rPr>
              <a:t>Buenos</a:t>
            </a:r>
            <a:endParaRPr lang="en-GB" sz="900" dirty="0">
              <a:solidFill>
                <a:prstClr val="black"/>
              </a:solidFill>
            </a:endParaRPr>
          </a:p>
        </p:txBody>
      </p:sp>
      <p:sp>
        <p:nvSpPr>
          <p:cNvPr id="64" name="Rounded Rectangular Callout 63"/>
          <p:cNvSpPr/>
          <p:nvPr/>
        </p:nvSpPr>
        <p:spPr>
          <a:xfrm>
            <a:off x="8199134" y="4776944"/>
            <a:ext cx="441130" cy="146805"/>
          </a:xfrm>
          <a:prstGeom prst="wedgeRoundRectCallout">
            <a:avLst>
              <a:gd name="adj1" fmla="val 63286"/>
              <a:gd name="adj2" fmla="val 2648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err="1">
                <a:solidFill>
                  <a:prstClr val="black"/>
                </a:solidFill>
              </a:rPr>
              <a:t>días</a:t>
            </a:r>
            <a:endParaRPr lang="en-GB" sz="1050" dirty="0">
              <a:solidFill>
                <a:prstClr val="black"/>
              </a:solidFill>
            </a:endParaRPr>
          </a:p>
        </p:txBody>
      </p:sp>
      <p:sp>
        <p:nvSpPr>
          <p:cNvPr id="65" name="TextBox 3"/>
          <p:cNvSpPr txBox="1">
            <a:spLocks noChangeArrowheads="1"/>
          </p:cNvSpPr>
          <p:nvPr/>
        </p:nvSpPr>
        <p:spPr bwMode="auto">
          <a:xfrm>
            <a:off x="8454266" y="5054049"/>
            <a:ext cx="6612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GB" sz="600" dirty="0" err="1">
                <a:solidFill>
                  <a:prstClr val="black"/>
                </a:solidFill>
                <a:latin typeface="Lucida Handwriting" pitchFamily="66" charset="0"/>
              </a:rPr>
              <a:t>e.j</a:t>
            </a:r>
            <a:r>
              <a:rPr lang="en-GB" sz="600" dirty="0">
                <a:solidFill>
                  <a:prstClr val="black"/>
                </a:solidFill>
                <a:latin typeface="Lucida Handwriting" pitchFamily="66" charset="0"/>
              </a:rPr>
              <a:t>. Me </a:t>
            </a:r>
            <a:r>
              <a:rPr lang="en-GB" sz="600" dirty="0" err="1" smtClean="0">
                <a:solidFill>
                  <a:prstClr val="black"/>
                </a:solidFill>
                <a:latin typeface="Lucida Handwriting" pitchFamily="66" charset="0"/>
              </a:rPr>
              <a:t>gusta</a:t>
            </a:r>
            <a:r>
              <a:rPr lang="en-GB" sz="600" dirty="0" smtClean="0">
                <a:solidFill>
                  <a:prstClr val="black"/>
                </a:solidFill>
                <a:latin typeface="Lucida Handwriting" pitchFamily="66" charset="0"/>
              </a:rPr>
              <a:t/>
            </a:r>
            <a:br>
              <a:rPr lang="en-GB" sz="600" dirty="0" smtClean="0">
                <a:solidFill>
                  <a:prstClr val="black"/>
                </a:solidFill>
                <a:latin typeface="Lucida Handwriting" pitchFamily="66" charset="0"/>
              </a:rPr>
            </a:br>
            <a:r>
              <a:rPr lang="en-GB" sz="600" dirty="0" smtClean="0">
                <a:solidFill>
                  <a:prstClr val="black"/>
                </a:solidFill>
                <a:latin typeface="Lucida Handwriting" pitchFamily="66" charset="0"/>
              </a:rPr>
              <a:t>la </a:t>
            </a:r>
            <a:r>
              <a:rPr lang="en-GB" sz="600" dirty="0" err="1" smtClean="0">
                <a:solidFill>
                  <a:prstClr val="black"/>
                </a:solidFill>
                <a:latin typeface="Lucida Handwriting" pitchFamily="66" charset="0"/>
              </a:rPr>
              <a:t>música</a:t>
            </a:r>
            <a:r>
              <a:rPr lang="en-GB" sz="600" dirty="0" smtClean="0">
                <a:solidFill>
                  <a:prstClr val="black"/>
                </a:solidFill>
                <a:latin typeface="Lucida Handwriting" pitchFamily="66" charset="0"/>
              </a:rPr>
              <a:t>!</a:t>
            </a:r>
            <a:endParaRPr lang="en-GB" sz="600" dirty="0">
              <a:solidFill>
                <a:prstClr val="black"/>
              </a:solidFill>
              <a:latin typeface="Lucida Handwriting" pitchFamily="66" charset="0"/>
            </a:endParaRPr>
          </a:p>
        </p:txBody>
      </p:sp>
      <p:pic>
        <p:nvPicPr>
          <p:cNvPr id="66" name="Picture 65"/>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8131493" y="5363592"/>
            <a:ext cx="340675" cy="463568"/>
          </a:xfrm>
          <a:prstGeom prst="rect">
            <a:avLst/>
          </a:prstGeom>
        </p:spPr>
      </p:pic>
      <p:pic>
        <p:nvPicPr>
          <p:cNvPr id="67" name="Picture 5"/>
          <p:cNvPicPr>
            <a:picLocks noChangeAspect="1" noChangeArrowheads="1"/>
          </p:cNvPicPr>
          <p:nvPr/>
        </p:nvPicPr>
        <p:blipFill>
          <a:blip r:embed="rId4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518548" y="5743582"/>
            <a:ext cx="498450" cy="4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5-Point Star 67"/>
          <p:cNvSpPr/>
          <p:nvPr/>
        </p:nvSpPr>
        <p:spPr>
          <a:xfrm>
            <a:off x="8490171" y="5724515"/>
            <a:ext cx="313671" cy="302217"/>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69" name="Picture 2" descr="https://encrypted-tbn3.gstatic.com/images?q=tbn:ANd9GcTE5ZsxMlkDZA_v-Sza8ypHMt9ZxsdqwSp5tfolK1yIbKPO_Qvg"/>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8116221" y="6258958"/>
            <a:ext cx="387770" cy="38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Rounded Rectangular Callout 69"/>
          <p:cNvSpPr/>
          <p:nvPr/>
        </p:nvSpPr>
        <p:spPr>
          <a:xfrm>
            <a:off x="8563133" y="3958424"/>
            <a:ext cx="481417" cy="182802"/>
          </a:xfrm>
          <a:prstGeom prst="wedgeRoundRectCallout">
            <a:avLst>
              <a:gd name="adj1" fmla="val -70046"/>
              <a:gd name="adj2" fmla="val 24038"/>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b="1" dirty="0">
                <a:solidFill>
                  <a:prstClr val="black"/>
                </a:solidFill>
              </a:rPr>
              <a:t>¡</a:t>
            </a:r>
            <a:r>
              <a:rPr lang="en-GB" sz="700" b="1" dirty="0" err="1">
                <a:solidFill>
                  <a:prstClr val="black"/>
                </a:solidFill>
              </a:rPr>
              <a:t>Hola</a:t>
            </a:r>
            <a:r>
              <a:rPr lang="en-GB" sz="700" b="1" dirty="0">
                <a:solidFill>
                  <a:prstClr val="black"/>
                </a:solidFill>
              </a:rPr>
              <a:t>!</a:t>
            </a:r>
            <a:endParaRPr lang="en-GB" sz="700" b="1" dirty="0">
              <a:solidFill>
                <a:prstClr val="black"/>
              </a:solidFill>
            </a:endParaRPr>
          </a:p>
        </p:txBody>
      </p:sp>
      <p:pic>
        <p:nvPicPr>
          <p:cNvPr id="53" name="Picture 52"/>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8246085" y="4039898"/>
            <a:ext cx="226083" cy="405580"/>
          </a:xfrm>
          <a:prstGeom prst="rect">
            <a:avLst/>
          </a:prstGeom>
          <a:solidFill>
            <a:schemeClr val="bg1"/>
          </a:solidFill>
        </p:spPr>
      </p:pic>
      <p:pic>
        <p:nvPicPr>
          <p:cNvPr id="72" name="Picture 71"/>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3702718" y="3453516"/>
            <a:ext cx="611017" cy="419565"/>
          </a:xfrm>
          <a:prstGeom prst="rect">
            <a:avLst/>
          </a:prstGeom>
        </p:spPr>
      </p:pic>
      <p:graphicFrame>
        <p:nvGraphicFramePr>
          <p:cNvPr id="73" name="Table 72"/>
          <p:cNvGraphicFramePr>
            <a:graphicFrameLocks noGrp="1"/>
          </p:cNvGraphicFramePr>
          <p:nvPr>
            <p:extLst/>
          </p:nvPr>
        </p:nvGraphicFramePr>
        <p:xfrm>
          <a:off x="3706134" y="3866664"/>
          <a:ext cx="3515782" cy="3749040"/>
        </p:xfrm>
        <a:graphic>
          <a:graphicData uri="http://schemas.openxmlformats.org/drawingml/2006/table">
            <a:tbl>
              <a:tblPr firstRow="1" bandRow="1">
                <a:tableStyleId>{2D5ABB26-0587-4C30-8999-92F81FD0307C}</a:tableStyleId>
              </a:tblPr>
              <a:tblGrid>
                <a:gridCol w="2143457"/>
                <a:gridCol w="1372325"/>
              </a:tblGrid>
              <a:tr h="178232">
                <a:tc>
                  <a:txBody>
                    <a:bodyPr/>
                    <a:lstStyle/>
                    <a:p>
                      <a:r>
                        <a:rPr lang="en-GB" sz="1200" dirty="0" smtClean="0">
                          <a:latin typeface="Arial" panose="020B0604020202020204" pitchFamily="34" charset="0"/>
                          <a:cs typeface="Arial" panose="020B0604020202020204" pitchFamily="34" charset="0"/>
                        </a:rPr>
                        <a:t>¿</a:t>
                      </a:r>
                      <a:r>
                        <a:rPr lang="en-GB" sz="1200" dirty="0" err="1" smtClean="0">
                          <a:latin typeface="Arial" panose="020B0604020202020204" pitchFamily="34" charset="0"/>
                          <a:cs typeface="Arial" panose="020B0604020202020204" pitchFamily="34" charset="0"/>
                        </a:rPr>
                        <a:t>Cómo</a:t>
                      </a:r>
                      <a:r>
                        <a:rPr lang="en-GB" sz="1200" dirty="0" smtClean="0">
                          <a:latin typeface="Arial" panose="020B0604020202020204" pitchFamily="34" charset="0"/>
                          <a:cs typeface="Arial" panose="020B0604020202020204" pitchFamily="34" charset="0"/>
                        </a:rPr>
                        <a:t> se dice..?</a:t>
                      </a:r>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r>
              <a:tr h="178232">
                <a:tc>
                  <a:txBody>
                    <a:bodyPr/>
                    <a:lstStyle/>
                    <a:p>
                      <a:r>
                        <a:rPr lang="en-GB" sz="1200" dirty="0" smtClean="0">
                          <a:latin typeface="Arial" panose="020B0604020202020204" pitchFamily="34" charset="0"/>
                          <a:cs typeface="Arial" panose="020B0604020202020204" pitchFamily="34" charset="0"/>
                        </a:rPr>
                        <a:t>¿</a:t>
                      </a:r>
                      <a:r>
                        <a:rPr lang="en-GB" sz="1200" dirty="0" err="1" smtClean="0">
                          <a:latin typeface="Arial" panose="020B0604020202020204" pitchFamily="34" charset="0"/>
                          <a:cs typeface="Arial" panose="020B0604020202020204" pitchFamily="34" charset="0"/>
                        </a:rPr>
                        <a:t>Qué</a:t>
                      </a:r>
                      <a:r>
                        <a:rPr lang="en-GB" sz="1200" baseline="0" dirty="0" smtClean="0">
                          <a:latin typeface="Arial" panose="020B0604020202020204" pitchFamily="34" charset="0"/>
                          <a:cs typeface="Arial" panose="020B0604020202020204" pitchFamily="34" charset="0"/>
                        </a:rPr>
                        <a:t> </a:t>
                      </a:r>
                      <a:r>
                        <a:rPr lang="en-GB" sz="1200" baseline="0" dirty="0" err="1" smtClean="0">
                          <a:latin typeface="Arial" panose="020B0604020202020204" pitchFamily="34" charset="0"/>
                          <a:cs typeface="Arial" panose="020B0604020202020204" pitchFamily="34" charset="0"/>
                        </a:rPr>
                        <a:t>piensas</a:t>
                      </a:r>
                      <a:r>
                        <a:rPr lang="en-GB" sz="1200" baseline="0" dirty="0" smtClean="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a:t>
                      </a:r>
                      <a:r>
                        <a:rPr lang="en-GB" sz="1200" dirty="0" err="1" smtClean="0">
                          <a:latin typeface="Arial" panose="020B0604020202020204" pitchFamily="34" charset="0"/>
                          <a:cs typeface="Arial" panose="020B0604020202020204" pitchFamily="34" charset="0"/>
                        </a:rPr>
                        <a:t>Vamos</a:t>
                      </a:r>
                      <a:r>
                        <a:rPr lang="en-GB" sz="1200" dirty="0" smtClean="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txBody>
                  <a:tcPr/>
                </a:tc>
              </a:tr>
              <a:tr h="178232">
                <a:tc>
                  <a:txBody>
                    <a:bodyPr/>
                    <a:lstStyle/>
                    <a:p>
                      <a:r>
                        <a:rPr lang="en-GB" sz="1200" dirty="0" err="1" smtClean="0">
                          <a:latin typeface="Arial" panose="020B0604020202020204" pitchFamily="34" charset="0"/>
                          <a:cs typeface="Arial" panose="020B0604020202020204" pitchFamily="34" charset="0"/>
                        </a:rPr>
                        <a:t>Pienso</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que</a:t>
                      </a:r>
                      <a:r>
                        <a:rPr lang="en-GB" sz="1200" baseline="0" dirty="0" smtClean="0">
                          <a:latin typeface="Arial" panose="020B0604020202020204" pitchFamily="34" charset="0"/>
                          <a:cs typeface="Arial" panose="020B0604020202020204" pitchFamily="34" charset="0"/>
                        </a:rPr>
                        <a:t> …</a:t>
                      </a:r>
                      <a:r>
                        <a:rPr lang="en-GB" sz="1200" baseline="0" dirty="0" err="1" smtClean="0">
                          <a:latin typeface="Arial" panose="020B0604020202020204" pitchFamily="34" charset="0"/>
                          <a:cs typeface="Arial" panose="020B0604020202020204" pitchFamily="34" charset="0"/>
                        </a:rPr>
                        <a:t>es</a:t>
                      </a:r>
                      <a:r>
                        <a:rPr lang="en-GB" sz="1200" baseline="0" dirty="0" smtClean="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a:t>
                      </a:r>
                      <a:r>
                        <a:rPr lang="en-GB" sz="1200" dirty="0" err="1" smtClean="0">
                          <a:latin typeface="Arial" panose="020B0604020202020204" pitchFamily="34" charset="0"/>
                          <a:cs typeface="Arial" panose="020B0604020202020204" pitchFamily="34" charset="0"/>
                        </a:rPr>
                        <a:t>Venga</a:t>
                      </a:r>
                      <a:r>
                        <a:rPr lang="en-GB" sz="1200" dirty="0" smtClean="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txBody>
                  <a:tcPr/>
                </a:tc>
              </a:tr>
              <a:tr h="178232">
                <a:tc>
                  <a:txBody>
                    <a:bodyPr/>
                    <a:lstStyle/>
                    <a:p>
                      <a:r>
                        <a:rPr lang="en-GB" sz="1200" dirty="0" err="1" smtClean="0">
                          <a:latin typeface="Arial" panose="020B0604020202020204" pitchFamily="34" charset="0"/>
                          <a:cs typeface="Arial" panose="020B0604020202020204" pitchFamily="34" charset="0"/>
                        </a:rPr>
                        <a:t>Sí</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es</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verdad</a:t>
                      </a:r>
                      <a:endParaRPr lang="en-GB" sz="1200" dirty="0">
                        <a:latin typeface="Arial" panose="020B0604020202020204" pitchFamily="34" charset="0"/>
                        <a:cs typeface="Arial" panose="020B0604020202020204" pitchFamily="34" charset="0"/>
                      </a:endParaRPr>
                    </a:p>
                  </a:txBody>
                  <a:tcPr/>
                </a:tc>
                <a:tc>
                  <a:txBody>
                    <a:bodyPr/>
                    <a:lstStyle/>
                    <a:p>
                      <a:r>
                        <a:rPr lang="en-GB" sz="1200" dirty="0" err="1" smtClean="0">
                          <a:latin typeface="Arial" panose="020B0604020202020204" pitchFamily="34" charset="0"/>
                          <a:cs typeface="Arial" panose="020B0604020202020204" pitchFamily="34" charset="0"/>
                        </a:rPr>
                        <a:t>Tú</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empiezas</a:t>
                      </a:r>
                      <a:r>
                        <a:rPr lang="en-GB" sz="1200" dirty="0" smtClean="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txBody>
                  <a:tcPr/>
                </a:tc>
              </a:tr>
              <a:tr h="178232">
                <a:tc>
                  <a:txBody>
                    <a:bodyPr/>
                    <a:lstStyle/>
                    <a:p>
                      <a:r>
                        <a:rPr lang="en-GB" sz="1200" dirty="0" smtClean="0">
                          <a:latin typeface="Arial" panose="020B0604020202020204" pitchFamily="34" charset="0"/>
                          <a:cs typeface="Arial" panose="020B0604020202020204" pitchFamily="34" charset="0"/>
                        </a:rPr>
                        <a:t>No,</a:t>
                      </a:r>
                      <a:r>
                        <a:rPr lang="en-GB" sz="1200" baseline="0" dirty="0" smtClean="0">
                          <a:latin typeface="Arial" panose="020B0604020202020204" pitchFamily="34" charset="0"/>
                          <a:cs typeface="Arial" panose="020B0604020202020204" pitchFamily="34" charset="0"/>
                        </a:rPr>
                        <a:t> no </a:t>
                      </a:r>
                      <a:r>
                        <a:rPr lang="en-GB" sz="1200" baseline="0" dirty="0" err="1" smtClean="0">
                          <a:latin typeface="Arial" panose="020B0604020202020204" pitchFamily="34" charset="0"/>
                          <a:cs typeface="Arial" panose="020B0604020202020204" pitchFamily="34" charset="0"/>
                        </a:rPr>
                        <a:t>es</a:t>
                      </a:r>
                      <a:r>
                        <a:rPr lang="en-GB" sz="1200" baseline="0" dirty="0" smtClean="0">
                          <a:latin typeface="Arial" panose="020B0604020202020204" pitchFamily="34" charset="0"/>
                          <a:cs typeface="Arial" panose="020B0604020202020204" pitchFamily="34" charset="0"/>
                        </a:rPr>
                        <a:t> </a:t>
                      </a:r>
                      <a:r>
                        <a:rPr lang="en-GB" sz="1200" baseline="0" dirty="0" err="1" smtClean="0">
                          <a:latin typeface="Arial" panose="020B0604020202020204" pitchFamily="34" charset="0"/>
                          <a:cs typeface="Arial" panose="020B0604020202020204" pitchFamily="34" charset="0"/>
                        </a:rPr>
                        <a:t>verdad</a:t>
                      </a:r>
                      <a:r>
                        <a:rPr lang="en-GB" sz="1200" baseline="0" dirty="0" smtClean="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a:t>
                      </a:r>
                      <a:r>
                        <a:rPr lang="en-GB" sz="1200" dirty="0" err="1" smtClean="0">
                          <a:latin typeface="Arial" panose="020B0604020202020204" pitchFamily="34" charset="0"/>
                          <a:cs typeface="Arial" panose="020B0604020202020204" pitchFamily="34" charset="0"/>
                        </a:rPr>
                        <a:t>Tira</a:t>
                      </a:r>
                      <a:r>
                        <a:rPr lang="en-GB" sz="1200" dirty="0" smtClean="0">
                          <a:latin typeface="Arial" panose="020B0604020202020204" pitchFamily="34" charset="0"/>
                          <a:cs typeface="Arial" panose="020B0604020202020204" pitchFamily="34" charset="0"/>
                        </a:rPr>
                        <a:t> el</a:t>
                      </a:r>
                      <a:r>
                        <a:rPr lang="en-GB" sz="1200" baseline="0" dirty="0" smtClean="0">
                          <a:latin typeface="Arial" panose="020B0604020202020204" pitchFamily="34" charset="0"/>
                          <a:cs typeface="Arial" panose="020B0604020202020204" pitchFamily="34" charset="0"/>
                        </a:rPr>
                        <a:t> dado!</a:t>
                      </a:r>
                      <a:endParaRPr lang="en-GB" sz="1200" dirty="0">
                        <a:latin typeface="Arial" panose="020B0604020202020204" pitchFamily="34" charset="0"/>
                        <a:cs typeface="Arial" panose="020B0604020202020204" pitchFamily="34" charset="0"/>
                      </a:endParaRPr>
                    </a:p>
                  </a:txBody>
                  <a:tcPr/>
                </a:tc>
              </a:tr>
              <a:tr h="178232">
                <a:tc>
                  <a:txBody>
                    <a:bodyPr/>
                    <a:lstStyle/>
                    <a:p>
                      <a:r>
                        <a:rPr lang="en-GB" sz="1200" dirty="0" err="1" smtClean="0">
                          <a:latin typeface="Arial" panose="020B0604020202020204" pitchFamily="34" charset="0"/>
                          <a:cs typeface="Arial" panose="020B0604020202020204" pitchFamily="34" charset="0"/>
                        </a:rPr>
                        <a:t>Yo</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también</a:t>
                      </a:r>
                      <a:r>
                        <a:rPr lang="en-GB" sz="1200" dirty="0" smtClean="0">
                          <a:latin typeface="Arial" panose="020B0604020202020204" pitchFamily="34" charset="0"/>
                          <a:cs typeface="Arial" panose="020B0604020202020204" pitchFamily="34" charset="0"/>
                        </a:rPr>
                        <a:t> / </a:t>
                      </a:r>
                      <a:r>
                        <a:rPr lang="en-GB" sz="1200" dirty="0" err="1" smtClean="0">
                          <a:latin typeface="Arial" panose="020B0604020202020204" pitchFamily="34" charset="0"/>
                          <a:cs typeface="Arial" panose="020B0604020202020204" pitchFamily="34" charset="0"/>
                        </a:rPr>
                        <a:t>Yo</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tampoco</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Me </a:t>
                      </a:r>
                      <a:r>
                        <a:rPr lang="en-GB" sz="1200" dirty="0" err="1" smtClean="0">
                          <a:latin typeface="Arial" panose="020B0604020202020204" pitchFamily="34" charset="0"/>
                          <a:cs typeface="Arial" panose="020B0604020202020204" pitchFamily="34" charset="0"/>
                        </a:rPr>
                        <a:t>toca</a:t>
                      </a:r>
                      <a:r>
                        <a:rPr lang="en-GB" sz="1200" baseline="0" dirty="0" smtClean="0">
                          <a:latin typeface="Arial" panose="020B0604020202020204" pitchFamily="34" charset="0"/>
                          <a:cs typeface="Arial" panose="020B0604020202020204" pitchFamily="34" charset="0"/>
                        </a:rPr>
                        <a:t> (a </a:t>
                      </a:r>
                      <a:r>
                        <a:rPr lang="en-GB" sz="1200" baseline="0" dirty="0" err="1" smtClean="0">
                          <a:latin typeface="Arial" panose="020B0604020202020204" pitchFamily="34" charset="0"/>
                          <a:cs typeface="Arial" panose="020B0604020202020204" pitchFamily="34" charset="0"/>
                        </a:rPr>
                        <a:t>mí</a:t>
                      </a:r>
                      <a:r>
                        <a:rPr lang="en-GB" sz="1200" baseline="0" dirty="0" smtClean="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txBody>
                  <a:tcPr/>
                </a:tc>
              </a:tr>
              <a:tr h="178232">
                <a:tc>
                  <a:txBody>
                    <a:bodyPr/>
                    <a:lstStyle/>
                    <a:p>
                      <a:r>
                        <a:rPr lang="en-GB" sz="1200" dirty="0" smtClean="0">
                          <a:latin typeface="Arial" panose="020B0604020202020204" pitchFamily="34" charset="0"/>
                          <a:cs typeface="Arial" panose="020B0604020202020204" pitchFamily="34" charset="0"/>
                        </a:rPr>
                        <a:t>No lo</a:t>
                      </a:r>
                      <a:r>
                        <a:rPr lang="en-GB" sz="1200" baseline="0" dirty="0" smtClean="0">
                          <a:latin typeface="Arial" panose="020B0604020202020204" pitchFamily="34" charset="0"/>
                          <a:cs typeface="Arial" panose="020B0604020202020204" pitchFamily="34" charset="0"/>
                        </a:rPr>
                        <a:t> </a:t>
                      </a:r>
                      <a:r>
                        <a:rPr lang="en-GB" sz="1200" baseline="0" dirty="0" err="1" smtClean="0">
                          <a:latin typeface="Arial" panose="020B0604020202020204" pitchFamily="34" charset="0"/>
                          <a:cs typeface="Arial" panose="020B0604020202020204" pitchFamily="34" charset="0"/>
                        </a:rPr>
                        <a:t>sé</a:t>
                      </a:r>
                      <a:r>
                        <a:rPr lang="en-GB" sz="1200" baseline="0" dirty="0" smtClean="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txBody>
                  <a:tcPr/>
                </a:tc>
                <a:tc>
                  <a:txBody>
                    <a:bodyPr/>
                    <a:lstStyle/>
                    <a:p>
                      <a:r>
                        <a:rPr lang="en-GB" sz="1200" dirty="0" err="1" smtClean="0">
                          <a:latin typeface="Arial" panose="020B0604020202020204" pitchFamily="34" charset="0"/>
                          <a:cs typeface="Arial" panose="020B0604020202020204" pitchFamily="34" charset="0"/>
                        </a:rPr>
                        <a:t>Te</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toca</a:t>
                      </a:r>
                      <a:r>
                        <a:rPr lang="en-GB" sz="1200" baseline="0" dirty="0" smtClean="0">
                          <a:latin typeface="Arial" panose="020B0604020202020204" pitchFamily="34" charset="0"/>
                          <a:cs typeface="Arial" panose="020B0604020202020204" pitchFamily="34" charset="0"/>
                        </a:rPr>
                        <a:t> (a </a:t>
                      </a:r>
                      <a:r>
                        <a:rPr lang="en-GB" sz="1200" baseline="0" dirty="0" err="1" smtClean="0">
                          <a:latin typeface="Arial" panose="020B0604020202020204" pitchFamily="34" charset="0"/>
                          <a:cs typeface="Arial" panose="020B0604020202020204" pitchFamily="34" charset="0"/>
                        </a:rPr>
                        <a:t>tí</a:t>
                      </a:r>
                      <a:r>
                        <a:rPr lang="en-GB" sz="1200" baseline="0" dirty="0" smtClean="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txBody>
                  <a:tcPr/>
                </a:tc>
              </a:tr>
              <a:tr h="178232">
                <a:tc>
                  <a:txBody>
                    <a:bodyPr/>
                    <a:lstStyle/>
                    <a:p>
                      <a:r>
                        <a:rPr lang="en-GB" sz="1200" dirty="0" smtClean="0">
                          <a:latin typeface="Arial" panose="020B0604020202020204" pitchFamily="34" charset="0"/>
                          <a:cs typeface="Arial" panose="020B0604020202020204" pitchFamily="34" charset="0"/>
                        </a:rPr>
                        <a:t>No me </a:t>
                      </a:r>
                      <a:r>
                        <a:rPr lang="en-GB" sz="1200" dirty="0" err="1" smtClean="0">
                          <a:latin typeface="Arial" panose="020B0604020202020204" pitchFamily="34" charset="0"/>
                          <a:cs typeface="Arial" panose="020B0604020202020204" pitchFamily="34" charset="0"/>
                        </a:rPr>
                        <a:t>importa</a:t>
                      </a:r>
                      <a:r>
                        <a:rPr lang="en-GB" sz="1200" dirty="0" smtClean="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a:t>
                      </a:r>
                      <a:r>
                        <a:rPr lang="en-GB" sz="1200" dirty="0" err="1" smtClean="0">
                          <a:latin typeface="Arial" panose="020B0604020202020204" pitchFamily="34" charset="0"/>
                          <a:cs typeface="Arial" panose="020B0604020202020204" pitchFamily="34" charset="0"/>
                        </a:rPr>
                        <a:t>Tramposo</a:t>
                      </a:r>
                      <a:r>
                        <a:rPr lang="en-GB" sz="1200" dirty="0" smtClean="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txBody>
                  <a:tcPr/>
                </a:tc>
              </a:tr>
              <a:tr h="178232">
                <a:tc>
                  <a:txBody>
                    <a:bodyPr/>
                    <a:lstStyle/>
                    <a:p>
                      <a:r>
                        <a:rPr lang="en-GB" sz="1200" dirty="0" smtClean="0">
                          <a:latin typeface="Arial" panose="020B0604020202020204" pitchFamily="34" charset="0"/>
                          <a:cs typeface="Arial" panose="020B0604020202020204" pitchFamily="34" charset="0"/>
                        </a:rPr>
                        <a:t>¿Y </a:t>
                      </a:r>
                      <a:r>
                        <a:rPr lang="en-GB" sz="1200" dirty="0" err="1" smtClean="0">
                          <a:latin typeface="Arial" panose="020B0604020202020204" pitchFamily="34" charset="0"/>
                          <a:cs typeface="Arial" panose="020B0604020202020204" pitchFamily="34" charset="0"/>
                        </a:rPr>
                        <a:t>tú</a:t>
                      </a:r>
                      <a:r>
                        <a:rPr lang="en-GB" sz="1200" dirty="0" smtClean="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txBody>
                  <a:tcPr/>
                </a:tc>
                <a:tc>
                  <a:txBody>
                    <a:bodyPr/>
                    <a:lstStyle/>
                    <a:p>
                      <a:r>
                        <a:rPr lang="en-GB" sz="1200" dirty="0" smtClean="0">
                          <a:latin typeface="Arial" panose="020B0604020202020204" pitchFamily="34" charset="0"/>
                          <a:cs typeface="Arial" panose="020B0604020202020204" pitchFamily="34" charset="0"/>
                        </a:rPr>
                        <a:t>¡No </a:t>
                      </a:r>
                      <a:r>
                        <a:rPr lang="en-GB" sz="1200" dirty="0" err="1" smtClean="0">
                          <a:latin typeface="Arial" panose="020B0604020202020204" pitchFamily="34" charset="0"/>
                          <a:cs typeface="Arial" panose="020B0604020202020204" pitchFamily="34" charset="0"/>
                        </a:rPr>
                        <a:t>hagas</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eso</a:t>
                      </a:r>
                      <a:r>
                        <a:rPr lang="en-GB" sz="1200" dirty="0" smtClean="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txBody>
                  <a:tcPr/>
                </a:tc>
              </a:tr>
              <a:tr h="178232">
                <a:tc>
                  <a:txBody>
                    <a:bodyPr/>
                    <a:lstStyle/>
                    <a:p>
                      <a:r>
                        <a:rPr lang="en-GB" sz="1200" dirty="0" smtClean="0">
                          <a:latin typeface="Arial" panose="020B0604020202020204" pitchFamily="34" charset="0"/>
                          <a:cs typeface="Arial" panose="020B0604020202020204" pitchFamily="34" charset="0"/>
                        </a:rPr>
                        <a:t>¿</a:t>
                      </a:r>
                      <a:r>
                        <a:rPr lang="en-GB" sz="1200" dirty="0" err="1" smtClean="0">
                          <a:latin typeface="Arial" panose="020B0604020202020204" pitchFamily="34" charset="0"/>
                          <a:cs typeface="Arial" panose="020B0604020202020204" pitchFamily="34" charset="0"/>
                        </a:rPr>
                        <a:t>Te</a:t>
                      </a:r>
                      <a:r>
                        <a:rPr lang="en-GB" sz="1200" dirty="0" smtClean="0">
                          <a:latin typeface="Arial" panose="020B0604020202020204" pitchFamily="34" charset="0"/>
                          <a:cs typeface="Arial" panose="020B0604020202020204" pitchFamily="34" charset="0"/>
                        </a:rPr>
                        <a:t> </a:t>
                      </a:r>
                      <a:r>
                        <a:rPr lang="en-GB" sz="1200" dirty="0" err="1" smtClean="0">
                          <a:latin typeface="Arial" panose="020B0604020202020204" pitchFamily="34" charset="0"/>
                          <a:cs typeface="Arial" panose="020B0604020202020204" pitchFamily="34" charset="0"/>
                        </a:rPr>
                        <a:t>gusta</a:t>
                      </a:r>
                      <a:r>
                        <a:rPr lang="en-GB" sz="1200" dirty="0" smtClean="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r>
              <a:tr h="2970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Arial" panose="020B0604020202020204" pitchFamily="34" charset="0"/>
                          <a:cs typeface="Arial" panose="020B0604020202020204" pitchFamily="34" charset="0"/>
                        </a:rPr>
                        <a:t>¿</a:t>
                      </a:r>
                      <a:r>
                        <a:rPr lang="en-GB" sz="1200" dirty="0" err="1" smtClean="0">
                          <a:latin typeface="Arial" panose="020B0604020202020204" pitchFamily="34" charset="0"/>
                          <a:cs typeface="Arial" panose="020B0604020202020204" pitchFamily="34" charset="0"/>
                        </a:rPr>
                        <a:t>Estás</a:t>
                      </a:r>
                      <a:r>
                        <a:rPr lang="en-GB" sz="1200" dirty="0" smtClean="0">
                          <a:latin typeface="Arial" panose="020B0604020202020204" pitchFamily="34" charset="0"/>
                          <a:cs typeface="Arial" panose="020B0604020202020204" pitchFamily="34" charset="0"/>
                        </a:rPr>
                        <a:t> loco/a?!</a:t>
                      </a:r>
                    </a:p>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r>
              <a:tr h="178232">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r>
              <a:tr h="178232">
                <a:tc>
                  <a:txBody>
                    <a:bodyPr/>
                    <a:lstStyle/>
                    <a:p>
                      <a:endParaRPr lang="en-GB" sz="1200" dirty="0">
                        <a:latin typeface="Arial" panose="020B0604020202020204" pitchFamily="34" charset="0"/>
                        <a:cs typeface="Arial" panose="020B0604020202020204" pitchFamily="34" charset="0"/>
                      </a:endParaRPr>
                    </a:p>
                  </a:txBody>
                  <a:tcPr/>
                </a:tc>
                <a:tc>
                  <a:txBody>
                    <a:bodyPr/>
                    <a:lstStyle/>
                    <a:p>
                      <a:endParaRPr lang="en-GB" sz="1200" dirty="0">
                        <a:latin typeface="Arial" panose="020B0604020202020204" pitchFamily="34" charset="0"/>
                        <a:cs typeface="Arial" panose="020B0604020202020204" pitchFamily="34" charset="0"/>
                      </a:endParaRPr>
                    </a:p>
                  </a:txBody>
                  <a:tcPr/>
                </a:tc>
              </a:tr>
            </a:tbl>
          </a:graphicData>
        </a:graphic>
      </p:graphicFrame>
      <p:pic>
        <p:nvPicPr>
          <p:cNvPr id="76" name="Picture 75"/>
          <p:cNvPicPr>
            <a:picLocks noChangeAspect="1"/>
          </p:cNvPicPr>
          <p:nvPr/>
        </p:nvPicPr>
        <p:blipFill>
          <a:blip r:embed="rId52">
            <a:clrChange>
              <a:clrFrom>
                <a:srgbClr val="FFFFFF"/>
              </a:clrFrom>
              <a:clrTo>
                <a:srgbClr val="FFFFFF">
                  <a:alpha val="0"/>
                </a:srgbClr>
              </a:clrTo>
            </a:clrChange>
          </a:blip>
          <a:stretch>
            <a:fillRect/>
          </a:stretch>
        </p:blipFill>
        <p:spPr>
          <a:xfrm>
            <a:off x="5817968" y="3224878"/>
            <a:ext cx="897411" cy="997868"/>
          </a:xfrm>
          <a:prstGeom prst="rect">
            <a:avLst/>
          </a:prstGeom>
        </p:spPr>
      </p:pic>
      <p:sp>
        <p:nvSpPr>
          <p:cNvPr id="78" name="Oval Callout 77"/>
          <p:cNvSpPr/>
          <p:nvPr/>
        </p:nvSpPr>
        <p:spPr>
          <a:xfrm>
            <a:off x="4338799" y="3522667"/>
            <a:ext cx="584200" cy="302624"/>
          </a:xfrm>
          <a:prstGeom prst="wedgeEllipseCallout">
            <a:avLst>
              <a:gd name="adj1" fmla="val -46920"/>
              <a:gd name="adj2" fmla="val -55006"/>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0" name="TextBox 79"/>
          <p:cNvSpPr txBox="1"/>
          <p:nvPr/>
        </p:nvSpPr>
        <p:spPr>
          <a:xfrm>
            <a:off x="1515986" y="-48974"/>
            <a:ext cx="473504" cy="307777"/>
          </a:xfrm>
          <a:prstGeom prst="rect">
            <a:avLst/>
          </a:prstGeom>
          <a:noFill/>
        </p:spPr>
        <p:txBody>
          <a:bodyPr wrap="square" rtlCol="0">
            <a:spAutoFit/>
          </a:bodyPr>
          <a:lstStyle/>
          <a:p>
            <a:r>
              <a:rPr lang="en-GB" sz="1400" dirty="0">
                <a:solidFill>
                  <a:prstClr val="black"/>
                </a:solidFill>
                <a:latin typeface="Arial" panose="020B0604020202020204" pitchFamily="34" charset="0"/>
                <a:cs typeface="Arial" panose="020B0604020202020204" pitchFamily="34" charset="0"/>
              </a:rPr>
              <a:t>[1]</a:t>
            </a:r>
            <a:endParaRPr lang="en-GB" sz="1400" dirty="0">
              <a:solidFill>
                <a:prstClr val="black"/>
              </a:solidFill>
              <a:latin typeface="Arial" panose="020B0604020202020204" pitchFamily="34" charset="0"/>
              <a:cs typeface="Arial" panose="020B0604020202020204" pitchFamily="34" charset="0"/>
            </a:endParaRPr>
          </a:p>
        </p:txBody>
      </p:sp>
      <p:sp>
        <p:nvSpPr>
          <p:cNvPr id="81" name="TextBox 80"/>
          <p:cNvSpPr txBox="1"/>
          <p:nvPr/>
        </p:nvSpPr>
        <p:spPr>
          <a:xfrm>
            <a:off x="3336161" y="-48974"/>
            <a:ext cx="473504" cy="307777"/>
          </a:xfrm>
          <a:prstGeom prst="rect">
            <a:avLst/>
          </a:prstGeom>
          <a:noFill/>
        </p:spPr>
        <p:txBody>
          <a:bodyPr wrap="square" rtlCol="0">
            <a:spAutoFit/>
          </a:bodyPr>
          <a:lstStyle/>
          <a:p>
            <a:r>
              <a:rPr lang="en-GB" sz="1400" dirty="0">
                <a:solidFill>
                  <a:prstClr val="black"/>
                </a:solidFill>
                <a:latin typeface="Arial" panose="020B0604020202020204" pitchFamily="34" charset="0"/>
                <a:cs typeface="Arial" panose="020B0604020202020204" pitchFamily="34" charset="0"/>
              </a:rPr>
              <a:t>[2]</a:t>
            </a:r>
            <a:endParaRPr lang="en-GB" sz="1400" dirty="0">
              <a:solidFill>
                <a:prstClr val="black"/>
              </a:solidFill>
              <a:latin typeface="Arial" panose="020B0604020202020204" pitchFamily="34" charset="0"/>
              <a:cs typeface="Arial" panose="020B0604020202020204" pitchFamily="34" charset="0"/>
            </a:endParaRPr>
          </a:p>
        </p:txBody>
      </p:sp>
      <p:sp>
        <p:nvSpPr>
          <p:cNvPr id="82" name="TextBox 81"/>
          <p:cNvSpPr txBox="1"/>
          <p:nvPr/>
        </p:nvSpPr>
        <p:spPr>
          <a:xfrm>
            <a:off x="5169457" y="-48974"/>
            <a:ext cx="473504" cy="307777"/>
          </a:xfrm>
          <a:prstGeom prst="rect">
            <a:avLst/>
          </a:prstGeom>
          <a:noFill/>
        </p:spPr>
        <p:txBody>
          <a:bodyPr wrap="square" rtlCol="0">
            <a:spAutoFit/>
          </a:bodyPr>
          <a:lstStyle/>
          <a:p>
            <a:r>
              <a:rPr lang="en-GB" sz="1400" dirty="0">
                <a:solidFill>
                  <a:prstClr val="black"/>
                </a:solidFill>
                <a:latin typeface="Arial" panose="020B0604020202020204" pitchFamily="34" charset="0"/>
                <a:cs typeface="Arial" panose="020B0604020202020204" pitchFamily="34" charset="0"/>
              </a:rPr>
              <a:t>[3]</a:t>
            </a:r>
            <a:endParaRPr lang="en-GB" sz="1400" dirty="0">
              <a:solidFill>
                <a:prstClr val="black"/>
              </a:solidFill>
              <a:latin typeface="Arial" panose="020B0604020202020204" pitchFamily="34" charset="0"/>
              <a:cs typeface="Arial" panose="020B0604020202020204" pitchFamily="34" charset="0"/>
            </a:endParaRPr>
          </a:p>
        </p:txBody>
      </p:sp>
      <p:sp>
        <p:nvSpPr>
          <p:cNvPr id="83" name="TextBox 82"/>
          <p:cNvSpPr txBox="1"/>
          <p:nvPr/>
        </p:nvSpPr>
        <p:spPr>
          <a:xfrm>
            <a:off x="6997733" y="-61096"/>
            <a:ext cx="473504" cy="307777"/>
          </a:xfrm>
          <a:prstGeom prst="rect">
            <a:avLst/>
          </a:prstGeom>
          <a:noFill/>
        </p:spPr>
        <p:txBody>
          <a:bodyPr wrap="square" rtlCol="0">
            <a:spAutoFit/>
          </a:bodyPr>
          <a:lstStyle/>
          <a:p>
            <a:r>
              <a:rPr lang="en-GB" sz="1400" dirty="0">
                <a:solidFill>
                  <a:prstClr val="black"/>
                </a:solidFill>
                <a:latin typeface="Arial" panose="020B0604020202020204" pitchFamily="34" charset="0"/>
                <a:cs typeface="Arial" panose="020B0604020202020204" pitchFamily="34" charset="0"/>
              </a:rPr>
              <a:t>[4]</a:t>
            </a:r>
            <a:endParaRPr lang="en-GB" sz="1400" dirty="0">
              <a:solidFill>
                <a:prstClr val="black"/>
              </a:solidFill>
              <a:latin typeface="Arial" panose="020B0604020202020204" pitchFamily="34" charset="0"/>
              <a:cs typeface="Arial" panose="020B0604020202020204" pitchFamily="34" charset="0"/>
            </a:endParaRPr>
          </a:p>
        </p:txBody>
      </p:sp>
      <p:sp>
        <p:nvSpPr>
          <p:cNvPr id="84" name="TextBox 83"/>
          <p:cNvSpPr txBox="1"/>
          <p:nvPr/>
        </p:nvSpPr>
        <p:spPr>
          <a:xfrm>
            <a:off x="8821993" y="-40377"/>
            <a:ext cx="473504" cy="307777"/>
          </a:xfrm>
          <a:prstGeom prst="rect">
            <a:avLst/>
          </a:prstGeom>
          <a:noFill/>
        </p:spPr>
        <p:txBody>
          <a:bodyPr wrap="square" rtlCol="0">
            <a:spAutoFit/>
          </a:bodyPr>
          <a:lstStyle/>
          <a:p>
            <a:r>
              <a:rPr lang="en-GB" sz="1400" dirty="0">
                <a:solidFill>
                  <a:prstClr val="black"/>
                </a:solidFill>
                <a:latin typeface="Arial" panose="020B0604020202020204" pitchFamily="34" charset="0"/>
                <a:cs typeface="Arial" panose="020B0604020202020204" pitchFamily="34" charset="0"/>
              </a:rPr>
              <a:t>[5]</a:t>
            </a:r>
            <a:endParaRPr lang="en-GB" sz="1400" dirty="0">
              <a:solidFill>
                <a:prstClr val="black"/>
              </a:solidFill>
              <a:latin typeface="Arial" panose="020B0604020202020204" pitchFamily="34" charset="0"/>
              <a:cs typeface="Arial" panose="020B0604020202020204" pitchFamily="34" charset="0"/>
            </a:endParaRPr>
          </a:p>
        </p:txBody>
      </p:sp>
      <p:sp>
        <p:nvSpPr>
          <p:cNvPr id="85" name="TextBox 84"/>
          <p:cNvSpPr txBox="1"/>
          <p:nvPr/>
        </p:nvSpPr>
        <p:spPr>
          <a:xfrm>
            <a:off x="1494329" y="3402304"/>
            <a:ext cx="473504" cy="307777"/>
          </a:xfrm>
          <a:prstGeom prst="rect">
            <a:avLst/>
          </a:prstGeom>
          <a:noFill/>
        </p:spPr>
        <p:txBody>
          <a:bodyPr wrap="square" rtlCol="0">
            <a:spAutoFit/>
          </a:bodyPr>
          <a:lstStyle/>
          <a:p>
            <a:r>
              <a:rPr lang="en-GB" sz="1400" dirty="0">
                <a:solidFill>
                  <a:prstClr val="black"/>
                </a:solidFill>
                <a:latin typeface="Arial" panose="020B0604020202020204" pitchFamily="34" charset="0"/>
                <a:cs typeface="Arial" panose="020B0604020202020204" pitchFamily="34" charset="0"/>
              </a:rPr>
              <a:t>[6]</a:t>
            </a:r>
            <a:endParaRPr lang="en-GB" sz="1400" dirty="0">
              <a:solidFill>
                <a:prstClr val="black"/>
              </a:solidFill>
              <a:latin typeface="Arial" panose="020B0604020202020204" pitchFamily="34" charset="0"/>
              <a:cs typeface="Arial" panose="020B0604020202020204" pitchFamily="34" charset="0"/>
            </a:endParaRPr>
          </a:p>
        </p:txBody>
      </p:sp>
      <p:sp>
        <p:nvSpPr>
          <p:cNvPr id="86" name="TextBox 85"/>
          <p:cNvSpPr txBox="1"/>
          <p:nvPr/>
        </p:nvSpPr>
        <p:spPr>
          <a:xfrm>
            <a:off x="3353727" y="3394598"/>
            <a:ext cx="473504" cy="307777"/>
          </a:xfrm>
          <a:prstGeom prst="rect">
            <a:avLst/>
          </a:prstGeom>
          <a:noFill/>
        </p:spPr>
        <p:txBody>
          <a:bodyPr wrap="square" rtlCol="0">
            <a:spAutoFit/>
          </a:bodyPr>
          <a:lstStyle/>
          <a:p>
            <a:r>
              <a:rPr lang="en-GB" sz="1400" dirty="0">
                <a:solidFill>
                  <a:prstClr val="black"/>
                </a:solidFill>
                <a:latin typeface="Arial" panose="020B0604020202020204" pitchFamily="34" charset="0"/>
                <a:cs typeface="Arial" panose="020B0604020202020204" pitchFamily="34" charset="0"/>
              </a:rPr>
              <a:t>[7]</a:t>
            </a:r>
            <a:endParaRPr lang="en-GB" sz="1400" dirty="0">
              <a:solidFill>
                <a:prstClr val="black"/>
              </a:solidFill>
              <a:latin typeface="Arial" panose="020B0604020202020204" pitchFamily="34" charset="0"/>
              <a:cs typeface="Arial" panose="020B0604020202020204" pitchFamily="34" charset="0"/>
            </a:endParaRPr>
          </a:p>
        </p:txBody>
      </p:sp>
      <p:sp>
        <p:nvSpPr>
          <p:cNvPr id="87" name="TextBox 86"/>
          <p:cNvSpPr txBox="1"/>
          <p:nvPr/>
        </p:nvSpPr>
        <p:spPr>
          <a:xfrm>
            <a:off x="4884069" y="3408329"/>
            <a:ext cx="473504" cy="307777"/>
          </a:xfrm>
          <a:prstGeom prst="rect">
            <a:avLst/>
          </a:prstGeom>
          <a:noFill/>
        </p:spPr>
        <p:txBody>
          <a:bodyPr wrap="square" rtlCol="0">
            <a:spAutoFit/>
          </a:bodyPr>
          <a:lstStyle/>
          <a:p>
            <a:r>
              <a:rPr lang="en-GB" sz="1400" dirty="0">
                <a:solidFill>
                  <a:prstClr val="black"/>
                </a:solidFill>
                <a:latin typeface="Arial" panose="020B0604020202020204" pitchFamily="34" charset="0"/>
                <a:cs typeface="Arial" panose="020B0604020202020204" pitchFamily="34" charset="0"/>
              </a:rPr>
              <a:t>[8]</a:t>
            </a:r>
            <a:endParaRPr lang="en-GB" sz="1400" dirty="0">
              <a:solidFill>
                <a:prstClr val="black"/>
              </a:solidFill>
              <a:latin typeface="Arial" panose="020B0604020202020204" pitchFamily="34" charset="0"/>
              <a:cs typeface="Arial" panose="020B0604020202020204" pitchFamily="34" charset="0"/>
            </a:endParaRPr>
          </a:p>
        </p:txBody>
      </p:sp>
      <p:sp>
        <p:nvSpPr>
          <p:cNvPr id="88" name="TextBox 87"/>
          <p:cNvSpPr txBox="1"/>
          <p:nvPr/>
        </p:nvSpPr>
        <p:spPr>
          <a:xfrm>
            <a:off x="6982525" y="3403777"/>
            <a:ext cx="473504" cy="307777"/>
          </a:xfrm>
          <a:prstGeom prst="rect">
            <a:avLst/>
          </a:prstGeom>
          <a:noFill/>
        </p:spPr>
        <p:txBody>
          <a:bodyPr wrap="square" rtlCol="0">
            <a:spAutoFit/>
          </a:bodyPr>
          <a:lstStyle/>
          <a:p>
            <a:r>
              <a:rPr lang="en-GB" sz="1400" dirty="0">
                <a:solidFill>
                  <a:prstClr val="black"/>
                </a:solidFill>
                <a:latin typeface="Arial" panose="020B0604020202020204" pitchFamily="34" charset="0"/>
                <a:cs typeface="Arial" panose="020B0604020202020204" pitchFamily="34" charset="0"/>
              </a:rPr>
              <a:t>[9]</a:t>
            </a:r>
            <a:endParaRPr lang="en-GB" sz="1400" dirty="0">
              <a:solidFill>
                <a:prstClr val="black"/>
              </a:solidFill>
              <a:latin typeface="Arial" panose="020B0604020202020204" pitchFamily="34" charset="0"/>
              <a:cs typeface="Arial" panose="020B0604020202020204" pitchFamily="34" charset="0"/>
            </a:endParaRPr>
          </a:p>
        </p:txBody>
      </p:sp>
      <p:sp>
        <p:nvSpPr>
          <p:cNvPr id="89" name="TextBox 88"/>
          <p:cNvSpPr txBox="1"/>
          <p:nvPr/>
        </p:nvSpPr>
        <p:spPr>
          <a:xfrm>
            <a:off x="8695460" y="3413212"/>
            <a:ext cx="551298" cy="307777"/>
          </a:xfrm>
          <a:prstGeom prst="rect">
            <a:avLst/>
          </a:prstGeom>
          <a:noFill/>
        </p:spPr>
        <p:txBody>
          <a:bodyPr wrap="square" rtlCol="0">
            <a:spAutoFit/>
          </a:bodyPr>
          <a:lstStyle/>
          <a:p>
            <a:r>
              <a:rPr lang="en-GB" sz="1400" dirty="0">
                <a:solidFill>
                  <a:prstClr val="black"/>
                </a:solidFill>
                <a:latin typeface="Arial" panose="020B0604020202020204" pitchFamily="34" charset="0"/>
                <a:cs typeface="Arial" panose="020B0604020202020204" pitchFamily="34" charset="0"/>
              </a:rPr>
              <a:t>[10]</a:t>
            </a:r>
            <a:endParaRPr lang="en-GB" sz="1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62198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Title 9"/>
          <p:cNvSpPr>
            <a:spLocks noGrp="1"/>
          </p:cNvSpPr>
          <p:nvPr>
            <p:ph type="title"/>
          </p:nvPr>
        </p:nvSpPr>
        <p:spPr>
          <a:xfrm>
            <a:off x="628650" y="1030288"/>
            <a:ext cx="7886700" cy="660401"/>
          </a:xfrm>
        </p:spPr>
        <p:txBody>
          <a:bodyPr>
            <a:normAutofit fontScale="90000"/>
          </a:bodyPr>
          <a:lstStyle/>
          <a:p>
            <a:r>
              <a:rPr lang="en-GB" dirty="0" smtClean="0">
                <a:latin typeface="MV Boli" panose="02000500030200090000" pitchFamily="2" charset="0"/>
                <a:cs typeface="MV Boli" panose="02000500030200090000" pitchFamily="2" charset="0"/>
              </a:rPr>
              <a:t>Aspects of spontaneous talk</a:t>
            </a:r>
            <a:endParaRPr lang="en-GB" dirty="0">
              <a:latin typeface="MV Boli" panose="02000500030200090000" pitchFamily="2" charset="0"/>
              <a:cs typeface="MV Boli" panose="02000500030200090000" pitchFamily="2" charset="0"/>
            </a:endParaRPr>
          </a:p>
        </p:txBody>
      </p:sp>
      <p:sp>
        <p:nvSpPr>
          <p:cNvPr id="11" name="Content Placeholder 10"/>
          <p:cNvSpPr>
            <a:spLocks noGrp="1"/>
          </p:cNvSpPr>
          <p:nvPr>
            <p:ph idx="1"/>
          </p:nvPr>
        </p:nvSpPr>
        <p:spPr>
          <a:xfrm>
            <a:off x="628650" y="1825624"/>
            <a:ext cx="7886700" cy="4800643"/>
          </a:xfrm>
        </p:spPr>
        <p:txBody>
          <a:bodyPr>
            <a:normAutofit/>
          </a:bodyPr>
          <a:lstStyle/>
          <a:p>
            <a:pPr>
              <a:lnSpc>
                <a:spcPct val="250000"/>
              </a:lnSpc>
            </a:pPr>
            <a:r>
              <a:rPr lang="en-GB" dirty="0" smtClean="0"/>
              <a:t>Questions</a:t>
            </a:r>
          </a:p>
          <a:p>
            <a:pPr>
              <a:lnSpc>
                <a:spcPct val="250000"/>
              </a:lnSpc>
            </a:pPr>
            <a:r>
              <a:rPr lang="en-GB" dirty="0" smtClean="0"/>
              <a:t>Classroom language</a:t>
            </a:r>
          </a:p>
          <a:p>
            <a:pPr>
              <a:lnSpc>
                <a:spcPct val="250000"/>
              </a:lnSpc>
            </a:pPr>
            <a:r>
              <a:rPr lang="en-GB" dirty="0" smtClean="0"/>
              <a:t>Pair tasks</a:t>
            </a:r>
          </a:p>
          <a:p>
            <a:pPr>
              <a:lnSpc>
                <a:spcPct val="250000"/>
              </a:lnSpc>
            </a:pPr>
            <a:r>
              <a:rPr lang="en-GB" dirty="0" smtClean="0"/>
              <a:t>Group tasks</a:t>
            </a:r>
            <a:endParaRPr lang="en-GB" dirty="0"/>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338208" y="321714"/>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Content Placeholder 2"/>
          <p:cNvSpPr txBox="1">
            <a:spLocks/>
          </p:cNvSpPr>
          <p:nvPr/>
        </p:nvSpPr>
        <p:spPr>
          <a:xfrm>
            <a:off x="457200" y="1417638"/>
            <a:ext cx="8229600"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solidFill>
                <a:srgbClr val="00206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5603" y="1812924"/>
            <a:ext cx="1291326" cy="1291326"/>
          </a:xfrm>
          <a:prstGeom prst="rect">
            <a:avLst/>
          </a:prstGeom>
        </p:spPr>
      </p:pic>
      <p:pic>
        <p:nvPicPr>
          <p:cNvPr id="9" name="Picture 3" descr="C:\Users\louimorr\Desktop\CPD NEW PETE\s422561_aw_0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2061" y="5411441"/>
            <a:ext cx="1737104" cy="12275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1489" y="4284928"/>
            <a:ext cx="1258247" cy="1054207"/>
          </a:xfrm>
          <a:prstGeom prst="rect">
            <a:avLst/>
          </a:prstGeom>
        </p:spPr>
      </p:pic>
      <p:pic>
        <p:nvPicPr>
          <p:cNvPr id="2" name="Picture 1"/>
          <p:cNvPicPr>
            <a:picLocks noChangeAspect="1"/>
          </p:cNvPicPr>
          <p:nvPr/>
        </p:nvPicPr>
        <p:blipFill>
          <a:blip r:embed="rId8"/>
          <a:stretch>
            <a:fillRect/>
          </a:stretch>
        </p:blipFill>
        <p:spPr>
          <a:xfrm>
            <a:off x="4005677" y="3043605"/>
            <a:ext cx="1468117" cy="1100077"/>
          </a:xfrm>
          <a:prstGeom prst="rect">
            <a:avLst/>
          </a:prstGeom>
        </p:spPr>
      </p:pic>
    </p:spTree>
    <p:extLst>
      <p:ext uri="{BB962C8B-B14F-4D97-AF65-F5344CB8AC3E}">
        <p14:creationId xmlns:p14="http://schemas.microsoft.com/office/powerpoint/2010/main" val="32093781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361627" y="420605"/>
          <a:ext cx="8425911" cy="5887204"/>
        </p:xfrm>
        <a:graphic>
          <a:graphicData uri="http://schemas.openxmlformats.org/drawingml/2006/table">
            <a:tbl>
              <a:tblPr firstRow="1" bandRow="1">
                <a:tableStyleId>{5940675A-B579-460E-94D1-54222C63F5DA}</a:tableStyleId>
              </a:tblPr>
              <a:tblGrid>
                <a:gridCol w="2808637"/>
                <a:gridCol w="2808637"/>
                <a:gridCol w="2808637"/>
              </a:tblGrid>
              <a:tr h="2943602">
                <a:tc>
                  <a:txBody>
                    <a:bodyPr/>
                    <a:lstStyle/>
                    <a:p>
                      <a:r>
                        <a:rPr lang="en-GB" sz="3200" dirty="0" smtClean="0">
                          <a:latin typeface="MV Boli" panose="02000500030200090000" pitchFamily="2" charset="0"/>
                          <a:cs typeface="MV Boli" panose="02000500030200090000" pitchFamily="2" charset="0"/>
                        </a:rPr>
                        <a:t>1</a:t>
                      </a:r>
                      <a:endParaRPr lang="en-GB" sz="3200" dirty="0">
                        <a:latin typeface="MV Boli" panose="02000500030200090000" pitchFamily="2" charset="0"/>
                        <a:cs typeface="MV Boli" panose="02000500030200090000" pitchFamily="2"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smtClean="0">
                          <a:latin typeface="MV Boli" panose="02000500030200090000" pitchFamily="2" charset="0"/>
                          <a:cs typeface="MV Boli" panose="02000500030200090000" pitchFamily="2" charset="0"/>
                        </a:rPr>
                        <a:t>2</a:t>
                      </a:r>
                      <a:endParaRPr lang="en-GB" sz="3200" dirty="0">
                        <a:latin typeface="MV Boli" panose="02000500030200090000" pitchFamily="2" charset="0"/>
                        <a:cs typeface="MV Boli" panose="02000500030200090000" pitchFamily="2"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smtClean="0">
                          <a:latin typeface="MV Boli" panose="02000500030200090000" pitchFamily="2" charset="0"/>
                          <a:cs typeface="MV Boli" panose="02000500030200090000" pitchFamily="2" charset="0"/>
                        </a:rPr>
                        <a:t>3</a:t>
                      </a:r>
                      <a:endParaRPr lang="en-GB" sz="3200" dirty="0">
                        <a:latin typeface="MV Boli" panose="02000500030200090000" pitchFamily="2" charset="0"/>
                        <a:cs typeface="MV Boli" panose="02000500030200090000" pitchFamily="2"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943602">
                <a:tc>
                  <a:txBody>
                    <a:bodyPr/>
                    <a:lstStyle/>
                    <a:p>
                      <a:r>
                        <a:rPr lang="en-GB" sz="3200" dirty="0" smtClean="0">
                          <a:latin typeface="MV Boli" panose="02000500030200090000" pitchFamily="2" charset="0"/>
                          <a:cs typeface="MV Boli" panose="02000500030200090000" pitchFamily="2" charset="0"/>
                        </a:rPr>
                        <a:t>4</a:t>
                      </a:r>
                      <a:endParaRPr lang="en-GB" sz="3200" dirty="0">
                        <a:latin typeface="MV Boli" panose="02000500030200090000" pitchFamily="2" charset="0"/>
                        <a:cs typeface="MV Boli" panose="02000500030200090000" pitchFamily="2"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smtClean="0">
                          <a:latin typeface="MV Boli" panose="02000500030200090000" pitchFamily="2" charset="0"/>
                          <a:cs typeface="MV Boli" panose="02000500030200090000" pitchFamily="2" charset="0"/>
                        </a:rPr>
                        <a:t>5</a:t>
                      </a:r>
                      <a:endParaRPr lang="en-GB" sz="3200" dirty="0">
                        <a:latin typeface="MV Boli" panose="02000500030200090000" pitchFamily="2" charset="0"/>
                        <a:cs typeface="MV Boli" panose="02000500030200090000" pitchFamily="2"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3200" dirty="0" smtClean="0">
                          <a:latin typeface="MV Boli" panose="02000500030200090000" pitchFamily="2" charset="0"/>
                          <a:cs typeface="MV Boli" panose="02000500030200090000" pitchFamily="2" charset="0"/>
                        </a:rPr>
                        <a:t>6</a:t>
                      </a:r>
                      <a:endParaRPr lang="en-GB" sz="3200" dirty="0">
                        <a:latin typeface="MV Boli" panose="02000500030200090000" pitchFamily="2" charset="0"/>
                        <a:cs typeface="MV Boli" panose="02000500030200090000" pitchFamily="2" charset="0"/>
                      </a:endParaRPr>
                    </a:p>
                  </a:txBody>
                  <a:tcP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 name="TextBox 4"/>
          <p:cNvSpPr txBox="1"/>
          <p:nvPr/>
        </p:nvSpPr>
        <p:spPr>
          <a:xfrm>
            <a:off x="449451" y="2727357"/>
            <a:ext cx="2634712" cy="523220"/>
          </a:xfrm>
          <a:prstGeom prst="rect">
            <a:avLst/>
          </a:prstGeom>
          <a:solidFill>
            <a:srgbClr val="FF5050"/>
          </a:solidFill>
        </p:spPr>
        <p:txBody>
          <a:bodyPr wrap="square" rtlCol="0">
            <a:spAutoFit/>
          </a:bodyPr>
          <a:lstStyle/>
          <a:p>
            <a:pPr algn="ctr"/>
            <a:r>
              <a:rPr lang="en-GB" sz="2800" b="1" dirty="0" err="1">
                <a:solidFill>
                  <a:prstClr val="black"/>
                </a:solidFill>
                <a:latin typeface="MV Boli" panose="02000500030200090000" pitchFamily="2" charset="0"/>
                <a:cs typeface="MV Boli" panose="02000500030200090000" pitchFamily="2" charset="0"/>
              </a:rPr>
              <a:t>u</a:t>
            </a:r>
            <a:r>
              <a:rPr lang="en-GB" sz="2800" b="1" dirty="0" err="1">
                <a:solidFill>
                  <a:prstClr val="black"/>
                </a:solidFill>
                <a:latin typeface="MV Boli" panose="02000500030200090000" pitchFamily="2" charset="0"/>
                <a:cs typeface="MV Boli" panose="02000500030200090000" pitchFamily="2" charset="0"/>
              </a:rPr>
              <a:t>na</a:t>
            </a:r>
            <a:r>
              <a:rPr lang="en-GB" sz="2800" b="1" dirty="0">
                <a:solidFill>
                  <a:prstClr val="black"/>
                </a:solidFill>
                <a:latin typeface="MV Boli" panose="02000500030200090000" pitchFamily="2" charset="0"/>
                <a:cs typeface="MV Boli" panose="02000500030200090000" pitchFamily="2" charset="0"/>
              </a:rPr>
              <a:t> </a:t>
            </a:r>
            <a:r>
              <a:rPr lang="en-GB" sz="2800" b="1" dirty="0" err="1" smtClean="0">
                <a:solidFill>
                  <a:prstClr val="black"/>
                </a:solidFill>
                <a:latin typeface="MV Boli" panose="02000500030200090000" pitchFamily="2" charset="0"/>
                <a:cs typeface="MV Boli" panose="02000500030200090000" pitchFamily="2" charset="0"/>
              </a:rPr>
              <a:t>pera</a:t>
            </a:r>
            <a:endParaRPr lang="en-GB" sz="2800" b="1" dirty="0">
              <a:solidFill>
                <a:prstClr val="black"/>
              </a:solidFill>
              <a:latin typeface="MV Boli" panose="02000500030200090000" pitchFamily="2" charset="0"/>
              <a:cs typeface="MV Boli" panose="02000500030200090000" pitchFamily="2" charset="0"/>
            </a:endParaRPr>
          </a:p>
        </p:txBody>
      </p:sp>
      <p:sp>
        <p:nvSpPr>
          <p:cNvPr id="6" name="TextBox 5"/>
          <p:cNvSpPr txBox="1"/>
          <p:nvPr/>
        </p:nvSpPr>
        <p:spPr>
          <a:xfrm>
            <a:off x="3261102" y="2739246"/>
            <a:ext cx="2634712" cy="523220"/>
          </a:xfrm>
          <a:prstGeom prst="rect">
            <a:avLst/>
          </a:prstGeom>
          <a:solidFill>
            <a:srgbClr val="00B0F0"/>
          </a:solidFill>
        </p:spPr>
        <p:txBody>
          <a:bodyPr wrap="square" rtlCol="0">
            <a:spAutoFit/>
          </a:bodyPr>
          <a:lstStyle/>
          <a:p>
            <a:pPr algn="ctr"/>
            <a:r>
              <a:rPr lang="en-GB" sz="2800" b="1" dirty="0">
                <a:solidFill>
                  <a:prstClr val="black"/>
                </a:solidFill>
                <a:latin typeface="MV Boli" panose="02000500030200090000" pitchFamily="2" charset="0"/>
                <a:cs typeface="MV Boli" panose="02000500030200090000" pitchFamily="2" charset="0"/>
              </a:rPr>
              <a:t>u</a:t>
            </a:r>
            <a:r>
              <a:rPr lang="en-GB" sz="2800" b="1" dirty="0">
                <a:solidFill>
                  <a:prstClr val="black"/>
                </a:solidFill>
                <a:latin typeface="MV Boli" panose="02000500030200090000" pitchFamily="2" charset="0"/>
                <a:cs typeface="MV Boli" panose="02000500030200090000" pitchFamily="2" charset="0"/>
              </a:rPr>
              <a:t>n </a:t>
            </a:r>
            <a:r>
              <a:rPr lang="en-GB" sz="2800" b="1" dirty="0" err="1" smtClean="0">
                <a:solidFill>
                  <a:prstClr val="black"/>
                </a:solidFill>
                <a:latin typeface="MV Boli" panose="02000500030200090000" pitchFamily="2" charset="0"/>
                <a:cs typeface="MV Boli" panose="02000500030200090000" pitchFamily="2" charset="0"/>
              </a:rPr>
              <a:t>limón</a:t>
            </a:r>
            <a:endParaRPr lang="en-GB" sz="2800" b="1" dirty="0">
              <a:solidFill>
                <a:prstClr val="black"/>
              </a:solidFill>
              <a:latin typeface="MV Boli" panose="02000500030200090000" pitchFamily="2" charset="0"/>
              <a:cs typeface="MV Boli" panose="02000500030200090000" pitchFamily="2" charset="0"/>
            </a:endParaRPr>
          </a:p>
        </p:txBody>
      </p:sp>
      <p:sp>
        <p:nvSpPr>
          <p:cNvPr id="7" name="TextBox 6"/>
          <p:cNvSpPr txBox="1"/>
          <p:nvPr/>
        </p:nvSpPr>
        <p:spPr>
          <a:xfrm>
            <a:off x="6072753" y="2727357"/>
            <a:ext cx="2634712" cy="523220"/>
          </a:xfrm>
          <a:prstGeom prst="rect">
            <a:avLst/>
          </a:prstGeom>
          <a:solidFill>
            <a:srgbClr val="FF5050"/>
          </a:solidFill>
        </p:spPr>
        <p:txBody>
          <a:bodyPr wrap="square" rtlCol="0">
            <a:spAutoFit/>
          </a:bodyPr>
          <a:lstStyle/>
          <a:p>
            <a:pPr algn="ctr"/>
            <a:r>
              <a:rPr lang="en-GB" sz="2800" b="1" dirty="0" err="1">
                <a:solidFill>
                  <a:prstClr val="black"/>
                </a:solidFill>
                <a:latin typeface="MV Boli" panose="02000500030200090000" pitchFamily="2" charset="0"/>
                <a:cs typeface="MV Boli" panose="02000500030200090000" pitchFamily="2" charset="0"/>
              </a:rPr>
              <a:t>u</a:t>
            </a:r>
            <a:r>
              <a:rPr lang="en-GB" sz="2800" b="1" dirty="0" err="1" smtClean="0">
                <a:solidFill>
                  <a:prstClr val="black"/>
                </a:solidFill>
                <a:latin typeface="MV Boli" panose="02000500030200090000" pitchFamily="2" charset="0"/>
                <a:cs typeface="MV Boli" panose="02000500030200090000" pitchFamily="2" charset="0"/>
              </a:rPr>
              <a:t>na</a:t>
            </a:r>
            <a:r>
              <a:rPr lang="en-GB" sz="2800" b="1" dirty="0" smtClean="0">
                <a:solidFill>
                  <a:prstClr val="black"/>
                </a:solidFill>
                <a:latin typeface="MV Boli" panose="02000500030200090000" pitchFamily="2" charset="0"/>
                <a:cs typeface="MV Boli" panose="02000500030200090000" pitchFamily="2" charset="0"/>
              </a:rPr>
              <a:t> </a:t>
            </a:r>
            <a:r>
              <a:rPr lang="en-GB" sz="2800" b="1" dirty="0" err="1" smtClean="0">
                <a:solidFill>
                  <a:prstClr val="black"/>
                </a:solidFill>
                <a:latin typeface="MV Boli" panose="02000500030200090000" pitchFamily="2" charset="0"/>
                <a:cs typeface="MV Boli" panose="02000500030200090000" pitchFamily="2" charset="0"/>
              </a:rPr>
              <a:t>manzana</a:t>
            </a:r>
            <a:endParaRPr lang="en-GB" sz="2800" b="1" dirty="0">
              <a:solidFill>
                <a:prstClr val="black"/>
              </a:solidFill>
              <a:latin typeface="MV Boli" panose="02000500030200090000" pitchFamily="2" charset="0"/>
              <a:cs typeface="MV Boli" panose="02000500030200090000" pitchFamily="2" charset="0"/>
            </a:endParaRPr>
          </a:p>
        </p:txBody>
      </p:sp>
      <p:sp>
        <p:nvSpPr>
          <p:cNvPr id="8" name="TextBox 7"/>
          <p:cNvSpPr txBox="1"/>
          <p:nvPr/>
        </p:nvSpPr>
        <p:spPr>
          <a:xfrm>
            <a:off x="449451" y="5653313"/>
            <a:ext cx="2634712" cy="523220"/>
          </a:xfrm>
          <a:prstGeom prst="rect">
            <a:avLst/>
          </a:prstGeom>
          <a:solidFill>
            <a:srgbClr val="FF5050"/>
          </a:solidFill>
        </p:spPr>
        <p:txBody>
          <a:bodyPr wrap="square" rtlCol="0">
            <a:spAutoFit/>
          </a:bodyPr>
          <a:lstStyle/>
          <a:p>
            <a:pPr algn="ctr"/>
            <a:r>
              <a:rPr lang="en-GB" sz="2800" b="1" dirty="0" err="1">
                <a:solidFill>
                  <a:prstClr val="black"/>
                </a:solidFill>
                <a:latin typeface="MV Boli" panose="02000500030200090000" pitchFamily="2" charset="0"/>
                <a:cs typeface="MV Boli" panose="02000500030200090000" pitchFamily="2" charset="0"/>
              </a:rPr>
              <a:t>u</a:t>
            </a:r>
            <a:r>
              <a:rPr lang="en-GB" sz="2800" b="1" dirty="0" err="1" smtClean="0">
                <a:solidFill>
                  <a:prstClr val="black"/>
                </a:solidFill>
                <a:latin typeface="MV Boli" panose="02000500030200090000" pitchFamily="2" charset="0"/>
                <a:cs typeface="MV Boli" panose="02000500030200090000" pitchFamily="2" charset="0"/>
              </a:rPr>
              <a:t>na</a:t>
            </a:r>
            <a:r>
              <a:rPr lang="en-GB" sz="2800" b="1" dirty="0" smtClean="0">
                <a:solidFill>
                  <a:prstClr val="black"/>
                </a:solidFill>
                <a:latin typeface="MV Boli" panose="02000500030200090000" pitchFamily="2" charset="0"/>
                <a:cs typeface="MV Boli" panose="02000500030200090000" pitchFamily="2" charset="0"/>
              </a:rPr>
              <a:t> </a:t>
            </a:r>
            <a:r>
              <a:rPr lang="en-GB" sz="2800" b="1" dirty="0" err="1" smtClean="0">
                <a:solidFill>
                  <a:prstClr val="black"/>
                </a:solidFill>
                <a:latin typeface="MV Boli" panose="02000500030200090000" pitchFamily="2" charset="0"/>
                <a:cs typeface="MV Boli" panose="02000500030200090000" pitchFamily="2" charset="0"/>
              </a:rPr>
              <a:t>naranja</a:t>
            </a:r>
            <a:endParaRPr lang="en-GB" sz="2800" b="1" dirty="0">
              <a:solidFill>
                <a:prstClr val="black"/>
              </a:solidFill>
              <a:latin typeface="MV Boli" panose="02000500030200090000" pitchFamily="2" charset="0"/>
              <a:cs typeface="MV Boli" panose="02000500030200090000" pitchFamily="2" charset="0"/>
            </a:endParaRPr>
          </a:p>
        </p:txBody>
      </p:sp>
      <p:sp>
        <p:nvSpPr>
          <p:cNvPr id="9" name="TextBox 8"/>
          <p:cNvSpPr txBox="1"/>
          <p:nvPr/>
        </p:nvSpPr>
        <p:spPr>
          <a:xfrm>
            <a:off x="3261102" y="5653313"/>
            <a:ext cx="2634712" cy="523220"/>
          </a:xfrm>
          <a:prstGeom prst="rect">
            <a:avLst/>
          </a:prstGeom>
          <a:solidFill>
            <a:srgbClr val="FF5050"/>
          </a:solidFill>
        </p:spPr>
        <p:txBody>
          <a:bodyPr wrap="square" rtlCol="0">
            <a:spAutoFit/>
          </a:bodyPr>
          <a:lstStyle/>
          <a:p>
            <a:pPr algn="ctr"/>
            <a:r>
              <a:rPr lang="en-GB" sz="2800" b="1" dirty="0" err="1">
                <a:solidFill>
                  <a:prstClr val="black"/>
                </a:solidFill>
                <a:latin typeface="MV Boli" panose="02000500030200090000" pitchFamily="2" charset="0"/>
                <a:cs typeface="MV Boli" panose="02000500030200090000" pitchFamily="2" charset="0"/>
              </a:rPr>
              <a:t>u</a:t>
            </a:r>
            <a:r>
              <a:rPr lang="en-GB" sz="2800" b="1" dirty="0" err="1">
                <a:solidFill>
                  <a:prstClr val="black"/>
                </a:solidFill>
                <a:latin typeface="MV Boli" panose="02000500030200090000" pitchFamily="2" charset="0"/>
                <a:cs typeface="MV Boli" panose="02000500030200090000" pitchFamily="2" charset="0"/>
              </a:rPr>
              <a:t>na</a:t>
            </a:r>
            <a:r>
              <a:rPr lang="en-GB" sz="2800" b="1" dirty="0">
                <a:solidFill>
                  <a:prstClr val="black"/>
                </a:solidFill>
                <a:latin typeface="MV Boli" panose="02000500030200090000" pitchFamily="2" charset="0"/>
                <a:cs typeface="MV Boli" panose="02000500030200090000" pitchFamily="2" charset="0"/>
              </a:rPr>
              <a:t> </a:t>
            </a:r>
            <a:r>
              <a:rPr lang="en-GB" sz="2800" b="1" dirty="0" err="1" smtClean="0">
                <a:solidFill>
                  <a:prstClr val="black"/>
                </a:solidFill>
                <a:latin typeface="MV Boli" panose="02000500030200090000" pitchFamily="2" charset="0"/>
                <a:cs typeface="MV Boli" panose="02000500030200090000" pitchFamily="2" charset="0"/>
              </a:rPr>
              <a:t>fresa</a:t>
            </a:r>
            <a:endParaRPr lang="en-GB" sz="2800" b="1" dirty="0">
              <a:solidFill>
                <a:prstClr val="black"/>
              </a:solidFill>
              <a:latin typeface="MV Boli" panose="02000500030200090000" pitchFamily="2" charset="0"/>
              <a:cs typeface="MV Boli" panose="02000500030200090000" pitchFamily="2" charset="0"/>
            </a:endParaRPr>
          </a:p>
        </p:txBody>
      </p:sp>
      <p:sp>
        <p:nvSpPr>
          <p:cNvPr id="10" name="TextBox 9"/>
          <p:cNvSpPr txBox="1"/>
          <p:nvPr/>
        </p:nvSpPr>
        <p:spPr>
          <a:xfrm>
            <a:off x="6072753" y="5662705"/>
            <a:ext cx="2634712" cy="523220"/>
          </a:xfrm>
          <a:prstGeom prst="rect">
            <a:avLst/>
          </a:prstGeom>
          <a:solidFill>
            <a:srgbClr val="00B0F0"/>
          </a:solidFill>
        </p:spPr>
        <p:txBody>
          <a:bodyPr wrap="square" rtlCol="0">
            <a:spAutoFit/>
          </a:bodyPr>
          <a:lstStyle/>
          <a:p>
            <a:pPr algn="ctr"/>
            <a:r>
              <a:rPr lang="en-GB" sz="2800" b="1" dirty="0">
                <a:solidFill>
                  <a:prstClr val="black"/>
                </a:solidFill>
                <a:latin typeface="MV Boli" panose="02000500030200090000" pitchFamily="2" charset="0"/>
                <a:cs typeface="MV Boli" panose="02000500030200090000" pitchFamily="2" charset="0"/>
              </a:rPr>
              <a:t>u</a:t>
            </a:r>
            <a:r>
              <a:rPr lang="en-GB" sz="2800" b="1" dirty="0" smtClean="0">
                <a:solidFill>
                  <a:prstClr val="black"/>
                </a:solidFill>
                <a:latin typeface="MV Boli" panose="02000500030200090000" pitchFamily="2" charset="0"/>
                <a:cs typeface="MV Boli" panose="02000500030200090000" pitchFamily="2" charset="0"/>
              </a:rPr>
              <a:t>n </a:t>
            </a:r>
            <a:r>
              <a:rPr lang="en-GB" sz="2800" b="1" dirty="0" err="1" smtClean="0">
                <a:solidFill>
                  <a:prstClr val="black"/>
                </a:solidFill>
                <a:latin typeface="MV Boli" panose="02000500030200090000" pitchFamily="2" charset="0"/>
                <a:cs typeface="MV Boli" panose="02000500030200090000" pitchFamily="2" charset="0"/>
              </a:rPr>
              <a:t>plátano</a:t>
            </a:r>
            <a:endParaRPr lang="en-GB" sz="2800" b="1" dirty="0">
              <a:solidFill>
                <a:prstClr val="black"/>
              </a:solidFill>
              <a:latin typeface="MV Boli" panose="02000500030200090000" pitchFamily="2" charset="0"/>
              <a:cs typeface="MV Boli" panose="02000500030200090000" pitchFamily="2"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7625" y="763057"/>
            <a:ext cx="1644968" cy="182579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652" y="632493"/>
            <a:ext cx="1400079" cy="2022335"/>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938" y="742198"/>
            <a:ext cx="2257425" cy="180022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683" y="3795386"/>
            <a:ext cx="1800248" cy="1770244"/>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6408" y="4509370"/>
            <a:ext cx="702224" cy="87778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4490" y="3521579"/>
            <a:ext cx="2542975" cy="2131734"/>
          </a:xfrm>
          <a:prstGeom prst="rect">
            <a:avLst/>
          </a:prstGeom>
        </p:spPr>
      </p:pic>
    </p:spTree>
    <p:extLst>
      <p:ext uri="{BB962C8B-B14F-4D97-AF65-F5344CB8AC3E}">
        <p14:creationId xmlns:p14="http://schemas.microsoft.com/office/powerpoint/2010/main" val="356046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Title 9"/>
          <p:cNvSpPr>
            <a:spLocks noGrp="1"/>
          </p:cNvSpPr>
          <p:nvPr>
            <p:ph type="title"/>
          </p:nvPr>
        </p:nvSpPr>
        <p:spPr>
          <a:xfrm>
            <a:off x="628650" y="1030288"/>
            <a:ext cx="7886700" cy="660401"/>
          </a:xfrm>
        </p:spPr>
        <p:txBody>
          <a:bodyPr>
            <a:normAutofit fontScale="90000"/>
          </a:bodyPr>
          <a:lstStyle/>
          <a:p>
            <a:r>
              <a:rPr lang="en-GB" dirty="0" smtClean="0">
                <a:latin typeface="MV Boli" panose="02000500030200090000" pitchFamily="2" charset="0"/>
                <a:cs typeface="MV Boli" panose="02000500030200090000" pitchFamily="2" charset="0"/>
              </a:rPr>
              <a:t>Exploiting self-made cards</a:t>
            </a:r>
            <a:endParaRPr lang="en-GB" dirty="0">
              <a:latin typeface="MV Boli" panose="02000500030200090000" pitchFamily="2" charset="0"/>
              <a:cs typeface="MV Boli" panose="02000500030200090000" pitchFamily="2" charset="0"/>
            </a:endParaRPr>
          </a:p>
        </p:txBody>
      </p:sp>
      <p:sp>
        <p:nvSpPr>
          <p:cNvPr id="11" name="Content Placeholder 10"/>
          <p:cNvSpPr>
            <a:spLocks noGrp="1"/>
          </p:cNvSpPr>
          <p:nvPr>
            <p:ph idx="1"/>
          </p:nvPr>
        </p:nvSpPr>
        <p:spPr/>
        <p:txBody>
          <a:bodyPr>
            <a:normAutofit lnSpcReduction="10000"/>
          </a:bodyPr>
          <a:lstStyle/>
          <a:p>
            <a:r>
              <a:rPr lang="en-GB" dirty="0" smtClean="0"/>
              <a:t>speed listening</a:t>
            </a:r>
          </a:p>
          <a:p>
            <a:r>
              <a:rPr lang="en-GB" dirty="0"/>
              <a:t>s</a:t>
            </a:r>
            <a:r>
              <a:rPr lang="en-GB" dirty="0" smtClean="0"/>
              <a:t>ay something else</a:t>
            </a:r>
          </a:p>
          <a:p>
            <a:r>
              <a:rPr lang="en-GB" dirty="0"/>
              <a:t>t</a:t>
            </a:r>
            <a:r>
              <a:rPr lang="en-GB" dirty="0" smtClean="0"/>
              <a:t>aboo</a:t>
            </a:r>
          </a:p>
          <a:p>
            <a:r>
              <a:rPr lang="en-GB" dirty="0" smtClean="0"/>
              <a:t>Q </a:t>
            </a:r>
            <a:r>
              <a:rPr lang="en-GB" dirty="0"/>
              <a:t>&amp; A </a:t>
            </a:r>
            <a:r>
              <a:rPr lang="en-GB" dirty="0" smtClean="0"/>
              <a:t>(e.g. </a:t>
            </a:r>
            <a:r>
              <a:rPr lang="en-GB" dirty="0"/>
              <a:t>put all the cards together – each learner picks 3)  </a:t>
            </a:r>
            <a:r>
              <a:rPr lang="en-GB" dirty="0" smtClean="0"/>
              <a:t>¿</a:t>
            </a:r>
            <a:r>
              <a:rPr lang="en-GB" dirty="0" err="1" smtClean="0"/>
              <a:t>Tienes</a:t>
            </a:r>
            <a:r>
              <a:rPr lang="en-GB" dirty="0" smtClean="0"/>
              <a:t> </a:t>
            </a:r>
            <a:r>
              <a:rPr lang="en-GB" dirty="0" err="1"/>
              <a:t>una</a:t>
            </a:r>
            <a:r>
              <a:rPr lang="en-GB" dirty="0"/>
              <a:t> </a:t>
            </a:r>
            <a:r>
              <a:rPr lang="en-GB" dirty="0" err="1" smtClean="0"/>
              <a:t>naranja</a:t>
            </a:r>
            <a:r>
              <a:rPr lang="en-GB" dirty="0" smtClean="0"/>
              <a:t>? </a:t>
            </a:r>
            <a:r>
              <a:rPr lang="en-GB" dirty="0" err="1" smtClean="0"/>
              <a:t>Sí</a:t>
            </a:r>
            <a:r>
              <a:rPr lang="en-GB" dirty="0" smtClean="0"/>
              <a:t> </a:t>
            </a:r>
            <a:r>
              <a:rPr lang="en-GB" dirty="0"/>
              <a:t>/ No – make pairs this way. </a:t>
            </a:r>
            <a:endParaRPr lang="en-GB" dirty="0" smtClean="0"/>
          </a:p>
          <a:p>
            <a:r>
              <a:rPr lang="en-GB" dirty="0" smtClean="0"/>
              <a:t>say </a:t>
            </a:r>
            <a:r>
              <a:rPr lang="en-GB" dirty="0"/>
              <a:t>as many things as you can about one of the items </a:t>
            </a:r>
          </a:p>
          <a:p>
            <a:r>
              <a:rPr lang="en-GB" dirty="0" smtClean="0"/>
              <a:t>ask </a:t>
            </a:r>
            <a:r>
              <a:rPr lang="en-GB" dirty="0"/>
              <a:t>as many questions as you can about one of the items</a:t>
            </a:r>
          </a:p>
          <a:p>
            <a:endParaRPr lang="en-GB" dirty="0"/>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338208" y="321714"/>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Content Placeholder 2"/>
          <p:cNvSpPr txBox="1">
            <a:spLocks/>
          </p:cNvSpPr>
          <p:nvPr/>
        </p:nvSpPr>
        <p:spPr>
          <a:xfrm>
            <a:off x="457200" y="1417638"/>
            <a:ext cx="8229600"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3848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6858000"/>
        </p:xfrm>
        <a:graphic>
          <a:graphicData uri="http://schemas.openxmlformats.org/drawingml/2006/table">
            <a:tbl>
              <a:tblPr firstRow="1" bandRow="1">
                <a:tableStyleId>{5940675A-B579-460E-94D1-54222C63F5DA}</a:tableStyleId>
              </a:tblPr>
              <a:tblGrid>
                <a:gridCol w="3048000"/>
                <a:gridCol w="3048000"/>
                <a:gridCol w="3048000"/>
              </a:tblGrid>
              <a:tr h="3429000">
                <a:tc>
                  <a:txBody>
                    <a:bodyPr/>
                    <a:lstStyle/>
                    <a:p>
                      <a:endParaRPr lang="en-GB" dirty="0"/>
                    </a:p>
                  </a:txBody>
                  <a:tcPr/>
                </a:tc>
                <a:tc>
                  <a:txBody>
                    <a:bodyPr/>
                    <a:lstStyle/>
                    <a:p>
                      <a:endParaRPr lang="en-GB"/>
                    </a:p>
                  </a:txBody>
                  <a:tcPr/>
                </a:tc>
                <a:tc>
                  <a:txBody>
                    <a:bodyPr/>
                    <a:lstStyle/>
                    <a:p>
                      <a:endParaRPr lang="en-GB"/>
                    </a:p>
                  </a:txBody>
                  <a:tcPr/>
                </a:tc>
              </a:tr>
              <a:tr h="3429000">
                <a:tc>
                  <a:txBody>
                    <a:bodyPr/>
                    <a:lstStyle/>
                    <a:p>
                      <a:endParaRPr lang="en-GB"/>
                    </a:p>
                  </a:txBody>
                  <a:tcPr/>
                </a:tc>
                <a:tc>
                  <a:txBody>
                    <a:bodyPr/>
                    <a:lstStyle/>
                    <a:p>
                      <a:endParaRPr lang="en-GB"/>
                    </a:p>
                  </a:txBody>
                  <a:tcPr/>
                </a:tc>
                <a:tc>
                  <a:txBody>
                    <a:bodyPr/>
                    <a:lstStyle/>
                    <a:p>
                      <a:endParaRPr lang="en-GB" dirty="0"/>
                    </a:p>
                  </a:txBody>
                  <a:tcPr/>
                </a:tc>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239" y="543223"/>
            <a:ext cx="2358835" cy="235883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8839" y="574163"/>
            <a:ext cx="2327895" cy="232789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2407" y="382313"/>
            <a:ext cx="1462176" cy="268065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895" y="3772549"/>
            <a:ext cx="1425844" cy="261404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8839" y="4196200"/>
            <a:ext cx="2324660" cy="176674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646928">
            <a:off x="6491164" y="4247062"/>
            <a:ext cx="2324660" cy="1766742"/>
          </a:xfrm>
          <a:prstGeom prst="rect">
            <a:avLst/>
          </a:prstGeom>
        </p:spPr>
      </p:pic>
    </p:spTree>
    <p:extLst>
      <p:ext uri="{BB962C8B-B14F-4D97-AF65-F5344CB8AC3E}">
        <p14:creationId xmlns:p14="http://schemas.microsoft.com/office/powerpoint/2010/main" val="27139229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1157254" y="1536526"/>
            <a:ext cx="6854543" cy="990600"/>
          </a:xfrm>
        </p:spPr>
        <p:txBody>
          <a:bodyPr wrap="square" numCol="1" anchorCtr="1" compatLnSpc="1">
            <a:prstTxWarp prst="textNoShape">
              <a:avLst/>
            </a:prstTxWarp>
            <a:normAutofit/>
          </a:bodyPr>
          <a:lstStyle/>
          <a:p>
            <a:pPr eaLnBrk="1" hangingPunct="1">
              <a:defRPr/>
            </a:pPr>
            <a:r>
              <a:rPr lang="en-GB" dirty="0" smtClean="0">
                <a:latin typeface="MV Boli" panose="02000500030200090000" pitchFamily="2" charset="0"/>
                <a:cs typeface="MV Boli" panose="02000500030200090000" pitchFamily="2" charset="0"/>
              </a:rPr>
              <a:t>Against the clock, in pairs ..</a:t>
            </a:r>
            <a:endParaRPr lang="en-US" dirty="0" smtClean="0">
              <a:latin typeface="MV Boli" panose="02000500030200090000" pitchFamily="2" charset="0"/>
              <a:cs typeface="MV Boli" panose="02000500030200090000" pitchFamily="2" charset="0"/>
            </a:endParaRPr>
          </a:p>
        </p:txBody>
      </p:sp>
      <p:sp>
        <p:nvSpPr>
          <p:cNvPr id="29699" name="Rectangle 3"/>
          <p:cNvSpPr>
            <a:spLocks noGrp="1" noChangeArrowheads="1"/>
          </p:cNvSpPr>
          <p:nvPr>
            <p:ph type="body" idx="4294967295"/>
          </p:nvPr>
        </p:nvSpPr>
        <p:spPr>
          <a:xfrm>
            <a:off x="469726" y="2527126"/>
            <a:ext cx="8229600" cy="4876800"/>
          </a:xfrm>
        </p:spPr>
        <p:txBody>
          <a:bodyPr/>
          <a:lstStyle/>
          <a:p>
            <a:pPr eaLnBrk="1" hangingPunct="1">
              <a:defRPr/>
            </a:pPr>
            <a:r>
              <a:rPr lang="en-GB" sz="2600" dirty="0" smtClean="0">
                <a:latin typeface="Arial" panose="020B0604020202020204" pitchFamily="34" charset="0"/>
                <a:cs typeface="Arial" panose="020B0604020202020204" pitchFamily="34" charset="0"/>
              </a:rPr>
              <a:t>Think </a:t>
            </a:r>
            <a:r>
              <a:rPr lang="en-GB" sz="2600" dirty="0" smtClean="0">
                <a:latin typeface="Arial" panose="020B0604020202020204" pitchFamily="34" charset="0"/>
                <a:cs typeface="Arial" panose="020B0604020202020204" pitchFamily="34" charset="0"/>
              </a:rPr>
              <a:t>about </a:t>
            </a:r>
            <a:r>
              <a:rPr lang="en-GB" sz="2600" dirty="0" smtClean="0">
                <a:latin typeface="Arial" panose="020B0604020202020204" pitchFamily="34" charset="0"/>
                <a:cs typeface="Arial" panose="020B0604020202020204" pitchFamily="34" charset="0"/>
              </a:rPr>
              <a:t>(language</a:t>
            </a:r>
            <a:r>
              <a:rPr lang="en-GB" sz="2600" dirty="0" smtClean="0">
                <a:latin typeface="Arial" panose="020B0604020202020204" pitchFamily="34" charset="0"/>
                <a:cs typeface="Arial" panose="020B0604020202020204" pitchFamily="34" charset="0"/>
              </a:rPr>
              <a:t>) you know</a:t>
            </a:r>
          </a:p>
          <a:p>
            <a:pPr lvl="1" eaLnBrk="1" hangingPunct="1">
              <a:defRPr/>
            </a:pPr>
            <a:r>
              <a:rPr lang="en-GB" sz="2600" dirty="0" smtClean="0">
                <a:latin typeface="Arial" panose="020B0604020202020204" pitchFamily="34" charset="0"/>
                <a:cs typeface="Arial" panose="020B0604020202020204" pitchFamily="34" charset="0"/>
              </a:rPr>
              <a:t>Questions </a:t>
            </a:r>
          </a:p>
          <a:p>
            <a:pPr lvl="1" eaLnBrk="1" hangingPunct="1">
              <a:defRPr/>
            </a:pPr>
            <a:r>
              <a:rPr lang="en-GB" sz="2600" dirty="0" smtClean="0">
                <a:latin typeface="Arial" panose="020B0604020202020204" pitchFamily="34" charset="0"/>
                <a:cs typeface="Arial" panose="020B0604020202020204" pitchFamily="34" charset="0"/>
              </a:rPr>
              <a:t>Statements</a:t>
            </a:r>
          </a:p>
          <a:p>
            <a:pPr lvl="1" eaLnBrk="1" hangingPunct="1">
              <a:defRPr/>
            </a:pPr>
            <a:r>
              <a:rPr lang="en-GB" sz="2600" dirty="0" smtClean="0">
                <a:latin typeface="Arial" panose="020B0604020202020204" pitchFamily="34" charset="0"/>
                <a:cs typeface="Arial" panose="020B0604020202020204" pitchFamily="34" charset="0"/>
              </a:rPr>
              <a:t>Negative statements</a:t>
            </a:r>
          </a:p>
          <a:p>
            <a:pPr lvl="1" eaLnBrk="1" hangingPunct="1">
              <a:defRPr/>
            </a:pPr>
            <a:r>
              <a:rPr lang="en-GB" sz="2600" dirty="0" smtClean="0">
                <a:latin typeface="Arial" panose="020B0604020202020204" pitchFamily="34" charset="0"/>
                <a:cs typeface="Arial" panose="020B0604020202020204" pitchFamily="34" charset="0"/>
              </a:rPr>
              <a:t>Other sorts of sentence</a:t>
            </a:r>
          </a:p>
          <a:p>
            <a:pPr eaLnBrk="1" hangingPunct="1">
              <a:defRPr/>
            </a:pPr>
            <a:endParaRPr lang="en-US" sz="2600" dirty="0" smtClean="0"/>
          </a:p>
        </p:txBody>
      </p:sp>
    </p:spTree>
    <p:extLst>
      <p:ext uri="{BB962C8B-B14F-4D97-AF65-F5344CB8AC3E}">
        <p14:creationId xmlns:p14="http://schemas.microsoft.com/office/powerpoint/2010/main" val="428651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dissolve">
                                      <p:cBhvr>
                                        <p:cTn id="7" dur="500"/>
                                        <p:tgtEl>
                                          <p:spTgt spid="2969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9699">
                                            <p:txEl>
                                              <p:pRg st="1" end="1"/>
                                            </p:txEl>
                                          </p:spTgt>
                                        </p:tgtEl>
                                        <p:attrNameLst>
                                          <p:attrName>style.visibility</p:attrName>
                                        </p:attrNameLst>
                                      </p:cBhvr>
                                      <p:to>
                                        <p:strVal val="visible"/>
                                      </p:to>
                                    </p:set>
                                    <p:animEffect transition="in" filter="dissolve">
                                      <p:cBhvr>
                                        <p:cTn id="10" dur="500"/>
                                        <p:tgtEl>
                                          <p:spTgt spid="29699">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9699">
                                            <p:txEl>
                                              <p:pRg st="2" end="2"/>
                                            </p:txEl>
                                          </p:spTgt>
                                        </p:tgtEl>
                                        <p:attrNameLst>
                                          <p:attrName>style.visibility</p:attrName>
                                        </p:attrNameLst>
                                      </p:cBhvr>
                                      <p:to>
                                        <p:strVal val="visible"/>
                                      </p:to>
                                    </p:set>
                                    <p:animEffect transition="in" filter="dissolve">
                                      <p:cBhvr>
                                        <p:cTn id="13" dur="500"/>
                                        <p:tgtEl>
                                          <p:spTgt spid="29699">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9699">
                                            <p:txEl>
                                              <p:pRg st="3" end="3"/>
                                            </p:txEl>
                                          </p:spTgt>
                                        </p:tgtEl>
                                        <p:attrNameLst>
                                          <p:attrName>style.visibility</p:attrName>
                                        </p:attrNameLst>
                                      </p:cBhvr>
                                      <p:to>
                                        <p:strVal val="visible"/>
                                      </p:to>
                                    </p:set>
                                    <p:animEffect transition="in" filter="dissolve">
                                      <p:cBhvr>
                                        <p:cTn id="16" dur="500"/>
                                        <p:tgtEl>
                                          <p:spTgt spid="29699">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9699">
                                            <p:txEl>
                                              <p:pRg st="4" end="4"/>
                                            </p:txEl>
                                          </p:spTgt>
                                        </p:tgtEl>
                                        <p:attrNameLst>
                                          <p:attrName>style.visibility</p:attrName>
                                        </p:attrNameLst>
                                      </p:cBhvr>
                                      <p:to>
                                        <p:strVal val="visible"/>
                                      </p:to>
                                    </p:set>
                                    <p:animEffect transition="in" filter="dissolve">
                                      <p:cBhvr>
                                        <p:cTn id="19" dur="500"/>
                                        <p:tgtEl>
                                          <p:spTgt spid="296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1738313" y="1135693"/>
            <a:ext cx="5497512" cy="1219199"/>
          </a:xfrm>
        </p:spPr>
        <p:txBody>
          <a:bodyPr wrap="square" numCol="1" anchorCtr="1" compatLnSpc="1">
            <a:prstTxWarp prst="textNoShape">
              <a:avLst/>
            </a:prstTxWarp>
          </a:bodyPr>
          <a:lstStyle/>
          <a:p>
            <a:pPr eaLnBrk="1" hangingPunct="1">
              <a:defRPr/>
            </a:pPr>
            <a:r>
              <a:rPr lang="en-GB" dirty="0" smtClean="0">
                <a:latin typeface="MV Boli" panose="02000500030200090000" pitchFamily="2" charset="0"/>
                <a:cs typeface="MV Boli" panose="02000500030200090000" pitchFamily="2" charset="0"/>
              </a:rPr>
              <a:t>Apples </a:t>
            </a:r>
            <a:endParaRPr lang="en-US" dirty="0" smtClean="0">
              <a:latin typeface="MV Boli" panose="02000500030200090000" pitchFamily="2" charset="0"/>
              <a:cs typeface="MV Boli" panose="02000500030200090000" pitchFamily="2" charset="0"/>
            </a:endParaRPr>
          </a:p>
        </p:txBody>
      </p:sp>
      <p:sp>
        <p:nvSpPr>
          <p:cNvPr id="31747" name="Rectangle 3"/>
          <p:cNvSpPr>
            <a:spLocks noGrp="1" noChangeArrowheads="1"/>
          </p:cNvSpPr>
          <p:nvPr>
            <p:ph type="body" idx="4294967295"/>
          </p:nvPr>
        </p:nvSpPr>
        <p:spPr>
          <a:xfrm>
            <a:off x="372269" y="2126294"/>
            <a:ext cx="8229600" cy="4876800"/>
          </a:xfrm>
        </p:spPr>
        <p:txBody>
          <a:bodyPr/>
          <a:lstStyle/>
          <a:p>
            <a:pPr eaLnBrk="1" hangingPunct="1">
              <a:defRPr/>
            </a:pPr>
            <a:r>
              <a:rPr lang="en-GB" sz="2600" dirty="0" smtClean="0">
                <a:latin typeface="Arial" panose="020B0604020202020204" pitchFamily="34" charset="0"/>
                <a:cs typeface="Arial" panose="020B0604020202020204" pitchFamily="34" charset="0"/>
              </a:rPr>
              <a:t>You have 60 seconds</a:t>
            </a:r>
          </a:p>
          <a:p>
            <a:pPr eaLnBrk="1" hangingPunct="1">
              <a:defRPr/>
            </a:pPr>
            <a:r>
              <a:rPr lang="en-GB" sz="2600" dirty="0" smtClean="0">
                <a:latin typeface="Arial" panose="020B0604020202020204" pitchFamily="34" charset="0"/>
                <a:cs typeface="Arial" panose="020B0604020202020204" pitchFamily="34" charset="0"/>
              </a:rPr>
              <a:t>In the target language</a:t>
            </a:r>
          </a:p>
          <a:p>
            <a:pPr eaLnBrk="1" hangingPunct="1">
              <a:defRPr/>
            </a:pPr>
            <a:r>
              <a:rPr lang="en-GB" sz="2600" dirty="0" smtClean="0">
                <a:latin typeface="Arial" panose="020B0604020202020204" pitchFamily="34" charset="0"/>
                <a:cs typeface="Arial" panose="020B0604020202020204" pitchFamily="34" charset="0"/>
              </a:rPr>
              <a:t>Take it in turns</a:t>
            </a:r>
          </a:p>
          <a:p>
            <a:pPr eaLnBrk="1" hangingPunct="1">
              <a:defRPr/>
            </a:pPr>
            <a:r>
              <a:rPr lang="en-GB" sz="2600" dirty="0" smtClean="0">
                <a:latin typeface="Arial" panose="020B0604020202020204" pitchFamily="34" charset="0"/>
                <a:cs typeface="Arial" panose="020B0604020202020204" pitchFamily="34" charset="0"/>
              </a:rPr>
              <a:t>Say as many sentences about an apple, or apples as you can – from any of the categories - to your neighbour</a:t>
            </a:r>
          </a:p>
          <a:p>
            <a:pPr eaLnBrk="1" hangingPunct="1">
              <a:defRPr/>
            </a:pPr>
            <a:endParaRPr lang="en-GB" sz="2600" dirty="0" smtClean="0">
              <a:latin typeface="Arial" panose="020B0604020202020204" pitchFamily="34" charset="0"/>
              <a:cs typeface="Arial" panose="020B0604020202020204" pitchFamily="34" charset="0"/>
            </a:endParaRPr>
          </a:p>
          <a:p>
            <a:pPr eaLnBrk="1" hangingPunct="1">
              <a:defRPr/>
            </a:pPr>
            <a:r>
              <a:rPr lang="en-GB" sz="2600" dirty="0" smtClean="0">
                <a:latin typeface="Arial" panose="020B0604020202020204" pitchFamily="34" charset="0"/>
                <a:cs typeface="Arial" panose="020B0604020202020204" pitchFamily="34" charset="0"/>
              </a:rPr>
              <a:t>E.g. I like .. , How much is ..?</a:t>
            </a:r>
          </a:p>
          <a:p>
            <a:pPr eaLnBrk="1" hangingPunct="1">
              <a:defRPr/>
            </a:pPr>
            <a:endParaRPr lang="en-US" sz="2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28294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338208" y="321714"/>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8" name="WordArt 3"/>
          <p:cNvSpPr>
            <a:spLocks noChangeArrowheads="1" noChangeShapeType="1" noTextEdit="1"/>
          </p:cNvSpPr>
          <p:nvPr/>
        </p:nvSpPr>
        <p:spPr bwMode="auto">
          <a:xfrm>
            <a:off x="210246" y="3224213"/>
            <a:ext cx="8647112"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fr-FR" sz="3600" kern="10" dirty="0" smtClean="0">
                <a:solidFill>
                  <a:prstClr val="black"/>
                </a:solidFill>
                <a:cs typeface="Calibri"/>
              </a:rPr>
              <a:t>¿</a:t>
            </a:r>
            <a:r>
              <a:rPr lang="fr-FR" sz="3600" kern="10" dirty="0" err="1" smtClean="0">
                <a:solidFill>
                  <a:prstClr val="black"/>
                </a:solidFill>
                <a:cs typeface="Calibri"/>
              </a:rPr>
              <a:t>Qué</a:t>
            </a:r>
            <a:r>
              <a:rPr lang="fr-FR" sz="3600" kern="10" dirty="0" smtClean="0">
                <a:solidFill>
                  <a:prstClr val="black"/>
                </a:solidFill>
                <a:cs typeface="Calibri"/>
              </a:rPr>
              <a:t> </a:t>
            </a:r>
            <a:r>
              <a:rPr lang="fr-FR" sz="3600" kern="10" dirty="0" err="1" smtClean="0">
                <a:solidFill>
                  <a:prstClr val="black"/>
                </a:solidFill>
                <a:cs typeface="Calibri"/>
              </a:rPr>
              <a:t>estudias</a:t>
            </a:r>
            <a:r>
              <a:rPr lang="fr-FR" sz="3600" kern="10" dirty="0" smtClean="0">
                <a:solidFill>
                  <a:prstClr val="black"/>
                </a:solidFill>
                <a:cs typeface="Calibri"/>
              </a:rPr>
              <a:t>?</a:t>
            </a:r>
            <a:endParaRPr lang="en-GB" sz="3600" kern="10" dirty="0">
              <a:solidFill>
                <a:prstClr val="black"/>
              </a:solidFill>
              <a:cs typeface="Calibri"/>
            </a:endParaRPr>
          </a:p>
        </p:txBody>
      </p:sp>
      <p:sp>
        <p:nvSpPr>
          <p:cNvPr id="9" name="Text Box 4"/>
          <p:cNvSpPr txBox="1">
            <a:spLocks noChangeArrowheads="1"/>
          </p:cNvSpPr>
          <p:nvPr/>
        </p:nvSpPr>
        <p:spPr bwMode="auto">
          <a:xfrm>
            <a:off x="210245" y="4010025"/>
            <a:ext cx="8647113" cy="461963"/>
          </a:xfrm>
          <a:prstGeom prst="rect">
            <a:avLst/>
          </a:prstGeom>
          <a:solidFill>
            <a:srgbClr val="FF6600"/>
          </a:solidFill>
          <a:ln w="38100">
            <a:solidFill>
              <a:schemeClr val="bg2"/>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400" b="1">
                <a:solidFill>
                  <a:prstClr val="black"/>
                </a:solidFill>
              </a:rPr>
              <a:t>Your answer must contain EXACTLY 7 words!</a:t>
            </a:r>
          </a:p>
        </p:txBody>
      </p:sp>
      <p:sp>
        <p:nvSpPr>
          <p:cNvPr id="12" name="WordArt 3"/>
          <p:cNvSpPr>
            <a:spLocks noChangeArrowheads="1" noChangeShapeType="1" noTextEdit="1"/>
          </p:cNvSpPr>
          <p:nvPr/>
        </p:nvSpPr>
        <p:spPr bwMode="auto">
          <a:xfrm>
            <a:off x="281683" y="4581525"/>
            <a:ext cx="8647113"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fr-FR" sz="3600" kern="10" dirty="0" smtClean="0">
                <a:solidFill>
                  <a:prstClr val="black"/>
                </a:solidFill>
                <a:cs typeface="Calibri"/>
              </a:rPr>
              <a:t>¿</a:t>
            </a:r>
            <a:r>
              <a:rPr lang="fr-FR" sz="3600" kern="10" dirty="0" err="1" smtClean="0">
                <a:solidFill>
                  <a:prstClr val="black"/>
                </a:solidFill>
                <a:cs typeface="Calibri"/>
              </a:rPr>
              <a:t>Cuál</a:t>
            </a:r>
            <a:r>
              <a:rPr lang="fr-FR" sz="3600" kern="10" dirty="0" smtClean="0">
                <a:solidFill>
                  <a:prstClr val="black"/>
                </a:solidFill>
                <a:cs typeface="Calibri"/>
              </a:rPr>
              <a:t> es tu </a:t>
            </a:r>
            <a:r>
              <a:rPr lang="fr-FR" sz="3600" kern="10" dirty="0" err="1" smtClean="0">
                <a:solidFill>
                  <a:prstClr val="black"/>
                </a:solidFill>
                <a:cs typeface="Calibri"/>
              </a:rPr>
              <a:t>asignatura</a:t>
            </a:r>
            <a:r>
              <a:rPr lang="fr-FR" sz="3600" kern="10" dirty="0" smtClean="0">
                <a:solidFill>
                  <a:prstClr val="black"/>
                </a:solidFill>
                <a:cs typeface="Calibri"/>
              </a:rPr>
              <a:t> </a:t>
            </a:r>
            <a:r>
              <a:rPr lang="fr-FR" sz="3600" kern="10" dirty="0" err="1" smtClean="0">
                <a:solidFill>
                  <a:prstClr val="black"/>
                </a:solidFill>
                <a:cs typeface="Calibri"/>
              </a:rPr>
              <a:t>preferida</a:t>
            </a:r>
            <a:r>
              <a:rPr lang="fr-FR" sz="3600" kern="10" dirty="0" smtClean="0">
                <a:solidFill>
                  <a:prstClr val="black"/>
                </a:solidFill>
                <a:cs typeface="Calibri"/>
              </a:rPr>
              <a:t>?</a:t>
            </a:r>
            <a:endParaRPr lang="en-GB" sz="3600" kern="10" dirty="0">
              <a:solidFill>
                <a:prstClr val="black"/>
              </a:solidFill>
              <a:cs typeface="Calibri"/>
            </a:endParaRPr>
          </a:p>
        </p:txBody>
      </p:sp>
      <p:sp>
        <p:nvSpPr>
          <p:cNvPr id="13" name="Text Box 4"/>
          <p:cNvSpPr txBox="1">
            <a:spLocks noChangeArrowheads="1"/>
          </p:cNvSpPr>
          <p:nvPr/>
        </p:nvSpPr>
        <p:spPr bwMode="auto">
          <a:xfrm>
            <a:off x="210245" y="5438775"/>
            <a:ext cx="8647113" cy="461963"/>
          </a:xfrm>
          <a:prstGeom prst="rect">
            <a:avLst/>
          </a:prstGeom>
          <a:solidFill>
            <a:srgbClr val="FF6600"/>
          </a:solidFill>
          <a:ln w="38100">
            <a:solidFill>
              <a:schemeClr val="bg2"/>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2400" b="1" dirty="0">
                <a:solidFill>
                  <a:prstClr val="black"/>
                </a:solidFill>
              </a:rPr>
              <a:t>Your answer must contain more than </a:t>
            </a:r>
            <a:r>
              <a:rPr lang="en-GB" sz="2400" b="1" dirty="0" smtClean="0">
                <a:solidFill>
                  <a:prstClr val="black"/>
                </a:solidFill>
              </a:rPr>
              <a:t>9 </a:t>
            </a:r>
            <a:r>
              <a:rPr lang="en-GB" sz="2400" b="1" dirty="0">
                <a:solidFill>
                  <a:prstClr val="black"/>
                </a:solidFill>
              </a:rPr>
              <a:t>words!</a:t>
            </a:r>
          </a:p>
        </p:txBody>
      </p:sp>
      <p:pic>
        <p:nvPicPr>
          <p:cNvPr id="14"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18742" y="1083469"/>
            <a:ext cx="3726944" cy="21478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15" name="Title 1"/>
          <p:cNvSpPr txBox="1">
            <a:spLocks/>
          </p:cNvSpPr>
          <p:nvPr/>
        </p:nvSpPr>
        <p:spPr>
          <a:xfrm>
            <a:off x="2945356" y="442913"/>
            <a:ext cx="8229600" cy="1143000"/>
          </a:xfrm>
          <a:prstGeom prst="rect">
            <a:avLst/>
          </a:prstGeom>
          <a:ln w="57150">
            <a:no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dirty="0" smtClean="0">
                <a:solidFill>
                  <a:prstClr val="black"/>
                </a:solidFill>
                <a:latin typeface="MV Boli" panose="02000500030200090000" pitchFamily="2" charset="0"/>
                <a:cs typeface="MV Boli" panose="02000500030200090000" pitchFamily="2" charset="0"/>
              </a:rPr>
              <a:t>Target talk</a:t>
            </a:r>
            <a:endParaRPr lang="fr-FR" sz="4000" b="1" dirty="0">
              <a:solidFill>
                <a:prstClr val="black"/>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29995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12"/>
                                        </p:tgtEl>
                                        <p:attrNameLst>
                                          <p:attrName>style.visibility</p:attrName>
                                        </p:attrNameLst>
                                      </p:cBhvr>
                                      <p:to>
                                        <p:strVal val="visible"/>
                                      </p:to>
                                    </p:set>
                                    <p:anim by="(-#ppt_w*2)" calcmode="lin" valueType="num">
                                      <p:cBhvr rctx="PPT">
                                        <p:cTn id="14" dur="500" autoRev="1" fill="hold">
                                          <p:stCondLst>
                                            <p:cond delay="0"/>
                                          </p:stCondLst>
                                        </p:cTn>
                                        <p:tgtEl>
                                          <p:spTgt spid="12"/>
                                        </p:tgtEl>
                                        <p:attrNameLst>
                                          <p:attrName>ppt_w</p:attrName>
                                        </p:attrNameLst>
                                      </p:cBhvr>
                                    </p:anim>
                                    <p:anim by="(#ppt_w*0.50)" calcmode="lin" valueType="num">
                                      <p:cBhvr>
                                        <p:cTn id="15" dur="500" decel="50000" autoRev="1" fill="hold">
                                          <p:stCondLst>
                                            <p:cond delay="0"/>
                                          </p:stCondLst>
                                        </p:cTn>
                                        <p:tgtEl>
                                          <p:spTgt spid="12"/>
                                        </p:tgtEl>
                                        <p:attrNameLst>
                                          <p:attrName>ppt_x</p:attrName>
                                        </p:attrNameLst>
                                      </p:cBhvr>
                                    </p:anim>
                                    <p:anim from="(-#ppt_h/2)" to="(#ppt_y)" calcmode="lin" valueType="num">
                                      <p:cBhvr>
                                        <p:cTn id="16" dur="1000" fill="hold">
                                          <p:stCondLst>
                                            <p:cond delay="0"/>
                                          </p:stCondLst>
                                        </p:cTn>
                                        <p:tgtEl>
                                          <p:spTgt spid="12"/>
                                        </p:tgtEl>
                                        <p:attrNameLst>
                                          <p:attrName>ppt_y</p:attrName>
                                        </p:attrNameLst>
                                      </p:cBhvr>
                                    </p:anim>
                                    <p:animRot by="21600000">
                                      <p:cBhvr>
                                        <p:cTn id="17" dur="1000" fill="hold">
                                          <p:stCondLst>
                                            <p:cond delay="0"/>
                                          </p:stCondLst>
                                        </p:cTn>
                                        <p:tgtEl>
                                          <p:spTgt spid="1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ppt_x</p:attrName>
                                        </p:attrNameLst>
                                      </p:cBhvr>
                                      <p:tavLst>
                                        <p:tav tm="0">
                                          <p:val>
                                            <p:strVal val="#ppt_x-.2"/>
                                          </p:val>
                                        </p:tav>
                                        <p:tav tm="100000">
                                          <p:val>
                                            <p:strVal val="#ppt_x"/>
                                          </p:val>
                                        </p:tav>
                                      </p:tavLst>
                                    </p:anim>
                                    <p:anim calcmode="lin" valueType="num">
                                      <p:cBhvr>
                                        <p:cTn id="23"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r="11200"/>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l="5933" r="9499" b="4477"/>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l="11189"/>
          <a:stretch>
            <a:fillRect/>
          </a:stretch>
        </p:blipFill>
        <p:spPr bwMode="auto">
          <a:xfrm>
            <a:off x="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0"/>
            <a:ext cx="4536504" cy="769441"/>
          </a:xfrm>
          <a:prstGeom prst="rect">
            <a:avLst/>
          </a:prstGeom>
          <a:noFill/>
        </p:spPr>
        <p:txBody>
          <a:bodyPr wrap="square" rtlCol="0">
            <a:spAutoFit/>
          </a:bodyPr>
          <a:lstStyle/>
          <a:p>
            <a:r>
              <a:rPr lang="en-GB" sz="4400" b="1" dirty="0" smtClean="0">
                <a:solidFill>
                  <a:schemeClr val="bg1"/>
                </a:solidFill>
                <a:latin typeface="MV Boli" panose="02000500030200090000" pitchFamily="2" charset="0"/>
                <a:cs typeface="MV Boli" panose="02000500030200090000" pitchFamily="2" charset="0"/>
              </a:rPr>
              <a:t>Odd one out</a:t>
            </a:r>
            <a:endParaRPr lang="en-GB" sz="4400" b="1"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4692287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anim calcmode="lin" valueType="num">
                                      <p:cBhvr>
                                        <p:cTn id="15" dur="500" fill="hold"/>
                                        <p:tgtEl>
                                          <p:spTgt spid="3075"/>
                                        </p:tgtEl>
                                        <p:attrNameLst>
                                          <p:attrName>ppt_w</p:attrName>
                                        </p:attrNameLst>
                                      </p:cBhvr>
                                      <p:tavLst>
                                        <p:tav tm="0">
                                          <p:val>
                                            <p:fltVal val="0"/>
                                          </p:val>
                                        </p:tav>
                                        <p:tav tm="100000">
                                          <p:val>
                                            <p:strVal val="#ppt_w"/>
                                          </p:val>
                                        </p:tav>
                                      </p:tavLst>
                                    </p:anim>
                                    <p:anim calcmode="lin" valueType="num">
                                      <p:cBhvr>
                                        <p:cTn id="16" dur="500" fill="hold"/>
                                        <p:tgtEl>
                                          <p:spTgt spid="3075"/>
                                        </p:tgtEl>
                                        <p:attrNameLst>
                                          <p:attrName>ppt_h</p:attrName>
                                        </p:attrNameLst>
                                      </p:cBhvr>
                                      <p:tavLst>
                                        <p:tav tm="0">
                                          <p:val>
                                            <p:fltVal val="0"/>
                                          </p:val>
                                        </p:tav>
                                        <p:tav tm="100000">
                                          <p:val>
                                            <p:strVal val="#ppt_h"/>
                                          </p:val>
                                        </p:tav>
                                      </p:tavLst>
                                    </p:anim>
                                    <p:anim calcmode="lin" valueType="num">
                                      <p:cBhvr>
                                        <p:cTn id="17" dur="500" fill="hold"/>
                                        <p:tgtEl>
                                          <p:spTgt spid="3075"/>
                                        </p:tgtEl>
                                        <p:attrNameLst>
                                          <p:attrName>style.rotation</p:attrName>
                                        </p:attrNameLst>
                                      </p:cBhvr>
                                      <p:tavLst>
                                        <p:tav tm="0">
                                          <p:val>
                                            <p:fltVal val="360"/>
                                          </p:val>
                                        </p:tav>
                                        <p:tav tm="100000">
                                          <p:val>
                                            <p:fltVal val="0"/>
                                          </p:val>
                                        </p:tav>
                                      </p:tavLst>
                                    </p:anim>
                                    <p:animEffect transition="in" filter="fade">
                                      <p:cBhvr>
                                        <p:cTn id="18" dur="500"/>
                                        <p:tgtEl>
                                          <p:spTgt spid="307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3077"/>
                                        </p:tgtEl>
                                        <p:attrNameLst>
                                          <p:attrName>style.visibility</p:attrName>
                                        </p:attrNameLst>
                                      </p:cBhvr>
                                      <p:to>
                                        <p:strVal val="visible"/>
                                      </p:to>
                                    </p:set>
                                    <p:anim calcmode="lin" valueType="num">
                                      <p:cBhvr>
                                        <p:cTn id="23" dur="500" fill="hold"/>
                                        <p:tgtEl>
                                          <p:spTgt spid="3077"/>
                                        </p:tgtEl>
                                        <p:attrNameLst>
                                          <p:attrName>ppt_w</p:attrName>
                                        </p:attrNameLst>
                                      </p:cBhvr>
                                      <p:tavLst>
                                        <p:tav tm="0">
                                          <p:val>
                                            <p:fltVal val="0"/>
                                          </p:val>
                                        </p:tav>
                                        <p:tav tm="100000">
                                          <p:val>
                                            <p:strVal val="#ppt_w"/>
                                          </p:val>
                                        </p:tav>
                                      </p:tavLst>
                                    </p:anim>
                                    <p:anim calcmode="lin" valueType="num">
                                      <p:cBhvr>
                                        <p:cTn id="24" dur="500" fill="hold"/>
                                        <p:tgtEl>
                                          <p:spTgt spid="3077"/>
                                        </p:tgtEl>
                                        <p:attrNameLst>
                                          <p:attrName>ppt_h</p:attrName>
                                        </p:attrNameLst>
                                      </p:cBhvr>
                                      <p:tavLst>
                                        <p:tav tm="0">
                                          <p:val>
                                            <p:fltVal val="0"/>
                                          </p:val>
                                        </p:tav>
                                        <p:tav tm="100000">
                                          <p:val>
                                            <p:strVal val="#ppt_h"/>
                                          </p:val>
                                        </p:tav>
                                      </p:tavLst>
                                    </p:anim>
                                    <p:anim calcmode="lin" valueType="num">
                                      <p:cBhvr>
                                        <p:cTn id="25" dur="500" fill="hold"/>
                                        <p:tgtEl>
                                          <p:spTgt spid="3077"/>
                                        </p:tgtEl>
                                        <p:attrNameLst>
                                          <p:attrName>style.rotation</p:attrName>
                                        </p:attrNameLst>
                                      </p:cBhvr>
                                      <p:tavLst>
                                        <p:tav tm="0">
                                          <p:val>
                                            <p:fltVal val="360"/>
                                          </p:val>
                                        </p:tav>
                                        <p:tav tm="100000">
                                          <p:val>
                                            <p:fltVal val="0"/>
                                          </p:val>
                                        </p:tav>
                                      </p:tavLst>
                                    </p:anim>
                                    <p:animEffect transition="in" filter="fade">
                                      <p:cBhvr>
                                        <p:cTn id="26" dur="500"/>
                                        <p:tgtEl>
                                          <p:spTgt spid="307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3076"/>
                                        </p:tgtEl>
                                        <p:attrNameLst>
                                          <p:attrName>style.visibility</p:attrName>
                                        </p:attrNameLst>
                                      </p:cBhvr>
                                      <p:to>
                                        <p:strVal val="visible"/>
                                      </p:to>
                                    </p:set>
                                    <p:anim calcmode="lin" valueType="num">
                                      <p:cBhvr>
                                        <p:cTn id="31" dur="500" fill="hold"/>
                                        <p:tgtEl>
                                          <p:spTgt spid="3076"/>
                                        </p:tgtEl>
                                        <p:attrNameLst>
                                          <p:attrName>ppt_w</p:attrName>
                                        </p:attrNameLst>
                                      </p:cBhvr>
                                      <p:tavLst>
                                        <p:tav tm="0">
                                          <p:val>
                                            <p:fltVal val="0"/>
                                          </p:val>
                                        </p:tav>
                                        <p:tav tm="100000">
                                          <p:val>
                                            <p:strVal val="#ppt_w"/>
                                          </p:val>
                                        </p:tav>
                                      </p:tavLst>
                                    </p:anim>
                                    <p:anim calcmode="lin" valueType="num">
                                      <p:cBhvr>
                                        <p:cTn id="32" dur="500" fill="hold"/>
                                        <p:tgtEl>
                                          <p:spTgt spid="3076"/>
                                        </p:tgtEl>
                                        <p:attrNameLst>
                                          <p:attrName>ppt_h</p:attrName>
                                        </p:attrNameLst>
                                      </p:cBhvr>
                                      <p:tavLst>
                                        <p:tav tm="0">
                                          <p:val>
                                            <p:fltVal val="0"/>
                                          </p:val>
                                        </p:tav>
                                        <p:tav tm="100000">
                                          <p:val>
                                            <p:strVal val="#ppt_h"/>
                                          </p:val>
                                        </p:tav>
                                      </p:tavLst>
                                    </p:anim>
                                    <p:anim calcmode="lin" valueType="num">
                                      <p:cBhvr>
                                        <p:cTn id="33" dur="500" fill="hold"/>
                                        <p:tgtEl>
                                          <p:spTgt spid="3076"/>
                                        </p:tgtEl>
                                        <p:attrNameLst>
                                          <p:attrName>style.rotation</p:attrName>
                                        </p:attrNameLst>
                                      </p:cBhvr>
                                      <p:tavLst>
                                        <p:tav tm="0">
                                          <p:val>
                                            <p:fltVal val="360"/>
                                          </p:val>
                                        </p:tav>
                                        <p:tav tm="100000">
                                          <p:val>
                                            <p:fltVal val="0"/>
                                          </p:val>
                                        </p:tav>
                                      </p:tavLst>
                                    </p:anim>
                                    <p:animEffect transition="in" filter="fade">
                                      <p:cBhvr>
                                        <p:cTn id="34"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Title 9"/>
          <p:cNvSpPr>
            <a:spLocks noGrp="1"/>
          </p:cNvSpPr>
          <p:nvPr>
            <p:ph type="title"/>
          </p:nvPr>
        </p:nvSpPr>
        <p:spPr>
          <a:xfrm>
            <a:off x="628650" y="1030288"/>
            <a:ext cx="7886700" cy="660401"/>
          </a:xfrm>
        </p:spPr>
        <p:txBody>
          <a:bodyPr>
            <a:normAutofit fontScale="90000"/>
          </a:bodyPr>
          <a:lstStyle/>
          <a:p>
            <a:r>
              <a:rPr lang="en-GB" dirty="0" smtClean="0">
                <a:latin typeface="MV Boli" panose="02000500030200090000" pitchFamily="2" charset="0"/>
                <a:cs typeface="MV Boli" panose="02000500030200090000" pitchFamily="2" charset="0"/>
              </a:rPr>
              <a:t>GCSE Speaking 2018</a:t>
            </a:r>
            <a:endParaRPr lang="en-GB" dirty="0">
              <a:latin typeface="MV Boli" panose="02000500030200090000" pitchFamily="2" charset="0"/>
              <a:cs typeface="MV Boli" panose="02000500030200090000" pitchFamily="2" charset="0"/>
            </a:endParaRPr>
          </a:p>
        </p:txBody>
      </p:sp>
      <p:sp>
        <p:nvSpPr>
          <p:cNvPr id="11" name="Content Placeholder 10"/>
          <p:cNvSpPr>
            <a:spLocks noGrp="1"/>
          </p:cNvSpPr>
          <p:nvPr>
            <p:ph idx="1"/>
          </p:nvPr>
        </p:nvSpPr>
        <p:spPr>
          <a:xfrm>
            <a:off x="628650" y="1825625"/>
            <a:ext cx="7886700" cy="4941888"/>
          </a:xfrm>
        </p:spPr>
        <p:txBody>
          <a:bodyPr>
            <a:normAutofit fontScale="77500" lnSpcReduction="20000"/>
          </a:bodyPr>
          <a:lstStyle/>
          <a:p>
            <a:pPr>
              <a:lnSpc>
                <a:spcPct val="100000"/>
              </a:lnSpc>
              <a:buFont typeface="Wingdings" panose="05000000000000000000" pitchFamily="2" charset="2"/>
              <a:buChar char="§"/>
            </a:pPr>
            <a:r>
              <a:rPr lang="en-GB" sz="3200" dirty="0">
                <a:latin typeface="Arial" panose="020B0604020202020204" pitchFamily="34" charset="0"/>
                <a:cs typeface="Arial" panose="020B0604020202020204" pitchFamily="34" charset="0"/>
              </a:rPr>
              <a:t> </a:t>
            </a:r>
            <a:r>
              <a:rPr lang="en-GB" b="1" dirty="0">
                <a:solidFill>
                  <a:srgbClr val="0070C0"/>
                </a:solidFill>
                <a:latin typeface="Arial" panose="020B0604020202020204" pitchFamily="34" charset="0"/>
                <a:cs typeface="Arial" panose="020B0604020202020204" pitchFamily="34" charset="0"/>
              </a:rPr>
              <a:t>unpredictability</a:t>
            </a:r>
            <a:r>
              <a:rPr lang="en-GB" dirty="0">
                <a:solidFill>
                  <a:srgbClr val="0070C0"/>
                </a:solidFill>
                <a:latin typeface="Arial" panose="020B0604020202020204" pitchFamily="34" charset="0"/>
                <a:cs typeface="Arial" panose="020B0604020202020204" pitchFamily="34" charset="0"/>
              </a:rPr>
              <a:t/>
            </a:r>
            <a:br>
              <a:rPr lang="en-GB" dirty="0">
                <a:solidFill>
                  <a:srgbClr val="0070C0"/>
                </a:solidFill>
                <a:latin typeface="Arial" panose="020B0604020202020204" pitchFamily="34" charset="0"/>
                <a:cs typeface="Arial" panose="020B0604020202020204" pitchFamily="34" charset="0"/>
              </a:rPr>
            </a:br>
            <a:r>
              <a:rPr lang="en-GB" dirty="0">
                <a:solidFill>
                  <a:srgbClr val="0070C0"/>
                </a:solidFill>
                <a:latin typeface="Arial" panose="020B0604020202020204" pitchFamily="34" charset="0"/>
                <a:cs typeface="Arial" panose="020B0604020202020204" pitchFamily="34" charset="0"/>
              </a:rPr>
              <a:t>“ the awarding organisation must take all reasonable steps to </a:t>
            </a:r>
            <a:r>
              <a:rPr lang="en-GB" b="1" i="1" dirty="0">
                <a:solidFill>
                  <a:srgbClr val="0070C0"/>
                </a:solidFill>
                <a:latin typeface="Arial" panose="020B0604020202020204" pitchFamily="34" charset="0"/>
                <a:cs typeface="Arial" panose="020B0604020202020204" pitchFamily="34" charset="0"/>
              </a:rPr>
              <a:t>minimise the predictability </a:t>
            </a:r>
            <a:r>
              <a:rPr lang="en-GB" dirty="0">
                <a:solidFill>
                  <a:srgbClr val="0070C0"/>
                </a:solidFill>
                <a:latin typeface="Arial" panose="020B0604020202020204" pitchFamily="34" charset="0"/>
                <a:cs typeface="Arial" panose="020B0604020202020204" pitchFamily="34" charset="0"/>
              </a:rPr>
              <a:t>of each such assessment.”</a:t>
            </a:r>
          </a:p>
          <a:p>
            <a:pPr>
              <a:lnSpc>
                <a:spcPct val="100000"/>
              </a:lnSpc>
              <a:buFont typeface="Wingdings" panose="05000000000000000000" pitchFamily="2" charset="2"/>
              <a:buChar char="§"/>
            </a:pPr>
            <a:r>
              <a:rPr lang="en-GB" dirty="0">
                <a:latin typeface="Arial" panose="020B0604020202020204" pitchFamily="34" charset="0"/>
                <a:cs typeface="Arial" panose="020B0604020202020204" pitchFamily="34" charset="0"/>
              </a:rPr>
              <a:t> preparation time (between 10 and 12 minutes)</a:t>
            </a:r>
          </a:p>
          <a:p>
            <a:pPr>
              <a:lnSpc>
                <a:spcPct val="100000"/>
              </a:lnSpc>
              <a:buFont typeface="Wingdings" panose="05000000000000000000" pitchFamily="2" charset="2"/>
              <a:buChar char="§"/>
            </a:pPr>
            <a:r>
              <a:rPr lang="en-GB" dirty="0">
                <a:latin typeface="Arial" panose="020B0604020202020204" pitchFamily="34" charset="0"/>
                <a:cs typeface="Arial" panose="020B0604020202020204" pitchFamily="34" charset="0"/>
              </a:rPr>
              <a:t> teacher-conducted, audio-recorded, awarding body-assessed</a:t>
            </a:r>
          </a:p>
          <a:p>
            <a:pPr>
              <a:lnSpc>
                <a:spcPct val="100000"/>
              </a:lnSpc>
              <a:buFont typeface="Wingdings" panose="05000000000000000000" pitchFamily="2" charset="2"/>
              <a:buChar char="§"/>
            </a:pPr>
            <a:r>
              <a:rPr lang="en-GB" dirty="0">
                <a:latin typeface="Arial" panose="020B0604020202020204" pitchFamily="34" charset="0"/>
                <a:cs typeface="Arial" panose="020B0604020202020204" pitchFamily="34" charset="0"/>
              </a:rPr>
              <a:t> conversation (more than one topic, only one of which may be chosen by the learner in advance of the assessment)</a:t>
            </a:r>
          </a:p>
          <a:p>
            <a:pPr>
              <a:lnSpc>
                <a:spcPct val="100000"/>
              </a:lnSpc>
              <a:buFont typeface="Wingdings" panose="05000000000000000000" pitchFamily="2" charset="2"/>
              <a:buChar char="§"/>
            </a:pPr>
            <a:r>
              <a:rPr lang="en-GB" dirty="0">
                <a:latin typeface="Arial" panose="020B0604020202020204" pitchFamily="34" charset="0"/>
                <a:cs typeface="Arial" panose="020B0604020202020204" pitchFamily="34" charset="0"/>
              </a:rPr>
              <a:t> two further tasks, from the following: (role play, response to visual stimulus, response to textual stimulus, response to stimulus with visuals and text)</a:t>
            </a:r>
          </a:p>
          <a:p>
            <a:pPr>
              <a:lnSpc>
                <a:spcPct val="100000"/>
              </a:lnSpc>
              <a:buFont typeface="Wingdings" panose="05000000000000000000" pitchFamily="2" charset="2"/>
              <a:buChar char="§"/>
            </a:pPr>
            <a:r>
              <a:rPr lang="en-GB" dirty="0">
                <a:latin typeface="Arial" panose="020B0604020202020204" pitchFamily="34" charset="0"/>
                <a:cs typeface="Arial" panose="020B0604020202020204" pitchFamily="34" charset="0"/>
              </a:rPr>
              <a:t> no dictionaries</a:t>
            </a:r>
          </a:p>
          <a:p>
            <a:pPr>
              <a:lnSpc>
                <a:spcPct val="100000"/>
              </a:lnSpc>
              <a:buFont typeface="Wingdings" panose="05000000000000000000" pitchFamily="2" charset="2"/>
              <a:buChar char="§"/>
            </a:pPr>
            <a:r>
              <a:rPr lang="en-GB" dirty="0">
                <a:latin typeface="Arial" panose="020B0604020202020204" pitchFamily="34" charset="0"/>
                <a:cs typeface="Arial" panose="020B0604020202020204" pitchFamily="34" charset="0"/>
              </a:rPr>
              <a:t> Foundation – 7-9 minutes  Higher – 10-12 minutes</a:t>
            </a:r>
          </a:p>
          <a:p>
            <a:endParaRPr lang="en-GB" dirty="0"/>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338208" y="321714"/>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Content Placeholder 2"/>
          <p:cNvSpPr txBox="1">
            <a:spLocks/>
          </p:cNvSpPr>
          <p:nvPr/>
        </p:nvSpPr>
        <p:spPr>
          <a:xfrm>
            <a:off x="457200" y="1417638"/>
            <a:ext cx="8229600"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26101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l="12451" t="23438" r="21631" b="11133"/>
          <a:stretch>
            <a:fillRect/>
          </a:stretch>
        </p:blipFill>
        <p:spPr bwMode="auto">
          <a:xfrm>
            <a:off x="0" y="0"/>
            <a:ext cx="4605338" cy="34290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1" name="Picture 2"/>
          <p:cNvPicPr>
            <a:picLocks noChangeAspect="1" noChangeArrowheads="1"/>
          </p:cNvPicPr>
          <p:nvPr/>
        </p:nvPicPr>
        <p:blipFill>
          <a:blip r:embed="rId4">
            <a:extLst>
              <a:ext uri="{28A0092B-C50C-407E-A947-70E740481C1C}">
                <a14:useLocalDpi xmlns:a14="http://schemas.microsoft.com/office/drawing/2010/main" val="0"/>
              </a:ext>
            </a:extLst>
          </a:blip>
          <a:srcRect l="12451" t="22461" r="21631" b="11133"/>
          <a:stretch>
            <a:fillRect/>
          </a:stretch>
        </p:blipFill>
        <p:spPr bwMode="auto">
          <a:xfrm>
            <a:off x="4572000" y="0"/>
            <a:ext cx="4572000" cy="34544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52" name="TextBox 4"/>
          <p:cNvSpPr txBox="1">
            <a:spLocks noChangeArrowheads="1"/>
          </p:cNvSpPr>
          <p:nvPr/>
        </p:nvSpPr>
        <p:spPr bwMode="auto">
          <a:xfrm>
            <a:off x="1440494" y="4286250"/>
            <a:ext cx="750093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sz="3600" b="1" dirty="0">
                <a:solidFill>
                  <a:schemeClr val="bg1"/>
                </a:solidFill>
                <a:latin typeface="MV Boli" panose="02000500030200090000" pitchFamily="2" charset="0"/>
                <a:cs typeface="MV Boli" panose="02000500030200090000" pitchFamily="2" charset="0"/>
              </a:rPr>
              <a:t>1) </a:t>
            </a:r>
            <a:r>
              <a:rPr lang="en-GB" sz="3600" b="1" dirty="0" err="1" smtClean="0">
                <a:solidFill>
                  <a:schemeClr val="bg1"/>
                </a:solidFill>
                <a:latin typeface="MV Boli" panose="02000500030200090000" pitchFamily="2" charset="0"/>
                <a:cs typeface="MV Boli" panose="02000500030200090000" pitchFamily="2" charset="0"/>
              </a:rPr>
              <a:t>Menciona</a:t>
            </a:r>
            <a:r>
              <a:rPr lang="en-GB" sz="3600" b="1" dirty="0" smtClean="0">
                <a:solidFill>
                  <a:schemeClr val="bg1"/>
                </a:solidFill>
                <a:latin typeface="MV Boli" panose="02000500030200090000" pitchFamily="2" charset="0"/>
                <a:cs typeface="MV Boli" panose="02000500030200090000" pitchFamily="2" charset="0"/>
              </a:rPr>
              <a:t> dos </a:t>
            </a:r>
            <a:r>
              <a:rPr lang="en-GB" sz="3600" b="1" dirty="0" err="1" smtClean="0">
                <a:solidFill>
                  <a:schemeClr val="bg1"/>
                </a:solidFill>
                <a:latin typeface="MV Boli" panose="02000500030200090000" pitchFamily="2" charset="0"/>
                <a:cs typeface="MV Boli" panose="02000500030200090000" pitchFamily="2" charset="0"/>
              </a:rPr>
              <a:t>diferencias</a:t>
            </a:r>
            <a:r>
              <a:rPr lang="en-GB" sz="3600" b="1" dirty="0" smtClean="0">
                <a:solidFill>
                  <a:schemeClr val="bg1"/>
                </a:solidFill>
                <a:latin typeface="MV Boli" panose="02000500030200090000" pitchFamily="2" charset="0"/>
                <a:cs typeface="MV Boli" panose="02000500030200090000" pitchFamily="2" charset="0"/>
              </a:rPr>
              <a:t/>
            </a:r>
            <a:br>
              <a:rPr lang="en-GB" sz="3600" b="1" dirty="0" smtClean="0">
                <a:solidFill>
                  <a:schemeClr val="bg1"/>
                </a:solidFill>
                <a:latin typeface="MV Boli" panose="02000500030200090000" pitchFamily="2" charset="0"/>
                <a:cs typeface="MV Boli" panose="02000500030200090000" pitchFamily="2" charset="0"/>
              </a:rPr>
            </a:br>
            <a:r>
              <a:rPr lang="en-GB" sz="3600" b="1" dirty="0" smtClean="0">
                <a:solidFill>
                  <a:schemeClr val="bg1"/>
                </a:solidFill>
                <a:latin typeface="MV Boli" panose="02000500030200090000" pitchFamily="2" charset="0"/>
                <a:cs typeface="MV Boli" panose="02000500030200090000" pitchFamily="2" charset="0"/>
              </a:rPr>
              <a:t>2</a:t>
            </a:r>
            <a:r>
              <a:rPr lang="en-GB" sz="3600" b="1" dirty="0">
                <a:solidFill>
                  <a:schemeClr val="bg1"/>
                </a:solidFill>
                <a:latin typeface="MV Boli" panose="02000500030200090000" pitchFamily="2" charset="0"/>
                <a:cs typeface="MV Boli" panose="02000500030200090000" pitchFamily="2" charset="0"/>
              </a:rPr>
              <a:t>) </a:t>
            </a:r>
            <a:r>
              <a:rPr lang="en-GB" sz="3600" b="1" dirty="0" err="1" smtClean="0">
                <a:solidFill>
                  <a:schemeClr val="bg1"/>
                </a:solidFill>
                <a:latin typeface="MV Boli" panose="02000500030200090000" pitchFamily="2" charset="0"/>
                <a:cs typeface="MV Boli" panose="02000500030200090000" pitchFamily="2" charset="0"/>
              </a:rPr>
              <a:t>Responde</a:t>
            </a:r>
            <a:r>
              <a:rPr lang="en-GB" sz="3600" b="1" dirty="0" smtClean="0">
                <a:solidFill>
                  <a:schemeClr val="bg1"/>
                </a:solidFill>
                <a:latin typeface="MV Boli" panose="02000500030200090000" pitchFamily="2" charset="0"/>
                <a:cs typeface="MV Boli" panose="02000500030200090000" pitchFamily="2" charset="0"/>
              </a:rPr>
              <a:t> a dos </a:t>
            </a:r>
            <a:r>
              <a:rPr lang="en-GB" sz="3600" b="1" dirty="0" err="1" smtClean="0">
                <a:solidFill>
                  <a:schemeClr val="bg1"/>
                </a:solidFill>
                <a:latin typeface="MV Boli" panose="02000500030200090000" pitchFamily="2" charset="0"/>
                <a:cs typeface="MV Boli" panose="02000500030200090000" pitchFamily="2" charset="0"/>
              </a:rPr>
              <a:t>preguntas</a:t>
            </a:r>
            <a:r>
              <a:rPr lang="en-GB" sz="3600" b="1" dirty="0">
                <a:solidFill>
                  <a:schemeClr val="bg1"/>
                </a:solidFill>
                <a:latin typeface="MV Boli" panose="02000500030200090000" pitchFamily="2" charset="0"/>
                <a:cs typeface="MV Boli" panose="02000500030200090000" pitchFamily="2" charset="0"/>
              </a:rPr>
              <a:t/>
            </a:r>
            <a:br>
              <a:rPr lang="en-GB" sz="3600" b="1" dirty="0">
                <a:solidFill>
                  <a:schemeClr val="bg1"/>
                </a:solidFill>
                <a:latin typeface="MV Boli" panose="02000500030200090000" pitchFamily="2" charset="0"/>
                <a:cs typeface="MV Boli" panose="02000500030200090000" pitchFamily="2" charset="0"/>
              </a:rPr>
            </a:br>
            <a:r>
              <a:rPr lang="en-GB" sz="3600" b="1" dirty="0">
                <a:solidFill>
                  <a:schemeClr val="bg1"/>
                </a:solidFill>
                <a:latin typeface="MV Boli" panose="02000500030200090000" pitchFamily="2" charset="0"/>
                <a:cs typeface="MV Boli" panose="02000500030200090000" pitchFamily="2" charset="0"/>
              </a:rPr>
              <a:t>3) </a:t>
            </a:r>
            <a:r>
              <a:rPr lang="en-GB" sz="3600" b="1" dirty="0" err="1" smtClean="0">
                <a:solidFill>
                  <a:schemeClr val="bg1"/>
                </a:solidFill>
                <a:latin typeface="MV Boli" panose="02000500030200090000" pitchFamily="2" charset="0"/>
                <a:cs typeface="MV Boli" panose="02000500030200090000" pitchFamily="2" charset="0"/>
              </a:rPr>
              <a:t>Haz</a:t>
            </a:r>
            <a:r>
              <a:rPr lang="en-GB" sz="3600" b="1" dirty="0" smtClean="0">
                <a:solidFill>
                  <a:schemeClr val="bg1"/>
                </a:solidFill>
                <a:latin typeface="MV Boli" panose="02000500030200090000" pitchFamily="2" charset="0"/>
                <a:cs typeface="MV Boli" panose="02000500030200090000" pitchFamily="2" charset="0"/>
              </a:rPr>
              <a:t> dos </a:t>
            </a:r>
            <a:r>
              <a:rPr lang="en-GB" sz="3600" b="1" dirty="0" err="1" smtClean="0">
                <a:solidFill>
                  <a:schemeClr val="bg1"/>
                </a:solidFill>
                <a:latin typeface="MV Boli" panose="02000500030200090000" pitchFamily="2" charset="0"/>
                <a:cs typeface="MV Boli" panose="02000500030200090000" pitchFamily="2" charset="0"/>
              </a:rPr>
              <a:t>preguntas</a:t>
            </a:r>
            <a:endParaRPr lang="en-US" sz="3600" b="1" dirty="0">
              <a:solidFill>
                <a:schemeClr val="bg1"/>
              </a:solidFill>
              <a:latin typeface="MV Boli" panose="02000500030200090000" pitchFamily="2" charset="0"/>
              <a:cs typeface="MV Boli" panose="02000500030200090000" pitchFamily="2" charset="0"/>
            </a:endParaRPr>
          </a:p>
        </p:txBody>
      </p:sp>
      <p:sp>
        <p:nvSpPr>
          <p:cNvPr id="2053" name="TextBox 5"/>
          <p:cNvSpPr txBox="1">
            <a:spLocks noChangeArrowheads="1"/>
          </p:cNvSpPr>
          <p:nvPr/>
        </p:nvSpPr>
        <p:spPr bwMode="auto">
          <a:xfrm>
            <a:off x="1857375" y="3571875"/>
            <a:ext cx="1000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000" b="1" dirty="0">
                <a:solidFill>
                  <a:schemeClr val="bg1"/>
                </a:solidFill>
                <a:latin typeface="Antigoni Med" pitchFamily="34" charset="0"/>
              </a:rPr>
              <a:t>A</a:t>
            </a:r>
            <a:endParaRPr lang="en-US" sz="4000" b="1" dirty="0">
              <a:solidFill>
                <a:schemeClr val="bg1"/>
              </a:solidFill>
              <a:latin typeface="Antigoni Med" pitchFamily="34" charset="0"/>
            </a:endParaRPr>
          </a:p>
        </p:txBody>
      </p:sp>
      <p:sp>
        <p:nvSpPr>
          <p:cNvPr id="2054" name="TextBox 6"/>
          <p:cNvSpPr txBox="1">
            <a:spLocks noChangeArrowheads="1"/>
          </p:cNvSpPr>
          <p:nvPr/>
        </p:nvSpPr>
        <p:spPr bwMode="auto">
          <a:xfrm>
            <a:off x="6429375" y="3578225"/>
            <a:ext cx="1000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4000" b="1">
                <a:solidFill>
                  <a:schemeClr val="bg1"/>
                </a:solidFill>
                <a:latin typeface="Antigoni Med" pitchFamily="34" charset="0"/>
              </a:rPr>
              <a:t>B</a:t>
            </a:r>
            <a:endParaRPr lang="en-US" sz="4000" b="1">
              <a:solidFill>
                <a:schemeClr val="bg1"/>
              </a:solidFill>
              <a:latin typeface="Antigoni Med" pitchFamily="34" charset="0"/>
            </a:endParaRPr>
          </a:p>
        </p:txBody>
      </p:sp>
      <p:sp>
        <p:nvSpPr>
          <p:cNvPr id="7" name="TextBox 6"/>
          <p:cNvSpPr txBox="1"/>
          <p:nvPr/>
        </p:nvSpPr>
        <p:spPr>
          <a:xfrm>
            <a:off x="68834" y="6128385"/>
            <a:ext cx="4536504" cy="769441"/>
          </a:xfrm>
          <a:prstGeom prst="rect">
            <a:avLst/>
          </a:prstGeom>
          <a:noFill/>
        </p:spPr>
        <p:txBody>
          <a:bodyPr wrap="square" rtlCol="0">
            <a:spAutoFit/>
          </a:bodyPr>
          <a:lstStyle/>
          <a:p>
            <a:r>
              <a:rPr lang="en-GB" sz="4400" b="1" dirty="0" smtClean="0">
                <a:solidFill>
                  <a:schemeClr val="bg1"/>
                </a:solidFill>
                <a:latin typeface="MV Boli" panose="02000500030200090000" pitchFamily="2" charset="0"/>
                <a:cs typeface="MV Boli" panose="02000500030200090000" pitchFamily="2" charset="0"/>
              </a:rPr>
              <a:t>Picture tasks</a:t>
            </a:r>
            <a:endParaRPr lang="en-GB" sz="4400" b="1" dirty="0">
              <a:solidFill>
                <a:schemeClr val="bg1"/>
              </a:solidFill>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0318520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Title 9"/>
          <p:cNvSpPr>
            <a:spLocks noGrp="1"/>
          </p:cNvSpPr>
          <p:nvPr>
            <p:ph type="title"/>
          </p:nvPr>
        </p:nvSpPr>
        <p:spPr>
          <a:xfrm>
            <a:off x="628650" y="1030288"/>
            <a:ext cx="7886700" cy="660401"/>
          </a:xfrm>
        </p:spPr>
        <p:txBody>
          <a:bodyPr>
            <a:normAutofit fontScale="90000"/>
          </a:bodyPr>
          <a:lstStyle/>
          <a:p>
            <a:r>
              <a:rPr lang="en-GB" dirty="0" smtClean="0">
                <a:latin typeface="MV Boli" panose="02000500030200090000" pitchFamily="2" charset="0"/>
                <a:cs typeface="MV Boli" panose="02000500030200090000" pitchFamily="2" charset="0"/>
              </a:rPr>
              <a:t>Aspects of spontaneous talk</a:t>
            </a:r>
            <a:endParaRPr lang="en-GB" dirty="0">
              <a:latin typeface="MV Boli" panose="02000500030200090000" pitchFamily="2" charset="0"/>
              <a:cs typeface="MV Boli" panose="02000500030200090000" pitchFamily="2" charset="0"/>
            </a:endParaRPr>
          </a:p>
        </p:txBody>
      </p:sp>
      <p:sp>
        <p:nvSpPr>
          <p:cNvPr id="11" name="Content Placeholder 10"/>
          <p:cNvSpPr>
            <a:spLocks noGrp="1"/>
          </p:cNvSpPr>
          <p:nvPr>
            <p:ph idx="1"/>
          </p:nvPr>
        </p:nvSpPr>
        <p:spPr>
          <a:xfrm>
            <a:off x="628650" y="1825624"/>
            <a:ext cx="7886700" cy="4800643"/>
          </a:xfrm>
        </p:spPr>
        <p:txBody>
          <a:bodyPr>
            <a:normAutofit/>
          </a:bodyPr>
          <a:lstStyle/>
          <a:p>
            <a:pPr>
              <a:lnSpc>
                <a:spcPct val="250000"/>
              </a:lnSpc>
            </a:pPr>
            <a:r>
              <a:rPr lang="en-GB" dirty="0" smtClean="0"/>
              <a:t>Questions</a:t>
            </a:r>
          </a:p>
          <a:p>
            <a:pPr>
              <a:lnSpc>
                <a:spcPct val="250000"/>
              </a:lnSpc>
            </a:pPr>
            <a:r>
              <a:rPr lang="en-GB" dirty="0" smtClean="0"/>
              <a:t>Classroom language</a:t>
            </a:r>
          </a:p>
          <a:p>
            <a:pPr>
              <a:lnSpc>
                <a:spcPct val="250000"/>
              </a:lnSpc>
            </a:pPr>
            <a:r>
              <a:rPr lang="en-GB" dirty="0" smtClean="0"/>
              <a:t>Pair tasks</a:t>
            </a:r>
          </a:p>
          <a:p>
            <a:pPr>
              <a:lnSpc>
                <a:spcPct val="250000"/>
              </a:lnSpc>
            </a:pPr>
            <a:r>
              <a:rPr lang="en-GB" dirty="0" smtClean="0"/>
              <a:t>Group tasks</a:t>
            </a:r>
            <a:endParaRPr lang="en-GB" dirty="0"/>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338208" y="321714"/>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Content Placeholder 2"/>
          <p:cNvSpPr txBox="1">
            <a:spLocks/>
          </p:cNvSpPr>
          <p:nvPr/>
        </p:nvSpPr>
        <p:spPr>
          <a:xfrm>
            <a:off x="457200" y="1417638"/>
            <a:ext cx="8229600"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solidFill>
                <a:srgbClr val="00206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5603" y="1812924"/>
            <a:ext cx="1291326" cy="1291326"/>
          </a:xfrm>
          <a:prstGeom prst="rect">
            <a:avLst/>
          </a:prstGeom>
        </p:spPr>
      </p:pic>
      <p:pic>
        <p:nvPicPr>
          <p:cNvPr id="9" name="Picture 3" descr="C:\Users\louimorr\Desktop\CPD NEW PETE\s422561_aw_0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2061" y="5411441"/>
            <a:ext cx="1737104" cy="12275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1489" y="4284928"/>
            <a:ext cx="1258247" cy="1054207"/>
          </a:xfrm>
          <a:prstGeom prst="rect">
            <a:avLst/>
          </a:prstGeom>
        </p:spPr>
      </p:pic>
      <p:pic>
        <p:nvPicPr>
          <p:cNvPr id="2" name="Picture 1"/>
          <p:cNvPicPr>
            <a:picLocks noChangeAspect="1"/>
          </p:cNvPicPr>
          <p:nvPr/>
        </p:nvPicPr>
        <p:blipFill>
          <a:blip r:embed="rId8"/>
          <a:stretch>
            <a:fillRect/>
          </a:stretch>
        </p:blipFill>
        <p:spPr>
          <a:xfrm>
            <a:off x="4005677" y="3043605"/>
            <a:ext cx="1468117" cy="1100077"/>
          </a:xfrm>
          <a:prstGeom prst="rect">
            <a:avLst/>
          </a:prstGeom>
        </p:spPr>
      </p:pic>
    </p:spTree>
    <p:extLst>
      <p:ext uri="{BB962C8B-B14F-4D97-AF65-F5344CB8AC3E}">
        <p14:creationId xmlns:p14="http://schemas.microsoft.com/office/powerpoint/2010/main" val="42508332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solidFill>
            <a:srgbClr val="00B0F0"/>
          </a:solidFill>
        </p:spPr>
        <p:txBody>
          <a:bodyPr/>
          <a:lstStyle/>
          <a:p>
            <a:r>
              <a:rPr lang="en-GB" altLang="en-US" sz="9600" smtClean="0">
                <a:solidFill>
                  <a:schemeClr val="tx1">
                    <a:lumMod val="85000"/>
                    <a:lumOff val="15000"/>
                  </a:schemeClr>
                </a:solidFill>
                <a:latin typeface="MV Boli" panose="02000500030200090000" pitchFamily="2" charset="0"/>
                <a:cs typeface="MV Boli" panose="02000500030200090000" pitchFamily="2" charset="0"/>
              </a:rPr>
              <a:t>la música</a:t>
            </a:r>
            <a:endParaRPr lang="en-US" altLang="en-US" sz="9600" smtClean="0">
              <a:solidFill>
                <a:schemeClr val="tx1">
                  <a:lumMod val="85000"/>
                  <a:lumOff val="15000"/>
                </a:schemeClr>
              </a:solidFill>
              <a:latin typeface="MV Boli" panose="02000500030200090000" pitchFamily="2" charset="0"/>
              <a:cs typeface="MV Boli" panose="02000500030200090000" pitchFamily="2" charset="0"/>
            </a:endParaRPr>
          </a:p>
        </p:txBody>
      </p:sp>
      <p:pic>
        <p:nvPicPr>
          <p:cNvPr id="2051" name="Picture 2" descr="2boomlast.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0438" y="3857625"/>
            <a:ext cx="2295525"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38053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50825" y="5084763"/>
          <a:ext cx="8569325" cy="1646237"/>
        </p:xfrm>
        <a:graphic>
          <a:graphicData uri="http://schemas.openxmlformats.org/drawingml/2006/table">
            <a:tbl>
              <a:tblPr/>
              <a:tblGrid>
                <a:gridCol w="2143125"/>
                <a:gridCol w="2141538"/>
                <a:gridCol w="2143125"/>
                <a:gridCol w="2141537"/>
              </a:tblGrid>
              <a:tr h="822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chemeClr val="tx1"/>
                          </a:solidFill>
                          <a:effectLst/>
                          <a:latin typeface="Antigoni Med" pitchFamily="34" charset="0"/>
                        </a:rPr>
                        <a:t>Hip Hop</a:t>
                      </a:r>
                      <a:endParaRPr kumimoji="0" lang="en-US" sz="2800" b="0" i="0" u="none" strike="noStrike" cap="none" normalizeH="0" baseline="0" smtClean="0">
                        <a:ln>
                          <a:noFill/>
                        </a:ln>
                        <a:solidFill>
                          <a:schemeClr val="tx1"/>
                        </a:solidFill>
                        <a:effectLst/>
                        <a:latin typeface="Antigoni Med"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chemeClr val="tx1"/>
                          </a:solidFill>
                          <a:effectLst/>
                          <a:latin typeface="Antigoni Med" pitchFamily="34" charset="0"/>
                        </a:rPr>
                        <a:t>Reggae</a:t>
                      </a:r>
                      <a:endParaRPr kumimoji="0" lang="en-US" sz="2800" b="0" i="0" u="none" strike="noStrike" cap="none" normalizeH="0" baseline="0" smtClean="0">
                        <a:ln>
                          <a:noFill/>
                        </a:ln>
                        <a:solidFill>
                          <a:schemeClr val="tx1"/>
                        </a:solidFill>
                        <a:effectLst/>
                        <a:latin typeface="Antigoni Med"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chemeClr val="tx1"/>
                          </a:solidFill>
                          <a:effectLst/>
                          <a:latin typeface="Antigoni Med" pitchFamily="34" charset="0"/>
                        </a:rPr>
                        <a:t>Clásica</a:t>
                      </a:r>
                      <a:endParaRPr kumimoji="0" lang="en-US" sz="2800" b="0" i="0" u="none" strike="noStrike" cap="none" normalizeH="0" baseline="0" smtClean="0">
                        <a:ln>
                          <a:noFill/>
                        </a:ln>
                        <a:solidFill>
                          <a:schemeClr val="tx1"/>
                        </a:solidFill>
                        <a:effectLst/>
                        <a:latin typeface="Antigoni Med"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chemeClr val="tx1"/>
                          </a:solidFill>
                          <a:effectLst/>
                          <a:latin typeface="Antigoni Med" pitchFamily="34" charset="0"/>
                        </a:rPr>
                        <a:t>Folclórica</a:t>
                      </a:r>
                      <a:endParaRPr kumimoji="0" lang="en-US" sz="2800" b="0" i="0" u="none" strike="noStrike" cap="none" normalizeH="0" baseline="0" smtClean="0">
                        <a:ln>
                          <a:noFill/>
                        </a:ln>
                        <a:solidFill>
                          <a:schemeClr val="tx1"/>
                        </a:solidFill>
                        <a:effectLst/>
                        <a:latin typeface="Antigoni Med"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91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chemeClr val="tx1"/>
                          </a:solidFill>
                          <a:effectLst/>
                          <a:latin typeface="Antigoni Med" pitchFamily="34" charset="0"/>
                        </a:rPr>
                        <a:t>Jazz</a:t>
                      </a:r>
                      <a:endParaRPr kumimoji="0" lang="en-US" sz="2800" b="0" i="0" u="none" strike="noStrike" cap="none" normalizeH="0" baseline="0" smtClean="0">
                        <a:ln>
                          <a:noFill/>
                        </a:ln>
                        <a:solidFill>
                          <a:schemeClr val="tx1"/>
                        </a:solidFill>
                        <a:effectLst/>
                        <a:latin typeface="Antigoni Med"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chemeClr val="tx1"/>
                          </a:solidFill>
                          <a:effectLst/>
                          <a:latin typeface="Antigoni Med" pitchFamily="34" charset="0"/>
                        </a:rPr>
                        <a:t>Rock</a:t>
                      </a:r>
                      <a:endParaRPr kumimoji="0" lang="en-US" sz="2800" b="0" i="0" u="none" strike="noStrike" cap="none" normalizeH="0" baseline="0" smtClean="0">
                        <a:ln>
                          <a:noFill/>
                        </a:ln>
                        <a:solidFill>
                          <a:schemeClr val="tx1"/>
                        </a:solidFill>
                        <a:effectLst/>
                        <a:latin typeface="Antigoni Med"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chemeClr val="tx1"/>
                          </a:solidFill>
                          <a:effectLst/>
                          <a:latin typeface="Antigoni Med" pitchFamily="34" charset="0"/>
                        </a:rPr>
                        <a:t>Tradicional</a:t>
                      </a:r>
                      <a:endParaRPr kumimoji="0" lang="en-US" sz="2800" b="0" i="0" u="none" strike="noStrike" cap="none" normalizeH="0" baseline="0" smtClean="0">
                        <a:ln>
                          <a:noFill/>
                        </a:ln>
                        <a:solidFill>
                          <a:schemeClr val="tx1"/>
                        </a:solidFill>
                        <a:effectLst/>
                        <a:latin typeface="Antigoni Med"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chemeClr val="tx1"/>
                          </a:solidFill>
                          <a:effectLst/>
                          <a:latin typeface="Antigoni Med" pitchFamily="34" charset="0"/>
                        </a:rPr>
                        <a:t>Pop</a:t>
                      </a:r>
                      <a:endParaRPr kumimoji="0" lang="en-US" sz="2800" b="0" i="0" u="none" strike="noStrike" cap="none" normalizeH="0" baseline="0" smtClean="0">
                        <a:ln>
                          <a:noFill/>
                        </a:ln>
                        <a:solidFill>
                          <a:schemeClr val="tx1"/>
                        </a:solidFill>
                        <a:effectLst/>
                        <a:latin typeface="Antigoni Med"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4175" name="Group 79"/>
          <p:cNvGraphicFramePr>
            <a:graphicFrameLocks noGrp="1"/>
          </p:cNvGraphicFramePr>
          <p:nvPr/>
        </p:nvGraphicFramePr>
        <p:xfrm>
          <a:off x="357188" y="115888"/>
          <a:ext cx="8462962" cy="4865910"/>
        </p:xfrm>
        <a:graphic>
          <a:graphicData uri="http://schemas.openxmlformats.org/drawingml/2006/table">
            <a:tbl>
              <a:tblPr/>
              <a:tblGrid>
                <a:gridCol w="1362075"/>
                <a:gridCol w="1363662"/>
                <a:gridCol w="5737225"/>
              </a:tblGrid>
              <a:tr h="7206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rgbClr val="FFFFFF"/>
                          </a:solidFill>
                          <a:effectLst/>
                          <a:latin typeface="Antigoni" pitchFamily="34" charset="0"/>
                        </a:rPr>
                        <a:t>Número</a:t>
                      </a:r>
                      <a:endParaRPr kumimoji="0" lang="en-US" sz="2400" b="0" i="0" u="none" strike="noStrike" cap="none" normalizeH="0" baseline="0" smtClean="0">
                        <a:ln>
                          <a:noFill/>
                        </a:ln>
                        <a:solidFill>
                          <a:srgbClr val="FFFFFF"/>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rgbClr val="FFFFFF"/>
                          </a:solidFill>
                          <a:effectLst/>
                          <a:latin typeface="Antigoni" pitchFamily="34" charset="0"/>
                        </a:rPr>
                        <a:t>Ejemplo</a:t>
                      </a:r>
                      <a:endParaRPr kumimoji="0" lang="en-US" sz="2400" b="0" i="0" u="none" strike="noStrike" cap="none" normalizeH="0" baseline="0" smtClean="0">
                        <a:ln>
                          <a:noFill/>
                        </a:ln>
                        <a:solidFill>
                          <a:srgbClr val="FFFFFF"/>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rgbClr val="FFFFFF"/>
                          </a:solidFill>
                          <a:effectLst/>
                          <a:latin typeface="Antigoni" pitchFamily="34" charset="0"/>
                        </a:rPr>
                        <a:t>Clase de música</a:t>
                      </a:r>
                      <a:endParaRPr kumimoji="0" lang="en-US" sz="2400" b="0" i="0" u="none" strike="noStrike" cap="none" normalizeH="0" baseline="0" smtClean="0">
                        <a:ln>
                          <a:noFill/>
                        </a:ln>
                        <a:solidFill>
                          <a:srgbClr val="FFFFFF"/>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r>
              <a:tr h="5181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rgbClr val="000000"/>
                          </a:solidFill>
                          <a:effectLst/>
                          <a:latin typeface="Antigoni" pitchFamily="34" charset="0"/>
                        </a:rPr>
                        <a:t>1</a:t>
                      </a:r>
                      <a:endParaRPr kumimoji="0" lang="en-US" sz="28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5181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rgbClr val="000000"/>
                          </a:solidFill>
                          <a:effectLst/>
                          <a:latin typeface="Antigoni" pitchFamily="34" charset="0"/>
                        </a:rPr>
                        <a:t>2</a:t>
                      </a:r>
                      <a:endParaRPr kumimoji="0" lang="en-US" sz="28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r h="5181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rgbClr val="000000"/>
                          </a:solidFill>
                          <a:effectLst/>
                          <a:latin typeface="Antigoni" pitchFamily="34" charset="0"/>
                        </a:rPr>
                        <a:t>3</a:t>
                      </a:r>
                      <a:endParaRPr kumimoji="0" lang="en-US" sz="28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5181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rgbClr val="000000"/>
                          </a:solidFill>
                          <a:effectLst/>
                          <a:latin typeface="Antigoni" pitchFamily="34" charset="0"/>
                        </a:rPr>
                        <a:t>4</a:t>
                      </a:r>
                      <a:endParaRPr kumimoji="0" lang="en-US" sz="28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r h="5181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rgbClr val="000000"/>
                          </a:solidFill>
                          <a:effectLst/>
                          <a:latin typeface="Antigoni" pitchFamily="34" charset="0"/>
                        </a:rPr>
                        <a:t>5</a:t>
                      </a:r>
                      <a:endParaRPr kumimoji="0" lang="en-US" sz="28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5181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rgbClr val="000000"/>
                          </a:solidFill>
                          <a:effectLst/>
                          <a:latin typeface="Antigoni" pitchFamily="34" charset="0"/>
                        </a:rPr>
                        <a:t>6</a:t>
                      </a:r>
                      <a:endParaRPr kumimoji="0" lang="en-US" sz="28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r h="5181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rgbClr val="000000"/>
                          </a:solidFill>
                          <a:effectLst/>
                          <a:latin typeface="Antigoni" pitchFamily="34" charset="0"/>
                        </a:rPr>
                        <a:t>7</a:t>
                      </a:r>
                      <a:endParaRPr kumimoji="0" lang="en-US" sz="28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5181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rgbClr val="000000"/>
                          </a:solidFill>
                          <a:effectLst/>
                          <a:latin typeface="Antigoni" pitchFamily="34" charset="0"/>
                        </a:rPr>
                        <a:t>8</a:t>
                      </a:r>
                      <a:endParaRPr kumimoji="0" lang="en-US" sz="28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bl>
          </a:graphicData>
        </a:graphic>
      </p:graphicFrame>
      <p:sp>
        <p:nvSpPr>
          <p:cNvPr id="4" name="Action Button: Sound 3">
            <a:hlinkClick r:id="" action="ppaction://noaction" highlightClick="1">
              <a:snd r:embed="rId3" name="Reggae.wav"/>
            </a:hlinkClick>
          </p:cNvPr>
          <p:cNvSpPr/>
          <p:nvPr/>
        </p:nvSpPr>
        <p:spPr>
          <a:xfrm>
            <a:off x="2143125" y="836613"/>
            <a:ext cx="500063" cy="500062"/>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5" name="Action Button: Sound 4">
            <a:hlinkClick r:id="" action="ppaction://noaction" highlightClick="1">
              <a:snd r:embed="rId4" name="Hip hop.wav"/>
            </a:hlinkClick>
          </p:cNvPr>
          <p:cNvSpPr/>
          <p:nvPr/>
        </p:nvSpPr>
        <p:spPr>
          <a:xfrm>
            <a:off x="2143125" y="1341438"/>
            <a:ext cx="500063" cy="500062"/>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6" name="Action Button: Sound 5">
            <a:hlinkClick r:id="" action="ppaction://noaction" highlightClick="1">
              <a:snd r:embed="rId5" name="Classical.wav"/>
            </a:hlinkClick>
          </p:cNvPr>
          <p:cNvSpPr/>
          <p:nvPr/>
        </p:nvSpPr>
        <p:spPr>
          <a:xfrm>
            <a:off x="2143125" y="1916113"/>
            <a:ext cx="500063" cy="500062"/>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7" name="Action Button: Sound 6">
            <a:hlinkClick r:id="" action="ppaction://noaction" highlightClick="1">
              <a:snd r:embed="rId6" name="Folk.wav"/>
            </a:hlinkClick>
          </p:cNvPr>
          <p:cNvSpPr/>
          <p:nvPr/>
        </p:nvSpPr>
        <p:spPr>
          <a:xfrm>
            <a:off x="2143125" y="2420938"/>
            <a:ext cx="500063" cy="500062"/>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8" name="Action Button: Sound 7">
            <a:hlinkClick r:id="" action="ppaction://noaction" highlightClick="1">
              <a:snd r:embed="rId7" name="Rock.wav"/>
            </a:hlinkClick>
          </p:cNvPr>
          <p:cNvSpPr/>
          <p:nvPr/>
        </p:nvSpPr>
        <p:spPr>
          <a:xfrm>
            <a:off x="2143125" y="2924175"/>
            <a:ext cx="500063" cy="500063"/>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9" name="Action Button: Sound 8">
            <a:hlinkClick r:id="" action="ppaction://noaction" highlightClick="1">
              <a:snd r:embed="rId8" name="Jazz.wav"/>
            </a:hlinkClick>
          </p:cNvPr>
          <p:cNvSpPr/>
          <p:nvPr/>
        </p:nvSpPr>
        <p:spPr>
          <a:xfrm>
            <a:off x="2143125" y="3429000"/>
            <a:ext cx="500063" cy="500063"/>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0" name="Action Button: Sound 9">
            <a:hlinkClick r:id="" action="ppaction://noaction" highlightClick="1">
              <a:snd r:embed="rId9" name="Pop.wav"/>
            </a:hlinkClick>
          </p:cNvPr>
          <p:cNvSpPr/>
          <p:nvPr/>
        </p:nvSpPr>
        <p:spPr>
          <a:xfrm>
            <a:off x="2143125" y="3933825"/>
            <a:ext cx="500063" cy="500063"/>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1" name="Action Button: Sound 10">
            <a:hlinkClick r:id="" action="ppaction://noaction" highlightClick="1">
              <a:snd r:embed="rId10" name="Brass Band.wav"/>
            </a:hlinkClick>
          </p:cNvPr>
          <p:cNvSpPr/>
          <p:nvPr/>
        </p:nvSpPr>
        <p:spPr>
          <a:xfrm>
            <a:off x="2143125" y="4437063"/>
            <a:ext cx="500063" cy="500062"/>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
        <p:nvSpPr>
          <p:cNvPr id="12" name="TextBox 11"/>
          <p:cNvSpPr txBox="1">
            <a:spLocks noChangeArrowheads="1"/>
          </p:cNvSpPr>
          <p:nvPr/>
        </p:nvSpPr>
        <p:spPr bwMode="auto">
          <a:xfrm>
            <a:off x="3295650" y="857250"/>
            <a:ext cx="25003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GB" altLang="en-US" sz="2800">
                <a:solidFill>
                  <a:prstClr val="black"/>
                </a:solidFill>
                <a:latin typeface="Antigoni Med" pitchFamily="34" charset="0"/>
              </a:rPr>
              <a:t>Reggae</a:t>
            </a:r>
            <a:endParaRPr lang="en-US" altLang="en-US" sz="2800">
              <a:solidFill>
                <a:prstClr val="black"/>
              </a:solidFill>
              <a:latin typeface="Antigoni Med" pitchFamily="34" charset="0"/>
            </a:endParaRPr>
          </a:p>
        </p:txBody>
      </p:sp>
      <p:sp>
        <p:nvSpPr>
          <p:cNvPr id="13" name="TextBox 12"/>
          <p:cNvSpPr txBox="1">
            <a:spLocks noChangeArrowheads="1"/>
          </p:cNvSpPr>
          <p:nvPr/>
        </p:nvSpPr>
        <p:spPr bwMode="auto">
          <a:xfrm>
            <a:off x="3295650" y="1412875"/>
            <a:ext cx="25003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GB" altLang="en-US" sz="2800">
                <a:solidFill>
                  <a:prstClr val="black"/>
                </a:solidFill>
                <a:latin typeface="Antigoni Med" pitchFamily="34" charset="0"/>
              </a:rPr>
              <a:t>Hip Hop</a:t>
            </a:r>
            <a:endParaRPr lang="en-US" altLang="en-US" sz="2800">
              <a:solidFill>
                <a:prstClr val="black"/>
              </a:solidFill>
              <a:latin typeface="Antigoni Med" pitchFamily="34" charset="0"/>
            </a:endParaRPr>
          </a:p>
        </p:txBody>
      </p:sp>
      <p:sp>
        <p:nvSpPr>
          <p:cNvPr id="14" name="TextBox 13"/>
          <p:cNvSpPr txBox="1">
            <a:spLocks noChangeArrowheads="1"/>
          </p:cNvSpPr>
          <p:nvPr/>
        </p:nvSpPr>
        <p:spPr bwMode="auto">
          <a:xfrm>
            <a:off x="3224213" y="1901825"/>
            <a:ext cx="25003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GB" altLang="en-US" sz="2800">
                <a:solidFill>
                  <a:prstClr val="black"/>
                </a:solidFill>
                <a:latin typeface="Antigoni Med" pitchFamily="34" charset="0"/>
              </a:rPr>
              <a:t>Clásica</a:t>
            </a:r>
            <a:endParaRPr lang="en-US" altLang="en-US" sz="2800">
              <a:solidFill>
                <a:prstClr val="black"/>
              </a:solidFill>
              <a:latin typeface="Antigoni Med" pitchFamily="34" charset="0"/>
            </a:endParaRPr>
          </a:p>
        </p:txBody>
      </p:sp>
      <p:sp>
        <p:nvSpPr>
          <p:cNvPr id="15" name="TextBox 14"/>
          <p:cNvSpPr txBox="1">
            <a:spLocks noChangeArrowheads="1"/>
          </p:cNvSpPr>
          <p:nvPr/>
        </p:nvSpPr>
        <p:spPr bwMode="auto">
          <a:xfrm>
            <a:off x="3295650" y="2420938"/>
            <a:ext cx="25003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GB" altLang="en-US" sz="2800">
                <a:solidFill>
                  <a:prstClr val="black"/>
                </a:solidFill>
                <a:latin typeface="Antigoni Med" pitchFamily="34" charset="0"/>
              </a:rPr>
              <a:t>Folclórica</a:t>
            </a:r>
            <a:endParaRPr lang="en-US" altLang="en-US" sz="2800">
              <a:solidFill>
                <a:prstClr val="black"/>
              </a:solidFill>
              <a:latin typeface="Antigoni Med" pitchFamily="34" charset="0"/>
            </a:endParaRPr>
          </a:p>
        </p:txBody>
      </p:sp>
      <p:sp>
        <p:nvSpPr>
          <p:cNvPr id="16" name="TextBox 15"/>
          <p:cNvSpPr txBox="1">
            <a:spLocks noChangeArrowheads="1"/>
          </p:cNvSpPr>
          <p:nvPr/>
        </p:nvSpPr>
        <p:spPr bwMode="auto">
          <a:xfrm>
            <a:off x="3295650" y="2909888"/>
            <a:ext cx="25003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GB" altLang="en-US" sz="2800">
                <a:solidFill>
                  <a:prstClr val="black"/>
                </a:solidFill>
                <a:latin typeface="Antigoni Med" pitchFamily="34" charset="0"/>
              </a:rPr>
              <a:t>Rock</a:t>
            </a:r>
            <a:endParaRPr lang="en-US" altLang="en-US" sz="2800">
              <a:solidFill>
                <a:prstClr val="black"/>
              </a:solidFill>
              <a:latin typeface="Antigoni Med" pitchFamily="34" charset="0"/>
            </a:endParaRPr>
          </a:p>
        </p:txBody>
      </p:sp>
      <p:sp>
        <p:nvSpPr>
          <p:cNvPr id="17" name="TextBox 16"/>
          <p:cNvSpPr txBox="1">
            <a:spLocks noChangeArrowheads="1"/>
          </p:cNvSpPr>
          <p:nvPr/>
        </p:nvSpPr>
        <p:spPr bwMode="auto">
          <a:xfrm>
            <a:off x="3295650" y="3486150"/>
            <a:ext cx="25003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GB" altLang="en-US" sz="2800">
                <a:solidFill>
                  <a:prstClr val="black"/>
                </a:solidFill>
                <a:latin typeface="Antigoni Med" pitchFamily="34" charset="0"/>
              </a:rPr>
              <a:t>Jazz</a:t>
            </a:r>
            <a:endParaRPr lang="en-US" altLang="en-US" sz="2800">
              <a:solidFill>
                <a:prstClr val="black"/>
              </a:solidFill>
              <a:latin typeface="Antigoni Med" pitchFamily="34" charset="0"/>
            </a:endParaRPr>
          </a:p>
        </p:txBody>
      </p:sp>
      <p:sp>
        <p:nvSpPr>
          <p:cNvPr id="18" name="TextBox 17"/>
          <p:cNvSpPr txBox="1">
            <a:spLocks noChangeArrowheads="1"/>
          </p:cNvSpPr>
          <p:nvPr/>
        </p:nvSpPr>
        <p:spPr bwMode="auto">
          <a:xfrm>
            <a:off x="3367088" y="3989388"/>
            <a:ext cx="25003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GB" altLang="en-US" sz="2800">
                <a:solidFill>
                  <a:prstClr val="black"/>
                </a:solidFill>
                <a:latin typeface="Antigoni Med" pitchFamily="34" charset="0"/>
              </a:rPr>
              <a:t>Pop</a:t>
            </a:r>
            <a:endParaRPr lang="en-US" altLang="en-US" sz="2800">
              <a:solidFill>
                <a:prstClr val="black"/>
              </a:solidFill>
              <a:latin typeface="Antigoni Med" pitchFamily="34" charset="0"/>
            </a:endParaRPr>
          </a:p>
        </p:txBody>
      </p:sp>
      <p:sp>
        <p:nvSpPr>
          <p:cNvPr id="19" name="TextBox 18"/>
          <p:cNvSpPr txBox="1">
            <a:spLocks noChangeArrowheads="1"/>
          </p:cNvSpPr>
          <p:nvPr/>
        </p:nvSpPr>
        <p:spPr bwMode="auto">
          <a:xfrm>
            <a:off x="3214688" y="4440238"/>
            <a:ext cx="25003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GB" altLang="en-US" sz="2800">
                <a:solidFill>
                  <a:prstClr val="black"/>
                </a:solidFill>
                <a:latin typeface="Antigoni Med" pitchFamily="34" charset="0"/>
              </a:rPr>
              <a:t>Tradicional</a:t>
            </a:r>
            <a:endParaRPr lang="en-US" altLang="en-US" sz="2800">
              <a:solidFill>
                <a:prstClr val="black"/>
              </a:solidFill>
              <a:latin typeface="Antigoni Med" pitchFamily="34" charset="0"/>
            </a:endParaRPr>
          </a:p>
        </p:txBody>
      </p:sp>
    </p:spTree>
    <p:extLst>
      <p:ext uri="{BB962C8B-B14F-4D97-AF65-F5344CB8AC3E}">
        <p14:creationId xmlns:p14="http://schemas.microsoft.com/office/powerpoint/2010/main" val="2212242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1"/>
                                          </p:val>
                                        </p:tav>
                                        <p:tav tm="100000">
                                          <p:val>
                                            <p:strVal val="#ppt_x"/>
                                          </p:val>
                                        </p:tav>
                                      </p:tavLst>
                                    </p:anim>
                                    <p:anim calcmode="lin" valueType="num">
                                      <p:cBhvr>
                                        <p:cTn id="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1"/>
                                          </p:val>
                                        </p:tav>
                                        <p:tav tm="100000">
                                          <p:val>
                                            <p:strVal val="#ppt_x"/>
                                          </p:val>
                                        </p:tav>
                                      </p:tavLst>
                                    </p:anim>
                                    <p:anim calcmode="lin" valueType="num">
                                      <p:cBhvr>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grpId="0" nodeType="clickEffect">
                                  <p:stCondLst>
                                    <p:cond delay="0"/>
                                  </p:stCondLst>
                                  <p:iterate type="lt">
                                    <p:tmPct val="10000"/>
                                  </p:iterate>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1"/>
                                          </p:val>
                                        </p:tav>
                                        <p:tav tm="100000">
                                          <p:val>
                                            <p:strVal val="#ppt_x"/>
                                          </p:val>
                                        </p:tav>
                                      </p:tavLst>
                                    </p:anim>
                                    <p:anim calcmode="lin" valueType="num">
                                      <p:cBhvr>
                                        <p:cTn id="2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0" presetClass="entr" presetSubtype="0" fill="hold" grpId="0" nodeType="clickEffect">
                                  <p:stCondLst>
                                    <p:cond delay="0"/>
                                  </p:stCondLst>
                                  <p:iterate type="lt">
                                    <p:tmPct val="10000"/>
                                  </p:iterate>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anim calcmode="lin" valueType="num">
                                      <p:cBhvr>
                                        <p:cTn id="29" dur="500" fill="hold"/>
                                        <p:tgtEl>
                                          <p:spTgt spid="15"/>
                                        </p:tgtEl>
                                        <p:attrNameLst>
                                          <p:attrName>ppt_x</p:attrName>
                                        </p:attrNameLst>
                                      </p:cBhvr>
                                      <p:tavLst>
                                        <p:tav tm="0">
                                          <p:val>
                                            <p:strVal val="#ppt_x-.1"/>
                                          </p:val>
                                        </p:tav>
                                        <p:tav tm="100000">
                                          <p:val>
                                            <p:strVal val="#ppt_x"/>
                                          </p:val>
                                        </p:tav>
                                      </p:tavLst>
                                    </p:anim>
                                    <p:anim calcmode="lin" valueType="num">
                                      <p:cBhvr>
                                        <p:cTn id="3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0" presetClass="entr" presetSubtype="0" fill="hold" grpId="0" nodeType="clickEffect">
                                  <p:stCondLst>
                                    <p:cond delay="0"/>
                                  </p:stCondLst>
                                  <p:iterate type="lt">
                                    <p:tmPct val="10000"/>
                                  </p:iterate>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anim calcmode="lin" valueType="num">
                                      <p:cBhvr>
                                        <p:cTn id="36" dur="500" fill="hold"/>
                                        <p:tgtEl>
                                          <p:spTgt spid="16"/>
                                        </p:tgtEl>
                                        <p:attrNameLst>
                                          <p:attrName>ppt_x</p:attrName>
                                        </p:attrNameLst>
                                      </p:cBhvr>
                                      <p:tavLst>
                                        <p:tav tm="0">
                                          <p:val>
                                            <p:strVal val="#ppt_x-.1"/>
                                          </p:val>
                                        </p:tav>
                                        <p:tav tm="100000">
                                          <p:val>
                                            <p:strVal val="#ppt_x"/>
                                          </p:val>
                                        </p:tav>
                                      </p:tavLst>
                                    </p:anim>
                                    <p:anim calcmode="lin" valueType="num">
                                      <p:cBhvr>
                                        <p:cTn id="3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0" presetClass="entr" presetSubtype="0" fill="hold" grpId="0" nodeType="clickEffect">
                                  <p:stCondLst>
                                    <p:cond delay="0"/>
                                  </p:stCondLst>
                                  <p:iterate type="lt">
                                    <p:tmPct val="10000"/>
                                  </p:iterate>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anim calcmode="lin" valueType="num">
                                      <p:cBhvr>
                                        <p:cTn id="43" dur="500" fill="hold"/>
                                        <p:tgtEl>
                                          <p:spTgt spid="17"/>
                                        </p:tgtEl>
                                        <p:attrNameLst>
                                          <p:attrName>ppt_x</p:attrName>
                                        </p:attrNameLst>
                                      </p:cBhvr>
                                      <p:tavLst>
                                        <p:tav tm="0">
                                          <p:val>
                                            <p:strVal val="#ppt_x-.1"/>
                                          </p:val>
                                        </p:tav>
                                        <p:tav tm="100000">
                                          <p:val>
                                            <p:strVal val="#ppt_x"/>
                                          </p:val>
                                        </p:tav>
                                      </p:tavLst>
                                    </p:anim>
                                    <p:anim calcmode="lin" valueType="num">
                                      <p:cBhvr>
                                        <p:cTn id="4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0" presetClass="entr" presetSubtype="0" fill="hold" grpId="0" nodeType="clickEffect">
                                  <p:stCondLst>
                                    <p:cond delay="0"/>
                                  </p:stCondLst>
                                  <p:iterate type="lt">
                                    <p:tmPct val="10000"/>
                                  </p:iterate>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anim calcmode="lin" valueType="num">
                                      <p:cBhvr>
                                        <p:cTn id="50" dur="500" fill="hold"/>
                                        <p:tgtEl>
                                          <p:spTgt spid="18"/>
                                        </p:tgtEl>
                                        <p:attrNameLst>
                                          <p:attrName>ppt_x</p:attrName>
                                        </p:attrNameLst>
                                      </p:cBhvr>
                                      <p:tavLst>
                                        <p:tav tm="0">
                                          <p:val>
                                            <p:strVal val="#ppt_x-.1"/>
                                          </p:val>
                                        </p:tav>
                                        <p:tav tm="100000">
                                          <p:val>
                                            <p:strVal val="#ppt_x"/>
                                          </p:val>
                                        </p:tav>
                                      </p:tavLst>
                                    </p:anim>
                                    <p:anim calcmode="lin" valueType="num">
                                      <p:cBhvr>
                                        <p:cTn id="51"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0" presetClass="entr" presetSubtype="0" fill="hold" grpId="0" nodeType="clickEffect">
                                  <p:stCondLst>
                                    <p:cond delay="0"/>
                                  </p:stCondLst>
                                  <p:iterate type="lt">
                                    <p:tmPct val="10000"/>
                                  </p:iterate>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anim calcmode="lin" valueType="num">
                                      <p:cBhvr>
                                        <p:cTn id="57" dur="500" fill="hold"/>
                                        <p:tgtEl>
                                          <p:spTgt spid="19"/>
                                        </p:tgtEl>
                                        <p:attrNameLst>
                                          <p:attrName>ppt_x</p:attrName>
                                        </p:attrNameLst>
                                      </p:cBhvr>
                                      <p:tavLst>
                                        <p:tav tm="0">
                                          <p:val>
                                            <p:strVal val="#ppt_x-.1"/>
                                          </p:val>
                                        </p:tav>
                                        <p:tav tm="100000">
                                          <p:val>
                                            <p:strVal val="#ppt_x"/>
                                          </p:val>
                                        </p:tav>
                                      </p:tavLst>
                                    </p:anim>
                                    <p:anim calcmode="lin" valueType="num">
                                      <p:cBhvr>
                                        <p:cTn id="5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4375" y="214313"/>
            <a:ext cx="3143250"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 name="Rectangle 3"/>
          <p:cNvSpPr/>
          <p:nvPr/>
        </p:nvSpPr>
        <p:spPr>
          <a:xfrm>
            <a:off x="5286375" y="214313"/>
            <a:ext cx="3143250"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p:nvSpPr>
        <p:spPr>
          <a:xfrm>
            <a:off x="3071813" y="1928813"/>
            <a:ext cx="3143250" cy="92868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a:off x="785813" y="3429000"/>
            <a:ext cx="3143250"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5286375" y="3429000"/>
            <a:ext cx="3143250"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3071813" y="4572000"/>
            <a:ext cx="3143250"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857250" y="5786438"/>
            <a:ext cx="3143250"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105" name="Text Box 2"/>
          <p:cNvSpPr txBox="1">
            <a:spLocks noChangeArrowheads="1"/>
          </p:cNvSpPr>
          <p:nvPr/>
        </p:nvSpPr>
        <p:spPr bwMode="auto">
          <a:xfrm>
            <a:off x="71438" y="3429000"/>
            <a:ext cx="92868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ts val="1000"/>
              </a:spcAft>
            </a:pPr>
            <a:r>
              <a:rPr lang="en-US" altLang="en-US" sz="6000" b="1">
                <a:solidFill>
                  <a:prstClr val="black"/>
                </a:solidFill>
                <a:latin typeface="Comic Sans MS" panose="030F0702030302020204" pitchFamily="66" charset="0"/>
                <a:sym typeface="Wingdings 2" panose="05020102010507070707" pitchFamily="18" charset="2"/>
              </a:rPr>
              <a:t></a:t>
            </a:r>
            <a:endParaRPr lang="en-US" altLang="en-US">
              <a:solidFill>
                <a:prstClr val="black"/>
              </a:solidFill>
            </a:endParaRPr>
          </a:p>
        </p:txBody>
      </p:sp>
      <p:sp>
        <p:nvSpPr>
          <p:cNvPr id="4106" name="Text Box 3"/>
          <p:cNvSpPr txBox="1">
            <a:spLocks noChangeArrowheads="1"/>
          </p:cNvSpPr>
          <p:nvPr/>
        </p:nvSpPr>
        <p:spPr bwMode="auto">
          <a:xfrm>
            <a:off x="8367713" y="3429000"/>
            <a:ext cx="6302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ts val="1000"/>
              </a:spcAft>
            </a:pPr>
            <a:r>
              <a:rPr lang="en-US" altLang="en-US" sz="4800" b="1">
                <a:solidFill>
                  <a:prstClr val="black"/>
                </a:solidFill>
                <a:latin typeface="Comic Sans MS" panose="030F0702030302020204" pitchFamily="66" charset="0"/>
              </a:rPr>
              <a:t>X</a:t>
            </a:r>
            <a:endParaRPr lang="en-US" altLang="en-US">
              <a:solidFill>
                <a:prstClr val="black"/>
              </a:solidFill>
            </a:endParaRPr>
          </a:p>
        </p:txBody>
      </p:sp>
      <p:sp>
        <p:nvSpPr>
          <p:cNvPr id="4107" name="TextBox 1"/>
          <p:cNvSpPr txBox="1">
            <a:spLocks noChangeArrowheads="1"/>
          </p:cNvSpPr>
          <p:nvPr/>
        </p:nvSpPr>
        <p:spPr bwMode="auto">
          <a:xfrm>
            <a:off x="571500" y="142875"/>
            <a:ext cx="35004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GB" altLang="en-US" sz="2800" b="1">
                <a:solidFill>
                  <a:prstClr val="white"/>
                </a:solidFill>
              </a:rPr>
              <a:t>¡Es fenomenal!</a:t>
            </a:r>
            <a:br>
              <a:rPr lang="en-GB" altLang="en-US" sz="2800" b="1">
                <a:solidFill>
                  <a:prstClr val="white"/>
                </a:solidFill>
              </a:rPr>
            </a:br>
            <a:r>
              <a:rPr lang="en-GB" altLang="en-US" sz="2800" b="1">
                <a:solidFill>
                  <a:srgbClr val="FF0000"/>
                </a:solidFill>
              </a:rPr>
              <a:t>¡Es fatal!</a:t>
            </a:r>
            <a:endParaRPr lang="en-US" altLang="en-US" sz="2800" b="1">
              <a:solidFill>
                <a:srgbClr val="FF0000"/>
              </a:solidFill>
            </a:endParaRPr>
          </a:p>
        </p:txBody>
      </p:sp>
      <p:sp>
        <p:nvSpPr>
          <p:cNvPr id="4108" name="TextBox 11"/>
          <p:cNvSpPr txBox="1">
            <a:spLocks noChangeArrowheads="1"/>
          </p:cNvSpPr>
          <p:nvPr/>
        </p:nvSpPr>
        <p:spPr bwMode="auto">
          <a:xfrm>
            <a:off x="5143500" y="357188"/>
            <a:ext cx="3500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GB" altLang="en-US" sz="3200" b="1">
                <a:solidFill>
                  <a:prstClr val="white"/>
                </a:solidFill>
              </a:rPr>
              <a:t>¡</a:t>
            </a:r>
            <a:r>
              <a:rPr lang="en-GB" altLang="en-US" sz="3200" b="1">
                <a:solidFill>
                  <a:srgbClr val="FF0000"/>
                </a:solidFill>
              </a:rPr>
              <a:t>(No) </a:t>
            </a:r>
            <a:r>
              <a:rPr lang="en-GB" altLang="en-US" sz="3200" b="1">
                <a:solidFill>
                  <a:prstClr val="white"/>
                </a:solidFill>
              </a:rPr>
              <a:t>me gusta!  </a:t>
            </a:r>
            <a:endParaRPr lang="en-US" altLang="en-US" sz="3200" b="1">
              <a:solidFill>
                <a:prstClr val="white"/>
              </a:solidFill>
            </a:endParaRPr>
          </a:p>
        </p:txBody>
      </p:sp>
      <p:sp>
        <p:nvSpPr>
          <p:cNvPr id="4109" name="TextBox 19"/>
          <p:cNvSpPr txBox="1">
            <a:spLocks noChangeArrowheads="1"/>
          </p:cNvSpPr>
          <p:nvPr/>
        </p:nvSpPr>
        <p:spPr bwMode="auto">
          <a:xfrm>
            <a:off x="2857500" y="2130425"/>
            <a:ext cx="3500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GB" altLang="en-US" sz="3200" b="1">
                <a:solidFill>
                  <a:prstClr val="white"/>
                </a:solidFill>
              </a:rPr>
              <a:t>¿Qué piensas?</a:t>
            </a:r>
            <a:endParaRPr lang="en-US" altLang="en-US" sz="3200" b="1">
              <a:solidFill>
                <a:prstClr val="white"/>
              </a:solidFill>
            </a:endParaRPr>
          </a:p>
        </p:txBody>
      </p:sp>
      <p:sp>
        <p:nvSpPr>
          <p:cNvPr id="4110" name="TextBox 22"/>
          <p:cNvSpPr txBox="1">
            <a:spLocks noChangeArrowheads="1"/>
          </p:cNvSpPr>
          <p:nvPr/>
        </p:nvSpPr>
        <p:spPr bwMode="auto">
          <a:xfrm>
            <a:off x="571500" y="3357563"/>
            <a:ext cx="35004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GB" altLang="en-US" sz="2800" b="1">
                <a:solidFill>
                  <a:prstClr val="white"/>
                </a:solidFill>
              </a:rPr>
              <a:t>¡Sí, es verdad!</a:t>
            </a:r>
            <a:br>
              <a:rPr lang="en-GB" altLang="en-US" sz="2800" b="1">
                <a:solidFill>
                  <a:prstClr val="white"/>
                </a:solidFill>
              </a:rPr>
            </a:br>
            <a:r>
              <a:rPr lang="en-GB" altLang="en-US" sz="2800" b="1">
                <a:solidFill>
                  <a:srgbClr val="FF0000"/>
                </a:solidFill>
              </a:rPr>
              <a:t>¡No, no es verdad!</a:t>
            </a:r>
            <a:endParaRPr lang="en-US" altLang="en-US" sz="2800" b="1">
              <a:solidFill>
                <a:srgbClr val="FF0000"/>
              </a:solidFill>
            </a:endParaRPr>
          </a:p>
        </p:txBody>
      </p:sp>
      <p:sp>
        <p:nvSpPr>
          <p:cNvPr id="4111" name="TextBox 23"/>
          <p:cNvSpPr txBox="1">
            <a:spLocks noChangeArrowheads="1"/>
          </p:cNvSpPr>
          <p:nvPr/>
        </p:nvSpPr>
        <p:spPr bwMode="auto">
          <a:xfrm>
            <a:off x="5214938" y="3357563"/>
            <a:ext cx="35004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GB" altLang="en-US" sz="2800" b="1">
                <a:solidFill>
                  <a:prstClr val="white"/>
                </a:solidFill>
              </a:rPr>
              <a:t>¡Yo también!</a:t>
            </a:r>
            <a:br>
              <a:rPr lang="en-GB" altLang="en-US" sz="2800" b="1">
                <a:solidFill>
                  <a:prstClr val="white"/>
                </a:solidFill>
              </a:rPr>
            </a:br>
            <a:r>
              <a:rPr lang="en-GB" altLang="en-US" sz="2800" b="1">
                <a:solidFill>
                  <a:srgbClr val="FF0000"/>
                </a:solidFill>
              </a:rPr>
              <a:t>¡Yo tampoco!</a:t>
            </a:r>
            <a:endParaRPr lang="en-US" altLang="en-US" sz="2800" b="1">
              <a:solidFill>
                <a:srgbClr val="FF0000"/>
              </a:solidFill>
            </a:endParaRPr>
          </a:p>
        </p:txBody>
      </p:sp>
      <p:cxnSp>
        <p:nvCxnSpPr>
          <p:cNvPr id="27" name="Straight Arrow Connector 26"/>
          <p:cNvCxnSpPr/>
          <p:nvPr/>
        </p:nvCxnSpPr>
        <p:spPr>
          <a:xfrm rot="5400000">
            <a:off x="3750469" y="3679031"/>
            <a:ext cx="1644650" cy="158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13" name="TextBox 29"/>
          <p:cNvSpPr txBox="1">
            <a:spLocks noChangeArrowheads="1"/>
          </p:cNvSpPr>
          <p:nvPr/>
        </p:nvSpPr>
        <p:spPr bwMode="auto">
          <a:xfrm>
            <a:off x="3214688" y="4702175"/>
            <a:ext cx="2857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GB" altLang="en-US" sz="3600" b="1">
                <a:solidFill>
                  <a:srgbClr val="FF0000"/>
                </a:solidFill>
              </a:rPr>
              <a:t>¡Estás loco/a!  </a:t>
            </a:r>
            <a:endParaRPr lang="en-US" altLang="en-US" sz="3600" b="1">
              <a:solidFill>
                <a:srgbClr val="FF0000"/>
              </a:solidFill>
            </a:endParaRPr>
          </a:p>
        </p:txBody>
      </p:sp>
      <p:cxnSp>
        <p:nvCxnSpPr>
          <p:cNvPr id="34" name="Straight Arrow Connector 33"/>
          <p:cNvCxnSpPr/>
          <p:nvPr/>
        </p:nvCxnSpPr>
        <p:spPr>
          <a:xfrm rot="5400000">
            <a:off x="1464469" y="5036344"/>
            <a:ext cx="1355725" cy="158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hape 36"/>
          <p:cNvCxnSpPr>
            <a:stCxn id="4111" idx="2"/>
          </p:cNvCxnSpPr>
          <p:nvPr/>
        </p:nvCxnSpPr>
        <p:spPr>
          <a:xfrm rot="5400000">
            <a:off x="4567238" y="3887787"/>
            <a:ext cx="1974850" cy="2822575"/>
          </a:xfrm>
          <a:prstGeom prst="curvedConnector2">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16" name="TextBox 37"/>
          <p:cNvSpPr txBox="1">
            <a:spLocks noChangeArrowheads="1"/>
          </p:cNvSpPr>
          <p:nvPr/>
        </p:nvSpPr>
        <p:spPr bwMode="auto">
          <a:xfrm>
            <a:off x="714375" y="5857875"/>
            <a:ext cx="35004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GB" altLang="en-US" sz="4000" b="1">
                <a:solidFill>
                  <a:prstClr val="white"/>
                </a:solidFill>
              </a:rPr>
              <a:t>Pienso que...</a:t>
            </a:r>
            <a:endParaRPr lang="en-US" altLang="en-US" sz="4000" b="1">
              <a:solidFill>
                <a:prstClr val="white"/>
              </a:solidFill>
            </a:endParaRPr>
          </a:p>
        </p:txBody>
      </p:sp>
      <p:sp>
        <p:nvSpPr>
          <p:cNvPr id="4117" name="Text Box 3"/>
          <p:cNvSpPr txBox="1">
            <a:spLocks noChangeArrowheads="1"/>
          </p:cNvSpPr>
          <p:nvPr/>
        </p:nvSpPr>
        <p:spPr bwMode="auto">
          <a:xfrm>
            <a:off x="3929063" y="3906838"/>
            <a:ext cx="6302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ts val="1000"/>
              </a:spcAft>
            </a:pPr>
            <a:r>
              <a:rPr lang="en-US" altLang="en-US" sz="4800" b="1">
                <a:solidFill>
                  <a:prstClr val="black"/>
                </a:solidFill>
                <a:latin typeface="Comic Sans MS" panose="030F0702030302020204" pitchFamily="66" charset="0"/>
              </a:rPr>
              <a:t>X</a:t>
            </a:r>
            <a:endParaRPr lang="en-US" altLang="en-US">
              <a:solidFill>
                <a:prstClr val="black"/>
              </a:solidFill>
            </a:endParaRPr>
          </a:p>
        </p:txBody>
      </p:sp>
      <p:sp>
        <p:nvSpPr>
          <p:cNvPr id="4118" name="Text Box 3"/>
          <p:cNvSpPr txBox="1">
            <a:spLocks noChangeArrowheads="1"/>
          </p:cNvSpPr>
          <p:nvPr/>
        </p:nvSpPr>
        <p:spPr bwMode="auto">
          <a:xfrm>
            <a:off x="4714875" y="3906838"/>
            <a:ext cx="6302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ts val="1000"/>
              </a:spcAft>
            </a:pPr>
            <a:r>
              <a:rPr lang="en-US" altLang="en-US" sz="4800" b="1">
                <a:solidFill>
                  <a:prstClr val="black"/>
                </a:solidFill>
                <a:latin typeface="Comic Sans MS" panose="030F0702030302020204" pitchFamily="66" charset="0"/>
              </a:rPr>
              <a:t>X</a:t>
            </a:r>
            <a:endParaRPr lang="en-US" altLang="en-US">
              <a:solidFill>
                <a:prstClr val="black"/>
              </a:solidFill>
            </a:endParaRPr>
          </a:p>
        </p:txBody>
      </p:sp>
      <p:pic>
        <p:nvPicPr>
          <p:cNvPr id="4119" name="Picture 4" descr="useful-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9563" y="5000625"/>
            <a:ext cx="9652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6" name="Curved Connector 115"/>
          <p:cNvCxnSpPr/>
          <p:nvPr/>
        </p:nvCxnSpPr>
        <p:spPr>
          <a:xfrm rot="5400000">
            <a:off x="3124994" y="1947069"/>
            <a:ext cx="500063" cy="2320925"/>
          </a:xfrm>
          <a:prstGeom prst="curvedConnector3">
            <a:avLst>
              <a:gd name="adj1" fmla="val 50000"/>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3" name="Curved Connector 122"/>
          <p:cNvCxnSpPr>
            <a:stCxn id="4" idx="2"/>
            <a:endCxn id="5" idx="0"/>
          </p:cNvCxnSpPr>
          <p:nvPr/>
        </p:nvCxnSpPr>
        <p:spPr>
          <a:xfrm rot="5400000">
            <a:off x="5322094" y="392907"/>
            <a:ext cx="857250" cy="2214562"/>
          </a:xfrm>
          <a:prstGeom prst="curvedConnector3">
            <a:avLst>
              <a:gd name="adj1" fmla="val 50000"/>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Curved Connector 124"/>
          <p:cNvCxnSpPr/>
          <p:nvPr/>
        </p:nvCxnSpPr>
        <p:spPr>
          <a:xfrm rot="16200000" flipH="1">
            <a:off x="2959101" y="352425"/>
            <a:ext cx="831850" cy="2320925"/>
          </a:xfrm>
          <a:prstGeom prst="curvedConnector3">
            <a:avLst>
              <a:gd name="adj1" fmla="val 50000"/>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Curved Connector 139"/>
          <p:cNvCxnSpPr>
            <a:stCxn id="5" idx="2"/>
            <a:endCxn id="4111" idx="0"/>
          </p:cNvCxnSpPr>
          <p:nvPr/>
        </p:nvCxnSpPr>
        <p:spPr>
          <a:xfrm rot="16200000" flipH="1">
            <a:off x="5554662" y="1946276"/>
            <a:ext cx="500063" cy="2322512"/>
          </a:xfrm>
          <a:prstGeom prst="curvedConnector3">
            <a:avLst>
              <a:gd name="adj1" fmla="val 50000"/>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2" name="Curved Connector 141"/>
          <p:cNvCxnSpPr>
            <a:stCxn id="8" idx="2"/>
            <a:endCxn id="9" idx="0"/>
          </p:cNvCxnSpPr>
          <p:nvPr/>
        </p:nvCxnSpPr>
        <p:spPr>
          <a:xfrm rot="5400000">
            <a:off x="3357563" y="4500562"/>
            <a:ext cx="357188" cy="2214563"/>
          </a:xfrm>
          <a:prstGeom prst="curvedConnector3">
            <a:avLst>
              <a:gd name="adj1" fmla="val 50000"/>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8730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127000" y="100013"/>
            <a:ext cx="8851900" cy="66675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470" y="476672"/>
            <a:ext cx="3794604" cy="2770059"/>
          </a:xfrm>
          <a:prstGeom prst="rect">
            <a:avLst/>
          </a:prstGeom>
        </p:spPr>
      </p:pic>
      <p:sp>
        <p:nvSpPr>
          <p:cNvPr id="5" name="Oval Callout 4"/>
          <p:cNvSpPr/>
          <p:nvPr/>
        </p:nvSpPr>
        <p:spPr>
          <a:xfrm>
            <a:off x="4716016" y="1518539"/>
            <a:ext cx="3528392" cy="1728192"/>
          </a:xfrm>
          <a:prstGeom prst="wedgeEllipseCallout">
            <a:avLst>
              <a:gd name="adj1" fmla="val -42422"/>
              <a:gd name="adj2" fmla="val 49234"/>
            </a:avLst>
          </a:prstGeom>
          <a:solidFill>
            <a:srgbClr val="00B05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err="1" smtClean="0">
                <a:solidFill>
                  <a:prstClr val="white"/>
                </a:solidFill>
                <a:latin typeface="Arial Rounded MT Bold" pitchFamily="34" charset="0"/>
              </a:rPr>
              <a:t>Pienso</a:t>
            </a:r>
            <a:r>
              <a:rPr lang="fr-FR" sz="3200" dirty="0" smtClean="0">
                <a:solidFill>
                  <a:prstClr val="white"/>
                </a:solidFill>
                <a:latin typeface="Arial Rounded MT Bold" pitchFamily="34" charset="0"/>
              </a:rPr>
              <a:t> que …es…</a:t>
            </a:r>
          </a:p>
        </p:txBody>
      </p:sp>
      <p:sp>
        <p:nvSpPr>
          <p:cNvPr id="6" name="Oval Callout 5"/>
          <p:cNvSpPr/>
          <p:nvPr/>
        </p:nvSpPr>
        <p:spPr>
          <a:xfrm>
            <a:off x="323528" y="538483"/>
            <a:ext cx="3528392" cy="1872208"/>
          </a:xfrm>
          <a:prstGeom prst="wedgeEllipseCallout">
            <a:avLst>
              <a:gd name="adj1" fmla="val 52678"/>
              <a:gd name="adj2" fmla="val 5763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prstClr val="black"/>
                </a:solidFill>
                <a:latin typeface="Arial Rounded MT Bold" pitchFamily="34" charset="0"/>
              </a:rPr>
              <a:t>¿</a:t>
            </a:r>
            <a:r>
              <a:rPr lang="fr-FR" sz="2800" dirty="0" err="1" smtClean="0">
                <a:solidFill>
                  <a:prstClr val="black"/>
                </a:solidFill>
                <a:latin typeface="Arial Rounded MT Bold" pitchFamily="34" charset="0"/>
              </a:rPr>
              <a:t>Cómo</a:t>
            </a:r>
            <a:r>
              <a:rPr lang="fr-FR" sz="2800" dirty="0" smtClean="0">
                <a:solidFill>
                  <a:prstClr val="black"/>
                </a:solidFill>
                <a:latin typeface="Arial Rounded MT Bold" pitchFamily="34" charset="0"/>
              </a:rPr>
              <a:t> se </a:t>
            </a:r>
            <a:r>
              <a:rPr lang="fr-FR" sz="2800" dirty="0" err="1" smtClean="0">
                <a:solidFill>
                  <a:prstClr val="black"/>
                </a:solidFill>
                <a:latin typeface="Arial Rounded MT Bold" pitchFamily="34" charset="0"/>
              </a:rPr>
              <a:t>dice</a:t>
            </a:r>
            <a:r>
              <a:rPr lang="fr-FR" sz="2800" dirty="0" smtClean="0">
                <a:solidFill>
                  <a:prstClr val="black"/>
                </a:solidFill>
                <a:latin typeface="Arial Rounded MT Bold" pitchFamily="34" charset="0"/>
              </a:rPr>
              <a:t> … en </a:t>
            </a:r>
            <a:r>
              <a:rPr lang="fr-FR" sz="2800" dirty="0" err="1" smtClean="0">
                <a:solidFill>
                  <a:prstClr val="black"/>
                </a:solidFill>
                <a:latin typeface="Arial Rounded MT Bold" pitchFamily="34" charset="0"/>
              </a:rPr>
              <a:t>inglés</a:t>
            </a:r>
            <a:r>
              <a:rPr lang="fr-FR" sz="2800" dirty="0" smtClean="0">
                <a:solidFill>
                  <a:prstClr val="black"/>
                </a:solidFill>
                <a:latin typeface="Arial Rounded MT Bold" pitchFamily="34" charset="0"/>
              </a:rPr>
              <a:t> / </a:t>
            </a:r>
            <a:r>
              <a:rPr lang="fr-FR" sz="2800" dirty="0" err="1" smtClean="0">
                <a:solidFill>
                  <a:prstClr val="black"/>
                </a:solidFill>
                <a:latin typeface="Arial Rounded MT Bold" pitchFamily="34" charset="0"/>
              </a:rPr>
              <a:t>español</a:t>
            </a:r>
            <a:r>
              <a:rPr lang="fr-FR" sz="2800" dirty="0" smtClean="0">
                <a:solidFill>
                  <a:prstClr val="black"/>
                </a:solidFill>
                <a:latin typeface="Arial Rounded MT Bold" pitchFamily="34" charset="0"/>
              </a:rPr>
              <a:t>?</a:t>
            </a:r>
          </a:p>
        </p:txBody>
      </p:sp>
      <p:sp>
        <p:nvSpPr>
          <p:cNvPr id="7" name="Oval Callout 6"/>
          <p:cNvSpPr/>
          <p:nvPr/>
        </p:nvSpPr>
        <p:spPr>
          <a:xfrm>
            <a:off x="5896512" y="3366136"/>
            <a:ext cx="2563920" cy="1396022"/>
          </a:xfrm>
          <a:prstGeom prst="wedgeEllipseCallout">
            <a:avLst>
              <a:gd name="adj1" fmla="val -51657"/>
              <a:gd name="adj2" fmla="val -38951"/>
            </a:avLst>
          </a:prstGeom>
          <a:solidFill>
            <a:srgbClr val="00B05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prstClr val="white"/>
                </a:solidFill>
                <a:latin typeface="Arial Rounded MT Bold" pitchFamily="34" charset="0"/>
              </a:rPr>
              <a:t>¿</a:t>
            </a:r>
            <a:r>
              <a:rPr lang="fr-FR" sz="2800" dirty="0" err="1" smtClean="0">
                <a:solidFill>
                  <a:prstClr val="white"/>
                </a:solidFill>
                <a:latin typeface="Arial Rounded MT Bold" pitchFamily="34" charset="0"/>
              </a:rPr>
              <a:t>Qué</a:t>
            </a:r>
            <a:r>
              <a:rPr lang="fr-FR" sz="2800" dirty="0" smtClean="0">
                <a:solidFill>
                  <a:prstClr val="white"/>
                </a:solidFill>
                <a:latin typeface="Arial Rounded MT Bold" pitchFamily="34" charset="0"/>
              </a:rPr>
              <a:t> </a:t>
            </a:r>
            <a:r>
              <a:rPr lang="fr-FR" sz="2800" dirty="0" err="1" smtClean="0">
                <a:solidFill>
                  <a:prstClr val="white"/>
                </a:solidFill>
                <a:latin typeface="Arial Rounded MT Bold" pitchFamily="34" charset="0"/>
              </a:rPr>
              <a:t>piensas</a:t>
            </a:r>
            <a:r>
              <a:rPr lang="fr-FR" sz="2800" dirty="0" smtClean="0">
                <a:solidFill>
                  <a:prstClr val="white"/>
                </a:solidFill>
                <a:latin typeface="Arial Rounded MT Bold" pitchFamily="34" charset="0"/>
              </a:rPr>
              <a:t>?</a:t>
            </a:r>
          </a:p>
        </p:txBody>
      </p:sp>
      <p:sp>
        <p:nvSpPr>
          <p:cNvPr id="8" name="Oval Callout 7"/>
          <p:cNvSpPr/>
          <p:nvPr/>
        </p:nvSpPr>
        <p:spPr>
          <a:xfrm>
            <a:off x="2195736" y="3524087"/>
            <a:ext cx="1944216" cy="930735"/>
          </a:xfrm>
          <a:prstGeom prst="wedgeEllipseCallout">
            <a:avLst>
              <a:gd name="adj1" fmla="val 56458"/>
              <a:gd name="adj2" fmla="val -17252"/>
            </a:avLst>
          </a:prstGeom>
          <a:solidFill>
            <a:srgbClr val="0000CC"/>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prstClr val="white"/>
                </a:solidFill>
                <a:latin typeface="Arial Rounded MT Bold" pitchFamily="34" charset="0"/>
              </a:rPr>
              <a:t>¡No </a:t>
            </a:r>
            <a:r>
              <a:rPr lang="fr-FR" sz="2800" dirty="0" err="1" smtClean="0">
                <a:solidFill>
                  <a:prstClr val="white"/>
                </a:solidFill>
                <a:latin typeface="Arial Rounded MT Bold" pitchFamily="34" charset="0"/>
              </a:rPr>
              <a:t>lo</a:t>
            </a:r>
            <a:r>
              <a:rPr lang="fr-FR" sz="2800" dirty="0" smtClean="0">
                <a:solidFill>
                  <a:prstClr val="white"/>
                </a:solidFill>
                <a:latin typeface="Arial Rounded MT Bold" pitchFamily="34" charset="0"/>
              </a:rPr>
              <a:t> </a:t>
            </a:r>
            <a:r>
              <a:rPr lang="fr-FR" sz="2800" dirty="0" err="1" smtClean="0">
                <a:solidFill>
                  <a:prstClr val="white"/>
                </a:solidFill>
                <a:latin typeface="Arial Rounded MT Bold" pitchFamily="34" charset="0"/>
              </a:rPr>
              <a:t>sé</a:t>
            </a:r>
            <a:r>
              <a:rPr lang="fr-FR" sz="2800" dirty="0" smtClean="0">
                <a:solidFill>
                  <a:prstClr val="white"/>
                </a:solidFill>
                <a:latin typeface="Arial Rounded MT Bold" pitchFamily="34" charset="0"/>
              </a:rPr>
              <a:t>!</a:t>
            </a:r>
          </a:p>
        </p:txBody>
      </p:sp>
      <p:sp>
        <p:nvSpPr>
          <p:cNvPr id="9" name="Oval Callout 8"/>
          <p:cNvSpPr/>
          <p:nvPr/>
        </p:nvSpPr>
        <p:spPr>
          <a:xfrm>
            <a:off x="3680185" y="4454822"/>
            <a:ext cx="1440160" cy="659994"/>
          </a:xfrm>
          <a:prstGeom prst="wedgeEllipseCallout">
            <a:avLst>
              <a:gd name="adj1" fmla="val 12417"/>
              <a:gd name="adj2" fmla="val -70509"/>
            </a:avLst>
          </a:prstGeom>
          <a:solidFill>
            <a:srgbClr val="F6980E"/>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prstClr val="black"/>
                </a:solidFill>
                <a:latin typeface="Arial Rounded MT Bold" pitchFamily="34" charset="0"/>
              </a:rPr>
              <a:t>¡</a:t>
            </a:r>
            <a:r>
              <a:rPr lang="fr-FR" sz="2800" dirty="0" err="1" smtClean="0">
                <a:solidFill>
                  <a:prstClr val="black"/>
                </a:solidFill>
                <a:latin typeface="Arial Rounded MT Bold" pitchFamily="34" charset="0"/>
              </a:rPr>
              <a:t>Sí</a:t>
            </a:r>
            <a:r>
              <a:rPr lang="fr-FR" sz="2800" dirty="0" smtClean="0">
                <a:solidFill>
                  <a:prstClr val="black"/>
                </a:solidFill>
                <a:latin typeface="Arial Rounded MT Bold" pitchFamily="34" charset="0"/>
              </a:rPr>
              <a:t>!</a:t>
            </a:r>
          </a:p>
        </p:txBody>
      </p:sp>
      <p:sp>
        <p:nvSpPr>
          <p:cNvPr id="10" name="Oval Callout 9"/>
          <p:cNvSpPr/>
          <p:nvPr/>
        </p:nvSpPr>
        <p:spPr>
          <a:xfrm>
            <a:off x="5133880" y="4762158"/>
            <a:ext cx="1440160" cy="659994"/>
          </a:xfrm>
          <a:prstGeom prst="wedgeEllipseCallout">
            <a:avLst>
              <a:gd name="adj1" fmla="val -18235"/>
              <a:gd name="adj2" fmla="val -73694"/>
            </a:avLst>
          </a:prstGeom>
          <a:solidFill>
            <a:srgbClr val="7030A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prstClr val="white"/>
                </a:solidFill>
                <a:latin typeface="Arial Rounded MT Bold" pitchFamily="34" charset="0"/>
              </a:rPr>
              <a:t>¡No!</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0265" y="3289015"/>
            <a:ext cx="1391861" cy="955744"/>
          </a:xfrm>
          <a:prstGeom prst="rect">
            <a:avLst/>
          </a:prstGeom>
        </p:spPr>
      </p:pic>
      <p:sp>
        <p:nvSpPr>
          <p:cNvPr id="12" name="TextBox 11"/>
          <p:cNvSpPr txBox="1"/>
          <p:nvPr/>
        </p:nvSpPr>
        <p:spPr>
          <a:xfrm>
            <a:off x="4910220" y="217470"/>
            <a:ext cx="4536504" cy="769441"/>
          </a:xfrm>
          <a:prstGeom prst="rect">
            <a:avLst/>
          </a:prstGeom>
          <a:noFill/>
        </p:spPr>
        <p:txBody>
          <a:bodyPr wrap="square" rtlCol="0">
            <a:spAutoFit/>
          </a:bodyPr>
          <a:lstStyle/>
          <a:p>
            <a:r>
              <a:rPr lang="en-GB" sz="4400" b="1" dirty="0" smtClean="0">
                <a:solidFill>
                  <a:prstClr val="black"/>
                </a:solidFill>
                <a:latin typeface="MV Boli" panose="02000500030200090000" pitchFamily="2" charset="0"/>
                <a:cs typeface="MV Boli" panose="02000500030200090000" pitchFamily="2" charset="0"/>
              </a:rPr>
              <a:t>Brainstorming</a:t>
            </a:r>
            <a:endParaRPr lang="en-GB" sz="4400" b="1" dirty="0">
              <a:solidFill>
                <a:prstClr val="black"/>
              </a:solidFill>
              <a:latin typeface="MV Boli" panose="02000500030200090000" pitchFamily="2" charset="0"/>
              <a:cs typeface="MV Boli" panose="02000500030200090000" pitchFamily="2" charset="0"/>
            </a:endParaRPr>
          </a:p>
        </p:txBody>
      </p:sp>
      <p:grpSp>
        <p:nvGrpSpPr>
          <p:cNvPr id="15" name="Group 14"/>
          <p:cNvGrpSpPr/>
          <p:nvPr/>
        </p:nvGrpSpPr>
        <p:grpSpPr>
          <a:xfrm>
            <a:off x="143508" y="4792072"/>
            <a:ext cx="3888432" cy="1841528"/>
            <a:chOff x="4716016" y="3796286"/>
            <a:chExt cx="3888432" cy="1841528"/>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4229699"/>
              <a:ext cx="1566462" cy="1143517"/>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6251" y="4318889"/>
              <a:ext cx="1391861" cy="955744"/>
            </a:xfrm>
            <a:prstGeom prst="rect">
              <a:avLst/>
            </a:prstGeom>
          </p:spPr>
        </p:pic>
        <p:sp>
          <p:nvSpPr>
            <p:cNvPr id="18" name="Oval Callout 17"/>
            <p:cNvSpPr/>
            <p:nvPr/>
          </p:nvSpPr>
          <p:spPr>
            <a:xfrm>
              <a:off x="7172236" y="3796286"/>
              <a:ext cx="1051752" cy="698011"/>
            </a:xfrm>
            <a:prstGeom prst="wedgeEllipseCallout">
              <a:avLst>
                <a:gd name="adj1" fmla="val -66647"/>
                <a:gd name="adj2" fmla="val 227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prstClr val="white"/>
                </a:solidFill>
                <a:latin typeface="Arial Rounded MT Bold" pitchFamily="34" charset="0"/>
              </a:endParaRPr>
            </a:p>
          </p:txBody>
        </p:sp>
        <p:sp>
          <p:nvSpPr>
            <p:cNvPr id="19" name="Oval Callout 18"/>
            <p:cNvSpPr/>
            <p:nvPr/>
          </p:nvSpPr>
          <p:spPr>
            <a:xfrm>
              <a:off x="5796136" y="3933056"/>
              <a:ext cx="792088" cy="601921"/>
            </a:xfrm>
            <a:prstGeom prst="wedgeEllipseCallout">
              <a:avLst>
                <a:gd name="adj1" fmla="val 41862"/>
                <a:gd name="adj2" fmla="val 47355"/>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prstClr val="white"/>
                </a:solidFill>
                <a:latin typeface="Arial Rounded MT Bold" pitchFamily="34" charset="0"/>
              </a:endParaRPr>
            </a:p>
          </p:txBody>
        </p:sp>
        <p:sp>
          <p:nvSpPr>
            <p:cNvPr id="20" name="Oval Callout 19"/>
            <p:cNvSpPr/>
            <p:nvPr/>
          </p:nvSpPr>
          <p:spPr>
            <a:xfrm>
              <a:off x="6671545" y="5278780"/>
              <a:ext cx="661271" cy="359034"/>
            </a:xfrm>
            <a:prstGeom prst="wedgeEllipseCallout">
              <a:avLst>
                <a:gd name="adj1" fmla="val 4470"/>
                <a:gd name="adj2" fmla="val -88073"/>
              </a:avLst>
            </a:prstGeom>
            <a:solidFill>
              <a:srgbClr val="F698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prstClr val="black"/>
                </a:solidFill>
                <a:latin typeface="Arial Rounded MT Bold" pitchFamily="34" charset="0"/>
              </a:endParaRPr>
            </a:p>
          </p:txBody>
        </p:sp>
        <p:sp>
          <p:nvSpPr>
            <p:cNvPr id="21" name="Oval Callout 20"/>
            <p:cNvSpPr/>
            <p:nvPr/>
          </p:nvSpPr>
          <p:spPr>
            <a:xfrm>
              <a:off x="7698112" y="4494297"/>
              <a:ext cx="906336" cy="659994"/>
            </a:xfrm>
            <a:prstGeom prst="wedgeEllipseCallout">
              <a:avLst>
                <a:gd name="adj1" fmla="val -51806"/>
                <a:gd name="adj2" fmla="val -40251"/>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prstClr val="white"/>
                </a:solidFill>
                <a:latin typeface="Arial Rounded MT Bold" pitchFamily="34" charset="0"/>
              </a:endParaRPr>
            </a:p>
          </p:txBody>
        </p:sp>
      </p:grpSp>
    </p:spTree>
    <p:extLst>
      <p:ext uri="{BB962C8B-B14F-4D97-AF65-F5344CB8AC3E}">
        <p14:creationId xmlns:p14="http://schemas.microsoft.com/office/powerpoint/2010/main" val="22011750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338208" y="321714"/>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9" name="Title 1"/>
          <p:cNvSpPr txBox="1">
            <a:spLocks/>
          </p:cNvSpPr>
          <p:nvPr/>
        </p:nvSpPr>
        <p:spPr>
          <a:xfrm>
            <a:off x="3108194" y="638176"/>
            <a:ext cx="8229600" cy="1143000"/>
          </a:xfrm>
          <a:prstGeom prst="rect">
            <a:avLst/>
          </a:prstGeom>
          <a:ln w="57150">
            <a:no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dirty="0" err="1" smtClean="0">
                <a:solidFill>
                  <a:prstClr val="black"/>
                </a:solidFill>
                <a:latin typeface="MV Boli" panose="02000500030200090000" pitchFamily="2" charset="0"/>
                <a:cs typeface="MV Boli" panose="02000500030200090000" pitchFamily="2" charset="0"/>
              </a:rPr>
              <a:t>Hotseating</a:t>
            </a:r>
            <a:endParaRPr lang="fr-FR" sz="4000" b="1" dirty="0">
              <a:solidFill>
                <a:prstClr val="black"/>
              </a:solidFill>
              <a:latin typeface="MV Boli" panose="02000500030200090000" pitchFamily="2" charset="0"/>
              <a:cs typeface="MV Boli" panose="02000500030200090000" pitchFamily="2"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668" y="4508676"/>
            <a:ext cx="2972138" cy="1972757"/>
          </a:xfrm>
          <a:prstGeom prst="rect">
            <a:avLst/>
          </a:prstGeom>
          <a:ln>
            <a:noFill/>
          </a:ln>
          <a:effectLst>
            <a:outerShdw blurRad="190500" algn="tl" rotWithShape="0">
              <a:srgbClr val="000000">
                <a:alpha val="70000"/>
              </a:srgbClr>
            </a:outerShdw>
          </a:effectLst>
        </p:spPr>
      </p:pic>
      <p:pic>
        <p:nvPicPr>
          <p:cNvPr id="1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3769" y="2194471"/>
            <a:ext cx="5133975"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3735800" y="2175850"/>
            <a:ext cx="5240020" cy="3970318"/>
          </a:xfrm>
          <a:prstGeom prst="rect">
            <a:avLst/>
          </a:prstGeom>
        </p:spPr>
        <p:txBody>
          <a:bodyPr wrap="square">
            <a:spAutoFit/>
          </a:bodyPr>
          <a:lstStyle/>
          <a:p>
            <a:pPr algn="ctr"/>
            <a:r>
              <a:rPr lang="es-MX" sz="1200" b="1" dirty="0">
                <a:latin typeface="Comic Sans MS" pitchFamily="66" charset="0"/>
              </a:rPr>
              <a:t>Argentina, el uno de enero, 2015</a:t>
            </a:r>
            <a:endParaRPr lang="en-GB" sz="1200" dirty="0">
              <a:latin typeface="Comic Sans MS" pitchFamily="66" charset="0"/>
            </a:endParaRPr>
          </a:p>
          <a:p>
            <a:pPr algn="ctr"/>
            <a:r>
              <a:rPr lang="es-MX" sz="1200" dirty="0">
                <a:latin typeface="Comic Sans MS" pitchFamily="66" charset="0"/>
              </a:rPr>
              <a:t>¡Hola! ¿Qué tal? Me llamo Antonio y vivo en Argentina, en Buenos Aires.</a:t>
            </a:r>
            <a:endParaRPr lang="en-GB" sz="1200" dirty="0">
              <a:latin typeface="Comic Sans MS" pitchFamily="66" charset="0"/>
            </a:endParaRPr>
          </a:p>
          <a:p>
            <a:pPr algn="ctr"/>
            <a:r>
              <a:rPr lang="es-MX" sz="1200" dirty="0">
                <a:latin typeface="Comic Sans MS" pitchFamily="66" charset="0"/>
              </a:rPr>
              <a:t>Tengo trece años y mi cumpleaños es el quince de mayo.</a:t>
            </a:r>
            <a:endParaRPr lang="en-GB" sz="1200" dirty="0">
              <a:latin typeface="Comic Sans MS" pitchFamily="66" charset="0"/>
            </a:endParaRPr>
          </a:p>
          <a:p>
            <a:pPr algn="ctr"/>
            <a:r>
              <a:rPr lang="es-MX" sz="1200" b="1" dirty="0">
                <a:latin typeface="Comic Sans MS" pitchFamily="66" charset="0"/>
              </a:rPr>
              <a:t> </a:t>
            </a:r>
            <a:endParaRPr lang="en-GB" sz="1200" dirty="0">
              <a:latin typeface="Comic Sans MS" pitchFamily="66" charset="0"/>
            </a:endParaRPr>
          </a:p>
          <a:p>
            <a:pPr algn="ctr"/>
            <a:r>
              <a:rPr lang="es-MX" sz="1200" dirty="0">
                <a:latin typeface="Comic Sans MS" pitchFamily="66" charset="0"/>
              </a:rPr>
              <a:t>Soy bastante sincero. También soy generoso, pero no soy tímido.</a:t>
            </a:r>
            <a:endParaRPr lang="en-GB" sz="1200" dirty="0">
              <a:latin typeface="Comic Sans MS" pitchFamily="66" charset="0"/>
            </a:endParaRPr>
          </a:p>
          <a:p>
            <a:pPr algn="ctr"/>
            <a:r>
              <a:rPr lang="es-MX" sz="1200" dirty="0">
                <a:latin typeface="Comic Sans MS" pitchFamily="66" charset="0"/>
              </a:rPr>
              <a:t>Tengo una hermana que se llama Rosa. Tiene catorce años. En mi opinión, es un poco tonta.</a:t>
            </a:r>
            <a:endParaRPr lang="en-GB" sz="1200" dirty="0">
              <a:latin typeface="Comic Sans MS" pitchFamily="66" charset="0"/>
            </a:endParaRPr>
          </a:p>
          <a:p>
            <a:pPr algn="ctr"/>
            <a:r>
              <a:rPr lang="es-MX" sz="1200" dirty="0">
                <a:latin typeface="Comic Sans MS" pitchFamily="66" charset="0"/>
              </a:rPr>
              <a:t> </a:t>
            </a:r>
            <a:endParaRPr lang="en-GB" sz="1200" dirty="0">
              <a:latin typeface="Comic Sans MS" pitchFamily="66" charset="0"/>
            </a:endParaRPr>
          </a:p>
          <a:p>
            <a:pPr algn="ctr"/>
            <a:r>
              <a:rPr lang="es-MX" sz="1200" dirty="0">
                <a:latin typeface="Comic Sans MS" pitchFamily="66" charset="0"/>
              </a:rPr>
              <a:t>Tengo un ratón y dos peces. Mi ratón es blanco y muy divertido. </a:t>
            </a:r>
            <a:endParaRPr lang="en-GB" sz="1200" dirty="0">
              <a:latin typeface="Comic Sans MS" pitchFamily="66" charset="0"/>
            </a:endParaRPr>
          </a:p>
          <a:p>
            <a:pPr algn="ctr"/>
            <a:r>
              <a:rPr lang="es-MX" sz="1200" dirty="0">
                <a:latin typeface="Comic Sans MS" pitchFamily="66" charset="0"/>
              </a:rPr>
              <a:t>Mis peces son azules y amarillos y son estupendos, pero no son muy listos.</a:t>
            </a:r>
            <a:endParaRPr lang="en-GB" sz="1200" dirty="0">
              <a:latin typeface="Comic Sans MS" pitchFamily="66" charset="0"/>
            </a:endParaRPr>
          </a:p>
          <a:p>
            <a:pPr algn="ctr"/>
            <a:r>
              <a:rPr lang="es-MX" sz="1200" dirty="0">
                <a:latin typeface="Comic Sans MS" pitchFamily="66" charset="0"/>
              </a:rPr>
              <a:t>Mi color favorito es el amarillo.</a:t>
            </a:r>
            <a:endParaRPr lang="en-GB" sz="1200" dirty="0">
              <a:latin typeface="Comic Sans MS" pitchFamily="66" charset="0"/>
            </a:endParaRPr>
          </a:p>
          <a:p>
            <a:pPr algn="ctr"/>
            <a:r>
              <a:rPr lang="es-MX" sz="1200" dirty="0">
                <a:latin typeface="Comic Sans MS" pitchFamily="66" charset="0"/>
              </a:rPr>
              <a:t> </a:t>
            </a:r>
            <a:endParaRPr lang="en-GB" sz="1200" dirty="0">
              <a:latin typeface="Comic Sans MS" pitchFamily="66" charset="0"/>
            </a:endParaRPr>
          </a:p>
          <a:p>
            <a:pPr algn="ctr"/>
            <a:r>
              <a:rPr lang="es-MX" sz="1200" dirty="0">
                <a:latin typeface="Comic Sans MS" pitchFamily="66" charset="0"/>
              </a:rPr>
              <a:t>Mi pasión es el rugby y mi héroe es Felipe </a:t>
            </a:r>
            <a:r>
              <a:rPr lang="es-MX" sz="1200" dirty="0" err="1">
                <a:latin typeface="Comic Sans MS" pitchFamily="66" charset="0"/>
              </a:rPr>
              <a:t>Contepomi</a:t>
            </a:r>
            <a:r>
              <a:rPr lang="es-MX" sz="1200" dirty="0">
                <a:latin typeface="Comic Sans MS" pitchFamily="66" charset="0"/>
              </a:rPr>
              <a:t>. ¡Es genial!</a:t>
            </a:r>
            <a:endParaRPr lang="en-GB" sz="1200" dirty="0">
              <a:latin typeface="Comic Sans MS" pitchFamily="66" charset="0"/>
            </a:endParaRPr>
          </a:p>
          <a:p>
            <a:pPr algn="ctr"/>
            <a:r>
              <a:rPr lang="es-MX" sz="1200" dirty="0">
                <a:latin typeface="Comic Sans MS" pitchFamily="66" charset="0"/>
              </a:rPr>
              <a:t>Mi cantante favorita es </a:t>
            </a:r>
            <a:r>
              <a:rPr lang="es-MX" sz="1200" dirty="0" err="1">
                <a:latin typeface="Comic Sans MS" pitchFamily="66" charset="0"/>
              </a:rPr>
              <a:t>Beyoncé</a:t>
            </a:r>
            <a:r>
              <a:rPr lang="es-MX" sz="1200" dirty="0">
                <a:latin typeface="Comic Sans MS" pitchFamily="66" charset="0"/>
              </a:rPr>
              <a:t> porque es fenomenal.</a:t>
            </a:r>
            <a:endParaRPr lang="en-GB" sz="1200" dirty="0">
              <a:latin typeface="Comic Sans MS" pitchFamily="66" charset="0"/>
            </a:endParaRPr>
          </a:p>
          <a:p>
            <a:pPr algn="ctr"/>
            <a:r>
              <a:rPr lang="es-MX" sz="1200" dirty="0">
                <a:latin typeface="Comic Sans MS" pitchFamily="66" charset="0"/>
              </a:rPr>
              <a:t>Mi programa favorito es ‘Factor X’.</a:t>
            </a:r>
            <a:endParaRPr lang="en-GB" sz="1200" dirty="0">
              <a:latin typeface="Comic Sans MS" pitchFamily="66" charset="0"/>
            </a:endParaRPr>
          </a:p>
          <a:p>
            <a:pPr algn="ctr"/>
            <a:r>
              <a:rPr lang="es-MX" sz="1200" dirty="0">
                <a:latin typeface="Comic Sans MS" pitchFamily="66" charset="0"/>
              </a:rPr>
              <a:t> </a:t>
            </a:r>
            <a:endParaRPr lang="en-GB" sz="1200" dirty="0">
              <a:latin typeface="Comic Sans MS" pitchFamily="66" charset="0"/>
            </a:endParaRPr>
          </a:p>
          <a:p>
            <a:pPr algn="ctr"/>
            <a:r>
              <a:rPr lang="es-MX" sz="1200" dirty="0">
                <a:latin typeface="Comic Sans MS" pitchFamily="66" charset="0"/>
              </a:rPr>
              <a:t>¿Y tú? ¿Qué tipo de persona eres?</a:t>
            </a:r>
            <a:endParaRPr lang="en-GB" sz="1200" dirty="0">
              <a:latin typeface="Comic Sans MS" pitchFamily="66" charset="0"/>
            </a:endParaRPr>
          </a:p>
          <a:p>
            <a:pPr algn="ctr"/>
            <a:r>
              <a:rPr lang="es-MX" sz="1200" dirty="0">
                <a:latin typeface="Comic Sans MS" pitchFamily="66" charset="0"/>
              </a:rPr>
              <a:t>¿Tienes mascotas?</a:t>
            </a:r>
            <a:endParaRPr lang="en-GB" sz="1200" dirty="0">
              <a:latin typeface="Comic Sans MS" pitchFamily="66" charset="0"/>
            </a:endParaRPr>
          </a:p>
          <a:p>
            <a:pPr algn="ctr"/>
            <a:r>
              <a:rPr lang="es-MX" sz="1200" dirty="0">
                <a:latin typeface="Comic Sans MS" pitchFamily="66" charset="0"/>
              </a:rPr>
              <a:t>¿Tienes hermanos?</a:t>
            </a:r>
            <a:endParaRPr lang="en-GB" sz="1200" dirty="0">
              <a:latin typeface="Comic Sans MS" pitchFamily="66" charset="0"/>
            </a:endParaRPr>
          </a:p>
          <a:p>
            <a:pPr algn="ctr"/>
            <a:r>
              <a:rPr lang="es-MX" sz="1200" dirty="0">
                <a:latin typeface="Comic Sans MS" pitchFamily="66" charset="0"/>
              </a:rPr>
              <a:t>¿Cuándo es tu cumpleaños?</a:t>
            </a:r>
            <a:endParaRPr lang="en-GB" sz="1200" dirty="0">
              <a:latin typeface="Comic Sans MS" pitchFamily="66" charset="0"/>
            </a:endParaRPr>
          </a:p>
        </p:txBody>
      </p:sp>
      <p:sp>
        <p:nvSpPr>
          <p:cNvPr id="13" name="TextBox 4"/>
          <p:cNvSpPr txBox="1">
            <a:spLocks noChangeArrowheads="1"/>
          </p:cNvSpPr>
          <p:nvPr/>
        </p:nvSpPr>
        <p:spPr bwMode="auto">
          <a:xfrm>
            <a:off x="3445490" y="2083707"/>
            <a:ext cx="557213" cy="341313"/>
          </a:xfrm>
          <a:prstGeom prst="rect">
            <a:avLst/>
          </a:prstGeom>
          <a:noFill/>
          <a:ln w="9525">
            <a:noFill/>
            <a:miter lim="800000"/>
            <a:headEnd/>
            <a:tailEnd/>
          </a:ln>
        </p:spPr>
        <p:txBody>
          <a:bodyPr lIns="64291" tIns="32146" rIns="64291" bIns="32146">
            <a:spAutoFit/>
          </a:bodyPr>
          <a:lstStyle/>
          <a:p>
            <a:r>
              <a:rPr lang="fr-FR" dirty="0">
                <a:latin typeface="Calibri" pitchFamily="34" charset="0"/>
              </a:rPr>
              <a:t>❶</a:t>
            </a:r>
            <a:endParaRPr lang="fr-FR" dirty="0">
              <a:latin typeface="Verdana" pitchFamily="34" charset="0"/>
            </a:endParaRPr>
          </a:p>
        </p:txBody>
      </p:sp>
      <p:sp>
        <p:nvSpPr>
          <p:cNvPr id="14" name="TextBox 5"/>
          <p:cNvSpPr txBox="1">
            <a:spLocks noChangeArrowheads="1"/>
          </p:cNvSpPr>
          <p:nvPr/>
        </p:nvSpPr>
        <p:spPr bwMode="auto">
          <a:xfrm>
            <a:off x="3468898" y="2978519"/>
            <a:ext cx="557212" cy="341313"/>
          </a:xfrm>
          <a:prstGeom prst="rect">
            <a:avLst/>
          </a:prstGeom>
          <a:noFill/>
          <a:ln w="9525">
            <a:noFill/>
            <a:miter lim="800000"/>
            <a:headEnd/>
            <a:tailEnd/>
          </a:ln>
        </p:spPr>
        <p:txBody>
          <a:bodyPr lIns="64291" tIns="32146" rIns="64291" bIns="32146">
            <a:spAutoFit/>
          </a:bodyPr>
          <a:lstStyle/>
          <a:p>
            <a:r>
              <a:rPr lang="fr-FR" dirty="0">
                <a:latin typeface="Calibri" pitchFamily="34" charset="0"/>
              </a:rPr>
              <a:t>❷</a:t>
            </a:r>
            <a:endParaRPr lang="fr-FR" dirty="0">
              <a:latin typeface="Verdana" pitchFamily="34" charset="0"/>
            </a:endParaRPr>
          </a:p>
        </p:txBody>
      </p:sp>
      <p:sp>
        <p:nvSpPr>
          <p:cNvPr id="15" name="TextBox 6"/>
          <p:cNvSpPr txBox="1">
            <a:spLocks noChangeArrowheads="1"/>
          </p:cNvSpPr>
          <p:nvPr/>
        </p:nvSpPr>
        <p:spPr bwMode="auto">
          <a:xfrm>
            <a:off x="3457194" y="3703753"/>
            <a:ext cx="557212" cy="341312"/>
          </a:xfrm>
          <a:prstGeom prst="rect">
            <a:avLst/>
          </a:prstGeom>
          <a:noFill/>
          <a:ln w="9525">
            <a:noFill/>
            <a:miter lim="800000"/>
            <a:headEnd/>
            <a:tailEnd/>
          </a:ln>
        </p:spPr>
        <p:txBody>
          <a:bodyPr lIns="64291" tIns="32146" rIns="64291" bIns="32146">
            <a:spAutoFit/>
          </a:bodyPr>
          <a:lstStyle/>
          <a:p>
            <a:r>
              <a:rPr lang="fr-FR" dirty="0">
                <a:latin typeface="Calibri" pitchFamily="34" charset="0"/>
              </a:rPr>
              <a:t>❸</a:t>
            </a:r>
            <a:endParaRPr lang="fr-FR" dirty="0">
              <a:latin typeface="Verdana" pitchFamily="34" charset="0"/>
            </a:endParaRPr>
          </a:p>
        </p:txBody>
      </p:sp>
      <p:sp>
        <p:nvSpPr>
          <p:cNvPr id="16" name="TextBox 7"/>
          <p:cNvSpPr txBox="1">
            <a:spLocks noChangeArrowheads="1"/>
          </p:cNvSpPr>
          <p:nvPr/>
        </p:nvSpPr>
        <p:spPr bwMode="auto">
          <a:xfrm>
            <a:off x="3445490" y="4508676"/>
            <a:ext cx="557212" cy="341312"/>
          </a:xfrm>
          <a:prstGeom prst="rect">
            <a:avLst/>
          </a:prstGeom>
          <a:noFill/>
          <a:ln w="9525">
            <a:noFill/>
            <a:miter lim="800000"/>
            <a:headEnd/>
            <a:tailEnd/>
          </a:ln>
        </p:spPr>
        <p:txBody>
          <a:bodyPr lIns="64291" tIns="32146" rIns="64291" bIns="32146">
            <a:spAutoFit/>
          </a:bodyPr>
          <a:lstStyle/>
          <a:p>
            <a:r>
              <a:rPr lang="fr-FR" dirty="0">
                <a:latin typeface="Calibri" pitchFamily="34" charset="0"/>
              </a:rPr>
              <a:t>❹</a:t>
            </a:r>
            <a:endParaRPr lang="fr-FR" dirty="0">
              <a:latin typeface="Verdana" pitchFamily="34" charset="0"/>
            </a:endParaRPr>
          </a:p>
        </p:txBody>
      </p:sp>
      <p:pic>
        <p:nvPicPr>
          <p:cNvPr id="1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132137">
            <a:off x="558797" y="1071647"/>
            <a:ext cx="2466600" cy="37059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Content Placeholder 2"/>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5665573" y="243502"/>
            <a:ext cx="1336425" cy="1336425"/>
          </a:xfrm>
        </p:spPr>
      </p:pic>
    </p:spTree>
    <p:extLst>
      <p:ext uri="{BB962C8B-B14F-4D97-AF65-F5344CB8AC3E}">
        <p14:creationId xmlns:p14="http://schemas.microsoft.com/office/powerpoint/2010/main" val="12963527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Title 9"/>
          <p:cNvSpPr>
            <a:spLocks noGrp="1"/>
          </p:cNvSpPr>
          <p:nvPr>
            <p:ph type="title"/>
          </p:nvPr>
        </p:nvSpPr>
        <p:spPr>
          <a:xfrm>
            <a:off x="2795652" y="397197"/>
            <a:ext cx="7886700" cy="660401"/>
          </a:xfrm>
        </p:spPr>
        <p:txBody>
          <a:bodyPr>
            <a:normAutofit fontScale="90000"/>
          </a:bodyPr>
          <a:lstStyle/>
          <a:p>
            <a:r>
              <a:rPr lang="en-GB" dirty="0" err="1" smtClean="0">
                <a:latin typeface="MV Boli" panose="02000500030200090000" pitchFamily="2" charset="0"/>
                <a:cs typeface="MV Boli" panose="02000500030200090000" pitchFamily="2" charset="0"/>
              </a:rPr>
              <a:t>Hacer</a:t>
            </a:r>
            <a:r>
              <a:rPr lang="en-GB" dirty="0" smtClean="0">
                <a:latin typeface="MV Boli" panose="02000500030200090000" pitchFamily="2" charset="0"/>
                <a:cs typeface="MV Boli" panose="02000500030200090000" pitchFamily="2" charset="0"/>
              </a:rPr>
              <a:t> </a:t>
            </a:r>
            <a:r>
              <a:rPr lang="en-GB" dirty="0" err="1" smtClean="0">
                <a:latin typeface="MV Boli" panose="02000500030200090000" pitchFamily="2" charset="0"/>
                <a:cs typeface="MV Boli" panose="02000500030200090000" pitchFamily="2" charset="0"/>
              </a:rPr>
              <a:t>trampa</a:t>
            </a:r>
            <a:endParaRPr lang="en-GB" dirty="0">
              <a:latin typeface="MV Boli" panose="02000500030200090000" pitchFamily="2" charset="0"/>
              <a:cs typeface="MV Boli" panose="02000500030200090000" pitchFamily="2" charset="0"/>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338208" y="321714"/>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Content Placeholder 2"/>
          <p:cNvSpPr txBox="1">
            <a:spLocks/>
          </p:cNvSpPr>
          <p:nvPr/>
        </p:nvSpPr>
        <p:spPr>
          <a:xfrm>
            <a:off x="457200" y="1417638"/>
            <a:ext cx="8229600"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solidFill>
                <a:srgbClr val="002060"/>
              </a:solidFill>
              <a:latin typeface="Arial" panose="020B0604020202020204" pitchFamily="34" charset="0"/>
              <a:cs typeface="Arial" panose="020B0604020202020204" pitchFamily="34" charset="0"/>
            </a:endParaRPr>
          </a:p>
        </p:txBody>
      </p:sp>
      <p:sp>
        <p:nvSpPr>
          <p:cNvPr id="9" name="Content Placeholder 2"/>
          <p:cNvSpPr>
            <a:spLocks noGrp="1"/>
          </p:cNvSpPr>
          <p:nvPr>
            <p:ph idx="1"/>
          </p:nvPr>
        </p:nvSpPr>
        <p:spPr>
          <a:xfrm>
            <a:off x="457200" y="1600201"/>
            <a:ext cx="8229600" cy="1756792"/>
          </a:xfrm>
        </p:spPr>
        <p:txBody>
          <a:bodyPr/>
          <a:lstStyle/>
          <a:p>
            <a:r>
              <a:rPr lang="en-GB" dirty="0" smtClean="0"/>
              <a:t>A way to revise key language from each topic</a:t>
            </a:r>
          </a:p>
          <a:p>
            <a:r>
              <a:rPr lang="en-GB" dirty="0" smtClean="0"/>
              <a:t>A way to increase spontaneity and fluency in oral responses</a:t>
            </a:r>
          </a:p>
          <a:p>
            <a:pPr marL="0" indent="0">
              <a:buNone/>
            </a:pPr>
            <a:endParaRPr lang="fr-FR" dirty="0"/>
          </a:p>
        </p:txBody>
      </p:sp>
      <p:sp>
        <p:nvSpPr>
          <p:cNvPr id="12" name="Content Placeholder 2"/>
          <p:cNvSpPr txBox="1">
            <a:spLocks/>
          </p:cNvSpPr>
          <p:nvPr/>
        </p:nvSpPr>
        <p:spPr>
          <a:xfrm>
            <a:off x="609600" y="4077072"/>
            <a:ext cx="8229600" cy="2664296"/>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smtClean="0">
                <a:solidFill>
                  <a:prstClr val="black"/>
                </a:solidFill>
              </a:rPr>
              <a:t>Share out the cards (the object is to get rid of all your cards).</a:t>
            </a:r>
          </a:p>
          <a:p>
            <a:r>
              <a:rPr lang="en-GB" dirty="0" smtClean="0">
                <a:solidFill>
                  <a:prstClr val="black"/>
                </a:solidFill>
              </a:rPr>
              <a:t>In turns, pick up a card (no-one must  see each other’s cards!)</a:t>
            </a:r>
          </a:p>
          <a:p>
            <a:r>
              <a:rPr lang="en-GB" dirty="0" smtClean="0">
                <a:solidFill>
                  <a:prstClr val="black"/>
                </a:solidFill>
              </a:rPr>
              <a:t>If it has a statement, read it out as if it were your opinion (with conviction, good intonation) and place the card in the centre face down </a:t>
            </a:r>
          </a:p>
          <a:p>
            <a:r>
              <a:rPr lang="en-GB" dirty="0" smtClean="0">
                <a:solidFill>
                  <a:prstClr val="black"/>
                </a:solidFill>
              </a:rPr>
              <a:t>If it says ‘</a:t>
            </a:r>
            <a:r>
              <a:rPr lang="en-GB" dirty="0" smtClean="0">
                <a:solidFill>
                  <a:prstClr val="black"/>
                </a:solidFill>
                <a:cs typeface="Calibri"/>
              </a:rPr>
              <a:t>¡</a:t>
            </a:r>
            <a:r>
              <a:rPr lang="en-GB" dirty="0" err="1" smtClean="0">
                <a:solidFill>
                  <a:prstClr val="black"/>
                </a:solidFill>
                <a:cs typeface="Calibri"/>
              </a:rPr>
              <a:t>Estás</a:t>
            </a:r>
            <a:r>
              <a:rPr lang="en-GB" dirty="0" smtClean="0">
                <a:solidFill>
                  <a:prstClr val="black"/>
                </a:solidFill>
                <a:cs typeface="Calibri"/>
              </a:rPr>
              <a:t> </a:t>
            </a:r>
            <a:r>
              <a:rPr lang="en-GB" dirty="0" err="1" smtClean="0">
                <a:solidFill>
                  <a:prstClr val="black"/>
                </a:solidFill>
                <a:cs typeface="Calibri"/>
              </a:rPr>
              <a:t>haciendo</a:t>
            </a:r>
            <a:r>
              <a:rPr lang="en-GB" dirty="0" smtClean="0">
                <a:solidFill>
                  <a:prstClr val="black"/>
                </a:solidFill>
                <a:cs typeface="Calibri"/>
              </a:rPr>
              <a:t> </a:t>
            </a:r>
            <a:r>
              <a:rPr lang="en-GB" dirty="0" err="1" smtClean="0">
                <a:solidFill>
                  <a:prstClr val="black"/>
                </a:solidFill>
                <a:cs typeface="Calibri"/>
              </a:rPr>
              <a:t>trampa</a:t>
            </a:r>
            <a:r>
              <a:rPr lang="en-GB" dirty="0" smtClean="0">
                <a:solidFill>
                  <a:prstClr val="black"/>
                </a:solidFill>
                <a:cs typeface="Calibri"/>
              </a:rPr>
              <a:t>! you have to invent your own statement on the topic, deliver it convincingly as if it were just a regular card and place it in the centre face down.</a:t>
            </a:r>
          </a:p>
          <a:p>
            <a:r>
              <a:rPr lang="en-GB" dirty="0" smtClean="0">
                <a:solidFill>
                  <a:prstClr val="black"/>
                </a:solidFill>
                <a:cs typeface="Calibri"/>
              </a:rPr>
              <a:t> If someone suspects you are ‘cheating’ s/he will say ‘</a:t>
            </a:r>
            <a:r>
              <a:rPr lang="en-GB" dirty="0" err="1" smtClean="0">
                <a:solidFill>
                  <a:prstClr val="black"/>
                </a:solidFill>
                <a:cs typeface="Calibri"/>
              </a:rPr>
              <a:t>trampa</a:t>
            </a:r>
            <a:r>
              <a:rPr lang="en-GB" dirty="0" smtClean="0">
                <a:solidFill>
                  <a:prstClr val="black"/>
                </a:solidFill>
                <a:cs typeface="Calibri"/>
              </a:rPr>
              <a:t>’.  If you were, you have to pick up all the cards from the centre.  If no, the accuser has to pick them all up.</a:t>
            </a:r>
          </a:p>
          <a:p>
            <a:r>
              <a:rPr lang="en-GB" dirty="0" smtClean="0">
                <a:solidFill>
                  <a:prstClr val="black"/>
                </a:solidFill>
                <a:cs typeface="Calibri"/>
              </a:rPr>
              <a:t>The winner is the one to get rid of all his/her cards first.</a:t>
            </a:r>
            <a:endParaRPr lang="en-GB" dirty="0" smtClean="0">
              <a:solidFill>
                <a:prstClr val="black"/>
              </a:solidFill>
            </a:endParaRPr>
          </a:p>
          <a:p>
            <a:pPr marL="0" indent="0">
              <a:buFont typeface="Arial" pitchFamily="34" charset="0"/>
              <a:buNone/>
            </a:pPr>
            <a:endParaRPr lang="fr-FR" dirty="0">
              <a:solidFill>
                <a:prstClr val="black"/>
              </a:solidFill>
            </a:endParaRPr>
          </a:p>
        </p:txBody>
      </p:sp>
      <p:sp>
        <p:nvSpPr>
          <p:cNvPr id="13" name="Title 1"/>
          <p:cNvSpPr txBox="1">
            <a:spLocks/>
          </p:cNvSpPr>
          <p:nvPr/>
        </p:nvSpPr>
        <p:spPr>
          <a:xfrm>
            <a:off x="496969" y="2996952"/>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5400" b="1" dirty="0" smtClean="0">
                <a:solidFill>
                  <a:prstClr val="black"/>
                </a:solidFill>
              </a:rPr>
              <a:t>How it works</a:t>
            </a:r>
            <a:endParaRPr lang="fr-FR" sz="5400" b="1" dirty="0">
              <a:solidFill>
                <a:prstClr val="black"/>
              </a:solidFill>
            </a:endParaRPr>
          </a:p>
        </p:txBody>
      </p:sp>
    </p:spTree>
    <p:extLst>
      <p:ext uri="{BB962C8B-B14F-4D97-AF65-F5344CB8AC3E}">
        <p14:creationId xmlns:p14="http://schemas.microsoft.com/office/powerpoint/2010/main" val="36999964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0" y="0"/>
          <a:ext cx="9162885" cy="6885384"/>
        </p:xfrm>
        <a:graphic>
          <a:graphicData uri="http://schemas.openxmlformats.org/drawingml/2006/table">
            <a:tbl>
              <a:tblPr firstRow="1" bandRow="1">
                <a:tableStyleId>{5940675A-B579-460E-94D1-54222C63F5DA}</a:tableStyleId>
              </a:tblPr>
              <a:tblGrid>
                <a:gridCol w="1832577"/>
                <a:gridCol w="1832577"/>
                <a:gridCol w="1832577"/>
                <a:gridCol w="1832577"/>
                <a:gridCol w="1832577"/>
              </a:tblGrid>
              <a:tr h="1721346">
                <a:tc>
                  <a:txBody>
                    <a:bodyPr/>
                    <a:lstStyle/>
                    <a:p>
                      <a:r>
                        <a:rPr lang="en-GB" sz="2000" dirty="0" smtClean="0"/>
                        <a:t>El </a:t>
                      </a:r>
                      <a:r>
                        <a:rPr lang="en-GB" sz="2000" dirty="0" err="1" smtClean="0"/>
                        <a:t>fútbol</a:t>
                      </a:r>
                      <a:r>
                        <a:rPr lang="en-GB" sz="2000" baseline="0" dirty="0" smtClean="0"/>
                        <a:t> </a:t>
                      </a:r>
                      <a:r>
                        <a:rPr lang="en-GB" sz="2000" baseline="0" dirty="0" err="1" smtClean="0"/>
                        <a:t>es</a:t>
                      </a:r>
                      <a:r>
                        <a:rPr lang="en-GB" sz="2000" baseline="0" dirty="0" smtClean="0"/>
                        <a:t> un </a:t>
                      </a:r>
                      <a:r>
                        <a:rPr lang="en-GB" sz="2000" baseline="0" dirty="0" err="1" smtClean="0"/>
                        <a:t>deporte</a:t>
                      </a:r>
                      <a:r>
                        <a:rPr lang="en-GB" sz="2000" baseline="0" dirty="0" smtClean="0"/>
                        <a:t> de </a:t>
                      </a:r>
                      <a:r>
                        <a:rPr lang="en-GB" sz="2000" baseline="0" dirty="0" err="1" smtClean="0"/>
                        <a:t>equipo</a:t>
                      </a:r>
                      <a:r>
                        <a:rPr lang="en-GB" sz="2000" baseline="0" dirty="0" smtClean="0"/>
                        <a:t>.</a:t>
                      </a:r>
                      <a:endParaRPr lang="fr-FR" sz="20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2000" dirty="0" smtClean="0"/>
                        <a:t>El </a:t>
                      </a:r>
                      <a:r>
                        <a:rPr lang="en-GB" sz="2000" dirty="0" err="1" smtClean="0"/>
                        <a:t>tenis</a:t>
                      </a:r>
                      <a:r>
                        <a:rPr lang="en-GB" sz="2000" dirty="0" smtClean="0"/>
                        <a:t> </a:t>
                      </a:r>
                      <a:r>
                        <a:rPr lang="en-GB" sz="2000" dirty="0" err="1" smtClean="0"/>
                        <a:t>es</a:t>
                      </a:r>
                      <a:r>
                        <a:rPr lang="en-GB" sz="2000" dirty="0" smtClean="0"/>
                        <a:t> un </a:t>
                      </a:r>
                      <a:r>
                        <a:rPr lang="en-GB" sz="2000" dirty="0" err="1" smtClean="0"/>
                        <a:t>deporte</a:t>
                      </a:r>
                      <a:r>
                        <a:rPr lang="en-GB" sz="2000" dirty="0" smtClean="0"/>
                        <a:t> individual.</a:t>
                      </a:r>
                      <a:endParaRPr lang="fr-FR" sz="20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2000" dirty="0" smtClean="0"/>
                        <a:t>El </a:t>
                      </a:r>
                      <a:r>
                        <a:rPr lang="en-GB" sz="2000" dirty="0" err="1" smtClean="0"/>
                        <a:t>balonmano</a:t>
                      </a:r>
                      <a:r>
                        <a:rPr lang="en-GB" sz="2000" dirty="0" smtClean="0"/>
                        <a:t> </a:t>
                      </a:r>
                      <a:r>
                        <a:rPr lang="en-GB" sz="2000" dirty="0" err="1" smtClean="0"/>
                        <a:t>es</a:t>
                      </a:r>
                      <a:r>
                        <a:rPr lang="en-GB" sz="2000" dirty="0" smtClean="0"/>
                        <a:t> un </a:t>
                      </a:r>
                      <a:r>
                        <a:rPr lang="en-GB" sz="2000" dirty="0" err="1" smtClean="0"/>
                        <a:t>deporte</a:t>
                      </a:r>
                      <a:r>
                        <a:rPr lang="en-GB" sz="2000" dirty="0" smtClean="0"/>
                        <a:t> </a:t>
                      </a:r>
                      <a:r>
                        <a:rPr lang="en-GB" sz="2000" dirty="0" err="1" smtClean="0"/>
                        <a:t>rápido</a:t>
                      </a:r>
                      <a:r>
                        <a:rPr lang="en-GB" sz="2000" dirty="0" smtClean="0"/>
                        <a:t> y </a:t>
                      </a:r>
                      <a:r>
                        <a:rPr lang="en-GB" sz="2000" dirty="0" err="1" smtClean="0"/>
                        <a:t>emocionante</a:t>
                      </a:r>
                      <a:r>
                        <a:rPr lang="en-GB" sz="2000" dirty="0" smtClean="0"/>
                        <a:t>.</a:t>
                      </a:r>
                      <a:endParaRPr lang="fr-FR" sz="20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2000" dirty="0" smtClean="0"/>
                        <a:t>El </a:t>
                      </a:r>
                      <a:r>
                        <a:rPr lang="en-GB" sz="2000" dirty="0" err="1" smtClean="0"/>
                        <a:t>ciclismo</a:t>
                      </a:r>
                      <a:r>
                        <a:rPr lang="en-GB" sz="2000" baseline="0" dirty="0" smtClean="0"/>
                        <a:t> </a:t>
                      </a:r>
                      <a:r>
                        <a:rPr lang="en-GB" sz="2000" baseline="0" dirty="0" err="1" smtClean="0"/>
                        <a:t>es</a:t>
                      </a:r>
                      <a:r>
                        <a:rPr lang="en-GB" sz="2000" baseline="0" dirty="0" smtClean="0"/>
                        <a:t> un </a:t>
                      </a:r>
                      <a:r>
                        <a:rPr lang="en-GB" sz="2000" baseline="0" dirty="0" err="1" smtClean="0"/>
                        <a:t>deporte</a:t>
                      </a:r>
                      <a:r>
                        <a:rPr lang="en-GB" sz="2000" baseline="0" dirty="0" smtClean="0"/>
                        <a:t> </a:t>
                      </a:r>
                      <a:r>
                        <a:rPr lang="en-GB" sz="2000" baseline="0" dirty="0" err="1" smtClean="0"/>
                        <a:t>olímpico</a:t>
                      </a:r>
                      <a:r>
                        <a:rPr lang="en-GB" sz="2000" baseline="0" dirty="0" smtClean="0"/>
                        <a:t>.</a:t>
                      </a:r>
                      <a:endParaRPr lang="fr-FR" sz="20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s-ES" sz="2000" b="0" i="0" u="none" strike="noStrike" kern="1200" baseline="0" dirty="0" smtClean="0">
                          <a:solidFill>
                            <a:schemeClr val="tx1"/>
                          </a:solidFill>
                          <a:latin typeface="+mn-lt"/>
                          <a:ea typeface="+mn-ea"/>
                          <a:cs typeface="+mn-cs"/>
                        </a:rPr>
                        <a:t>el remo es un deporte acuático.</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1721346">
                <a:tc>
                  <a:txBody>
                    <a:bodyPr/>
                    <a:lstStyle/>
                    <a:p>
                      <a:r>
                        <a:rPr lang="en-GB" sz="2000" dirty="0" smtClean="0"/>
                        <a:t>Un</a:t>
                      </a:r>
                      <a:r>
                        <a:rPr lang="en-GB" sz="2000" baseline="0" dirty="0" smtClean="0"/>
                        <a:t> </a:t>
                      </a:r>
                      <a:r>
                        <a:rPr lang="en-GB" sz="2000" baseline="0" dirty="0" err="1" smtClean="0"/>
                        <a:t>deporte</a:t>
                      </a:r>
                      <a:r>
                        <a:rPr lang="en-GB" sz="2000" baseline="0" dirty="0" smtClean="0"/>
                        <a:t> </a:t>
                      </a:r>
                      <a:r>
                        <a:rPr lang="en-GB" sz="2000" baseline="0" dirty="0" err="1" smtClean="0"/>
                        <a:t>que</a:t>
                      </a:r>
                      <a:r>
                        <a:rPr lang="en-GB" sz="2000" baseline="0" dirty="0" smtClean="0"/>
                        <a:t> me </a:t>
                      </a:r>
                      <a:r>
                        <a:rPr lang="en-GB" sz="2000" baseline="0" dirty="0" err="1" smtClean="0"/>
                        <a:t>gusta</a:t>
                      </a:r>
                      <a:r>
                        <a:rPr lang="en-GB" sz="2000" baseline="0" dirty="0" smtClean="0"/>
                        <a:t> mucho </a:t>
                      </a:r>
                      <a:r>
                        <a:rPr lang="en-GB" sz="2000" baseline="0" dirty="0" err="1" smtClean="0"/>
                        <a:t>es</a:t>
                      </a:r>
                      <a:r>
                        <a:rPr lang="en-GB" sz="2000" baseline="0" dirty="0" smtClean="0"/>
                        <a:t> la </a:t>
                      </a:r>
                      <a:r>
                        <a:rPr lang="en-GB" sz="2000" baseline="0" dirty="0" err="1" smtClean="0"/>
                        <a:t>natación</a:t>
                      </a:r>
                      <a:r>
                        <a:rPr lang="en-GB" sz="2000" baseline="0" dirty="0" smtClean="0"/>
                        <a:t>.</a:t>
                      </a:r>
                      <a:endParaRPr lang="fr-FR" sz="20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2000" dirty="0" smtClean="0"/>
                        <a:t>Un </a:t>
                      </a:r>
                      <a:r>
                        <a:rPr lang="en-GB" sz="2000" dirty="0" err="1" smtClean="0"/>
                        <a:t>deporte</a:t>
                      </a:r>
                      <a:r>
                        <a:rPr lang="en-GB" sz="2000" dirty="0" smtClean="0"/>
                        <a:t> </a:t>
                      </a:r>
                      <a:r>
                        <a:rPr lang="en-GB" sz="2000" dirty="0" err="1" smtClean="0"/>
                        <a:t>que</a:t>
                      </a:r>
                      <a:r>
                        <a:rPr lang="en-GB" sz="2000" dirty="0" smtClean="0"/>
                        <a:t> no me </a:t>
                      </a:r>
                      <a:r>
                        <a:rPr lang="en-GB" sz="2000" dirty="0" err="1" smtClean="0"/>
                        <a:t>gusta</a:t>
                      </a:r>
                      <a:r>
                        <a:rPr lang="en-GB" sz="2000" dirty="0" smtClean="0"/>
                        <a:t> nada </a:t>
                      </a:r>
                      <a:r>
                        <a:rPr lang="en-GB" sz="2000" dirty="0" err="1" smtClean="0"/>
                        <a:t>es</a:t>
                      </a:r>
                      <a:r>
                        <a:rPr lang="en-GB" sz="2000" dirty="0" smtClean="0"/>
                        <a:t> el judo.</a:t>
                      </a:r>
                      <a:endParaRPr lang="fr-FR" sz="20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2000" dirty="0" smtClean="0"/>
                        <a:t>La </a:t>
                      </a:r>
                      <a:r>
                        <a:rPr lang="en-GB" sz="2000" dirty="0" err="1" smtClean="0"/>
                        <a:t>esgrima</a:t>
                      </a:r>
                      <a:r>
                        <a:rPr lang="en-GB" sz="2000" dirty="0" smtClean="0"/>
                        <a:t> </a:t>
                      </a:r>
                      <a:r>
                        <a:rPr lang="en-GB" sz="2000" dirty="0" err="1" smtClean="0"/>
                        <a:t>es</a:t>
                      </a:r>
                      <a:r>
                        <a:rPr lang="en-GB" sz="2000" dirty="0" smtClean="0"/>
                        <a:t> un </a:t>
                      </a:r>
                      <a:r>
                        <a:rPr lang="en-GB" sz="2000" dirty="0" err="1" smtClean="0"/>
                        <a:t>deporte</a:t>
                      </a:r>
                      <a:r>
                        <a:rPr lang="en-GB" sz="2000" dirty="0" smtClean="0"/>
                        <a:t> individual.</a:t>
                      </a:r>
                      <a:endParaRPr lang="fr-FR" sz="20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2000" dirty="0" smtClean="0"/>
                        <a:t>La </a:t>
                      </a:r>
                      <a:r>
                        <a:rPr lang="en-GB" sz="2000" dirty="0" err="1" smtClean="0"/>
                        <a:t>gimnasia</a:t>
                      </a:r>
                      <a:r>
                        <a:rPr lang="en-GB" sz="2000" dirty="0" smtClean="0"/>
                        <a:t> </a:t>
                      </a:r>
                      <a:r>
                        <a:rPr lang="en-GB" sz="2000" dirty="0" err="1" smtClean="0"/>
                        <a:t>es</a:t>
                      </a:r>
                      <a:r>
                        <a:rPr lang="en-GB" sz="2000" dirty="0" smtClean="0"/>
                        <a:t> un </a:t>
                      </a:r>
                      <a:r>
                        <a:rPr lang="en-GB" sz="2000" dirty="0" err="1" smtClean="0"/>
                        <a:t>deporte</a:t>
                      </a:r>
                      <a:r>
                        <a:rPr lang="en-GB" sz="2000" dirty="0" smtClean="0"/>
                        <a:t> individual.</a:t>
                      </a:r>
                      <a:endParaRPr lang="fr-FR" sz="20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2000" dirty="0" smtClean="0"/>
                        <a:t>la </a:t>
                      </a:r>
                      <a:r>
                        <a:rPr lang="en-GB" sz="2000" dirty="0" err="1" smtClean="0"/>
                        <a:t>halterofilia</a:t>
                      </a:r>
                      <a:r>
                        <a:rPr lang="en-GB" sz="2000" baseline="0" dirty="0" smtClean="0"/>
                        <a:t> </a:t>
                      </a:r>
                      <a:r>
                        <a:rPr lang="en-GB" sz="2000" baseline="0" dirty="0" err="1" smtClean="0"/>
                        <a:t>es</a:t>
                      </a:r>
                      <a:r>
                        <a:rPr lang="en-GB" sz="2000" baseline="0" dirty="0" smtClean="0"/>
                        <a:t> un </a:t>
                      </a:r>
                      <a:r>
                        <a:rPr lang="en-GB" sz="2000" baseline="0" dirty="0" err="1" smtClean="0"/>
                        <a:t>deporte</a:t>
                      </a:r>
                      <a:r>
                        <a:rPr lang="en-GB" sz="2000" baseline="0" dirty="0" smtClean="0"/>
                        <a:t> </a:t>
                      </a:r>
                      <a:r>
                        <a:rPr lang="en-GB" sz="2000" baseline="0" dirty="0" err="1" smtClean="0"/>
                        <a:t>muy</a:t>
                      </a:r>
                      <a:r>
                        <a:rPr lang="en-GB" sz="2000" baseline="0" dirty="0" smtClean="0"/>
                        <a:t> </a:t>
                      </a:r>
                      <a:r>
                        <a:rPr lang="en-GB" sz="2000" baseline="0" dirty="0" err="1" smtClean="0"/>
                        <a:t>aburrido</a:t>
                      </a:r>
                      <a:r>
                        <a:rPr lang="en-GB" sz="2000" baseline="0" dirty="0" smtClean="0"/>
                        <a:t>.</a:t>
                      </a:r>
                      <a:endParaRPr lang="fr-FR" sz="20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1721346">
                <a:tc>
                  <a:txBody>
                    <a:bodyPr/>
                    <a:lstStyle/>
                    <a:p>
                      <a:r>
                        <a:rPr lang="en-GB" sz="2000" dirty="0" smtClean="0"/>
                        <a:t>El rugby no </a:t>
                      </a:r>
                      <a:r>
                        <a:rPr lang="en-GB" sz="2000" dirty="0" err="1" smtClean="0"/>
                        <a:t>es</a:t>
                      </a:r>
                      <a:r>
                        <a:rPr lang="en-GB" sz="2000" dirty="0" smtClean="0"/>
                        <a:t> un </a:t>
                      </a:r>
                      <a:r>
                        <a:rPr lang="en-GB" sz="2000" dirty="0" err="1" smtClean="0"/>
                        <a:t>deporte</a:t>
                      </a:r>
                      <a:r>
                        <a:rPr lang="en-GB" sz="2000" dirty="0" smtClean="0"/>
                        <a:t> </a:t>
                      </a:r>
                      <a:r>
                        <a:rPr lang="en-GB" sz="2000" dirty="0" err="1" smtClean="0"/>
                        <a:t>olímpico</a:t>
                      </a:r>
                      <a:r>
                        <a:rPr lang="en-GB" sz="2000" dirty="0" smtClean="0"/>
                        <a:t>.</a:t>
                      </a:r>
                      <a:endParaRPr lang="fr-FR" sz="20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2000" dirty="0" smtClean="0"/>
                        <a:t>La </a:t>
                      </a:r>
                      <a:r>
                        <a:rPr lang="en-GB" sz="2000" dirty="0" err="1" smtClean="0"/>
                        <a:t>pesca</a:t>
                      </a:r>
                      <a:r>
                        <a:rPr lang="en-GB" sz="2000" baseline="0" dirty="0" smtClean="0"/>
                        <a:t> </a:t>
                      </a:r>
                      <a:r>
                        <a:rPr lang="en-GB" sz="2000" baseline="0" dirty="0" err="1" smtClean="0"/>
                        <a:t>es</a:t>
                      </a:r>
                      <a:r>
                        <a:rPr lang="en-GB" sz="2000" baseline="0" dirty="0" smtClean="0"/>
                        <a:t> un </a:t>
                      </a:r>
                      <a:r>
                        <a:rPr lang="en-GB" sz="2000" baseline="0" dirty="0" err="1" smtClean="0"/>
                        <a:t>deporte</a:t>
                      </a:r>
                      <a:r>
                        <a:rPr lang="en-GB" sz="2000" baseline="0" dirty="0" smtClean="0"/>
                        <a:t> </a:t>
                      </a:r>
                      <a:r>
                        <a:rPr lang="en-GB" sz="2000" baseline="0" dirty="0" err="1" smtClean="0"/>
                        <a:t>despacio</a:t>
                      </a:r>
                      <a:r>
                        <a:rPr lang="en-GB" sz="2000" baseline="0" dirty="0" smtClean="0"/>
                        <a:t> </a:t>
                      </a:r>
                      <a:r>
                        <a:rPr lang="en-GB" sz="2000" baseline="0" dirty="0" err="1" smtClean="0"/>
                        <a:t>pero</a:t>
                      </a:r>
                      <a:r>
                        <a:rPr lang="en-GB" sz="2000" baseline="0" dirty="0" smtClean="0"/>
                        <a:t> </a:t>
                      </a:r>
                      <a:r>
                        <a:rPr lang="en-GB" sz="2000" baseline="0" dirty="0" err="1" smtClean="0"/>
                        <a:t>interesante</a:t>
                      </a:r>
                      <a:r>
                        <a:rPr lang="en-GB" sz="2000" baseline="0" dirty="0" smtClean="0"/>
                        <a:t>.</a:t>
                      </a:r>
                      <a:endParaRPr lang="fr-FR" sz="20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2000" dirty="0" smtClean="0"/>
                        <a:t>La vela </a:t>
                      </a:r>
                      <a:r>
                        <a:rPr lang="en-GB" sz="2000" dirty="0" err="1" smtClean="0"/>
                        <a:t>es</a:t>
                      </a:r>
                      <a:r>
                        <a:rPr lang="en-GB" sz="2000" dirty="0" smtClean="0"/>
                        <a:t> un </a:t>
                      </a:r>
                      <a:r>
                        <a:rPr lang="en-GB" sz="2000" dirty="0" err="1" smtClean="0"/>
                        <a:t>deporte</a:t>
                      </a:r>
                      <a:r>
                        <a:rPr lang="en-GB" sz="2000" baseline="0" dirty="0" smtClean="0"/>
                        <a:t> </a:t>
                      </a:r>
                      <a:r>
                        <a:rPr lang="en-GB" sz="2000" baseline="0" dirty="0" err="1" smtClean="0"/>
                        <a:t>olímpico</a:t>
                      </a:r>
                      <a:r>
                        <a:rPr lang="en-GB" sz="2000" baseline="0" dirty="0" smtClean="0"/>
                        <a:t> y de </a:t>
                      </a:r>
                      <a:r>
                        <a:rPr lang="en-GB" sz="2000" baseline="0" dirty="0" err="1" smtClean="0"/>
                        <a:t>verano</a:t>
                      </a:r>
                      <a:r>
                        <a:rPr lang="en-GB" sz="2000" baseline="0" smtClean="0"/>
                        <a:t>.</a:t>
                      </a:r>
                      <a:endParaRPr lang="fr-FR" sz="20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1800" dirty="0" smtClean="0"/>
                        <a:t>El</a:t>
                      </a:r>
                      <a:r>
                        <a:rPr lang="en-GB" sz="1800" baseline="0" dirty="0" smtClean="0"/>
                        <a:t> </a:t>
                      </a:r>
                      <a:r>
                        <a:rPr lang="en-GB" sz="1800" baseline="0" dirty="0" err="1" smtClean="0"/>
                        <a:t>voleibol</a:t>
                      </a:r>
                      <a:r>
                        <a:rPr lang="en-GB" sz="1800" baseline="0" dirty="0" smtClean="0"/>
                        <a:t> </a:t>
                      </a:r>
                      <a:r>
                        <a:rPr lang="en-GB" sz="1800" baseline="0" dirty="0" err="1" smtClean="0"/>
                        <a:t>es</a:t>
                      </a:r>
                      <a:r>
                        <a:rPr lang="en-GB" sz="1800" baseline="0" dirty="0" smtClean="0"/>
                        <a:t> un </a:t>
                      </a:r>
                      <a:r>
                        <a:rPr lang="en-GB" sz="1800" baseline="0" dirty="0" err="1" smtClean="0"/>
                        <a:t>deporte</a:t>
                      </a:r>
                      <a:r>
                        <a:rPr lang="en-GB" sz="1800" baseline="0" dirty="0" smtClean="0"/>
                        <a:t> de </a:t>
                      </a:r>
                      <a:r>
                        <a:rPr lang="en-GB" sz="1800" baseline="0" dirty="0" err="1" smtClean="0"/>
                        <a:t>equipo</a:t>
                      </a:r>
                      <a:r>
                        <a:rPr lang="en-GB" sz="1800" baseline="0" dirty="0" smtClean="0"/>
                        <a:t> y de </a:t>
                      </a:r>
                      <a:r>
                        <a:rPr lang="en-GB" sz="1800" baseline="0" dirty="0" err="1" smtClean="0"/>
                        <a:t>pelota</a:t>
                      </a:r>
                      <a:r>
                        <a:rPr lang="en-GB" sz="1800" baseline="0" dirty="0" smtClean="0"/>
                        <a:t>.</a:t>
                      </a:r>
                      <a:endParaRPr lang="fr-FR" sz="18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2000" dirty="0" smtClean="0"/>
                        <a:t>El </a:t>
                      </a:r>
                      <a:r>
                        <a:rPr lang="en-GB" sz="2000" dirty="0" err="1" smtClean="0"/>
                        <a:t>esquí</a:t>
                      </a:r>
                      <a:r>
                        <a:rPr lang="en-GB" sz="2000" dirty="0" smtClean="0"/>
                        <a:t> </a:t>
                      </a:r>
                      <a:r>
                        <a:rPr lang="en-GB" sz="2000" dirty="0" err="1" smtClean="0"/>
                        <a:t>es</a:t>
                      </a:r>
                      <a:r>
                        <a:rPr lang="en-GB" sz="2000" dirty="0" smtClean="0"/>
                        <a:t> un </a:t>
                      </a:r>
                      <a:r>
                        <a:rPr lang="en-GB" sz="2000" dirty="0" err="1" smtClean="0"/>
                        <a:t>deporte</a:t>
                      </a:r>
                      <a:r>
                        <a:rPr lang="en-GB" sz="2000" dirty="0" smtClean="0"/>
                        <a:t> de </a:t>
                      </a:r>
                      <a:r>
                        <a:rPr lang="en-GB" sz="2000" dirty="0" err="1" smtClean="0"/>
                        <a:t>invierno</a:t>
                      </a:r>
                      <a:r>
                        <a:rPr lang="en-GB" sz="2000" dirty="0" smtClean="0"/>
                        <a:t>.</a:t>
                      </a:r>
                      <a:endParaRPr lang="fr-FR" sz="20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17213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t>El </a:t>
                      </a:r>
                      <a:r>
                        <a:rPr lang="en-GB" sz="2000" dirty="0" err="1" smtClean="0"/>
                        <a:t>tenis</a:t>
                      </a:r>
                      <a:r>
                        <a:rPr lang="en-GB" sz="2000" dirty="0" smtClean="0"/>
                        <a:t> de mesa </a:t>
                      </a:r>
                      <a:r>
                        <a:rPr lang="en-GB" sz="2000" dirty="0" err="1" smtClean="0"/>
                        <a:t>es</a:t>
                      </a:r>
                      <a:r>
                        <a:rPr lang="en-GB" sz="2000" dirty="0" smtClean="0"/>
                        <a:t> un </a:t>
                      </a:r>
                      <a:r>
                        <a:rPr lang="en-GB" sz="2000" dirty="0" err="1" smtClean="0"/>
                        <a:t>deporte</a:t>
                      </a:r>
                      <a:r>
                        <a:rPr lang="en-GB" sz="2000" dirty="0" smtClean="0"/>
                        <a:t> individual.</a:t>
                      </a:r>
                      <a:endParaRPr lang="fr-FR" sz="2000" dirty="0" smtClean="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1800" dirty="0" smtClean="0"/>
                        <a:t>el </a:t>
                      </a:r>
                      <a:r>
                        <a:rPr lang="en-GB" sz="1800" dirty="0" err="1" smtClean="0"/>
                        <a:t>pirag</a:t>
                      </a:r>
                      <a:r>
                        <a:rPr lang="en-GB" sz="1800" dirty="0" err="1" smtClean="0">
                          <a:latin typeface="Calibri"/>
                          <a:cs typeface="Calibri"/>
                        </a:rPr>
                        <a:t>üismo</a:t>
                      </a:r>
                      <a:r>
                        <a:rPr lang="en-GB" sz="1800" dirty="0" smtClean="0">
                          <a:latin typeface="Calibri"/>
                          <a:cs typeface="Calibri"/>
                        </a:rPr>
                        <a:t> </a:t>
                      </a:r>
                      <a:r>
                        <a:rPr lang="en-GB" sz="1800" dirty="0" err="1" smtClean="0">
                          <a:latin typeface="Calibri"/>
                          <a:cs typeface="Calibri"/>
                        </a:rPr>
                        <a:t>es</a:t>
                      </a:r>
                      <a:r>
                        <a:rPr lang="en-GB" sz="1800" dirty="0" smtClean="0">
                          <a:latin typeface="Calibri"/>
                          <a:cs typeface="Calibri"/>
                        </a:rPr>
                        <a:t> un </a:t>
                      </a:r>
                      <a:r>
                        <a:rPr lang="en-GB" sz="1800" dirty="0" err="1" smtClean="0">
                          <a:latin typeface="Calibri"/>
                          <a:cs typeface="Calibri"/>
                        </a:rPr>
                        <a:t>deporte</a:t>
                      </a:r>
                      <a:r>
                        <a:rPr lang="en-GB" sz="1800" dirty="0" smtClean="0">
                          <a:latin typeface="Calibri"/>
                          <a:cs typeface="Calibri"/>
                        </a:rPr>
                        <a:t> </a:t>
                      </a:r>
                      <a:r>
                        <a:rPr lang="en-GB" sz="1800" dirty="0" err="1" smtClean="0">
                          <a:latin typeface="Calibri"/>
                          <a:cs typeface="Calibri"/>
                        </a:rPr>
                        <a:t>interesante</a:t>
                      </a:r>
                      <a:r>
                        <a:rPr lang="en-GB" sz="1800" dirty="0" smtClean="0">
                          <a:latin typeface="Calibri"/>
                          <a:cs typeface="Calibri"/>
                        </a:rPr>
                        <a:t> y </a:t>
                      </a:r>
                      <a:r>
                        <a:rPr lang="en-GB" sz="1800" dirty="0" err="1" smtClean="0">
                          <a:latin typeface="Calibri"/>
                          <a:cs typeface="Calibri"/>
                        </a:rPr>
                        <a:t>rápido</a:t>
                      </a:r>
                      <a:r>
                        <a:rPr lang="en-GB" sz="1800" dirty="0" smtClean="0">
                          <a:latin typeface="Calibri"/>
                          <a:cs typeface="Calibri"/>
                        </a:rPr>
                        <a:t> .</a:t>
                      </a:r>
                      <a:endParaRPr lang="fr-FR" sz="18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2000" dirty="0" smtClean="0"/>
                        <a:t>El netball no </a:t>
                      </a:r>
                      <a:r>
                        <a:rPr lang="en-GB" sz="2000" dirty="0" err="1" smtClean="0"/>
                        <a:t>es</a:t>
                      </a:r>
                      <a:r>
                        <a:rPr lang="en-GB" sz="2000" dirty="0" smtClean="0"/>
                        <a:t> un </a:t>
                      </a:r>
                      <a:r>
                        <a:rPr lang="en-GB" sz="2000" dirty="0" err="1" smtClean="0"/>
                        <a:t>deporte</a:t>
                      </a:r>
                      <a:r>
                        <a:rPr lang="en-GB" sz="2000" dirty="0" smtClean="0"/>
                        <a:t> </a:t>
                      </a:r>
                      <a:r>
                        <a:rPr lang="en-GB" sz="2000" dirty="0" err="1" smtClean="0"/>
                        <a:t>olímpico</a:t>
                      </a:r>
                      <a:r>
                        <a:rPr lang="en-GB" sz="2000" dirty="0" smtClean="0"/>
                        <a:t>.</a:t>
                      </a:r>
                      <a:endParaRPr lang="fr-FR" sz="20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2000" dirty="0" smtClean="0"/>
                        <a:t>Un </a:t>
                      </a:r>
                      <a:r>
                        <a:rPr lang="en-GB" sz="2000" dirty="0" err="1" smtClean="0"/>
                        <a:t>deporte</a:t>
                      </a:r>
                      <a:r>
                        <a:rPr lang="en-GB" sz="2000" dirty="0" smtClean="0"/>
                        <a:t> </a:t>
                      </a:r>
                      <a:r>
                        <a:rPr lang="en-GB" sz="2000" dirty="0" err="1" smtClean="0"/>
                        <a:t>que</a:t>
                      </a:r>
                      <a:r>
                        <a:rPr lang="en-GB" sz="2000" dirty="0" smtClean="0"/>
                        <a:t> me </a:t>
                      </a:r>
                      <a:r>
                        <a:rPr lang="en-GB" sz="2000" dirty="0" err="1" smtClean="0"/>
                        <a:t>gusta</a:t>
                      </a:r>
                      <a:r>
                        <a:rPr lang="en-GB" sz="2000" dirty="0" smtClean="0"/>
                        <a:t> mucho </a:t>
                      </a:r>
                      <a:r>
                        <a:rPr lang="en-GB" sz="2000" dirty="0" err="1" smtClean="0"/>
                        <a:t>es</a:t>
                      </a:r>
                      <a:r>
                        <a:rPr lang="en-GB" sz="2000" dirty="0" smtClean="0"/>
                        <a:t> el </a:t>
                      </a:r>
                      <a:r>
                        <a:rPr lang="en-GB" sz="2000" dirty="0" err="1" smtClean="0"/>
                        <a:t>atletismo</a:t>
                      </a:r>
                      <a:r>
                        <a:rPr lang="en-GB" sz="2000" dirty="0" smtClean="0"/>
                        <a:t>.</a:t>
                      </a:r>
                      <a:endParaRPr lang="fr-FR" sz="20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2000" dirty="0" smtClean="0"/>
                        <a:t>Un </a:t>
                      </a:r>
                      <a:r>
                        <a:rPr lang="en-GB" sz="2000" dirty="0" err="1" smtClean="0"/>
                        <a:t>deporte</a:t>
                      </a:r>
                      <a:r>
                        <a:rPr lang="en-GB" sz="2000" dirty="0" smtClean="0"/>
                        <a:t> </a:t>
                      </a:r>
                      <a:r>
                        <a:rPr lang="en-GB" sz="2000" dirty="0" err="1" smtClean="0"/>
                        <a:t>que</a:t>
                      </a:r>
                      <a:r>
                        <a:rPr lang="en-GB" sz="2000" dirty="0" smtClean="0"/>
                        <a:t> </a:t>
                      </a:r>
                      <a:r>
                        <a:rPr lang="en-GB" sz="2000" dirty="0" err="1" smtClean="0"/>
                        <a:t>odio</a:t>
                      </a:r>
                      <a:r>
                        <a:rPr lang="en-GB" sz="2000" dirty="0" smtClean="0"/>
                        <a:t> </a:t>
                      </a:r>
                      <a:r>
                        <a:rPr lang="en-GB" sz="2000" dirty="0" err="1" smtClean="0"/>
                        <a:t>es</a:t>
                      </a:r>
                      <a:r>
                        <a:rPr lang="en-GB" sz="2000" dirty="0" smtClean="0"/>
                        <a:t> la </a:t>
                      </a:r>
                      <a:r>
                        <a:rPr lang="en-GB" sz="2000" dirty="0" err="1" smtClean="0"/>
                        <a:t>gimnasia</a:t>
                      </a:r>
                      <a:r>
                        <a:rPr lang="en-GB" sz="2000" dirty="0" smtClean="0"/>
                        <a:t>.</a:t>
                      </a:r>
                      <a:endParaRPr lang="fr-FR" sz="20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750624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8886" y="0"/>
          <a:ext cx="9162885" cy="6858000"/>
        </p:xfrm>
        <a:graphic>
          <a:graphicData uri="http://schemas.openxmlformats.org/drawingml/2006/table">
            <a:tbl>
              <a:tblPr firstRow="1" bandRow="1">
                <a:tableStyleId>{5940675A-B579-460E-94D1-54222C63F5DA}</a:tableStyleId>
              </a:tblPr>
              <a:tblGrid>
                <a:gridCol w="1832577"/>
                <a:gridCol w="1832577"/>
                <a:gridCol w="1832577"/>
                <a:gridCol w="1832577"/>
                <a:gridCol w="1832577"/>
              </a:tblGrid>
              <a:tr h="1714500">
                <a:tc>
                  <a:txBody>
                    <a:bodyPr/>
                    <a:lstStyle/>
                    <a:p>
                      <a:r>
                        <a:rPr lang="en-GB" sz="2000" dirty="0" smtClean="0"/>
                        <a:t>Un </a:t>
                      </a:r>
                      <a:r>
                        <a:rPr lang="en-GB" sz="2000" dirty="0" err="1" smtClean="0"/>
                        <a:t>deporte</a:t>
                      </a:r>
                      <a:r>
                        <a:rPr lang="en-GB" sz="2000" dirty="0" smtClean="0"/>
                        <a:t> </a:t>
                      </a:r>
                      <a:r>
                        <a:rPr lang="en-GB" sz="2000" dirty="0" err="1" smtClean="0"/>
                        <a:t>que</a:t>
                      </a:r>
                      <a:r>
                        <a:rPr lang="en-GB" sz="2000" dirty="0" smtClean="0"/>
                        <a:t> me </a:t>
                      </a:r>
                      <a:r>
                        <a:rPr lang="en-GB" sz="2000" dirty="0" err="1" smtClean="0"/>
                        <a:t>encanta</a:t>
                      </a:r>
                      <a:r>
                        <a:rPr lang="en-GB" sz="2000" dirty="0" smtClean="0"/>
                        <a:t> </a:t>
                      </a:r>
                      <a:r>
                        <a:rPr lang="en-GB" sz="2000" dirty="0" err="1" smtClean="0"/>
                        <a:t>es</a:t>
                      </a:r>
                      <a:r>
                        <a:rPr lang="en-GB" sz="2000" dirty="0" smtClean="0"/>
                        <a:t> la </a:t>
                      </a:r>
                      <a:r>
                        <a:rPr lang="en-GB" sz="2000" dirty="0" err="1" smtClean="0"/>
                        <a:t>natación</a:t>
                      </a:r>
                      <a:r>
                        <a:rPr lang="en-GB" sz="2000" dirty="0" smtClean="0"/>
                        <a:t>.</a:t>
                      </a:r>
                      <a:endParaRPr lang="fr-FR" sz="20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2000" dirty="0" smtClean="0"/>
                        <a:t>No me </a:t>
                      </a:r>
                      <a:r>
                        <a:rPr lang="en-GB" sz="2000" dirty="0" err="1" smtClean="0"/>
                        <a:t>gusta</a:t>
                      </a:r>
                      <a:r>
                        <a:rPr lang="en-GB" sz="2000" dirty="0" smtClean="0"/>
                        <a:t> el rugby</a:t>
                      </a:r>
                      <a:r>
                        <a:rPr lang="en-GB" sz="2000" baseline="0" dirty="0" smtClean="0"/>
                        <a:t> </a:t>
                      </a:r>
                      <a:r>
                        <a:rPr lang="en-GB" sz="2000" baseline="0" dirty="0" err="1" smtClean="0"/>
                        <a:t>porque</a:t>
                      </a:r>
                      <a:r>
                        <a:rPr lang="en-GB" sz="2000" baseline="0" dirty="0" smtClean="0"/>
                        <a:t> </a:t>
                      </a:r>
                      <a:r>
                        <a:rPr lang="en-GB" sz="2000" baseline="0" dirty="0" err="1" smtClean="0"/>
                        <a:t>es</a:t>
                      </a:r>
                      <a:r>
                        <a:rPr lang="en-GB" sz="2000" baseline="0" dirty="0" smtClean="0"/>
                        <a:t> </a:t>
                      </a:r>
                      <a:r>
                        <a:rPr lang="en-GB" sz="2000" baseline="0" dirty="0" err="1" smtClean="0"/>
                        <a:t>demasiado</a:t>
                      </a:r>
                      <a:r>
                        <a:rPr lang="en-GB" sz="2000" baseline="0" dirty="0" smtClean="0"/>
                        <a:t> </a:t>
                      </a:r>
                      <a:r>
                        <a:rPr lang="en-GB" sz="2000" baseline="0" dirty="0" err="1" smtClean="0"/>
                        <a:t>agresivo</a:t>
                      </a:r>
                      <a:r>
                        <a:rPr lang="en-GB" sz="2000" baseline="0" dirty="0" smtClean="0"/>
                        <a:t>.</a:t>
                      </a:r>
                      <a:endParaRPr lang="fr-FR" sz="20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2000" dirty="0" smtClean="0"/>
                        <a:t>Me </a:t>
                      </a:r>
                      <a:r>
                        <a:rPr lang="en-GB" sz="2000" dirty="0" err="1" smtClean="0"/>
                        <a:t>gusta</a:t>
                      </a:r>
                      <a:r>
                        <a:rPr lang="en-GB" sz="2000" dirty="0" smtClean="0"/>
                        <a:t> el </a:t>
                      </a:r>
                      <a:r>
                        <a:rPr lang="en-GB" sz="2000" dirty="0" err="1" smtClean="0"/>
                        <a:t>tiro</a:t>
                      </a:r>
                      <a:r>
                        <a:rPr lang="en-GB" sz="2000" dirty="0" smtClean="0"/>
                        <a:t> con </a:t>
                      </a:r>
                      <a:r>
                        <a:rPr lang="en-GB" sz="2000" dirty="0" err="1" smtClean="0"/>
                        <a:t>arco</a:t>
                      </a:r>
                      <a:r>
                        <a:rPr lang="en-GB" sz="2000" dirty="0" smtClean="0"/>
                        <a:t> </a:t>
                      </a:r>
                      <a:r>
                        <a:rPr lang="en-GB" sz="2000" dirty="0" err="1" smtClean="0"/>
                        <a:t>porque</a:t>
                      </a:r>
                      <a:r>
                        <a:rPr lang="en-GB" sz="2000" dirty="0" smtClean="0"/>
                        <a:t> </a:t>
                      </a:r>
                      <a:r>
                        <a:rPr lang="en-GB" sz="2000" dirty="0" err="1" smtClean="0"/>
                        <a:t>es</a:t>
                      </a:r>
                      <a:r>
                        <a:rPr lang="en-GB" sz="2000" dirty="0" smtClean="0"/>
                        <a:t> </a:t>
                      </a:r>
                      <a:r>
                        <a:rPr lang="en-GB" sz="2000" dirty="0" err="1" smtClean="0"/>
                        <a:t>exigente</a:t>
                      </a:r>
                      <a:r>
                        <a:rPr lang="en-GB" sz="2000" dirty="0" smtClean="0"/>
                        <a:t>.</a:t>
                      </a:r>
                      <a:endParaRPr lang="fr-FR" sz="20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2000" dirty="0" smtClean="0"/>
                        <a:t>Me </a:t>
                      </a:r>
                      <a:r>
                        <a:rPr lang="en-GB" sz="2000" dirty="0" err="1" smtClean="0"/>
                        <a:t>encanta</a:t>
                      </a:r>
                      <a:r>
                        <a:rPr lang="en-GB" sz="2000" dirty="0" smtClean="0"/>
                        <a:t> el </a:t>
                      </a:r>
                      <a:r>
                        <a:rPr lang="en-GB" sz="2000" dirty="0" err="1" smtClean="0"/>
                        <a:t>balonmano</a:t>
                      </a:r>
                      <a:r>
                        <a:rPr lang="en-GB" sz="2000" baseline="0" dirty="0" smtClean="0"/>
                        <a:t> </a:t>
                      </a:r>
                      <a:r>
                        <a:rPr lang="en-GB" sz="2000" baseline="0" dirty="0" err="1" smtClean="0"/>
                        <a:t>porque</a:t>
                      </a:r>
                      <a:r>
                        <a:rPr lang="en-GB" sz="2000" baseline="0" dirty="0" smtClean="0"/>
                        <a:t> </a:t>
                      </a:r>
                      <a:r>
                        <a:rPr lang="en-GB" sz="2000" baseline="0" dirty="0" err="1" smtClean="0"/>
                        <a:t>es</a:t>
                      </a:r>
                      <a:r>
                        <a:rPr lang="en-GB" sz="2000" baseline="0" dirty="0" smtClean="0"/>
                        <a:t> </a:t>
                      </a:r>
                      <a:r>
                        <a:rPr lang="en-GB" sz="2000" baseline="0" dirty="0" err="1" smtClean="0"/>
                        <a:t>muy</a:t>
                      </a:r>
                      <a:r>
                        <a:rPr lang="en-GB" sz="2000" baseline="0" dirty="0" smtClean="0"/>
                        <a:t> </a:t>
                      </a:r>
                      <a:r>
                        <a:rPr lang="en-GB" sz="2000" baseline="0" dirty="0" err="1" smtClean="0"/>
                        <a:t>rápido</a:t>
                      </a:r>
                      <a:r>
                        <a:rPr lang="en-GB" sz="2000" baseline="0" dirty="0" smtClean="0"/>
                        <a:t>.</a:t>
                      </a:r>
                      <a:endParaRPr lang="fr-FR" sz="20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2000" dirty="0" smtClean="0"/>
                        <a:t>No me </a:t>
                      </a:r>
                      <a:r>
                        <a:rPr lang="en-GB" sz="2000" dirty="0" err="1" smtClean="0"/>
                        <a:t>gusta</a:t>
                      </a:r>
                      <a:r>
                        <a:rPr lang="en-GB" sz="2000" dirty="0" smtClean="0"/>
                        <a:t> la </a:t>
                      </a:r>
                      <a:r>
                        <a:rPr lang="en-GB" sz="2000" dirty="0" err="1" smtClean="0"/>
                        <a:t>natación</a:t>
                      </a:r>
                      <a:r>
                        <a:rPr lang="en-GB" sz="2000" dirty="0" smtClean="0"/>
                        <a:t> </a:t>
                      </a:r>
                      <a:r>
                        <a:rPr lang="en-GB" sz="2000" dirty="0" err="1" smtClean="0"/>
                        <a:t>sincronizada</a:t>
                      </a:r>
                      <a:r>
                        <a:rPr lang="en-GB" sz="2000" dirty="0" smtClean="0"/>
                        <a:t> </a:t>
                      </a:r>
                      <a:r>
                        <a:rPr lang="en-GB" sz="2000" dirty="0" err="1" smtClean="0"/>
                        <a:t>porque</a:t>
                      </a:r>
                      <a:r>
                        <a:rPr lang="en-GB" sz="2000" dirty="0" smtClean="0"/>
                        <a:t> </a:t>
                      </a:r>
                      <a:r>
                        <a:rPr lang="en-GB" sz="2000" dirty="0" err="1" smtClean="0"/>
                        <a:t>es</a:t>
                      </a:r>
                      <a:r>
                        <a:rPr lang="en-GB" sz="2000" dirty="0" smtClean="0"/>
                        <a:t> </a:t>
                      </a:r>
                      <a:r>
                        <a:rPr lang="en-GB" sz="2000" dirty="0" err="1" smtClean="0"/>
                        <a:t>aburrida</a:t>
                      </a:r>
                      <a:r>
                        <a:rPr lang="en-GB" sz="2000" dirty="0" smtClean="0"/>
                        <a:t>.</a:t>
                      </a:r>
                      <a:endParaRPr lang="fr-FR" sz="20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17145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kern="1200" dirty="0" smtClean="0">
                          <a:solidFill>
                            <a:schemeClr val="tx1"/>
                          </a:solidFill>
                          <a:effectLst/>
                          <a:latin typeface="+mn-lt"/>
                          <a:ea typeface="+mn-ea"/>
                          <a:cs typeface="+mn-cs"/>
                        </a:rPr>
                        <a:t>¡</a:t>
                      </a:r>
                      <a:r>
                        <a:rPr lang="en-GB" sz="2000" kern="1200" dirty="0" err="1" smtClean="0">
                          <a:solidFill>
                            <a:schemeClr val="tx1"/>
                          </a:solidFill>
                          <a:effectLst/>
                          <a:latin typeface="+mn-lt"/>
                          <a:ea typeface="+mn-ea"/>
                          <a:cs typeface="+mn-cs"/>
                        </a:rPr>
                        <a:t>Estás</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haciendo</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trampa</a:t>
                      </a:r>
                      <a:r>
                        <a:rPr lang="en-GB" sz="2000" kern="1200" dirty="0" smtClean="0">
                          <a:solidFill>
                            <a:schemeClr val="tx1"/>
                          </a:solidFill>
                          <a:effectLst/>
                          <a:latin typeface="+mn-lt"/>
                          <a:ea typeface="+mn-ea"/>
                          <a:cs typeface="+mn-cs"/>
                        </a:rPr>
                        <a:t>!</a:t>
                      </a:r>
                      <a:endParaRPr lang="fr-FR" sz="2000" kern="1200" dirty="0" smtClean="0">
                        <a:solidFill>
                          <a:schemeClr val="tx1"/>
                        </a:solidFill>
                        <a:effectLst/>
                        <a:latin typeface="+mn-lt"/>
                        <a:ea typeface="+mn-ea"/>
                        <a:cs typeface="+mn-cs"/>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kern="1200" dirty="0" smtClean="0">
                          <a:solidFill>
                            <a:schemeClr val="tx1"/>
                          </a:solidFill>
                          <a:effectLst/>
                          <a:latin typeface="+mn-lt"/>
                          <a:ea typeface="+mn-ea"/>
                          <a:cs typeface="+mn-cs"/>
                        </a:rPr>
                        <a:t>¡</a:t>
                      </a:r>
                      <a:r>
                        <a:rPr lang="en-GB" sz="2000" kern="1200" dirty="0" err="1" smtClean="0">
                          <a:solidFill>
                            <a:schemeClr val="tx1"/>
                          </a:solidFill>
                          <a:effectLst/>
                          <a:latin typeface="+mn-lt"/>
                          <a:ea typeface="+mn-ea"/>
                          <a:cs typeface="+mn-cs"/>
                        </a:rPr>
                        <a:t>Estás</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haciendo</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trampa</a:t>
                      </a:r>
                      <a:r>
                        <a:rPr lang="en-GB" sz="2000" kern="1200" dirty="0" smtClean="0">
                          <a:solidFill>
                            <a:schemeClr val="tx1"/>
                          </a:solidFill>
                          <a:effectLst/>
                          <a:latin typeface="+mn-lt"/>
                          <a:ea typeface="+mn-ea"/>
                          <a:cs typeface="+mn-cs"/>
                        </a:rPr>
                        <a:t>!</a:t>
                      </a:r>
                      <a:endParaRPr lang="fr-FR" sz="2000" kern="1200" dirty="0" smtClean="0">
                        <a:solidFill>
                          <a:schemeClr val="tx1"/>
                        </a:solidFill>
                        <a:effectLst/>
                        <a:latin typeface="+mn-lt"/>
                        <a:ea typeface="+mn-ea"/>
                        <a:cs typeface="+mn-cs"/>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kern="1200" dirty="0" smtClean="0">
                          <a:solidFill>
                            <a:schemeClr val="tx1"/>
                          </a:solidFill>
                          <a:effectLst/>
                          <a:latin typeface="+mn-lt"/>
                          <a:ea typeface="+mn-ea"/>
                          <a:cs typeface="+mn-cs"/>
                        </a:rPr>
                        <a:t>¡</a:t>
                      </a:r>
                      <a:r>
                        <a:rPr lang="en-GB" sz="2000" kern="1200" dirty="0" err="1" smtClean="0">
                          <a:solidFill>
                            <a:schemeClr val="tx1"/>
                          </a:solidFill>
                          <a:effectLst/>
                          <a:latin typeface="+mn-lt"/>
                          <a:ea typeface="+mn-ea"/>
                          <a:cs typeface="+mn-cs"/>
                        </a:rPr>
                        <a:t>Estás</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haciendo</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trampa</a:t>
                      </a:r>
                      <a:r>
                        <a:rPr lang="en-GB" sz="2000" kern="1200" dirty="0" smtClean="0">
                          <a:solidFill>
                            <a:schemeClr val="tx1"/>
                          </a:solidFill>
                          <a:effectLst/>
                          <a:latin typeface="+mn-lt"/>
                          <a:ea typeface="+mn-ea"/>
                          <a:cs typeface="+mn-cs"/>
                        </a:rPr>
                        <a:t>!</a:t>
                      </a:r>
                      <a:endParaRPr lang="fr-FR" sz="2000" kern="1200" dirty="0" smtClean="0">
                        <a:solidFill>
                          <a:schemeClr val="tx1"/>
                        </a:solidFill>
                        <a:effectLst/>
                        <a:latin typeface="+mn-lt"/>
                        <a:ea typeface="+mn-ea"/>
                        <a:cs typeface="+mn-cs"/>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kern="1200" dirty="0" smtClean="0">
                          <a:solidFill>
                            <a:schemeClr val="tx1"/>
                          </a:solidFill>
                          <a:effectLst/>
                          <a:latin typeface="+mn-lt"/>
                          <a:ea typeface="+mn-ea"/>
                          <a:cs typeface="+mn-cs"/>
                        </a:rPr>
                        <a:t>¡</a:t>
                      </a:r>
                      <a:r>
                        <a:rPr lang="en-GB" sz="2000" kern="1200" dirty="0" err="1" smtClean="0">
                          <a:solidFill>
                            <a:schemeClr val="tx1"/>
                          </a:solidFill>
                          <a:effectLst/>
                          <a:latin typeface="+mn-lt"/>
                          <a:ea typeface="+mn-ea"/>
                          <a:cs typeface="+mn-cs"/>
                        </a:rPr>
                        <a:t>Estás</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haciendo</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trampa</a:t>
                      </a:r>
                      <a:r>
                        <a:rPr lang="en-GB" sz="2000" kern="1200" dirty="0" smtClean="0">
                          <a:solidFill>
                            <a:schemeClr val="tx1"/>
                          </a:solidFill>
                          <a:effectLst/>
                          <a:latin typeface="+mn-lt"/>
                          <a:ea typeface="+mn-ea"/>
                          <a:cs typeface="+mn-cs"/>
                        </a:rPr>
                        <a:t>!</a:t>
                      </a:r>
                      <a:endParaRPr lang="fr-FR" sz="2000" kern="1200" dirty="0" smtClean="0">
                        <a:solidFill>
                          <a:schemeClr val="tx1"/>
                        </a:solidFill>
                        <a:effectLst/>
                        <a:latin typeface="+mn-lt"/>
                        <a:ea typeface="+mn-ea"/>
                        <a:cs typeface="+mn-cs"/>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kern="1200" dirty="0" smtClean="0">
                          <a:solidFill>
                            <a:schemeClr val="tx1"/>
                          </a:solidFill>
                          <a:effectLst/>
                          <a:latin typeface="+mn-lt"/>
                          <a:ea typeface="+mn-ea"/>
                          <a:cs typeface="+mn-cs"/>
                        </a:rPr>
                        <a:t>¡</a:t>
                      </a:r>
                      <a:r>
                        <a:rPr lang="en-GB" sz="2000" kern="1200" dirty="0" err="1" smtClean="0">
                          <a:solidFill>
                            <a:schemeClr val="tx1"/>
                          </a:solidFill>
                          <a:effectLst/>
                          <a:latin typeface="+mn-lt"/>
                          <a:ea typeface="+mn-ea"/>
                          <a:cs typeface="+mn-cs"/>
                        </a:rPr>
                        <a:t>Estás</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haciendo</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trampa</a:t>
                      </a:r>
                      <a:r>
                        <a:rPr lang="en-GB" sz="2000" kern="1200" dirty="0" smtClean="0">
                          <a:solidFill>
                            <a:schemeClr val="tx1"/>
                          </a:solidFill>
                          <a:effectLst/>
                          <a:latin typeface="+mn-lt"/>
                          <a:ea typeface="+mn-ea"/>
                          <a:cs typeface="+mn-cs"/>
                        </a:rPr>
                        <a:t>!</a:t>
                      </a:r>
                      <a:endParaRPr lang="fr-FR" sz="2000" kern="1200" dirty="0" smtClean="0">
                        <a:solidFill>
                          <a:schemeClr val="tx1"/>
                        </a:solidFill>
                        <a:effectLst/>
                        <a:latin typeface="+mn-lt"/>
                        <a:ea typeface="+mn-ea"/>
                        <a:cs typeface="+mn-cs"/>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17145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kern="1200" dirty="0" smtClean="0">
                          <a:solidFill>
                            <a:schemeClr val="tx1"/>
                          </a:solidFill>
                          <a:effectLst/>
                          <a:latin typeface="+mn-lt"/>
                          <a:ea typeface="+mn-ea"/>
                          <a:cs typeface="+mn-cs"/>
                        </a:rPr>
                        <a:t>¡</a:t>
                      </a:r>
                      <a:r>
                        <a:rPr lang="en-GB" sz="2000" kern="1200" dirty="0" err="1" smtClean="0">
                          <a:solidFill>
                            <a:schemeClr val="tx1"/>
                          </a:solidFill>
                          <a:effectLst/>
                          <a:latin typeface="+mn-lt"/>
                          <a:ea typeface="+mn-ea"/>
                          <a:cs typeface="+mn-cs"/>
                        </a:rPr>
                        <a:t>Estás</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haciendo</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trampa</a:t>
                      </a:r>
                      <a:r>
                        <a:rPr lang="en-GB" sz="2000" kern="1200" dirty="0" smtClean="0">
                          <a:solidFill>
                            <a:schemeClr val="tx1"/>
                          </a:solidFill>
                          <a:effectLst/>
                          <a:latin typeface="+mn-lt"/>
                          <a:ea typeface="+mn-ea"/>
                          <a:cs typeface="+mn-cs"/>
                        </a:rPr>
                        <a:t>!</a:t>
                      </a:r>
                      <a:endParaRPr lang="fr-FR" sz="2000" kern="1200" dirty="0" smtClean="0">
                        <a:solidFill>
                          <a:schemeClr val="tx1"/>
                        </a:solidFill>
                        <a:effectLst/>
                        <a:latin typeface="+mn-lt"/>
                        <a:ea typeface="+mn-ea"/>
                        <a:cs typeface="+mn-cs"/>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kern="1200" dirty="0" smtClean="0">
                          <a:solidFill>
                            <a:schemeClr val="tx1"/>
                          </a:solidFill>
                          <a:effectLst/>
                          <a:latin typeface="+mn-lt"/>
                          <a:ea typeface="+mn-ea"/>
                          <a:cs typeface="+mn-cs"/>
                        </a:rPr>
                        <a:t>¡</a:t>
                      </a:r>
                      <a:r>
                        <a:rPr lang="en-GB" sz="2000" kern="1200" dirty="0" err="1" smtClean="0">
                          <a:solidFill>
                            <a:schemeClr val="tx1"/>
                          </a:solidFill>
                          <a:effectLst/>
                          <a:latin typeface="+mn-lt"/>
                          <a:ea typeface="+mn-ea"/>
                          <a:cs typeface="+mn-cs"/>
                        </a:rPr>
                        <a:t>Estás</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haciendo</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trampa</a:t>
                      </a:r>
                      <a:r>
                        <a:rPr lang="en-GB" sz="2000" kern="1200" dirty="0" smtClean="0">
                          <a:solidFill>
                            <a:schemeClr val="tx1"/>
                          </a:solidFill>
                          <a:effectLst/>
                          <a:latin typeface="+mn-lt"/>
                          <a:ea typeface="+mn-ea"/>
                          <a:cs typeface="+mn-cs"/>
                        </a:rPr>
                        <a:t>!</a:t>
                      </a:r>
                      <a:endParaRPr lang="fr-FR" sz="2000" kern="1200" dirty="0" smtClean="0">
                        <a:solidFill>
                          <a:schemeClr val="tx1"/>
                        </a:solidFill>
                        <a:effectLst/>
                        <a:latin typeface="+mn-lt"/>
                        <a:ea typeface="+mn-ea"/>
                        <a:cs typeface="+mn-cs"/>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kern="1200" dirty="0" smtClean="0">
                          <a:solidFill>
                            <a:schemeClr val="tx1"/>
                          </a:solidFill>
                          <a:effectLst/>
                          <a:latin typeface="+mn-lt"/>
                          <a:ea typeface="+mn-ea"/>
                          <a:cs typeface="+mn-cs"/>
                        </a:rPr>
                        <a:t>¡</a:t>
                      </a:r>
                      <a:r>
                        <a:rPr lang="en-GB" sz="2000" kern="1200" dirty="0" err="1" smtClean="0">
                          <a:solidFill>
                            <a:schemeClr val="tx1"/>
                          </a:solidFill>
                          <a:effectLst/>
                          <a:latin typeface="+mn-lt"/>
                          <a:ea typeface="+mn-ea"/>
                          <a:cs typeface="+mn-cs"/>
                        </a:rPr>
                        <a:t>Estás</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haciendo</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trampa</a:t>
                      </a:r>
                      <a:r>
                        <a:rPr lang="en-GB" sz="2000" kern="1200" dirty="0" smtClean="0">
                          <a:solidFill>
                            <a:schemeClr val="tx1"/>
                          </a:solidFill>
                          <a:effectLst/>
                          <a:latin typeface="+mn-lt"/>
                          <a:ea typeface="+mn-ea"/>
                          <a:cs typeface="+mn-cs"/>
                        </a:rPr>
                        <a:t>!</a:t>
                      </a:r>
                      <a:endParaRPr lang="fr-FR" sz="2000" kern="1200" dirty="0" smtClean="0">
                        <a:solidFill>
                          <a:schemeClr val="tx1"/>
                        </a:solidFill>
                        <a:effectLst/>
                        <a:latin typeface="+mn-lt"/>
                        <a:ea typeface="+mn-ea"/>
                        <a:cs typeface="+mn-cs"/>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kern="1200" dirty="0" smtClean="0">
                          <a:solidFill>
                            <a:schemeClr val="tx1"/>
                          </a:solidFill>
                          <a:effectLst/>
                          <a:latin typeface="+mn-lt"/>
                          <a:ea typeface="+mn-ea"/>
                          <a:cs typeface="+mn-cs"/>
                        </a:rPr>
                        <a:t>¡</a:t>
                      </a:r>
                      <a:r>
                        <a:rPr lang="en-GB" sz="2000" kern="1200" dirty="0" err="1" smtClean="0">
                          <a:solidFill>
                            <a:schemeClr val="tx1"/>
                          </a:solidFill>
                          <a:effectLst/>
                          <a:latin typeface="+mn-lt"/>
                          <a:ea typeface="+mn-ea"/>
                          <a:cs typeface="+mn-cs"/>
                        </a:rPr>
                        <a:t>Estás</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haciendo</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trampa</a:t>
                      </a:r>
                      <a:r>
                        <a:rPr lang="en-GB" sz="2000" kern="1200" dirty="0" smtClean="0">
                          <a:solidFill>
                            <a:schemeClr val="tx1"/>
                          </a:solidFill>
                          <a:effectLst/>
                          <a:latin typeface="+mn-lt"/>
                          <a:ea typeface="+mn-ea"/>
                          <a:cs typeface="+mn-cs"/>
                        </a:rPr>
                        <a:t>!</a:t>
                      </a:r>
                      <a:endParaRPr lang="fr-FR" sz="2000" kern="1200" dirty="0" smtClean="0">
                        <a:solidFill>
                          <a:schemeClr val="tx1"/>
                        </a:solidFill>
                        <a:effectLst/>
                        <a:latin typeface="+mn-lt"/>
                        <a:ea typeface="+mn-ea"/>
                        <a:cs typeface="+mn-cs"/>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kern="1200" dirty="0" smtClean="0">
                          <a:solidFill>
                            <a:schemeClr val="tx1"/>
                          </a:solidFill>
                          <a:effectLst/>
                          <a:latin typeface="+mn-lt"/>
                          <a:ea typeface="+mn-ea"/>
                          <a:cs typeface="+mn-cs"/>
                        </a:rPr>
                        <a:t>¡</a:t>
                      </a:r>
                      <a:r>
                        <a:rPr lang="en-GB" sz="2000" kern="1200" dirty="0" err="1" smtClean="0">
                          <a:solidFill>
                            <a:schemeClr val="tx1"/>
                          </a:solidFill>
                          <a:effectLst/>
                          <a:latin typeface="+mn-lt"/>
                          <a:ea typeface="+mn-ea"/>
                          <a:cs typeface="+mn-cs"/>
                        </a:rPr>
                        <a:t>Estás</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haciendo</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trampa</a:t>
                      </a:r>
                      <a:r>
                        <a:rPr lang="en-GB" sz="2000" kern="1200" dirty="0" smtClean="0">
                          <a:solidFill>
                            <a:schemeClr val="tx1"/>
                          </a:solidFill>
                          <a:effectLst/>
                          <a:latin typeface="+mn-lt"/>
                          <a:ea typeface="+mn-ea"/>
                          <a:cs typeface="+mn-cs"/>
                        </a:rPr>
                        <a:t>!</a:t>
                      </a:r>
                      <a:endParaRPr lang="fr-FR" sz="2000" kern="1200" dirty="0" smtClean="0">
                        <a:solidFill>
                          <a:schemeClr val="tx1"/>
                        </a:solidFill>
                        <a:effectLst/>
                        <a:latin typeface="+mn-lt"/>
                        <a:ea typeface="+mn-ea"/>
                        <a:cs typeface="+mn-cs"/>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17145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kern="1200" dirty="0" smtClean="0">
                          <a:solidFill>
                            <a:schemeClr val="tx1"/>
                          </a:solidFill>
                          <a:effectLst/>
                          <a:latin typeface="+mn-lt"/>
                          <a:ea typeface="+mn-ea"/>
                          <a:cs typeface="+mn-cs"/>
                        </a:rPr>
                        <a:t>¡</a:t>
                      </a:r>
                      <a:r>
                        <a:rPr lang="en-GB" sz="2000" kern="1200" dirty="0" err="1" smtClean="0">
                          <a:solidFill>
                            <a:schemeClr val="tx1"/>
                          </a:solidFill>
                          <a:effectLst/>
                          <a:latin typeface="+mn-lt"/>
                          <a:ea typeface="+mn-ea"/>
                          <a:cs typeface="+mn-cs"/>
                        </a:rPr>
                        <a:t>Estás</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haciendo</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trampa</a:t>
                      </a:r>
                      <a:r>
                        <a:rPr lang="en-GB" sz="2000" kern="1200" dirty="0" smtClean="0">
                          <a:solidFill>
                            <a:schemeClr val="tx1"/>
                          </a:solidFill>
                          <a:effectLst/>
                          <a:latin typeface="+mn-lt"/>
                          <a:ea typeface="+mn-ea"/>
                          <a:cs typeface="+mn-cs"/>
                        </a:rPr>
                        <a:t>!</a:t>
                      </a:r>
                      <a:endParaRPr lang="fr-FR" sz="2000" kern="1200" dirty="0" smtClean="0">
                        <a:solidFill>
                          <a:schemeClr val="tx1"/>
                        </a:solidFill>
                        <a:effectLst/>
                        <a:latin typeface="+mn-lt"/>
                        <a:ea typeface="+mn-ea"/>
                        <a:cs typeface="+mn-cs"/>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kern="1200" dirty="0" smtClean="0">
                          <a:solidFill>
                            <a:schemeClr val="tx1"/>
                          </a:solidFill>
                          <a:effectLst/>
                          <a:latin typeface="+mn-lt"/>
                          <a:ea typeface="+mn-ea"/>
                          <a:cs typeface="+mn-cs"/>
                        </a:rPr>
                        <a:t>¡</a:t>
                      </a:r>
                      <a:r>
                        <a:rPr lang="en-GB" sz="2000" kern="1200" dirty="0" err="1" smtClean="0">
                          <a:solidFill>
                            <a:schemeClr val="tx1"/>
                          </a:solidFill>
                          <a:effectLst/>
                          <a:latin typeface="+mn-lt"/>
                          <a:ea typeface="+mn-ea"/>
                          <a:cs typeface="+mn-cs"/>
                        </a:rPr>
                        <a:t>Estás</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haciendo</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trampa</a:t>
                      </a:r>
                      <a:r>
                        <a:rPr lang="en-GB" sz="2000" kern="1200" dirty="0" smtClean="0">
                          <a:solidFill>
                            <a:schemeClr val="tx1"/>
                          </a:solidFill>
                          <a:effectLst/>
                          <a:latin typeface="+mn-lt"/>
                          <a:ea typeface="+mn-ea"/>
                          <a:cs typeface="+mn-cs"/>
                        </a:rPr>
                        <a:t>!</a:t>
                      </a:r>
                      <a:endParaRPr lang="fr-FR" sz="2000" kern="1200" dirty="0" smtClean="0">
                        <a:solidFill>
                          <a:schemeClr val="tx1"/>
                        </a:solidFill>
                        <a:effectLst/>
                        <a:latin typeface="+mn-lt"/>
                        <a:ea typeface="+mn-ea"/>
                        <a:cs typeface="+mn-cs"/>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kern="1200" dirty="0" smtClean="0">
                          <a:solidFill>
                            <a:schemeClr val="tx1"/>
                          </a:solidFill>
                          <a:effectLst/>
                          <a:latin typeface="+mn-lt"/>
                          <a:ea typeface="+mn-ea"/>
                          <a:cs typeface="+mn-cs"/>
                        </a:rPr>
                        <a:t>¡</a:t>
                      </a:r>
                      <a:r>
                        <a:rPr lang="en-GB" sz="2000" kern="1200" dirty="0" err="1" smtClean="0">
                          <a:solidFill>
                            <a:schemeClr val="tx1"/>
                          </a:solidFill>
                          <a:effectLst/>
                          <a:latin typeface="+mn-lt"/>
                          <a:ea typeface="+mn-ea"/>
                          <a:cs typeface="+mn-cs"/>
                        </a:rPr>
                        <a:t>Estás</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haciendo</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trampa</a:t>
                      </a:r>
                      <a:r>
                        <a:rPr lang="en-GB" sz="2000" kern="1200" dirty="0" smtClean="0">
                          <a:solidFill>
                            <a:schemeClr val="tx1"/>
                          </a:solidFill>
                          <a:effectLst/>
                          <a:latin typeface="+mn-lt"/>
                          <a:ea typeface="+mn-ea"/>
                          <a:cs typeface="+mn-cs"/>
                        </a:rPr>
                        <a:t>!</a:t>
                      </a:r>
                      <a:endParaRPr lang="fr-FR" sz="2000" kern="1200" dirty="0" smtClean="0">
                        <a:solidFill>
                          <a:schemeClr val="tx1"/>
                        </a:solidFill>
                        <a:effectLst/>
                        <a:latin typeface="+mn-lt"/>
                        <a:ea typeface="+mn-ea"/>
                        <a:cs typeface="+mn-cs"/>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kern="1200" dirty="0" smtClean="0">
                          <a:solidFill>
                            <a:schemeClr val="tx1"/>
                          </a:solidFill>
                          <a:effectLst/>
                          <a:latin typeface="+mn-lt"/>
                          <a:ea typeface="+mn-ea"/>
                          <a:cs typeface="+mn-cs"/>
                        </a:rPr>
                        <a:t>¡</a:t>
                      </a:r>
                      <a:r>
                        <a:rPr lang="en-GB" sz="2000" kern="1200" dirty="0" err="1" smtClean="0">
                          <a:solidFill>
                            <a:schemeClr val="tx1"/>
                          </a:solidFill>
                          <a:effectLst/>
                          <a:latin typeface="+mn-lt"/>
                          <a:ea typeface="+mn-ea"/>
                          <a:cs typeface="+mn-cs"/>
                        </a:rPr>
                        <a:t>Estás</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haciendo</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trampa</a:t>
                      </a:r>
                      <a:r>
                        <a:rPr lang="en-GB" sz="2000" kern="1200" dirty="0" smtClean="0">
                          <a:solidFill>
                            <a:schemeClr val="tx1"/>
                          </a:solidFill>
                          <a:effectLst/>
                          <a:latin typeface="+mn-lt"/>
                          <a:ea typeface="+mn-ea"/>
                          <a:cs typeface="+mn-cs"/>
                        </a:rPr>
                        <a:t>!</a:t>
                      </a:r>
                      <a:endParaRPr lang="fr-FR" sz="2000" kern="1200" dirty="0" smtClean="0">
                        <a:solidFill>
                          <a:schemeClr val="tx1"/>
                        </a:solidFill>
                        <a:effectLst/>
                        <a:latin typeface="+mn-lt"/>
                        <a:ea typeface="+mn-ea"/>
                        <a:cs typeface="+mn-cs"/>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kern="1200" dirty="0" smtClean="0">
                          <a:solidFill>
                            <a:schemeClr val="tx1"/>
                          </a:solidFill>
                          <a:effectLst/>
                          <a:latin typeface="+mn-lt"/>
                          <a:ea typeface="+mn-ea"/>
                          <a:cs typeface="+mn-cs"/>
                        </a:rPr>
                        <a:t>¡</a:t>
                      </a:r>
                      <a:r>
                        <a:rPr lang="en-GB" sz="2000" kern="1200" dirty="0" err="1" smtClean="0">
                          <a:solidFill>
                            <a:schemeClr val="tx1"/>
                          </a:solidFill>
                          <a:effectLst/>
                          <a:latin typeface="+mn-lt"/>
                          <a:ea typeface="+mn-ea"/>
                          <a:cs typeface="+mn-cs"/>
                        </a:rPr>
                        <a:t>Estás</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haciendo</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trampa</a:t>
                      </a:r>
                      <a:r>
                        <a:rPr lang="en-GB" sz="2000" kern="1200" dirty="0" smtClean="0">
                          <a:solidFill>
                            <a:schemeClr val="tx1"/>
                          </a:solidFill>
                          <a:effectLst/>
                          <a:latin typeface="+mn-lt"/>
                          <a:ea typeface="+mn-ea"/>
                          <a:cs typeface="+mn-cs"/>
                        </a:rPr>
                        <a:t>!</a:t>
                      </a:r>
                      <a:endParaRPr lang="fr-FR" sz="2000" kern="1200" dirty="0" smtClean="0">
                        <a:solidFill>
                          <a:schemeClr val="tx1"/>
                        </a:solidFill>
                        <a:effectLst/>
                        <a:latin typeface="+mn-lt"/>
                        <a:ea typeface="+mn-ea"/>
                        <a:cs typeface="+mn-cs"/>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938921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338208" y="321714"/>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Content Placeholder 2"/>
          <p:cNvSpPr txBox="1">
            <a:spLocks/>
          </p:cNvSpPr>
          <p:nvPr/>
        </p:nvSpPr>
        <p:spPr>
          <a:xfrm>
            <a:off x="457200" y="1417638"/>
            <a:ext cx="8229600"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solidFill>
                <a:srgbClr val="002060"/>
              </a:solidFill>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876393261"/>
              </p:ext>
            </p:extLst>
          </p:nvPr>
        </p:nvGraphicFramePr>
        <p:xfrm>
          <a:off x="726511" y="1147046"/>
          <a:ext cx="7590772" cy="5443143"/>
        </p:xfrm>
        <a:graphic>
          <a:graphicData uri="http://schemas.openxmlformats.org/drawingml/2006/table">
            <a:tbl>
              <a:tblPr/>
              <a:tblGrid>
                <a:gridCol w="234464"/>
                <a:gridCol w="3109985"/>
                <a:gridCol w="4246323"/>
              </a:tblGrid>
              <a:tr h="148487">
                <a:tc>
                  <a:txBody>
                    <a:bodyPr/>
                    <a:lstStyle/>
                    <a:p>
                      <a:pPr algn="l" fontAlgn="ctr"/>
                      <a:endParaRPr lang="en-GB" sz="1050" b="0" i="0" u="none" strike="noStrike" dirty="0">
                        <a:solidFill>
                          <a:srgbClr val="000000"/>
                        </a:solidFill>
                        <a:effectLst/>
                        <a:latin typeface="Arial" panose="020B0604020202020204" pitchFamily="34" charset="0"/>
                      </a:endParaRPr>
                    </a:p>
                  </a:txBody>
                  <a:tcPr marL="4909" marR="4909" marT="4909" marB="0" vert="vert27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rtl="0" fontAlgn="ctr"/>
                      <a:r>
                        <a:rPr lang="en-GB" sz="1050" b="1" i="0" u="none" strike="noStrike">
                          <a:solidFill>
                            <a:srgbClr val="000000"/>
                          </a:solidFill>
                          <a:effectLst/>
                          <a:latin typeface="Arial" panose="020B0604020202020204" pitchFamily="34" charset="0"/>
                        </a:rPr>
                        <a:t>KS2 Programme of Study 2014</a:t>
                      </a:r>
                    </a:p>
                  </a:txBody>
                  <a:tcPr marL="4909" marR="4909" marT="4909"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rtl="0" fontAlgn="ctr"/>
                      <a:r>
                        <a:rPr lang="en-GB" sz="1050" b="1" i="0" u="none" strike="noStrike">
                          <a:solidFill>
                            <a:srgbClr val="000000"/>
                          </a:solidFill>
                          <a:effectLst/>
                          <a:latin typeface="Arial" panose="020B0604020202020204" pitchFamily="34" charset="0"/>
                        </a:rPr>
                        <a:t>Common European Framework of Reference</a:t>
                      </a:r>
                    </a:p>
                  </a:txBody>
                  <a:tcPr marL="4909" marR="4909" marT="4909"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148487">
                <a:tc rowSpan="2">
                  <a:txBody>
                    <a:bodyPr/>
                    <a:lstStyle/>
                    <a:p>
                      <a:pPr algn="ctr" fontAlgn="ctr"/>
                      <a:r>
                        <a:rPr lang="en-GB" sz="1050" b="0" i="0" u="none" strike="noStrike" dirty="0">
                          <a:solidFill>
                            <a:srgbClr val="000000"/>
                          </a:solidFill>
                          <a:effectLst/>
                          <a:latin typeface="Arial" panose="020B0604020202020204" pitchFamily="34" charset="0"/>
                        </a:rPr>
                        <a:t>Speaking</a:t>
                      </a:r>
                    </a:p>
                  </a:txBody>
                  <a:tcPr marL="4909" marR="4909" marT="4909" marB="0" vert="vert27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rtl="0" fontAlgn="ctr"/>
                      <a:r>
                        <a:rPr lang="en-GB" sz="1050" b="1" i="1" u="none" strike="noStrike">
                          <a:solidFill>
                            <a:srgbClr val="000000"/>
                          </a:solidFill>
                          <a:effectLst/>
                          <a:latin typeface="Arial" panose="020B0604020202020204" pitchFamily="34" charset="0"/>
                        </a:rPr>
                        <a:t>End of KS2 Outcomes</a:t>
                      </a:r>
                    </a:p>
                  </a:txBody>
                  <a:tcPr marL="4909" marR="4909" marT="4909"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C0C0C0"/>
                    </a:solidFill>
                  </a:tcPr>
                </a:tc>
                <a:tc>
                  <a:txBody>
                    <a:bodyPr/>
                    <a:lstStyle/>
                    <a:p>
                      <a:pPr algn="l" rtl="0" fontAlgn="ctr"/>
                      <a:r>
                        <a:rPr lang="en-GB" sz="1050" b="1" i="1" u="none" strike="noStrike">
                          <a:solidFill>
                            <a:srgbClr val="000000"/>
                          </a:solidFill>
                          <a:effectLst/>
                          <a:latin typeface="Arial" panose="020B0604020202020204" pitchFamily="34" charset="0"/>
                        </a:rPr>
                        <a:t>A1</a:t>
                      </a:r>
                    </a:p>
                  </a:txBody>
                  <a:tcPr marL="4909" marR="4909" marT="4909"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C0C0C0"/>
                    </a:solidFill>
                  </a:tcPr>
                </a:tc>
              </a:tr>
              <a:tr h="1510863">
                <a:tc vMerge="1">
                  <a:txBody>
                    <a:bodyPr/>
                    <a:lstStyle/>
                    <a:p>
                      <a:pPr algn="r" fontAlgn="ctr"/>
                      <a:endParaRPr lang="en-GB" sz="1050" b="0" i="0" u="none" strike="noStrike" dirty="0">
                        <a:solidFill>
                          <a:srgbClr val="000000"/>
                        </a:solidFill>
                        <a:effectLst/>
                        <a:latin typeface="Arial" panose="020B0604020202020204" pitchFamily="34" charset="0"/>
                      </a:endParaRPr>
                    </a:p>
                  </a:txBody>
                  <a:tcPr marL="4909" marR="4909" marT="4909" marB="0" vert="vert27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rtl="0" fontAlgn="ctr"/>
                      <a:r>
                        <a:rPr lang="en-GB" sz="1050" b="1" i="0" u="none" strike="noStrike">
                          <a:solidFill>
                            <a:srgbClr val="000000"/>
                          </a:solidFill>
                          <a:effectLst/>
                          <a:latin typeface="Arial" panose="020B0604020202020204" pitchFamily="34" charset="0"/>
                        </a:rPr>
                        <a:t>engage in conversations; ask and answer questions</a:t>
                      </a:r>
                      <a:r>
                        <a:rPr lang="en-GB" sz="1050" b="0" i="0" u="none" strike="noStrike">
                          <a:solidFill>
                            <a:srgbClr val="000000"/>
                          </a:solidFill>
                          <a:effectLst/>
                          <a:latin typeface="Arial" panose="020B0604020202020204" pitchFamily="34" charset="0"/>
                        </a:rPr>
                        <a:t>; express opinions and respond to those of others; seek clarification and help* </a:t>
                      </a:r>
                      <a:br>
                        <a:rPr lang="en-GB" sz="1050" b="0" i="0" u="none" strike="noStrike">
                          <a:solidFill>
                            <a:srgbClr val="000000"/>
                          </a:solidFill>
                          <a:effectLst/>
                          <a:latin typeface="Arial" panose="020B0604020202020204" pitchFamily="34" charset="0"/>
                        </a:rPr>
                      </a:br>
                      <a:r>
                        <a:rPr lang="en-GB" sz="1050" b="1" i="0" u="none" strike="noStrike">
                          <a:solidFill>
                            <a:srgbClr val="000000"/>
                          </a:solidFill>
                          <a:effectLst/>
                          <a:latin typeface="Arial" panose="020B0604020202020204" pitchFamily="34" charset="0"/>
                        </a:rPr>
                        <a:t>speak in sentences</a:t>
                      </a:r>
                      <a:r>
                        <a:rPr lang="en-GB" sz="1050" b="0" i="0" u="none" strike="noStrike">
                          <a:solidFill>
                            <a:srgbClr val="000000"/>
                          </a:solidFill>
                          <a:effectLst/>
                          <a:latin typeface="Arial" panose="020B0604020202020204" pitchFamily="34" charset="0"/>
                        </a:rPr>
                        <a:t>, using familiar vocabulary, phrases and basic language structures </a:t>
                      </a:r>
                      <a:br>
                        <a:rPr lang="en-GB" sz="1050" b="0" i="0" u="none" strike="noStrike">
                          <a:solidFill>
                            <a:srgbClr val="000000"/>
                          </a:solidFill>
                          <a:effectLst/>
                          <a:latin typeface="Arial" panose="020B0604020202020204" pitchFamily="34" charset="0"/>
                        </a:rPr>
                      </a:br>
                      <a:r>
                        <a:rPr lang="en-GB" sz="1050" b="1" i="0" u="none" strike="noStrike">
                          <a:solidFill>
                            <a:srgbClr val="000000"/>
                          </a:solidFill>
                          <a:effectLst/>
                          <a:latin typeface="Arial" panose="020B0604020202020204" pitchFamily="34" charset="0"/>
                        </a:rPr>
                        <a:t>develop accurate pronunciation and intonation</a:t>
                      </a:r>
                      <a:r>
                        <a:rPr lang="en-GB" sz="1050" b="0" i="0" u="none" strike="noStrike">
                          <a:solidFill>
                            <a:srgbClr val="000000"/>
                          </a:solidFill>
                          <a:effectLst/>
                          <a:latin typeface="Arial" panose="020B0604020202020204" pitchFamily="34" charset="0"/>
                        </a:rPr>
                        <a:t> so that others understand when they are reading aloud or using familiar words and phrases* </a:t>
                      </a:r>
                      <a:br>
                        <a:rPr lang="en-GB" sz="1050" b="0" i="0" u="none" strike="noStrike">
                          <a:solidFill>
                            <a:srgbClr val="000000"/>
                          </a:solidFill>
                          <a:effectLst/>
                          <a:latin typeface="Arial" panose="020B0604020202020204" pitchFamily="34" charset="0"/>
                        </a:rPr>
                      </a:br>
                      <a:r>
                        <a:rPr lang="en-GB" sz="1050" b="0" i="0" u="none" strike="noStrike">
                          <a:solidFill>
                            <a:srgbClr val="000000"/>
                          </a:solidFill>
                          <a:effectLst/>
                          <a:latin typeface="Arial" panose="020B0604020202020204" pitchFamily="34" charset="0"/>
                        </a:rPr>
                        <a:t>present ideas and information orally to a range of audiences* </a:t>
                      </a:r>
                    </a:p>
                  </a:txBody>
                  <a:tcPr marL="4909" marR="4909" marT="4909"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rtl="0" fontAlgn="ctr"/>
                      <a:r>
                        <a:rPr lang="en-GB" sz="1050" b="1" i="0" u="none" strike="noStrike">
                          <a:solidFill>
                            <a:srgbClr val="000000"/>
                          </a:solidFill>
                          <a:effectLst/>
                          <a:latin typeface="Arial" panose="020B0604020202020204" pitchFamily="34" charset="0"/>
                        </a:rPr>
                        <a:t>Spoken Interaction</a:t>
                      </a:r>
                      <a:r>
                        <a:rPr lang="en-GB" sz="1050" b="0" i="0" u="none" strike="noStrike">
                          <a:solidFill>
                            <a:srgbClr val="000000"/>
                          </a:solidFill>
                          <a:effectLst/>
                          <a:latin typeface="Arial" panose="020B0604020202020204" pitchFamily="34" charset="0"/>
                        </a:rPr>
                        <a:t/>
                      </a:r>
                      <a:br>
                        <a:rPr lang="en-GB" sz="1050" b="0" i="0" u="none" strike="noStrike">
                          <a:solidFill>
                            <a:srgbClr val="000000"/>
                          </a:solidFill>
                          <a:effectLst/>
                          <a:latin typeface="Arial" panose="020B0604020202020204" pitchFamily="34" charset="0"/>
                        </a:rPr>
                      </a:br>
                      <a:r>
                        <a:rPr lang="en-GB" sz="1050" b="0" i="0" u="none" strike="noStrike">
                          <a:solidFill>
                            <a:srgbClr val="000000"/>
                          </a:solidFill>
                          <a:effectLst/>
                          <a:latin typeface="Arial" panose="020B0604020202020204" pitchFamily="34" charset="0"/>
                        </a:rPr>
                        <a:t>I can interact in a simple way provided the other person is prepared to repeat or rephrase things at a slower rate of speech and help me formulate what I'm trying to say. I can ask and answer simple questions in areas of immediate need or on very familiar topics.</a:t>
                      </a:r>
                      <a:br>
                        <a:rPr lang="en-GB" sz="1050" b="0" i="0" u="none" strike="noStrike">
                          <a:solidFill>
                            <a:srgbClr val="000000"/>
                          </a:solidFill>
                          <a:effectLst/>
                          <a:latin typeface="Arial" panose="020B0604020202020204" pitchFamily="34" charset="0"/>
                        </a:rPr>
                      </a:br>
                      <a:r>
                        <a:rPr lang="en-GB" sz="1050" b="1" i="0" u="none" strike="noStrike">
                          <a:solidFill>
                            <a:srgbClr val="000000"/>
                          </a:solidFill>
                          <a:effectLst/>
                          <a:latin typeface="Arial" panose="020B0604020202020204" pitchFamily="34" charset="0"/>
                        </a:rPr>
                        <a:t>Spoken production</a:t>
                      </a:r>
                      <a:br>
                        <a:rPr lang="en-GB" sz="1050" b="1" i="0" u="none" strike="noStrike">
                          <a:solidFill>
                            <a:srgbClr val="000000"/>
                          </a:solidFill>
                          <a:effectLst/>
                          <a:latin typeface="Arial" panose="020B0604020202020204" pitchFamily="34" charset="0"/>
                        </a:rPr>
                      </a:br>
                      <a:r>
                        <a:rPr lang="en-GB" sz="1050" b="0" i="0" u="none" strike="noStrike">
                          <a:solidFill>
                            <a:srgbClr val="000000"/>
                          </a:solidFill>
                          <a:effectLst/>
                          <a:latin typeface="Arial" panose="020B0604020202020204" pitchFamily="34" charset="0"/>
                        </a:rPr>
                        <a:t>I can use simple phrases and sentences to describe where I live and people I know.</a:t>
                      </a:r>
                      <a:br>
                        <a:rPr lang="en-GB" sz="1050" b="0" i="0" u="none" strike="noStrike">
                          <a:solidFill>
                            <a:srgbClr val="000000"/>
                          </a:solidFill>
                          <a:effectLst/>
                          <a:latin typeface="Arial" panose="020B0604020202020204" pitchFamily="34" charset="0"/>
                        </a:rPr>
                      </a:br>
                      <a:endParaRPr lang="en-GB" sz="1050" b="0" i="0" u="none" strike="noStrike">
                        <a:solidFill>
                          <a:srgbClr val="000000"/>
                        </a:solidFill>
                        <a:effectLst/>
                        <a:latin typeface="Arial" panose="020B0604020202020204" pitchFamily="34" charset="0"/>
                      </a:endParaRPr>
                    </a:p>
                  </a:txBody>
                  <a:tcPr marL="4909" marR="4909" marT="4909"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0">
                <a:tc rowSpan="2">
                  <a:txBody>
                    <a:bodyPr/>
                    <a:lstStyle/>
                    <a:p>
                      <a:pPr algn="ctr" fontAlgn="ctr"/>
                      <a:r>
                        <a:rPr lang="en-GB" sz="1050" b="0" i="0" u="none" strike="noStrike" dirty="0">
                          <a:solidFill>
                            <a:srgbClr val="000000"/>
                          </a:solidFill>
                          <a:effectLst/>
                          <a:latin typeface="Arial" panose="020B0604020202020204" pitchFamily="34" charset="0"/>
                        </a:rPr>
                        <a:t> </a:t>
                      </a:r>
                      <a:r>
                        <a:rPr lang="en-GB" sz="1050" b="0" i="0" u="none" strike="noStrike" dirty="0" smtClean="0">
                          <a:solidFill>
                            <a:srgbClr val="000000"/>
                          </a:solidFill>
                          <a:effectLst/>
                          <a:latin typeface="Arial" panose="020B0604020202020204" pitchFamily="34" charset="0"/>
                        </a:rPr>
                        <a:t>Speaking</a:t>
                      </a:r>
                      <a:endParaRPr lang="en-GB" sz="1050" b="0" i="0" u="none" strike="noStrike" dirty="0">
                        <a:solidFill>
                          <a:srgbClr val="000000"/>
                        </a:solidFill>
                        <a:effectLst/>
                        <a:latin typeface="Arial" panose="020B0604020202020204" pitchFamily="34" charset="0"/>
                      </a:endParaRPr>
                    </a:p>
                  </a:txBody>
                  <a:tcPr marL="4909" marR="4909" marT="108000" marB="0" vert="vert27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rtl="0" fontAlgn="ctr"/>
                      <a:r>
                        <a:rPr lang="en-GB" sz="1050" b="1" i="1" u="none" strike="noStrike">
                          <a:solidFill>
                            <a:srgbClr val="000000"/>
                          </a:solidFill>
                          <a:effectLst/>
                          <a:latin typeface="Arial" panose="020B0604020202020204" pitchFamily="34" charset="0"/>
                        </a:rPr>
                        <a:t>End of KS3 Outcomes</a:t>
                      </a:r>
                    </a:p>
                  </a:txBody>
                  <a:tcPr marL="4909" marR="4909" marT="4909"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C0C0C0"/>
                    </a:solidFill>
                  </a:tcPr>
                </a:tc>
                <a:tc>
                  <a:txBody>
                    <a:bodyPr/>
                    <a:lstStyle/>
                    <a:p>
                      <a:pPr algn="l" rtl="0" fontAlgn="ctr"/>
                      <a:r>
                        <a:rPr lang="en-GB" sz="1050" b="1" i="1" u="none" strike="noStrike">
                          <a:solidFill>
                            <a:srgbClr val="000000"/>
                          </a:solidFill>
                          <a:effectLst/>
                          <a:latin typeface="Arial" panose="020B0604020202020204" pitchFamily="34" charset="0"/>
                        </a:rPr>
                        <a:t>A2</a:t>
                      </a:r>
                    </a:p>
                  </a:txBody>
                  <a:tcPr marL="4909" marR="4909" marT="4909"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C0C0C0"/>
                    </a:solidFill>
                  </a:tcPr>
                </a:tc>
              </a:tr>
              <a:tr h="1385433">
                <a:tc vMerge="1">
                  <a:txBody>
                    <a:bodyPr/>
                    <a:lstStyle/>
                    <a:p>
                      <a:pPr algn="r" fontAlgn="ctr"/>
                      <a:endParaRPr lang="en-GB" sz="1050" b="0" i="0" u="none" strike="noStrike" dirty="0">
                        <a:solidFill>
                          <a:srgbClr val="000000"/>
                        </a:solidFill>
                        <a:effectLst/>
                        <a:latin typeface="Arial" panose="020B0604020202020204" pitchFamily="34" charset="0"/>
                      </a:endParaRPr>
                    </a:p>
                  </a:txBody>
                  <a:tcPr marL="4909" marR="4909" marT="4909" marB="0" vert="vert27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rowSpan="3">
                  <a:txBody>
                    <a:bodyPr/>
                    <a:lstStyle/>
                    <a:p>
                      <a:pPr algn="l" rtl="0" fontAlgn="ctr"/>
                      <a:r>
                        <a:rPr lang="en-GB" sz="1050" b="0" i="0" u="none" strike="noStrike" dirty="0">
                          <a:solidFill>
                            <a:srgbClr val="000000"/>
                          </a:solidFill>
                          <a:effectLst/>
                          <a:latin typeface="Arial" panose="020B0604020202020204" pitchFamily="34" charset="0"/>
                        </a:rPr>
                        <a:t>initiate and develop conversations, coping with unfamiliar language and unexpected responses, making use of important social conventions such as formal modes of address </a:t>
                      </a:r>
                      <a:br>
                        <a:rPr lang="en-GB" sz="1050" b="0" i="0" u="none" strike="noStrike" dirty="0">
                          <a:solidFill>
                            <a:srgbClr val="000000"/>
                          </a:solidFill>
                          <a:effectLst/>
                          <a:latin typeface="Arial" panose="020B0604020202020204" pitchFamily="34" charset="0"/>
                        </a:rPr>
                      </a:br>
                      <a:r>
                        <a:rPr lang="en-GB" sz="1050" b="0" i="0" u="none" strike="noStrike" dirty="0">
                          <a:solidFill>
                            <a:srgbClr val="000000"/>
                          </a:solidFill>
                          <a:effectLst/>
                          <a:latin typeface="Arial" panose="020B0604020202020204" pitchFamily="34" charset="0"/>
                        </a:rPr>
                        <a:t>express and develop ideas clearly and with increasing accuracy, both orally and in writing </a:t>
                      </a:r>
                      <a:br>
                        <a:rPr lang="en-GB" sz="1050" b="0" i="0" u="none" strike="noStrike" dirty="0">
                          <a:solidFill>
                            <a:srgbClr val="000000"/>
                          </a:solidFill>
                          <a:effectLst/>
                          <a:latin typeface="Arial" panose="020B0604020202020204" pitchFamily="34" charset="0"/>
                        </a:rPr>
                      </a:br>
                      <a:r>
                        <a:rPr lang="en-GB" sz="1050" b="0" i="0" u="none" strike="noStrike" dirty="0">
                          <a:solidFill>
                            <a:srgbClr val="000000"/>
                          </a:solidFill>
                          <a:effectLst/>
                          <a:latin typeface="Arial" panose="020B0604020202020204" pitchFamily="34" charset="0"/>
                        </a:rPr>
                        <a:t>speak coherently and confidently, with increasingly accurate pronunciation and intonation </a:t>
                      </a:r>
                      <a:r>
                        <a:rPr lang="en-GB" sz="1050" b="1" i="0" u="none" strike="noStrike" dirty="0">
                          <a:solidFill>
                            <a:srgbClr val="000000"/>
                          </a:solidFill>
                          <a:effectLst/>
                          <a:latin typeface="Arial" panose="020B0604020202020204" pitchFamily="34" charset="0"/>
                        </a:rPr>
                        <a:t/>
                      </a:r>
                      <a:br>
                        <a:rPr lang="en-GB" sz="1050" b="1" i="0" u="none" strike="noStrike" dirty="0">
                          <a:solidFill>
                            <a:srgbClr val="000000"/>
                          </a:solidFill>
                          <a:effectLst/>
                          <a:latin typeface="Arial" panose="020B0604020202020204" pitchFamily="34" charset="0"/>
                        </a:rPr>
                      </a:br>
                      <a:endParaRPr lang="en-GB" sz="1050" b="1" i="0" u="none" strike="noStrike" dirty="0">
                        <a:solidFill>
                          <a:srgbClr val="000000"/>
                        </a:solidFill>
                        <a:effectLst/>
                        <a:latin typeface="Arial" panose="020B0604020202020204" pitchFamily="34" charset="0"/>
                      </a:endParaRPr>
                    </a:p>
                    <a:p>
                      <a:pPr algn="l" fontAlgn="b"/>
                      <a:r>
                        <a:rPr lang="en-GB" sz="1050" b="0" i="0" u="none" strike="noStrike" dirty="0">
                          <a:solidFill>
                            <a:srgbClr val="000000"/>
                          </a:solidFill>
                          <a:effectLst/>
                          <a:latin typeface="Arial" panose="020B0604020202020204" pitchFamily="34" charset="0"/>
                        </a:rPr>
                        <a:t> </a:t>
                      </a:r>
                    </a:p>
                    <a:p>
                      <a:pPr algn="l" fontAlgn="b"/>
                      <a:r>
                        <a:rPr lang="en-GB" sz="1050" b="0" i="0" u="none" strike="noStrike" dirty="0">
                          <a:solidFill>
                            <a:srgbClr val="000000"/>
                          </a:solidFill>
                          <a:effectLst/>
                          <a:latin typeface="Arial" panose="020B0604020202020204" pitchFamily="34" charset="0"/>
                        </a:rPr>
                        <a:t> </a:t>
                      </a:r>
                    </a:p>
                  </a:txBody>
                  <a:tcPr marL="4909" marR="4909" marT="4909"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rtl="0" fontAlgn="ctr"/>
                      <a:r>
                        <a:rPr lang="en-GB" sz="1050" b="1" i="0" u="none" strike="noStrike">
                          <a:solidFill>
                            <a:srgbClr val="000000"/>
                          </a:solidFill>
                          <a:effectLst/>
                          <a:latin typeface="Arial" panose="020B0604020202020204" pitchFamily="34" charset="0"/>
                        </a:rPr>
                        <a:t>Spoken Interaction</a:t>
                      </a:r>
                      <a:r>
                        <a:rPr lang="en-GB" sz="1050" b="0" i="0" u="none" strike="noStrike">
                          <a:solidFill>
                            <a:srgbClr val="000000"/>
                          </a:solidFill>
                          <a:effectLst/>
                          <a:latin typeface="Arial" panose="020B0604020202020204" pitchFamily="34" charset="0"/>
                        </a:rPr>
                        <a:t/>
                      </a:r>
                      <a:br>
                        <a:rPr lang="en-GB" sz="1050" b="0" i="0" u="none" strike="noStrike">
                          <a:solidFill>
                            <a:srgbClr val="000000"/>
                          </a:solidFill>
                          <a:effectLst/>
                          <a:latin typeface="Arial" panose="020B0604020202020204" pitchFamily="34" charset="0"/>
                        </a:rPr>
                      </a:br>
                      <a:r>
                        <a:rPr lang="en-GB" sz="1050" b="0" i="0" u="none" strike="noStrike">
                          <a:solidFill>
                            <a:srgbClr val="000000"/>
                          </a:solidFill>
                          <a:effectLst/>
                          <a:latin typeface="Arial" panose="020B0604020202020204" pitchFamily="34" charset="0"/>
                        </a:rPr>
                        <a:t>I can communicate in simple and routine tasks requiring a simple and direct exchange of information on familiar topics and activities. I can handle very short social exchanges, even though I can't usually understand enough to keep the conversation going myself.</a:t>
                      </a:r>
                      <a:br>
                        <a:rPr lang="en-GB" sz="1050" b="0" i="0" u="none" strike="noStrike">
                          <a:solidFill>
                            <a:srgbClr val="000000"/>
                          </a:solidFill>
                          <a:effectLst/>
                          <a:latin typeface="Arial" panose="020B0604020202020204" pitchFamily="34" charset="0"/>
                        </a:rPr>
                      </a:br>
                      <a:r>
                        <a:rPr lang="en-GB" sz="1050" b="1" i="0" u="none" strike="noStrike">
                          <a:solidFill>
                            <a:srgbClr val="000000"/>
                          </a:solidFill>
                          <a:effectLst/>
                          <a:latin typeface="Arial" panose="020B0604020202020204" pitchFamily="34" charset="0"/>
                        </a:rPr>
                        <a:t>Spoken production</a:t>
                      </a:r>
                      <a:br>
                        <a:rPr lang="en-GB" sz="1050" b="1" i="0" u="none" strike="noStrike">
                          <a:solidFill>
                            <a:srgbClr val="000000"/>
                          </a:solidFill>
                          <a:effectLst/>
                          <a:latin typeface="Arial" panose="020B0604020202020204" pitchFamily="34" charset="0"/>
                        </a:rPr>
                      </a:br>
                      <a:r>
                        <a:rPr lang="en-GB" sz="1050" b="0" i="0" u="none" strike="noStrike">
                          <a:solidFill>
                            <a:srgbClr val="000000"/>
                          </a:solidFill>
                          <a:effectLst/>
                          <a:latin typeface="Arial" panose="020B0604020202020204" pitchFamily="34" charset="0"/>
                        </a:rPr>
                        <a:t>I can use a series of phrases and sentences to describe in simple terms my family and other people, living conditions, my educational background and my present or most recent job.</a:t>
                      </a:r>
                    </a:p>
                  </a:txBody>
                  <a:tcPr marL="4909" marR="4909" marT="4909"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148487">
                <a:tc rowSpan="2">
                  <a:txBody>
                    <a:bodyPr/>
                    <a:lstStyle/>
                    <a:p>
                      <a:pPr algn="ctr" fontAlgn="ctr"/>
                      <a:r>
                        <a:rPr lang="en-GB" sz="1050" b="0" i="0" u="none" strike="noStrike" dirty="0">
                          <a:solidFill>
                            <a:srgbClr val="000000"/>
                          </a:solidFill>
                          <a:effectLst/>
                          <a:latin typeface="Arial" panose="020B0604020202020204" pitchFamily="34" charset="0"/>
                        </a:rPr>
                        <a:t>Speaking</a:t>
                      </a:r>
                    </a:p>
                  </a:txBody>
                  <a:tcPr marL="4909" marR="4909" marT="4909" marB="0" vert="vert27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vMerge="1">
                  <a:txBody>
                    <a:bodyPr/>
                    <a:lstStyle/>
                    <a:p>
                      <a:pPr algn="l" fontAlgn="b"/>
                      <a:endParaRPr lang="en-GB" sz="1050" b="0" i="0" u="none" strike="noStrike">
                        <a:solidFill>
                          <a:srgbClr val="000000"/>
                        </a:solidFill>
                        <a:effectLst/>
                        <a:latin typeface="Arial" panose="020B0604020202020204" pitchFamily="34" charset="0"/>
                      </a:endParaRPr>
                    </a:p>
                  </a:txBody>
                  <a:tcPr marL="4909" marR="4909" marT="490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rtl="0" fontAlgn="ctr"/>
                      <a:r>
                        <a:rPr lang="en-GB" sz="1050" b="1" i="1" u="none" strike="noStrike">
                          <a:solidFill>
                            <a:srgbClr val="000000"/>
                          </a:solidFill>
                          <a:effectLst/>
                          <a:latin typeface="Arial" panose="020B0604020202020204" pitchFamily="34" charset="0"/>
                        </a:rPr>
                        <a:t>B1</a:t>
                      </a:r>
                    </a:p>
                  </a:txBody>
                  <a:tcPr marL="4909" marR="4909" marT="4909"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C0C0C0"/>
                    </a:solidFill>
                  </a:tcPr>
                </a:tc>
              </a:tr>
              <a:tr h="1733229">
                <a:tc vMerge="1">
                  <a:txBody>
                    <a:bodyPr/>
                    <a:lstStyle/>
                    <a:p>
                      <a:pPr algn="r" fontAlgn="ctr"/>
                      <a:endParaRPr lang="en-GB" sz="1050" b="0" i="0" u="none" strike="noStrike" dirty="0">
                        <a:solidFill>
                          <a:srgbClr val="000000"/>
                        </a:solidFill>
                        <a:effectLst/>
                        <a:latin typeface="Arial" panose="020B0604020202020204" pitchFamily="34" charset="0"/>
                      </a:endParaRPr>
                    </a:p>
                  </a:txBody>
                  <a:tcPr marL="4909" marR="4909" marT="4909" marB="0" vert="vert27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vMerge="1">
                  <a:txBody>
                    <a:bodyPr/>
                    <a:lstStyle/>
                    <a:p>
                      <a:pPr algn="l" fontAlgn="b"/>
                      <a:endParaRPr lang="en-GB" sz="1050" b="0" i="0" u="none" strike="noStrike" dirty="0">
                        <a:solidFill>
                          <a:srgbClr val="000000"/>
                        </a:solidFill>
                        <a:effectLst/>
                        <a:latin typeface="Arial" panose="020B0604020202020204" pitchFamily="34" charset="0"/>
                      </a:endParaRPr>
                    </a:p>
                  </a:txBody>
                  <a:tcPr marL="4909" marR="4909" marT="490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rtl="0" fontAlgn="ctr"/>
                      <a:r>
                        <a:rPr lang="en-GB" sz="1050" b="1" i="0" u="none" strike="noStrike" dirty="0">
                          <a:solidFill>
                            <a:srgbClr val="000000"/>
                          </a:solidFill>
                          <a:effectLst/>
                          <a:latin typeface="Arial" panose="020B0604020202020204" pitchFamily="34" charset="0"/>
                        </a:rPr>
                        <a:t>Spoken Interaction</a:t>
                      </a:r>
                      <a:r>
                        <a:rPr lang="en-GB" sz="1050" b="0" i="0" u="none" strike="noStrike" dirty="0">
                          <a:solidFill>
                            <a:srgbClr val="000000"/>
                          </a:solidFill>
                          <a:effectLst/>
                          <a:latin typeface="Arial" panose="020B0604020202020204" pitchFamily="34" charset="0"/>
                        </a:rPr>
                        <a:t/>
                      </a:r>
                      <a:br>
                        <a:rPr lang="en-GB" sz="1050" b="0" i="0" u="none" strike="noStrike" dirty="0">
                          <a:solidFill>
                            <a:srgbClr val="000000"/>
                          </a:solidFill>
                          <a:effectLst/>
                          <a:latin typeface="Arial" panose="020B0604020202020204" pitchFamily="34" charset="0"/>
                        </a:rPr>
                      </a:br>
                      <a:r>
                        <a:rPr lang="en-GB" sz="1050" b="0" i="0" u="none" strike="noStrike" dirty="0">
                          <a:solidFill>
                            <a:srgbClr val="000000"/>
                          </a:solidFill>
                          <a:effectLst/>
                          <a:latin typeface="Arial" panose="020B0604020202020204" pitchFamily="34" charset="0"/>
                        </a:rPr>
                        <a:t>I can deal with most situations likely to arise whilst travelling in an area where the language is spoken. I can enter unprepared into conversation on topics that are familiar, of personal interest or pertinent to everyday life (e.g. family, hobbies, work, travel and current events).</a:t>
                      </a:r>
                      <a:br>
                        <a:rPr lang="en-GB" sz="1050" b="0" i="0" u="none" strike="noStrike" dirty="0">
                          <a:solidFill>
                            <a:srgbClr val="000000"/>
                          </a:solidFill>
                          <a:effectLst/>
                          <a:latin typeface="Arial" panose="020B0604020202020204" pitchFamily="34" charset="0"/>
                        </a:rPr>
                      </a:br>
                      <a:r>
                        <a:rPr lang="en-GB" sz="1050" b="1" i="0" u="none" strike="noStrike" dirty="0">
                          <a:solidFill>
                            <a:srgbClr val="000000"/>
                          </a:solidFill>
                          <a:effectLst/>
                          <a:latin typeface="Arial" panose="020B0604020202020204" pitchFamily="34" charset="0"/>
                        </a:rPr>
                        <a:t>Spoken production</a:t>
                      </a:r>
                      <a:r>
                        <a:rPr lang="en-GB" sz="1050" b="0" i="0" u="none" strike="noStrike" dirty="0">
                          <a:solidFill>
                            <a:srgbClr val="000000"/>
                          </a:solidFill>
                          <a:effectLst/>
                          <a:latin typeface="Arial" panose="020B0604020202020204" pitchFamily="34" charset="0"/>
                        </a:rPr>
                        <a:t/>
                      </a:r>
                      <a:br>
                        <a:rPr lang="en-GB" sz="1050" b="0" i="0" u="none" strike="noStrike" dirty="0">
                          <a:solidFill>
                            <a:srgbClr val="000000"/>
                          </a:solidFill>
                          <a:effectLst/>
                          <a:latin typeface="Arial" panose="020B0604020202020204" pitchFamily="34" charset="0"/>
                        </a:rPr>
                      </a:br>
                      <a:r>
                        <a:rPr lang="en-GB" sz="1050" b="0" i="0" u="none" strike="noStrike" dirty="0">
                          <a:solidFill>
                            <a:srgbClr val="000000"/>
                          </a:solidFill>
                          <a:effectLst/>
                          <a:latin typeface="Arial" panose="020B0604020202020204" pitchFamily="34" charset="0"/>
                        </a:rPr>
                        <a:t>I can connect phrases in a simple way in order to describe experiences and events, my dreams, hopes and ambitions. I can briefly give reasons and explanations for opinions and plans. I can narrate a story or relate the plot of a book or film and describe my reactions.</a:t>
                      </a:r>
                    </a:p>
                  </a:txBody>
                  <a:tcPr marL="4909" marR="4909" marT="4909"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396992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Title 9"/>
          <p:cNvSpPr>
            <a:spLocks noGrp="1"/>
          </p:cNvSpPr>
          <p:nvPr>
            <p:ph type="title"/>
          </p:nvPr>
        </p:nvSpPr>
        <p:spPr>
          <a:xfrm>
            <a:off x="628650" y="1030288"/>
            <a:ext cx="7886700" cy="660401"/>
          </a:xfrm>
        </p:spPr>
        <p:txBody>
          <a:bodyPr>
            <a:normAutofit fontScale="90000"/>
          </a:bodyPr>
          <a:lstStyle/>
          <a:p>
            <a:r>
              <a:rPr lang="en-GB" dirty="0" smtClean="0">
                <a:latin typeface="MV Boli" panose="02000500030200090000" pitchFamily="2" charset="0"/>
                <a:cs typeface="MV Boli" panose="02000500030200090000" pitchFamily="2" charset="0"/>
              </a:rPr>
              <a:t>Discussion</a:t>
            </a:r>
            <a:endParaRPr lang="en-GB" dirty="0">
              <a:latin typeface="MV Boli" panose="02000500030200090000" pitchFamily="2" charset="0"/>
              <a:cs typeface="MV Boli" panose="02000500030200090000" pitchFamily="2" charset="0"/>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338208" y="321714"/>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Content Placeholder 2"/>
          <p:cNvSpPr txBox="1">
            <a:spLocks/>
          </p:cNvSpPr>
          <p:nvPr/>
        </p:nvSpPr>
        <p:spPr>
          <a:xfrm>
            <a:off x="457200" y="1417638"/>
            <a:ext cx="8229600"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solidFill>
                <a:srgbClr val="002060"/>
              </a:solidFill>
              <a:latin typeface="Arial" panose="020B0604020202020204" pitchFamily="34" charset="0"/>
              <a:cs typeface="Arial" panose="020B0604020202020204" pitchFamily="34" charset="0"/>
            </a:endParaRPr>
          </a:p>
        </p:txBody>
      </p:sp>
      <p:sp>
        <p:nvSpPr>
          <p:cNvPr id="8" name="Content Placeholder 7"/>
          <p:cNvSpPr txBox="1">
            <a:spLocks noGrp="1"/>
          </p:cNvSpPr>
          <p:nvPr>
            <p:ph idx="1"/>
          </p:nvPr>
        </p:nvSpPr>
        <p:spPr>
          <a:xfrm>
            <a:off x="497122" y="2093083"/>
            <a:ext cx="4093662" cy="3448123"/>
          </a:xfrm>
          <a:prstGeom prst="rect">
            <a:avLst/>
          </a:prstGeom>
          <a:noFill/>
        </p:spPr>
        <p:txBody>
          <a:bodyPr wrap="square">
            <a:spAutoFit/>
          </a:bodyPr>
          <a:lstStyle/>
          <a:p>
            <a:pPr marL="0" indent="0">
              <a:buNone/>
              <a:defRPr/>
            </a:pPr>
            <a:r>
              <a:rPr lang="en-GB" sz="2800" b="1" u="sng" dirty="0" err="1" smtClean="0">
                <a:solidFill>
                  <a:srgbClr val="002060"/>
                </a:solidFill>
              </a:rPr>
              <a:t>Objetivos</a:t>
            </a:r>
            <a:endParaRPr lang="en-GB" sz="2800" dirty="0">
              <a:solidFill>
                <a:srgbClr val="002060"/>
              </a:solidFill>
            </a:endParaRPr>
          </a:p>
          <a:p>
            <a:pPr>
              <a:defRPr/>
            </a:pPr>
            <a:endParaRPr lang="en-GB" sz="2800" dirty="0">
              <a:solidFill>
                <a:srgbClr val="002060"/>
              </a:solidFill>
            </a:endParaRPr>
          </a:p>
          <a:p>
            <a:pPr marL="285750" indent="-285750">
              <a:buFont typeface="Arial" pitchFamily="34" charset="0"/>
              <a:buChar char="•"/>
              <a:defRPr/>
            </a:pPr>
            <a:r>
              <a:rPr lang="en-GB" sz="2800" dirty="0" err="1">
                <a:solidFill>
                  <a:srgbClr val="002060"/>
                </a:solidFill>
              </a:rPr>
              <a:t>Hablar</a:t>
            </a:r>
            <a:r>
              <a:rPr lang="en-GB" sz="2800" dirty="0">
                <a:solidFill>
                  <a:srgbClr val="002060"/>
                </a:solidFill>
              </a:rPr>
              <a:t> sin </a:t>
            </a:r>
            <a:r>
              <a:rPr lang="en-GB" sz="2800" dirty="0" err="1">
                <a:solidFill>
                  <a:srgbClr val="002060"/>
                </a:solidFill>
              </a:rPr>
              <a:t>preparación</a:t>
            </a:r>
            <a:endParaRPr lang="en-GB" sz="2800" dirty="0">
              <a:solidFill>
                <a:srgbClr val="002060"/>
              </a:solidFill>
            </a:endParaRPr>
          </a:p>
          <a:p>
            <a:pPr marL="285750" indent="-285750">
              <a:buFont typeface="Arial" pitchFamily="34" charset="0"/>
              <a:buChar char="•"/>
              <a:defRPr/>
            </a:pPr>
            <a:r>
              <a:rPr lang="en-GB" sz="2800" dirty="0">
                <a:solidFill>
                  <a:srgbClr val="002060"/>
                </a:solidFill>
              </a:rPr>
              <a:t>Dar </a:t>
            </a:r>
            <a:r>
              <a:rPr lang="en-GB" sz="2800" dirty="0" err="1">
                <a:solidFill>
                  <a:srgbClr val="002060"/>
                </a:solidFill>
              </a:rPr>
              <a:t>opiniones</a:t>
            </a:r>
            <a:r>
              <a:rPr lang="en-GB" sz="2800" dirty="0">
                <a:solidFill>
                  <a:srgbClr val="002060"/>
                </a:solidFill>
              </a:rPr>
              <a:t> con </a:t>
            </a:r>
            <a:r>
              <a:rPr lang="en-GB" sz="2800" dirty="0" err="1">
                <a:solidFill>
                  <a:srgbClr val="002060"/>
                </a:solidFill>
              </a:rPr>
              <a:t>razones</a:t>
            </a:r>
            <a:endParaRPr lang="en-GB" sz="2800" dirty="0">
              <a:solidFill>
                <a:srgbClr val="002060"/>
              </a:solidFill>
            </a:endParaRPr>
          </a:p>
          <a:p>
            <a:pPr marL="285750" indent="-285750">
              <a:buFont typeface="Arial" pitchFamily="34" charset="0"/>
              <a:buChar char="•"/>
              <a:defRPr/>
            </a:pPr>
            <a:r>
              <a:rPr lang="en-GB" sz="2800" dirty="0" err="1">
                <a:solidFill>
                  <a:srgbClr val="002060"/>
                </a:solidFill>
              </a:rPr>
              <a:t>Conversar</a:t>
            </a:r>
            <a:r>
              <a:rPr lang="en-GB" sz="2800" dirty="0">
                <a:solidFill>
                  <a:srgbClr val="002060"/>
                </a:solidFill>
              </a:rPr>
              <a:t> </a:t>
            </a:r>
            <a:r>
              <a:rPr lang="en-GB" sz="2800" dirty="0" err="1">
                <a:solidFill>
                  <a:srgbClr val="002060"/>
                </a:solidFill>
              </a:rPr>
              <a:t>sobre</a:t>
            </a:r>
            <a:r>
              <a:rPr lang="en-GB" sz="2800" dirty="0">
                <a:solidFill>
                  <a:srgbClr val="002060"/>
                </a:solidFill>
              </a:rPr>
              <a:t> la </a:t>
            </a:r>
            <a:r>
              <a:rPr lang="en-GB" sz="2800" dirty="0" err="1">
                <a:solidFill>
                  <a:srgbClr val="002060"/>
                </a:solidFill>
              </a:rPr>
              <a:t>tele</a:t>
            </a:r>
            <a:endParaRPr lang="en-GB" sz="2800" dirty="0">
              <a:solidFill>
                <a:srgbClr val="002060"/>
              </a:solidFill>
            </a:endParaRPr>
          </a:p>
          <a:p>
            <a:pPr marL="285750" indent="-285750">
              <a:buFont typeface="Arial" pitchFamily="34" charset="0"/>
              <a:buChar char="•"/>
              <a:defRPr/>
            </a:pPr>
            <a:endParaRPr lang="en-GB" sz="2800" dirty="0">
              <a:solidFill>
                <a:srgbClr val="002060"/>
              </a:solidFill>
            </a:endParaRPr>
          </a:p>
        </p:txBody>
      </p:sp>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8304" y="1626644"/>
            <a:ext cx="3173412"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03021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338208" y="321714"/>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204331812"/>
              </p:ext>
            </p:extLst>
          </p:nvPr>
        </p:nvGraphicFramePr>
        <p:xfrm>
          <a:off x="2135684" y="536683"/>
          <a:ext cx="4540690" cy="5937936"/>
        </p:xfrm>
        <a:graphic>
          <a:graphicData uri="http://schemas.openxmlformats.org/drawingml/2006/table">
            <a:tbl>
              <a:tblPr firstRow="1" bandRow="1">
                <a:tableStyleId>{073A0DAA-6AF3-43AB-8588-CEC1D06C72B9}</a:tableStyleId>
              </a:tblPr>
              <a:tblGrid>
                <a:gridCol w="3027127"/>
                <a:gridCol w="1513563"/>
              </a:tblGrid>
              <a:tr h="401212">
                <a:tc gridSpan="2">
                  <a:txBody>
                    <a:bodyPr/>
                    <a:lstStyle/>
                    <a:p>
                      <a:r>
                        <a:rPr lang="en-GB" sz="2000" dirty="0" smtClean="0"/>
                        <a:t>Speaking</a:t>
                      </a:r>
                      <a:r>
                        <a:rPr lang="en-GB" sz="2000" baseline="0" dirty="0" smtClean="0"/>
                        <a:t> Peer assessment</a:t>
                      </a:r>
                      <a:endParaRPr lang="en-GB" sz="2000" dirty="0"/>
                    </a:p>
                  </a:txBody>
                  <a:tcPr marL="91441" marR="91441" marT="45721" marB="45721"/>
                </a:tc>
                <a:tc hMerge="1">
                  <a:txBody>
                    <a:bodyPr/>
                    <a:lstStyle/>
                    <a:p>
                      <a:endParaRPr lang="en-GB" dirty="0"/>
                    </a:p>
                  </a:txBody>
                  <a:tcPr/>
                </a:tc>
              </a:tr>
              <a:tr h="401212">
                <a:tc>
                  <a:txBody>
                    <a:bodyPr/>
                    <a:lstStyle/>
                    <a:p>
                      <a:r>
                        <a:rPr lang="en-GB" sz="2000" dirty="0" err="1" smtClean="0"/>
                        <a:t>Nombre</a:t>
                      </a:r>
                      <a:r>
                        <a:rPr lang="en-GB" sz="2000" dirty="0" smtClean="0"/>
                        <a:t>:</a:t>
                      </a:r>
                      <a:endParaRPr lang="en-GB" sz="2000" dirty="0"/>
                    </a:p>
                  </a:txBody>
                  <a:tcPr marL="91441" marR="91441" marT="45721" marB="45721"/>
                </a:tc>
                <a:tc>
                  <a:txBody>
                    <a:bodyPr/>
                    <a:lstStyle/>
                    <a:p>
                      <a:endParaRPr lang="en-GB" sz="2000"/>
                    </a:p>
                  </a:txBody>
                  <a:tcPr marL="91441" marR="91441" marT="45721" marB="45721"/>
                </a:tc>
              </a:tr>
              <a:tr h="401212">
                <a:tc>
                  <a:txBody>
                    <a:bodyPr/>
                    <a:lstStyle/>
                    <a:p>
                      <a:r>
                        <a:rPr lang="en-GB" sz="2000" dirty="0" err="1" smtClean="0"/>
                        <a:t>Preguntas</a:t>
                      </a:r>
                      <a:endParaRPr lang="en-GB" sz="2000" dirty="0"/>
                    </a:p>
                  </a:txBody>
                  <a:tcPr marL="91441" marR="91441" marT="45721" marB="45721"/>
                </a:tc>
                <a:tc>
                  <a:txBody>
                    <a:bodyPr/>
                    <a:lstStyle/>
                    <a:p>
                      <a:endParaRPr lang="en-GB" sz="2000"/>
                    </a:p>
                  </a:txBody>
                  <a:tcPr marL="91441" marR="91441" marT="45721" marB="45721"/>
                </a:tc>
              </a:tr>
              <a:tr h="401212">
                <a:tc>
                  <a:txBody>
                    <a:bodyPr/>
                    <a:lstStyle/>
                    <a:p>
                      <a:r>
                        <a:rPr lang="en-GB" sz="2000" b="1" dirty="0" err="1" smtClean="0"/>
                        <a:t>Opiniones</a:t>
                      </a:r>
                      <a:r>
                        <a:rPr lang="en-GB" sz="2000" b="1" dirty="0" smtClean="0"/>
                        <a:t>:</a:t>
                      </a:r>
                      <a:endParaRPr lang="en-GB" sz="2000" b="1" dirty="0"/>
                    </a:p>
                  </a:txBody>
                  <a:tcPr marL="91441" marR="91441" marT="45721" marB="45721"/>
                </a:tc>
                <a:tc>
                  <a:txBody>
                    <a:bodyPr/>
                    <a:lstStyle/>
                    <a:p>
                      <a:endParaRPr lang="en-GB" sz="2000"/>
                    </a:p>
                  </a:txBody>
                  <a:tcPr marL="91441" marR="91441" marT="45721" marB="45721"/>
                </a:tc>
              </a:tr>
              <a:tr h="401212">
                <a:tc>
                  <a:txBody>
                    <a:bodyPr/>
                    <a:lstStyle/>
                    <a:p>
                      <a:r>
                        <a:rPr lang="en-GB" sz="2000" dirty="0" smtClean="0"/>
                        <a:t>- Me </a:t>
                      </a:r>
                      <a:r>
                        <a:rPr lang="en-GB" sz="2000" dirty="0" err="1" smtClean="0"/>
                        <a:t>encanta</a:t>
                      </a:r>
                      <a:endParaRPr lang="en-GB" sz="2000" dirty="0"/>
                    </a:p>
                  </a:txBody>
                  <a:tcPr marL="91441" marR="91441" marT="45721" marB="45721"/>
                </a:tc>
                <a:tc>
                  <a:txBody>
                    <a:bodyPr/>
                    <a:lstStyle/>
                    <a:p>
                      <a:endParaRPr lang="en-GB" sz="2000"/>
                    </a:p>
                  </a:txBody>
                  <a:tcPr marL="91441" marR="91441" marT="45721" marB="45721"/>
                </a:tc>
              </a:tr>
              <a:tr h="401212">
                <a:tc>
                  <a:txBody>
                    <a:bodyPr/>
                    <a:lstStyle/>
                    <a:p>
                      <a:r>
                        <a:rPr lang="en-GB" sz="2000" dirty="0" smtClean="0"/>
                        <a:t>- Me </a:t>
                      </a:r>
                      <a:r>
                        <a:rPr lang="en-GB" sz="2000" dirty="0" err="1" smtClean="0"/>
                        <a:t>gusta</a:t>
                      </a:r>
                      <a:r>
                        <a:rPr lang="en-GB" sz="2000" dirty="0" smtClean="0"/>
                        <a:t> mucho</a:t>
                      </a:r>
                    </a:p>
                  </a:txBody>
                  <a:tcPr marL="91441" marR="91441" marT="45721" marB="45721"/>
                </a:tc>
                <a:tc>
                  <a:txBody>
                    <a:bodyPr/>
                    <a:lstStyle/>
                    <a:p>
                      <a:endParaRPr lang="en-GB" sz="2000" dirty="0"/>
                    </a:p>
                  </a:txBody>
                  <a:tcPr marL="91441" marR="91441" marT="45721" marB="45721"/>
                </a:tc>
              </a:tr>
              <a:tr h="401212">
                <a:tc>
                  <a:txBody>
                    <a:bodyPr/>
                    <a:lstStyle/>
                    <a:p>
                      <a:r>
                        <a:rPr lang="en-GB" sz="2000" dirty="0" smtClean="0"/>
                        <a:t>- No</a:t>
                      </a:r>
                      <a:r>
                        <a:rPr lang="en-GB" sz="2000" baseline="0" dirty="0" smtClean="0"/>
                        <a:t> me </a:t>
                      </a:r>
                      <a:r>
                        <a:rPr lang="en-GB" sz="2000" baseline="0" dirty="0" err="1" smtClean="0"/>
                        <a:t>gusta</a:t>
                      </a:r>
                      <a:r>
                        <a:rPr lang="en-GB" sz="2000" baseline="0" dirty="0" smtClean="0"/>
                        <a:t> nada</a:t>
                      </a:r>
                    </a:p>
                  </a:txBody>
                  <a:tcPr marL="91441" marR="91441" marT="45721" marB="45721"/>
                </a:tc>
                <a:tc>
                  <a:txBody>
                    <a:bodyPr/>
                    <a:lstStyle/>
                    <a:p>
                      <a:endParaRPr lang="en-GB" sz="2000" dirty="0"/>
                    </a:p>
                  </a:txBody>
                  <a:tcPr marL="91441" marR="91441" marT="45721" marB="45721"/>
                </a:tc>
              </a:tr>
              <a:tr h="401212">
                <a:tc>
                  <a:txBody>
                    <a:bodyPr/>
                    <a:lstStyle/>
                    <a:p>
                      <a:r>
                        <a:rPr lang="en-GB" sz="2000" dirty="0" smtClean="0"/>
                        <a:t>- </a:t>
                      </a:r>
                      <a:r>
                        <a:rPr lang="en-GB" sz="2000" dirty="0" err="1" smtClean="0"/>
                        <a:t>Odio</a:t>
                      </a:r>
                      <a:endParaRPr lang="en-GB" sz="2000" dirty="0"/>
                    </a:p>
                  </a:txBody>
                  <a:tcPr marL="91441" marR="91441" marT="45721" marB="45721"/>
                </a:tc>
                <a:tc>
                  <a:txBody>
                    <a:bodyPr/>
                    <a:lstStyle/>
                    <a:p>
                      <a:endParaRPr lang="en-GB" sz="2000" dirty="0"/>
                    </a:p>
                  </a:txBody>
                  <a:tcPr marL="91441" marR="91441" marT="45721" marB="45721"/>
                </a:tc>
              </a:tr>
              <a:tr h="722180">
                <a:tc>
                  <a:txBody>
                    <a:bodyPr/>
                    <a:lstStyle/>
                    <a:p>
                      <a:r>
                        <a:rPr lang="en-GB" sz="2000" dirty="0" err="1" smtClean="0"/>
                        <a:t>Razones</a:t>
                      </a:r>
                      <a:r>
                        <a:rPr lang="en-GB" sz="2000" dirty="0" smtClean="0"/>
                        <a:t>: (e.g. </a:t>
                      </a:r>
                      <a:r>
                        <a:rPr lang="en-GB" sz="2000" dirty="0" err="1" smtClean="0"/>
                        <a:t>aburrido</a:t>
                      </a:r>
                      <a:r>
                        <a:rPr lang="en-GB" sz="2000" dirty="0" smtClean="0"/>
                        <a:t>, </a:t>
                      </a:r>
                      <a:r>
                        <a:rPr lang="en-GB" sz="2000" dirty="0" err="1" smtClean="0"/>
                        <a:t>gracioso</a:t>
                      </a:r>
                      <a:r>
                        <a:rPr lang="en-GB" sz="2000" baseline="0" dirty="0" smtClean="0"/>
                        <a:t> </a:t>
                      </a:r>
                      <a:r>
                        <a:rPr lang="en-GB" sz="2000" baseline="0" dirty="0" smtClean="0"/>
                        <a:t>…)</a:t>
                      </a:r>
                      <a:endParaRPr lang="en-GB" sz="2000" dirty="0"/>
                    </a:p>
                  </a:txBody>
                  <a:tcPr marL="91441" marR="91441" marT="45721" marB="45721"/>
                </a:tc>
                <a:tc>
                  <a:txBody>
                    <a:bodyPr/>
                    <a:lstStyle/>
                    <a:p>
                      <a:endParaRPr lang="en-GB" sz="2000" dirty="0"/>
                    </a:p>
                  </a:txBody>
                  <a:tcPr marL="91441" marR="91441" marT="45721" marB="45721"/>
                </a:tc>
              </a:tr>
              <a:tr h="401212">
                <a:tc>
                  <a:txBody>
                    <a:bodyPr/>
                    <a:lstStyle/>
                    <a:p>
                      <a:r>
                        <a:rPr lang="en-GB" sz="2000" b="1" dirty="0" smtClean="0"/>
                        <a:t>Enlaces:</a:t>
                      </a:r>
                      <a:endParaRPr lang="en-GB" sz="2000" b="1" dirty="0"/>
                    </a:p>
                  </a:txBody>
                  <a:tcPr marL="91441" marR="91441" marT="45721" marB="45721"/>
                </a:tc>
                <a:tc>
                  <a:txBody>
                    <a:bodyPr/>
                    <a:lstStyle/>
                    <a:p>
                      <a:endParaRPr lang="en-GB" sz="2000" dirty="0"/>
                    </a:p>
                  </a:txBody>
                  <a:tcPr marL="91441" marR="91441" marT="45721" marB="45721"/>
                </a:tc>
              </a:tr>
              <a:tr h="401212">
                <a:tc>
                  <a:txBody>
                    <a:bodyPr/>
                    <a:lstStyle/>
                    <a:p>
                      <a:r>
                        <a:rPr lang="en-GB" sz="2000" dirty="0" smtClean="0"/>
                        <a:t>- </a:t>
                      </a:r>
                      <a:r>
                        <a:rPr lang="en-GB" sz="2000" dirty="0" err="1" smtClean="0"/>
                        <a:t>porque</a:t>
                      </a:r>
                      <a:endParaRPr lang="en-GB" sz="2000" dirty="0"/>
                    </a:p>
                  </a:txBody>
                  <a:tcPr marL="91441" marR="91441" marT="45721" marB="45721"/>
                </a:tc>
                <a:tc>
                  <a:txBody>
                    <a:bodyPr/>
                    <a:lstStyle/>
                    <a:p>
                      <a:endParaRPr lang="en-GB" sz="2000" dirty="0"/>
                    </a:p>
                  </a:txBody>
                  <a:tcPr marL="91441" marR="91441" marT="45721" marB="45721"/>
                </a:tc>
              </a:tr>
              <a:tr h="401212">
                <a:tc>
                  <a:txBody>
                    <a:bodyPr/>
                    <a:lstStyle/>
                    <a:p>
                      <a:r>
                        <a:rPr lang="en-GB" sz="2000" dirty="0" smtClean="0"/>
                        <a:t>- </a:t>
                      </a:r>
                      <a:r>
                        <a:rPr lang="en-GB" sz="2000" dirty="0" err="1" smtClean="0"/>
                        <a:t>también</a:t>
                      </a:r>
                      <a:r>
                        <a:rPr lang="en-GB" sz="2000" dirty="0" smtClean="0"/>
                        <a:t>… y …</a:t>
                      </a:r>
                      <a:endParaRPr lang="en-GB" sz="2000" dirty="0"/>
                    </a:p>
                  </a:txBody>
                  <a:tcPr marL="91441" marR="91441" marT="45721" marB="45721"/>
                </a:tc>
                <a:tc>
                  <a:txBody>
                    <a:bodyPr/>
                    <a:lstStyle/>
                    <a:p>
                      <a:endParaRPr lang="en-GB" sz="2000" dirty="0"/>
                    </a:p>
                  </a:txBody>
                  <a:tcPr marL="91441" marR="91441" marT="45721" marB="45721"/>
                </a:tc>
              </a:tr>
              <a:tr h="401212">
                <a:tc>
                  <a:txBody>
                    <a:bodyPr/>
                    <a:lstStyle/>
                    <a:p>
                      <a:r>
                        <a:rPr lang="en-GB" sz="2000" dirty="0" smtClean="0"/>
                        <a:t>- </a:t>
                      </a:r>
                      <a:r>
                        <a:rPr lang="en-GB" sz="2000" dirty="0" err="1" smtClean="0"/>
                        <a:t>tampoco</a:t>
                      </a:r>
                      <a:r>
                        <a:rPr lang="en-GB" sz="2000" dirty="0" smtClean="0"/>
                        <a:t> … </a:t>
                      </a:r>
                      <a:r>
                        <a:rPr lang="en-GB" sz="2000" dirty="0" err="1" smtClean="0"/>
                        <a:t>ni</a:t>
                      </a:r>
                      <a:r>
                        <a:rPr lang="en-GB" sz="2000" dirty="0" smtClean="0"/>
                        <a:t>…</a:t>
                      </a:r>
                      <a:endParaRPr lang="en-GB" sz="2000" dirty="0"/>
                    </a:p>
                  </a:txBody>
                  <a:tcPr marL="91441" marR="91441" marT="45721" marB="45721"/>
                </a:tc>
                <a:tc>
                  <a:txBody>
                    <a:bodyPr/>
                    <a:lstStyle/>
                    <a:p>
                      <a:endParaRPr lang="en-GB" sz="2000" dirty="0"/>
                    </a:p>
                  </a:txBody>
                  <a:tcPr marL="91441" marR="91441" marT="45721" marB="45721"/>
                </a:tc>
              </a:tr>
              <a:tr h="401212">
                <a:tc>
                  <a:txBody>
                    <a:bodyPr/>
                    <a:lstStyle/>
                    <a:p>
                      <a:r>
                        <a:rPr lang="en-GB" sz="2000" dirty="0" smtClean="0"/>
                        <a:t>-</a:t>
                      </a:r>
                      <a:r>
                        <a:rPr lang="en-GB" sz="2000" baseline="0" dirty="0" smtClean="0"/>
                        <a:t> </a:t>
                      </a:r>
                      <a:r>
                        <a:rPr lang="en-GB" sz="2000" dirty="0" err="1" smtClean="0"/>
                        <a:t>pero</a:t>
                      </a:r>
                      <a:endParaRPr lang="en-GB" sz="2000" dirty="0"/>
                    </a:p>
                  </a:txBody>
                  <a:tcPr marL="91441" marR="91441" marT="45721" marB="45721"/>
                </a:tc>
                <a:tc>
                  <a:txBody>
                    <a:bodyPr/>
                    <a:lstStyle/>
                    <a:p>
                      <a:endParaRPr lang="en-GB" sz="2000" dirty="0"/>
                    </a:p>
                  </a:txBody>
                  <a:tcPr marL="91441" marR="91441" marT="45721" marB="45721"/>
                </a:tc>
              </a:tr>
            </a:tbl>
          </a:graphicData>
        </a:graphic>
      </p:graphicFrame>
    </p:spTree>
    <p:extLst>
      <p:ext uri="{BB962C8B-B14F-4D97-AF65-F5344CB8AC3E}">
        <p14:creationId xmlns:p14="http://schemas.microsoft.com/office/powerpoint/2010/main" val="30863016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93564">
            <a:off x="4210050" y="1654175"/>
            <a:ext cx="28479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Title 1"/>
          <p:cNvSpPr>
            <a:spLocks noGrp="1"/>
          </p:cNvSpPr>
          <p:nvPr>
            <p:ph type="title"/>
          </p:nvPr>
        </p:nvSpPr>
        <p:spPr>
          <a:xfrm>
            <a:off x="-107950" y="-100013"/>
            <a:ext cx="8229600" cy="1143001"/>
          </a:xfrm>
        </p:spPr>
        <p:txBody>
          <a:bodyPr/>
          <a:lstStyle/>
          <a:p>
            <a:pPr algn="l"/>
            <a:r>
              <a:rPr lang="en-GB" altLang="en-US" sz="3200" b="1" u="sng" smtClean="0"/>
              <a:t>¡Vamos a conversar!</a:t>
            </a:r>
          </a:p>
        </p:txBody>
      </p:sp>
      <p:sp>
        <p:nvSpPr>
          <p:cNvPr id="8" name="Oval Callout 7"/>
          <p:cNvSpPr/>
          <p:nvPr/>
        </p:nvSpPr>
        <p:spPr>
          <a:xfrm>
            <a:off x="6416675" y="1120775"/>
            <a:ext cx="2879725" cy="1296988"/>
          </a:xfrm>
          <a:prstGeom prst="wedgeEllipseCallout">
            <a:avLst>
              <a:gd name="adj1" fmla="val -48159"/>
              <a:gd name="adj2" fmla="val 4732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prstClr val="white"/>
                </a:solidFill>
              </a:rPr>
              <a:t>¿</a:t>
            </a:r>
            <a:r>
              <a:rPr lang="en-GB" sz="2800" dirty="0" err="1">
                <a:solidFill>
                  <a:prstClr val="white"/>
                </a:solidFill>
              </a:rPr>
              <a:t>Por</a:t>
            </a:r>
            <a:r>
              <a:rPr lang="en-GB" sz="2800" dirty="0">
                <a:solidFill>
                  <a:prstClr val="white"/>
                </a:solidFill>
              </a:rPr>
              <a:t> </a:t>
            </a:r>
            <a:r>
              <a:rPr lang="en-GB" sz="2800" dirty="0" err="1">
                <a:solidFill>
                  <a:prstClr val="white"/>
                </a:solidFill>
              </a:rPr>
              <a:t>qué</a:t>
            </a:r>
            <a:r>
              <a:rPr lang="en-GB" sz="2800" dirty="0">
                <a:solidFill>
                  <a:prstClr val="white"/>
                </a:solidFill>
              </a:rPr>
              <a:t>?</a:t>
            </a:r>
          </a:p>
        </p:txBody>
      </p:sp>
      <p:pic>
        <p:nvPicPr>
          <p:cNvPr id="8197"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5100" y="44450"/>
            <a:ext cx="13239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Callout 11"/>
          <p:cNvSpPr/>
          <p:nvPr/>
        </p:nvSpPr>
        <p:spPr>
          <a:xfrm>
            <a:off x="0" y="2997200"/>
            <a:ext cx="2700338" cy="1152525"/>
          </a:xfrm>
          <a:prstGeom prst="wedgeEllipseCallout">
            <a:avLst>
              <a:gd name="adj1" fmla="val -43864"/>
              <a:gd name="adj2" fmla="val 7519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prstClr val="white"/>
                </a:solidFill>
              </a:rPr>
              <a:t>¿Y </a:t>
            </a:r>
            <a:r>
              <a:rPr lang="en-GB" sz="2800" b="1" dirty="0" err="1">
                <a:solidFill>
                  <a:prstClr val="white"/>
                </a:solidFill>
              </a:rPr>
              <a:t>tú</a:t>
            </a:r>
            <a:r>
              <a:rPr lang="en-GB" sz="2800" b="1" dirty="0">
                <a:solidFill>
                  <a:prstClr val="white"/>
                </a:solidFill>
              </a:rPr>
              <a:t>, </a:t>
            </a:r>
            <a:r>
              <a:rPr lang="en-GB" sz="2800" b="1" dirty="0" err="1">
                <a:solidFill>
                  <a:prstClr val="white"/>
                </a:solidFill>
              </a:rPr>
              <a:t>qué</a:t>
            </a:r>
            <a:r>
              <a:rPr lang="en-GB" sz="2800" b="1" dirty="0">
                <a:solidFill>
                  <a:prstClr val="white"/>
                </a:solidFill>
              </a:rPr>
              <a:t> </a:t>
            </a:r>
            <a:r>
              <a:rPr lang="en-GB" sz="2800" b="1" dirty="0" err="1">
                <a:solidFill>
                  <a:prstClr val="white"/>
                </a:solidFill>
              </a:rPr>
              <a:t>piensas</a:t>
            </a:r>
            <a:r>
              <a:rPr lang="en-GB" sz="2800" b="1" dirty="0">
                <a:solidFill>
                  <a:prstClr val="white"/>
                </a:solidFill>
              </a:rPr>
              <a:t>?</a:t>
            </a:r>
          </a:p>
        </p:txBody>
      </p:sp>
      <p:sp>
        <p:nvSpPr>
          <p:cNvPr id="13" name="Oval Callout 12"/>
          <p:cNvSpPr/>
          <p:nvPr/>
        </p:nvSpPr>
        <p:spPr>
          <a:xfrm>
            <a:off x="3132138" y="5705475"/>
            <a:ext cx="2808287" cy="1152525"/>
          </a:xfrm>
          <a:prstGeom prst="wedgeEllipseCallout">
            <a:avLst>
              <a:gd name="adj1" fmla="val 55712"/>
              <a:gd name="adj2" fmla="val 4821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prstClr val="white"/>
                </a:solidFill>
              </a:rPr>
              <a:t>¡</a:t>
            </a:r>
            <a:r>
              <a:rPr lang="en-GB" sz="2800" b="1" dirty="0" err="1">
                <a:solidFill>
                  <a:prstClr val="white"/>
                </a:solidFill>
              </a:rPr>
              <a:t>Es</a:t>
            </a:r>
            <a:r>
              <a:rPr lang="en-GB" sz="2800" b="1" dirty="0">
                <a:solidFill>
                  <a:prstClr val="white"/>
                </a:solidFill>
              </a:rPr>
              <a:t> </a:t>
            </a:r>
            <a:r>
              <a:rPr lang="en-GB" sz="2800" b="1" dirty="0" err="1">
                <a:solidFill>
                  <a:prstClr val="white"/>
                </a:solidFill>
              </a:rPr>
              <a:t>muchísimo</a:t>
            </a:r>
            <a:r>
              <a:rPr lang="en-GB" sz="2800" b="1" dirty="0">
                <a:solidFill>
                  <a:prstClr val="white"/>
                </a:solidFill>
              </a:rPr>
              <a:t>!</a:t>
            </a:r>
          </a:p>
        </p:txBody>
      </p:sp>
      <p:sp>
        <p:nvSpPr>
          <p:cNvPr id="14" name="Oval Callout 13"/>
          <p:cNvSpPr/>
          <p:nvPr/>
        </p:nvSpPr>
        <p:spPr>
          <a:xfrm>
            <a:off x="6505575" y="3125788"/>
            <a:ext cx="2700338" cy="1150937"/>
          </a:xfrm>
          <a:prstGeom prst="wedgeEllipseCallout">
            <a:avLst>
              <a:gd name="adj1" fmla="val 44935"/>
              <a:gd name="adj2" fmla="val 6865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prstClr val="white"/>
                </a:solidFill>
              </a:rPr>
              <a:t>¡</a:t>
            </a:r>
            <a:r>
              <a:rPr lang="en-GB" sz="2800" b="1" dirty="0" err="1">
                <a:solidFill>
                  <a:prstClr val="white"/>
                </a:solidFill>
              </a:rPr>
              <a:t>Vaya</a:t>
            </a:r>
            <a:r>
              <a:rPr lang="en-GB" sz="2800" b="1" dirty="0">
                <a:solidFill>
                  <a:prstClr val="white"/>
                </a:solidFill>
              </a:rPr>
              <a:t>!</a:t>
            </a:r>
          </a:p>
        </p:txBody>
      </p:sp>
      <p:pic>
        <p:nvPicPr>
          <p:cNvPr id="820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44657">
            <a:off x="2051050" y="1685925"/>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Oval Callout 14"/>
          <p:cNvSpPr/>
          <p:nvPr/>
        </p:nvSpPr>
        <p:spPr>
          <a:xfrm>
            <a:off x="3995738" y="44450"/>
            <a:ext cx="2700337" cy="1652588"/>
          </a:xfrm>
          <a:prstGeom prst="wedgeEllipseCallout">
            <a:avLst>
              <a:gd name="adj1" fmla="val 49615"/>
              <a:gd name="adj2" fmla="val -5134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solidFill>
                  <a:prstClr val="white"/>
                </a:solidFill>
              </a:rPr>
              <a:t>¡A </a:t>
            </a:r>
            <a:r>
              <a:rPr lang="en-GB" sz="2800" b="1" dirty="0" err="1">
                <a:solidFill>
                  <a:prstClr val="white"/>
                </a:solidFill>
              </a:rPr>
              <a:t>mí</a:t>
            </a:r>
            <a:r>
              <a:rPr lang="en-GB" sz="2800" b="1" dirty="0">
                <a:solidFill>
                  <a:prstClr val="white"/>
                </a:solidFill>
              </a:rPr>
              <a:t> </a:t>
            </a:r>
            <a:r>
              <a:rPr lang="en-GB" sz="2800" b="1" dirty="0" err="1">
                <a:solidFill>
                  <a:prstClr val="white"/>
                </a:solidFill>
              </a:rPr>
              <a:t>también</a:t>
            </a:r>
            <a:r>
              <a:rPr lang="en-GB" sz="2800" b="1" dirty="0">
                <a:solidFill>
                  <a:prstClr val="white"/>
                </a:solidFill>
              </a:rPr>
              <a:t>/ </a:t>
            </a:r>
            <a:r>
              <a:rPr lang="en-GB" sz="2800" b="1" dirty="0" err="1">
                <a:solidFill>
                  <a:prstClr val="white"/>
                </a:solidFill>
              </a:rPr>
              <a:t>tampoco</a:t>
            </a:r>
            <a:r>
              <a:rPr lang="en-GB" sz="2800" b="1" dirty="0">
                <a:solidFill>
                  <a:prstClr val="white"/>
                </a:solidFill>
              </a:rPr>
              <a:t>!</a:t>
            </a:r>
          </a:p>
        </p:txBody>
      </p:sp>
      <p:sp>
        <p:nvSpPr>
          <p:cNvPr id="8203" name="AutoShape 2" descr="data:image/jpeg;base64,/9j/4AAQSkZJRgABAQAAAQABAAD/2wCEAAkGBhQSEBUUExQVFRQWGBsaGRgYGBgdHRwaFxscGhoYHBwdHiYfGBokIh0YHy8iIycpLCwtGB4xNTAqNSYrLCkBCQoKDgwOGg8PGiwkHyQsLCwsLS0sLCwsKiwsKSwsLCosLCwpLCwsLCwsLCwsLCwsLCwsLCwsLCwsLCwsLCwsLP/AABEIAIcA8AMBIgACEQEDEQH/xAAbAAACAwEBAQAAAAAAAAAAAAADBAIFBgABB//EAD4QAAIBAgQEBAMHBAAFBAMAAAECEQMhAAQSMQVBUWEGEyJxMoGRFEKhscHR8AcjUuEVFnKS8WJzgqQkM0P/xAAYAQADAQEAAAAAAAAAAAAAAAAAAQIDBP/EACcRAAICAgICAQQCAwAAAAAAAAABAhEhMQMSE0FRBCJhcdHwMkKh/9oADAMBAAIRAxEAPwCkc+v0rI6E4c4dVJue47QBgH2QMAZCyJMj6AHBuHooALBvLvOk3FuUjGXsQWqVNPqxDDSeVrNgYzbMkE3iD1gd5j/ziFWhSR/QFaZ+K9v5zwvSqQGDkTHpH8Np+eJdexUPl1U6VMKRY89QuZ53wQUgDc2tOq3/AJwrQyChh5gIMWImL8yJ2GGk0kwdJgWJvY9Y54bYwQzAJMdtP6R+eIV6TFWqKAjoJHVp3+XPBdECQRzImYB5xiFMy66mBHTYX2JMziW3/ImhXKJWzCnzJ0qQWBFp5fTB8vmKoPlKSfXCk2LA9OvTDGUzdShUdjDq0hlJ3tH0Ox9gcIHLEVFaDrM/eAjmN9zc4TfWkhawP8PcA1J3MBeQVh373tiVWiS5NNBB3vETuIwPN5umq6LmIJssbddUzjynndaRpgRYx/szh0kFhRTMHWLLO0fI73G+OatKA7JYkk94t3x1bLP5ZaLc5EG/LvOBrQETJKOAVNgRY2PS+GUe/bqYYHe2wtc9e22I8QqnzihPO0dO3bHlJF1JPqUEau5/1hmsQHYqSJ2FiY5Cf2w/QUAUkc4/6jeenthermwtS6kgGPn2ESRcYMSQI3G4OPMvUm5BMyJG9sIKGq+Z1KoAlieS74HFmhgSBMGx9h3x5mgsLom0iZ2PywNEMqSZvefxvgsdHUcxGuwZX7GR/JwWmwCpF55dBABxKrEjyiCJAkiCSN9I5D33wIVC1JfSRJG3KTt8sJNW6EeJXFNmJ2AmZFuv6YhkOKVapZsuEVTbUbtabheXPffCnFsotW0sRYdp6wN8QSsSVRBo5aaZkknqd4wmvjYqGUqqaKFRcEhjtEWEjvgaO5MKu/aT9MDXKsjRBJJhh35fLDGUzejWFlqrekXEDVb5YNaKoJkK006kkjSD6eszzwPzYRb7AC/Lt/vAMpn5VqPl+VtBYwWJmLfL8sFRPLYSoeDtyIPX+b4lJxbtUJU8oNlaisWBOwso5nf+e+PFrtot6VJuJ74UqEMxawgzHL8P1wfLQgaSW3N4BudjESBhTt+woRFcsIYyFNo64nlMyZYl5HMnnMY8phdEsDpJMCb8ueGVygSkRaCZub3J6/LG1AR4pRFI0xYyGuBhbOMoGtuSkDkTtsDiJQaBpiwkyzGCbfLBymoAggafST1nl25YT1SAZzNZpQbyPVBuDyHfEc9WICKoANyRz2/AD9cFr1CGuAfT6gbEH9D3wu2aDABhpgWWDf574b2Mk+cLWTU07C1o68hzxr/6e08tWNRPLR2VdRYi8EkQZ5b4xpy6hQWJphw2j3Xef26DG3/pZRg1IQKpprDTd4JE9l/fEQzJfglbF/DXi7JZuotOpQoKWBvsAV98ZjheY+00gIDFSDIG5hhpA5+3TDWX/p5Uy/DqjVwispGhRDTyN+X3cQ8NcWy/D+GtrZPtZqm7KWAWbEch6YxrJDYtm9G8AEbizAW3698NcPrKAp0+ubA223t1Jxb8cyNOvk8nm00UjWhWCgKG1XUgcjYmMXnEeKJlM6lCoiLl9I1MyAl2abzubi/vhRhQkqK3gWTSvQzbVZbQuoAmykhr/gP4cM+AsvSzGpKipVCIpVt+0Tzw5wDj6Pl+IGkFZKLORK/FZjDg7i0e2Kr+kPGxma+YfSlNiiMUQQovFh8sWloo88OeLsjXzjZdsvRp/EAZ5oTYzbGUyecWoSQQQLelhuJPO8YLU/pu9HK5jMZtRPneinZgUZidRPI327Y1eUzlGjwXz6tCm3ltpAUBZAaF1ECed8T19MDOV1sGlZOw52/LCy1grepQ4DTomxjkY5Y1nHczQzHCqebWklNtaqNA5swTSLXkxgnij7Hw2glKpQSqWUlyxgwCASD1k29sJxAR8eZbL5atRSmEpCpTLEdbgfPkPnjL+YNVp0jpjc+MvDAzvGMijH+2lGoz91DLCzykx+OAcOelnqubywpU0FNSaTKoDAqY3G82xUo5AytDjDUtA9PlqZMC/wBfmTgua1JTcoVakCGsNldj6T+Axq6qZQ8Ny+drUqWhVDMAANbGFQT0JviXGOKUxlDnKFFSrutNQwGlU5vp2kmPoMSobEYpczpOuRogRAsCPu4qqlYTOoq8SGi/+8a7xLxrJlaOh0FTTFUIIUG1ugPxYzWfyom6jaxn8cJ0MimYFgWIYXMgwZ6/zpj3NKNrARy73nrOCGoCAQV6dvrhvhuVYuSRbqR1594icRiwKp6ayCJJU7kbdL9cSqOYAM9zy9sWnEOCMhTU2lWuBBkgz6rc/wB8DXhZC+q6zMT+nf8ATBTS0AnSqQpgwIgTiZQW3Ynex/kYN9ksIp6ZnYgi522x4ookW1EiQfuweUdef4Ym38AmR+0Ar8BJKy7FvvdY/TC6ZgAiJGqRG4MCfT1xJcsQgTVJZpkWLdQf2wwFKog0prXUVJkEi2/TGlADqvA1SCmgnSRzUCLj3x7wGoiu0qdJWRpIkMdh74GtNgusXRWgi8XP5fth3K5MBWAUgsJk7yD6cNLNiIU2B1ajqMdR9Z7Yqq1FyBoc8gJH0vy64ezLaWVSYDE6m7i4Ec/94aGUKUzUF2nawMjcRhBsrf8Ahp0qJ1Ne07HmSDtt+GN7/S2tqq15iQijnyJ588ZsUyyKVUq9wzkiNpBj/uH0xb+A+K0MoK1WvVKlgBGhoAF9U952w4O2NGG4VxjNjItRQTRrOCBBLagfu9Jtje5fgtJcmubzlFXqAhUpt8OoWDOOov8AjgfhrhuQy5o1vtlSqiHUk0yATJv7fsMEqeKchn8pmMtmazZZfPfQ8wWGosCp6m9jjRfkAf8AUXPedwjI1EiWrqyBAAJCPED8Ri68P+OcvnWGWzK6K/wqxtqMX0ndHtMYquI8WyIyuURHKDJVVekjiTVVAV35SCbnY4nnBkc9nlzS5tSqmmxpIp8zVTaQD84B+mKb9oCw4X4d+yZfiq6mYvqaWHVGMjve/tij/oPSP9xiImml439R588M8H8Tq+Z4nTzlQUUrhdB5IullgnrGlvr0wXwJxHI5CmdObNVI0K2ggHSZn9MQ9oD5xluOZgUc3laQLU6ldm0iWYMHPwAXv0GNvmUZfC7Bh6tQkH/3Bv3xPwPw3huXzD5qnnHreosAUKhSZJ/6t8S4/wAfyVThOYy6VyXJLgaD8RfWF6RynDAlwxR/y9lpsPtVA/8A2VxVf12UvnstS2DUzv3cDDOc4jl/+XVoJWK1VVXU6T/+xWDhZiNxvhnxHxvhed+yZvM1KiVUWRRUfHJBKtbYEbgjfDw0BvTH/FUHP7K0fKoJx8uyP9VhRzNaMplqelmXWuoEgMQZPynGl8T+KqVLimSzFKoHGh6dRBM6KhUh/kRt74pxw3hmVzmYzK1xXc6mGW0j0O5Mkk8pNpwN/ABfF9Rf+W8vo+Fmpke0lht7DEP6f+Kfs2SBrg1aDuQYAOgwLBfvAi5HXHeJM7lqvBFytGupqZYUyfQQOYiOW5+mGODGm3A6FOo9Kh5US9QeltxMjnzxP6eQAeNPCeTWhTrZYhaFb4dEaAxGoHsCAfpijTIoYpyzFFkKou0i0G8Ys/GebT/h2Xo5WqtRKbF2ZQQCSCPSOQucZvI0IpICYNUfdncWv1npiZNMRa0s8BTLGmEIOkMDJ1ESdxaB7YQyZ80mSFH/AKrz/vD/AAFGl6b6iAyOQbwV1D/ti3Q4b4owoxUFJW1NzgDmQdr7HESWL9BeCjfOPTJ01HEbQx5zHyGJUsy9RTqYsbXM+3L5XxeZQu6iqlJAXJXYMLwJiO2FKFBqlV/OKqpbQCsAggAjqNpwqxYxOk8wCx32DzMe9xiWaRG+Go6sxvqW3zP64ey/CF81WCkgTq1LpsNonf5YrFomquhbhnAUbXY2xDbJbaH+Gj0mAVP+JsdojnHy3wzVyfmAoTolfi2MXm3WbYXzDQx0wZJmNrRDA7/hg1WimsmoSTsveCZYxAGN6dFETw3SgRHBMapHImeuCisKFNizKym2o8iV/hwoM/pRgQu4IgzMkxe/U49ydEhroGWBAMb/AD3AN8S43hiIvSBUKACoMyexFu+8/TEszlqhAZgCGlgQR1g+xw7n1L0wzMNQIGlRpMduwgYDW4drjTVFOBB1H08tuf8ANsNqhg+HBFMVHENaLk2vhfNK1em9Nnvz7kTY9ueOWmuoFzLyYA2sdx1nfDldSYXT659JJgRJmfafywrEZfh3As0TAqMFUXEiIPbnh/h3hIVQUNQ3vJ3mYsMWSN6yfW7GwCzv0jniwy4CFvUutiNM7Cxn58ugOBWwM7mvB3kowNbW5ELvq9Jiw77R3xos54HbKuHp1X1aFVl0iBUiZG2x58sAq1NLtI9TC5mZiQSMW1fidUhKZUVGperzC16iOJ0GLatxPKNr40WUIpc3wamKel9RZy2pj8TGIQQPyHXGbp8GdAV1GNgNO09cfSvDZyuazQRUZl0Fyr20kEaY687i2D8Aq5XOVwjU6FQlGY6GMppYLpcE7m/0OBxZR8syvCCiCKrCTe0X/hxJOCp61qVG0mGlRcn58sfRKS5NcmtZqdKDmXo6qpICw7Lc9ARGPeKZLJtw+nmFoKuqtTSUO4aqEkE7qfyOFTAx/D+HeZQNFKmlZBgr9AT1watwJGy9JHb1AEg6RO+0Ttj6FluB02aoMplqAp06hUly3qdN4jYDaTjEeP61PK8SVUSGFJW0gmDMgj2H7YHGlYjP1fDkFWFb1WILHcHaJwTM+HGrMzLVVGj1GZkdSBhFsxDgwTi2p8GqPS8xSQpsZFobvi1FMExLI8GikVQMRPrZoGsXEDoAQYGLH7IycMqLULzqUoBLLpMD4hYexxYcNzLU8stMIrOPvHYqCxPckyL9hgJz1apl2y7EIjlSAwtY7zvuL+2DrH5Jsz75LMaFUtFMmYKxbGgylfy6aAqJAkAT05dMXfC6blf7dcM4sVEfdFoBFwJ3xFuEs9TU5WNRkLEgQASYtYifmcLxIZm6udIzKMFKkOi1GsVBciRO2027Y1XHcmauW1UzTgMABYNF9+nKwxks/wCRl1NLUalySUsJmRedxgvBfHNOmR5izBJ1QCTMfQ2xpHhbjTRn5Ip02P5ai9BwJg6VnSTBBE3+uGMtlTQEuyqgVnBiBexmeZtinzvjGhcqCzGSIBEE772jbGd4x4krZgjW1hso2/3hw+m+Ry5opYLXP+NrnQC0jc2+nOMIZTxHpZf7QEMDOo7jblimoUGdoUEn+b4eqcGqoJK/TGr4eJVe/wBnP3m8m4zSAgnTpAn1H4yOm2/P54D5fo+FhItJBPtb3wzTUklRBgcr8u0jE6WRcqXJhBZiSBG1ttzjkO0VyqJohVY6jptEHpylYH54drVRKtJBAi8SQZnCD1IUaUk7ntI689hg65VpYLBBAv8AKQZJMjEWAxmsoJBDSumzGIHRZ63OBZ0aAC2mGj8ZwHNUWpAecyss3CAjlMe+52wsnF0FIVWIuSIIPygHthpN6Qm0tjGYo6gj7kSB1vvPbA8yJ1NUaAPSsd7k9LGBirzXi4PUDrTPpmyyAZ6gThXJcUoyQSyHoxMdf5bFy4JrNGXli8Jmip51KWkpsVk9TO4J5fLEsznFK6isEbXBAB2gQIjCtGy6okE8hNrTBNo2wzVyDVZRVmDBZbjttY4w3k0oLmCxAVWGowZKybgfgB+eIa3QyuuZ2JA23I6gY8ThLkhn1DQI1/kJ2nEqGXQAs9Ro0mSx2i5kj4QenOBillj0S8K8cp5PN0jUJgo4MLJ1MVA9hZjhvw34uyFFqR+01Ki0Na04oafi3LNc1NsZ+rn8qrWeo4ggwqj6E3wpR4RlnY+WToVATqsQ0n8I33x1y4pxjbRnHljJ0mXPCfG2TGRCPVemyZupWU+SXHqqOyyOchhg/HvGuTGS8tKju7ZmlWYmnpHpqIzaQLCy7YzWeyFGgF1ISrMQYg/DF78rn6YNkn4c1QGrSqFb2CSO0AXxEYykrSKc4p02bKp4+yvnVBls5UoiqdbK1DUASLshJEE9L3xjvGfGqeb4kKtJtaLQVfWIJZJ1E/gcS4vmOHu6eTl6xsQQtOCT2npgvBOGagz0ss+qmLrUhJB2MkGeeE+OXsO6YvTpK6MzQH0+m9jynBUzFRqYUvCbcose2+LZMpmlBByNIkjc1AfnHLEKAzCyRkaRmP8A+oj6YnxO9r/gr/tMpslV0E+ssTuBy7XwxVzDNCvcAGO0kW7YsR9rJIXIUye1QHFXnDWBcVMsyMvxeWVYiRI5zGLlxtx2Fo1uW4pTUItNTPpIBgH67RjIeLvEWis9Og50hmLHqzG4HYY9qZkU8uKpV9UaVk2uLT0Pzxjz9fzONuCDbuZlyzdUg1Og9Uki55yeuLKp4TqpTWo7UlRpg6pjTvMbY0HBCuXplWNRWVhqAp2cNEEE7EX54nnMmtSkVoy3rLKNU/FvJ3JvtiJfUu8BHhVZMmeDkLq1gr1UMffFlR4DSVBUeprBgwtt/wAcXdRy1qKMFRTpUj7v3rbe+K7zQ8EEEkAkbR1HyxL55PTLXFFBA6KrKiqIP3Z5i1/rfB6ClSEkveT164FQSRUYETEgSNgNx16YLRqqFYoCsgAsxj5C2+MJM00ItwJVgK9RAsm0Gx52i22JnI5mnS/t1BUUzKkz8PMA2+WLam0OQN4MkC9jbtGADLmRaN/T77x19sbeaWnkjxx9FTQ4miswqCpTJAhgSAxW1xFlxoFcuRprqqab6ZIECwtcTt88KZunTqJDiQpsIuD0J/m2KfM+HFVg1OqQDy2IB2AIxT6TWcC+6P5LN62lQ9WypNjcyYle8236YokFTO1ZY6UW1tkXoOp/bD44EzMPMqM83j/ziyoUgF0qAFiDG1+Xub4SlHjX25YOLnvQbLwlP+0AVWZHOIjV3POcV/EMmKtIyL6Sym0zviwdClN5srekgdOU/nbEPMaAGNlQ+mwJkWvjOMpKVltWqK3wlng1GrTJKlBqUiSGDWZW6AQCMXnDsqGqLUFI6KhgKJ9Oom8J93l6o5YzvgNZaqOehY9y0frjTVMpSCNUj1AaIBi6z8LWIsBe+NeXE2iIZig2YoVNFSnlgCBUZHFVrsEJErzAk8+mMZ4h4iV00BFgusjdj90N7Sfri7yNFQFrCn5buoM6mGrVeSTv2xnPEtLRmdUWaGg843/LFcXXuTyX1N14c/ppl61Kp5tY61HxAwFtM+04wWboVcrVg7i6tyYdfY4+h064FRGaAr0yQOV4if51xX+IsmuZU07K1IegxFj+mKjzZ+4J8SrGxXhubWvSZgAFWNYJupuTFrjpgZqwf7d7SG2gDtjJU2qUGaJBFmB5ibSOYxZ0/FQBYml8QjSrQAOcWkcvpiJ8Du46HHlX+xfPnKodKjmDTJKqIABNibCTztgzcSqu+osfSsD1EfMxvGMtU8VOYhVECL+o/jgGY41V/wAiJHthr6eT2D5orRqk4/mEIptWLFoFzaDIIn9cVJ4JSX06KsrY6akj8jilXjNQD4iel/rbBqPiOuv3gdrEDltivDNaZPli9otEymXW6tm0Ycw6/h6QcM8Ly1NahNKpWLn/ACCke5I/XFLU8QVGWDH0wqc1UewLG0QvTpbD8fI8SeBeSC0hvxBny9TTqDKvTaSL+8YP4U4cr1fMqD0UyIHVuQ+WAZHw7Ue7jy0/yYdOQHXGizuVp+WiInlrBAINzESx5SbYJzjCPSIRi5S7MZq5nWzzMt0iABy98CrAeYqqreUQdgPSwiPYNjkfUFJICpICwLDv1HfHq1R5moEhWW6xu3UdB+dscX6OkS4jxQ0lUMW3NlFx/lNvYY77MAq3W/q9N4BiBg4zRBK2JJ5jaT32wGrMmTINv3w8egPGqeWhcAFtgD/6u/TE+EtUUNSrFGB9QaZg9IjHpT4YaZBHqi21sRNQlxe/UCPbA3ceoms2OVQQ/pBAU/OLb48N7ggkHkZPa36455kkkyP5GGuHGnodSSCZ9VgTa0E2+WBKxiwALNLA27wPnzPtjygGLxFrQO23PAh6Bpsb3MfXfbE3qwVkExzFo/3hADaoEaSYvJvBkSBH1OJ03iwZ0OpW+Hmp2uIIO2PK9PVG5JBJDDnyn/LBamadzDEGeggSPxwaeBHcY4uEQUGDMWJa3Ik7JG498L0KrVNWpCPSwAaAdjyF7friQEw8SV3i8Qd46YZfOJGqmGlQdRMXn4YG/XGnZBWSg8GaNdUM0EoNItcgz+2LXPcSy/kt6qrVBIA0Mo589o/PFAztlM0riw3HsfiHeP2xffaCI0epSJ1b2PbFc+Jd6tMz49dfgOmZFTLKxJfRSRduSg+mAOWKnjFBqtLXCzT6c1i9vkDi04f61NMVPJLATq2YciDbqcLkj1E7BWnkPTYm/W31xzw5GuS0W42qYPgnGTVp6KpH9pV0/wCRAPex5YuqOcUK1OpTJYQVMwwPMHt2xlfCFAtUdgCQiSbbTsfrjS5/P62WoqsrkHVrg6pEAjpzx088UpOieNtxVgs1wpKzEVYAO0QCg973xVt4LVgxFUgKTuAfa4i/bF3VzNEguBobTeTIP6jDGXy5VW1ONKqCGnckfpiYTlHFjcU9ozmW8KUVJ8x3Zh90Qto3k3w+OFU1cAIAok2lu4Enf/eLDz6SEuwFWYlV2BkwCSLzbCucLvIUCnruBzPbsOXywSnJ7Y1FLSOq5fLsxkKDuSADuJ2674UrcMoE2RY2Hf6bYNw+lzVQNVoubjc9vblGDKi6gCsyTFtjz/LEqcqHSfoWo5FFUxTpi9oEmO4vcXw4lcKpGkbAarAj6YhcqzNp1ctIgaB35nEC8kgKuwv7W/fC7MEkNZZaaCSxdiQAovFrntOK2uhMn0xqEdh07Drg4oWFxYmd5H44iyAA2uT79z8sS8jItRXUQCWB2mwsPijf5YMmapohiWc7NEx+g9sBC2taTyH19uWBPTIEifb9/wAsDWABlrfCCxG5OxO/v74gUNyRMnrhlkhffEmy3pJK2G5JAj/WBIYNXlIA9QMkk49NMzIsF3J748qH7oYGTpMfvtfbHhkjSWEGG0jaREDA2TYcNLWX0ib33N7zj1KSswADEG0DfV+2PKrkAwCQ0fPqY/m+DippFqZmILGdukYly+BgFzQcXWHANhbbriT30k3J2FuXP2x5QAlfSCApUyeZ5/LEzUII0oDcgm8nbvbmcVvYA8wGBDMCJFv2ttjjUNqgkkAzMctvrhlHGjXqMg2EbzyOF6tcM8BoX4vmb397YbVADrUWFtUhjLFTuJFh+mD1W0TIa/wA/EO7duk4iUF1jaPoZ2x1JL+q8j0yb29zfE0A1SoZetlWp1hoKTD21Sb/ADG3bGR//IywI+Kkee6kfmpxonQX7j+WxKkw0tLRM2NoEXmeUY2hyUurVoiULyUT+I0cAml6ht67W25Yi/2jMagFIWRqJmBO0k/li/qNIVSqEi/whSdo1RscMUqnrOq4gllXeOZPtinyRhmMSHBv/JiGRyC0qQCSCT655kTEdu2GaYUTqJ9O31wRsoqlkYkD7tQtCREqAepHPEKVDQL3PM3uRuL8rjHP5O7s1VLRFIjaQOoAmd8erk0UKCrsWWSS1lvfSoFye55HBKrEmFFxyPOf4cSYixMEAR/28vxwxi1SgAdIJE7SepgEna2+GdLaidQYhSFJH3ogj22wOqhg6ugIi1j9cSpqQ0gAi8Azz6chgsBbhFFk1I1j6SGuRFx+f5494dl6jio7AXcJBPMTMDlyv0OH62bVtQAAMTJPPkbTOOzSaKoQmVIkqCQNW09TYRfGd2v0Kjs239op99rELsADcTyGFUUB1EyNCgxvad8ENUSOkHbaZvGFgwk2vPeLYcHi2NI8f7wgGRIHfudv4cEFHuWMDYbHviVJZJEiRyO/1ntiCbiSZ3gHcA7+3viwPAupyv3lS/udpxHOZdqVMvqLbCIkTzJjlj0C3T9cQrUAZ0pLW3bcczOJd7sBXjeYNPSEBg3LDaBED3nANZaC7bxuemwjbFs8E6CoCgSQRYj68sVh4aSCVIgNs3T7sHn0+WKZDTsaGVgMwKOqxqKGYm8+/wCWCU6AuN9r998EZv7ZX/IX78v0jEaZsMA+qJ0SFjedNh0nffHZRoVlJMGPf647HYEx2eOsCdjuecD9cdqgcrXH7Y7HYVhYItp/+Qgjla/64lIbcW9/5yjHY7AFntBtTwZBhojry+WJhlUMCNRsQdtNpOOx2GshZ7UJJkdQfljis1CxgEoVFuQ5/kMe47DWwsh9oZm9USBvF8ej4xpux39jyGOx2Iu0FjCIkBQ39tSSmpZb4drcvfA8jnRVdgoPpAMk8xzjoYGOx2MuN5JsWbMyzEHY+q25/hwzl3ZpVtMQSIEXx2Ox0LQ0zynmyQAVFhAt/vE6rxI3gbC2Ox2JTCyVSsnl6VWIi5uTiVOhBZjLaVMSfxjHY7GM8YBsXo1wy0w0wO8b/LA3tt13PQHHY7Gi0UmTTJJUYa1mDyMfj+mPKrhGSbeZK22AU2+uPcdgbpktkEzCm7WAMT1np9MTDG+m/Y47HYmTtME7BMrGNVvY4ifUdvf3x2OxMNWCYVqhPfp2xAG4Bi+Ox2NrzQ7P/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GB" altLang="en-US">
              <a:solidFill>
                <a:prstClr val="black"/>
              </a:solidFill>
            </a:endParaRPr>
          </a:p>
        </p:txBody>
      </p:sp>
      <p:sp>
        <p:nvSpPr>
          <p:cNvPr id="5" name="Oval Callout 4"/>
          <p:cNvSpPr/>
          <p:nvPr/>
        </p:nvSpPr>
        <p:spPr>
          <a:xfrm>
            <a:off x="179388" y="1125538"/>
            <a:ext cx="2160587" cy="1439862"/>
          </a:xfrm>
          <a:prstGeom prst="wedgeEllipseCallout">
            <a:avLst>
              <a:gd name="adj1" fmla="val 40308"/>
              <a:gd name="adj2" fmla="val 5672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prstClr val="white"/>
                </a:solidFill>
              </a:rPr>
              <a:t>¿</a:t>
            </a:r>
            <a:r>
              <a:rPr lang="en-GB" sz="2800" dirty="0" err="1">
                <a:solidFill>
                  <a:prstClr val="white"/>
                </a:solidFill>
              </a:rPr>
              <a:t>Qué</a:t>
            </a:r>
            <a:r>
              <a:rPr lang="en-GB" sz="2800" dirty="0">
                <a:solidFill>
                  <a:prstClr val="white"/>
                </a:solidFill>
              </a:rPr>
              <a:t> </a:t>
            </a:r>
            <a:r>
              <a:rPr lang="en-GB" sz="2800" dirty="0" err="1">
                <a:solidFill>
                  <a:prstClr val="white"/>
                </a:solidFill>
              </a:rPr>
              <a:t>piensas</a:t>
            </a:r>
            <a:r>
              <a:rPr lang="en-GB" sz="2800" dirty="0">
                <a:solidFill>
                  <a:prstClr val="white"/>
                </a:solidFill>
              </a:rPr>
              <a:t> de…?</a:t>
            </a:r>
          </a:p>
        </p:txBody>
      </p:sp>
      <p:sp>
        <p:nvSpPr>
          <p:cNvPr id="8205" name="AutoShape 7" descr="data:image/jpeg;base64,/9j/4AAQSkZJRgABAQAAAQABAAD/2wCEAAkGBhQSERQUExQVFBUVFRgVFxgWFRgaGBgYFxcXFRcUFxgXHCYeFxkkGhcUIC8hJCcpLCwsFR8xNTAqNSYrLCkBCQoKDgwOGg8PGi8kHyQsLCksLSwsLCwsLCwsKSwsLCwtKSwvLCwsLCwsLCwsLCwpLCwsLCwsLCwpKSksLCwsLP/AABEIAKgBKwMBIgACEQEDEQH/xAAcAAABBQEBAQAAAAAAAAAAAAAFAAIDBAYHAQj/xABJEAABAgQDBAYGBgkBCAMBAAABAgMABBEhBTFBBhJRYRMicYGRoTJCYrHR8AcUM1KSwRUjQ1NygtLh8YMWJERUk6LT42Nzoxf/xAAaAQADAQEBAQAAAAAAAAAAAAACAwQBAAUG/8QAMhEAAgECBAUBCAICAwEAAAAAAQIAAxEEEiExEyJBUfBhFDJxgZGhsdFS4SNCFcHxBf/aAAwDAQACEQMRAD8A4gUw2DDcs256Kt08D8YZM4MtIrSo5QoVBsZWcMbXWCoUSLbpDKQy8mKkbxAxfkpyljdJzED49SYxlvDp1Chhecwq2+jrJ8x2wN3KRckMSU3lcag5RZmWUrG+2KaqTw5jlCQSuhlpRaguu8GtpgrLjpGynVNx2awOCKRdkHd1YPO8c+143DrY2MqLb1jwJgxjGG7iqpulV0n3iBiE3pxjla4hPRytPEi/fDimHJbiYJtkDXIXJ50+dY4mGqSMpOV73hdHXx4cYeEXh4b0gbx605GhN40+AS+8k/CAKUX4RqdnW6AnSEVTeejh0yoTB2NtUNKH+8AnUxo8ecqqkA1tcu+OpGMrISBKgbiQMfPb8+UXEy2vd+VIa8O4cIPPcyb2ewuZRU2QdbxEU3iy4imcebnZxrQ3HLur4QwGROmsqqTHi0XtFkNaiJpSRK1BI1z/ALx2e0DgFosJwsuG9ki5MOxSdHoI9EecXcRmg2nokHL0jx4wBe+TALzG5jKlqaZVlZyIiInUIjMVCeM4vIiIbD1CGmCEnInkKFCjYMUKPaR6ER00AmNhROiXJ0iwMMVwgS4EaKLGU0ri9K4stGRtwOUUd2PQiMIBh03ddoTdnG3PSTQ8U/CIjhoV6CgrlkfOKW6REiIC1tjHZs/vCeOyik2IIiPcgiziK02NFDgoV/uIspLDmYLSuI6yfiPOOzkbzuAp2gYCLmHhZWA2CpegTcnlTWLjmALpvIo4nig18RmIvbDIpiEvW3XNfwmOLAiGlIowvI5jBXj1gw6knNO4qnaLeURt4K/+4dr/AAGO1vLHHzgZNTYFge+FaysOl7+fic9ZZcLJbcZcqLoO6fCBTmGOA/ZL/CY3s5iVMjAWZxM8YWLrKgwqDWZpEg6P2a/CHDD3P3a/CDCsYA1PgYZ+m+Z843MZoRfXz5QaJNyv2a8uHzrpHqZJz92vwgvK4+lK0lXWAIJFxUA3FRlXKOrtTsmcO+uCUTSpTub69ATnnAlj5eC78O2hP0nFm5derawOyDMvPFJSAhdKUPVMVpjGC44ShO6CbJqTQdpi6zNbgqTeAK5pZxygtKs8lalgpaXTmPKkV35ZZv0SxxAFu7hp4R1c7I/WJCWcZ3UuKqVqUulRvWFzTTSB30gSKJMSyUihU2N41JBUMzc68owC3neIGPzEL11H0nNUBYTTcXflELksvRtZ/lgvNvnNJjW/RTKImnlpeTvhIqASRoeBgraxtTE2Qt2nNVSjlv1a/CGGQc/drpnl2x1L6SQiXDe6021Uquh0rJoBYp9XPvjBfpvmfOCDGTqwcX/UoiTXu06Nf4dPmsXkqLTW622suK9JW6bDgIQxvmfAxO3iwOp8DGWvGl9IC/Rrx/ZOHuhpwV8/sXPw6RrZXEjxg3J4hXWGgmSVAvXz7TmBwCY/cO/gMMdwCYAKiw4ABUkpIAHEmO2SswDrf3xHtIv/AHKYv+yV7oPM0kKUiba/b9TghENIifoqgRKxIqXZIJhuYCRcItKQRDinhBNWGBH2iwOQurwERmZQn0Ed6r+WUZnvtN4Ft5HJ4YpeQtxOUERLMtjrK3jwEDXcQUc1H3CKqnCYEqzbxoqJTGg1hF/FfuJCR5xRVMqOpiIw2GBAJO9ZmMJfX0nNCT5Q9Mwyc2yOxXxgXWFvRmQTRiD1h9pEsrNS09wMSfoVo3Q+j+YERng5D0PwBpnoZSuJQ7iHxgS9C2rsWPzhruzjwFQ2SOV/dAtExxi5Lzq0+ipQ7DCiGEsVqbiRtFbZqCpCu8QVksaWXELXu1RUhW7RXChKc/CGpxRxdi4QedwfGC2zq6vBL6WjXLpEAJJ0ClIFQDxFaQJa8Y1PKp7T1W1TirD8/hEExjLo9IUrlnTuNLxpXcTbbWppeHMtrTmC45fUEUqFAi4IsdITW0DGQlGQNR0jtPCkMtU7CeZxKPrMerEFq4X7fhEZQ6VbtL1pS+f4Y3jWIyp/4Vn/AKjvwgmxNSyqf7u1UUoekXW2QrTSMKVOwhivSHUzlKmF8vP+mPRJLIr1ad/9MdlRKyi7llsV4OK+EXpfBpMkfq0A/wD2KjMlTsIftFLu04YZRWpTxzV/TGpa2udGH/Uglvd3irfqqtxSno01jrSdmJFXqI/GYmTsZIH1E/jjOHU7D6zfaKB3LT5+RLuJTvDdoTSvWuRp6MV3nXDao8/hH0Ji/wBHDDrNGOqUg7orVJJ48+cchx3BVsLKVJKSCR7/ABzgTdTZhLsLTo4j3XN55iW2kw5Jy8ruJSGSSFAqqq9b2tEG1u2D06lhKkJR0DYRYqvQekaixinc+HbEiUGtr0vc5cuekZlEs/45f5GDWHXcref9MafZHaZ7D3S5uIWFChBKhnrZMFNktjnJl0UFEj0lZilBb32jpn+wsm2AFjeIFKqVTtjlDP7onm4gUKJysxM4/tdtGJ1KdyXaZKTUqSVkm2RqKUjL/ox2gNBQ2Bvf/tj6AXs1JJrRCPxxXmMIkqAlCKiwG+bDlBLSqDYDz5RBxNHu04CZdXs+f9MOSFDh5/0x2qew+SQbNNK/1FfOsCn1yaf+HZP+ov4QfDfsIBxFLu05g0+vSnn8InRiy08PP4Ru3MXlkggSzF8/1jnwig7jsqMpRg/6jvwjQlTsIBrUj1Mzje0ix8n4RZe2gcWgpXZKgQSai3eLwZRtEwPRkmBz6Ry3eRaHSrzc0V0k2koT6bynnN1AOVSc1HRIueQqRxD21AgrUpXFrzCb7LYFQXVc+qgdgzMQP4o4oUFEJ+6gUHlcwSmsJbLiqOoSitsyaeH5wzoJZHrrWfZSAPOAzCejwyfQQIWdTEKkcIOF+XH7Nav4lfCPFY22n0GEDtv74MMe0S9JRuYEEqeEeiSUcknwgg9tG4ct1PYkRScxRw5rPjDBmkrCkIk4WvhTth/6KP3k+MVVTJOpiPpTBWaJzUx0jIUKFDJLFHojyPRHTRHpiZtURtxZDQ0MLJldJTLTMzooVgnK4joRvJ8x2VgGERaZb4mkTsgnq0ajbGbyTxVp9tLT5JSmzboH6xknT2kVzSe6hvEM3hC217rlKqFUOJNUOp+8k++txkaa5aVmt01HVI9YZ+GUazAtok7pZeHSNE1N/RP32ybtrF+RyNQaQKVDT0O0XicEKnOm8EPMFldXEhTfHcRVJ4KJSTTn/mLq9wgUCEhRstSU7oB4lKCQBxoY07mHgJFw40uyHKZ+wseqqmmuYrcDO4lga2KlAKmtU5lHtJ4p5eHCHsubmUyPD1lQ8OqPnbb4w0z9H02QCDKkGhBS4KEG9fsbgiPV/R5O71R9WA4dL/6YpYFtKuWSKEuMH1a3RWvWRyJ9Xwoa10M7i6ZlkpDhAUKpWhRBB0II+c4XcGHW4lI2IH0GsEO/R3iByVLj/VP/AIYrTH0fYkhKlBTK6Cu6hzrGmiQpsAnlUQBnJuZaXuqed5HpF0UOIvnyjTy2HTAYRNS0yt7c+0QVKJQdQpJJ3knj7jA8a2lvvMCltbj6Ruwf0iuyq9x0qW3WikqspJrQgA5EHT3HPquLYNL4mwHEEEkdVY9xjkWKobnh0qQGpkDrVyXS1F/kvMZGopRbI7YvSTpBrStHG1Hzzzpkr3i4aHVxrtMNJla6aMOn6l7E9jVtLKSm/Z5wS2a2AU8sFVkg1J/LnHSMOn2J5oLTQ8R6yTwIgXtZti3Io6NsAukWTon2lfDXxIzhd9pSf/qVXXIo5o7G8dl8KlwhIG9TqoGZP3lHQRyN3E5vEpopSStarkE7qGx95RoQlI8TzMVpqYdnHiSokk1ccV6KOAF+saZAeQqYPMz4lkCWkkVcWesqlVb2W8o6q4DIcNIxqiqPSTpRNz1br2EjV9H0/wDel/8Aqn/ww5P0fTtDeWJOvSG3/wCN4rbStvyiUJVOuqfN1thxfUGm8d7PlS3lAfDcRm3l7omXgkekrpV25C9zCxUubWmm6i9x9BNC59Hk6f8Alvx/+mI1/R/NIBW4ZUISKqJcoABmSehsIOJ2iSw0ApZISKVUSpSj2m6lGMltHtG5MfaVS0CClsHM6FdD1lcBp5wy86lxKhuLWG5sINXuoSpS0ggk0IpQgajeSDTK5AgfKyy3DvnqN/wgE+ArB3D8FLn62aJAAqhHMZFXzQc4LDDUJSHZizdKttA0U4PvKOaGvazVpQUJNRwxmcxdapxmFOkP7gnDcE6VJccUWpdJoVes4RmhsH0laFXop5m0NxrFQpAbSAywiu42Lk8VKOalHVRvEWObRLWajdITRKd0UbbSBZKE5ADujMzUzU1qSTmTE7M1U+k9HD4RaAzNvPZlR/hHznA910DK8OdcJziqRDUS28XXrE7Txx6IVKMPUIiVDwJ5VRid42sKFCg5PFChQo6dFCif6sYQlTA5hHcB+0hpDgmLCZUxaaw5R9U+EA1QCPTCOekopETtI7ovtYQo5J8YtIwJWpSO0wo1llqYRhvKbboApSvPWHJYrka++L/6LaT6Tt+CRWHh5hOSFrPtKp7oXm7S1Kdveg3di7KqVUborTgL0Pz5xcTiyNGW08DTeIPfYxMJl1QO6o09kUFOFEgEWPugGbvKFS20O7N40tvqqRVCuqUqB3VUpY6Z8MjSNmiVG6Fpqpk519JquiuKeCvGhoTgMLuRWmtSQOVBfWtb9kdF2cJTS417CO/MUgaTsrabTz8bRV9esz2PbGqbJelRvDNTeiuKkg5K5HPzjFpeUCotVtdaDbtsclR3n6gUJ3mxVs+kgXKeaOKeWY0qLDI7Y/R8mYHTypCXqV9lzkqmvAxa1MHmG882liMo4dTVfx8JzN+eDqaE1Fe8H8iIl2e2gdlHgptVDl7Lg1SoZd0CJ8KQspKS28k0WlWvz56cIh+thYNTlpqD8/PBZp5h2M0Pwm7qfv8A3OpTGGtTqDMyfUdSKus6jipH3kxk55G9cghSeR3k9l+sjlpnzgPh+NONqG65uuD0V8fZV8YOYLKuzz24N3puZCTXgCVC50p/aJ1RlPbuO/wnql0qU+4GzdR6GS4RtK6yurbgaWRc23SOw0BGfZ4g05vElOlVVFQUeso3UTqE8Tz/ALJgjtJsNMywG+3UG4pSldaKQeqqmY1HDIWsH+jubeb6VKNKCpSgU4JqRRPE68RmW3G32kfFJN7AHq369TKmEyTjiktNJ6xNAE3Ca5muquJ+Qfm8Qaw1BbYIcmyKLdzS1XMJOqucYl+ffl1qbbWlJuFbhsBqSsHLsN4FPTxX1Qrq6q+8cyBwEKNNi29z+JYalNKdmFk+7n1PgEsPzBdWesTU9ZZNzxode2LbeI9GkJSOwDM/PGBbaypQQ2AVUsKUp28ou4PKrccLTaekdJuaWA5n1U++KAgXQbzzM/GbM5svmgljfUVJ3gVuGyEC9DyHHmY0uEbP9CpL0xRTgulGYTXIU1JsK5nIRpMD2YTI0JSH5lwUFBUg5hKE6AX5ClSczGoawUt1edop83FLpbronivTe7hS9WhQovF1Kxqf400XzeY7EUhv9a+kFzNDNOqjgXBkTwRkNamwweNY8t1aio71c65EnU1uco1e1bRJO8T4Vy1zHExhn5EKycb1zO6a8LikSOCxu09rCUkprpvBzr1/y99vKIFkHkfL+0FTs+7nuVGdQQfcYpvypR6qkniQR7+6NDCOdS0pOyhAqcuMQqWBYCLCia6ntiu63XlDQe8gqJ2EqOREYsrZiNTUOBE816bX2leFD1IhtIZJipE8hR7SFSOmWm6ZkGfWA8Ytow2XIyEYv68eML6+eJ8Y8/gtPo/aafebX6qwn7tYjc3DkqkZAThOcWGlgjOhgWpEbxqVkOxh8ym8bO0j04UP3qe//MZ9ST/iEkGBFP1juKekPfoAH9q34w4bLq0W2eW9AhpBNBSCbLKE3WdMhGEkRyjNv+JL/su4Bmig9tP5w9OHvNnqjwWjLx5Q9qaaIokK5kgU98TdGwfSIroBUflTWBzHrHBAP/P7kuHINRvJ3FakZE1OaQbdo8I6BgT/AM++MBJSYBBQUkWNLb3bewGXjG12eZW4RQZeAFMzX84NXAM87FgWnR8LdsIZNy6UudQ0J9NPq/xeyePHtuRSMRCE0Qqg1c94Rx7YxmPbbmim5c0z3l18aE5nn4VMejmyi5nzeU1HyprK30utyjiQBT6ykiik6DUK42077ZxyV1ipqDTd9JenGlPWPL/MFMQmt8kkmhOeqjrQmtuJv3m0Um2FOL3Uiw/CkcVE++5PO0Ze/Mdo1lCDhrqT5pK6Gyo0SKlRskC5r/gVjV7N4O8t1tLaip0EDeSK013K+v7hxyMOwXZpxyqZdBWaHfVXdtmRvGyEfJ0pAcYdlFKKeqU1SChw7ta5Ai57NfOJncVdtvzPRo4c4cEMeYjUdAPX1/E7ZtNMuMSjQemGkKr199sOb4pZITapBod6o76w7FpeZmMNSGHkuKKKLU2kDf8A4Ran8FuEfP785NTyqqUpZAvvKNhoL+7nHuHbUzUsChLq0prcbyhTSttOcaVOo9O+v16yMbA9L6G2h/7k2LYS4KprVVSVJvVwjUE3JB9U0PblAataCu6KG9Mq0NaeHyKQeQ68+4N6lVkdZbllHQlVCQecWse2VcbNHkdG5mFVBSsHLeUBQ/x07eW06ioLE6ebynE4dqzXX3gNu49P19IFkpYU3Qro1kE7+e8OPZ8nK3Wvo+RKpY6NoUftvVpVRyKq6jn7so464pSFFKgcxUZfzA6aUIqCKZiDOGYmUkHeNjZQsQeHsnlkeeUOtlOYbSNQtZcmzD6H+59B7OMtJKr1fIooqpXdrkjgjszIqaxJi73VMc1wza3pSkOr3HEjqOCwVTIcj83jUMbQB8dG6Ql31VZJXwqckq8jyjXN1uIlVKPlfSZDap01NB38Iwk0gD2ibez3jMmnujabVNrSVJIKTr3V74x60J3rhZPaOVrjP4xCXBn0mHXlg4zKq2UeVDS35Q9OJuj1yR7V/fpBNLTFiW19gUPyjz61LC3Qq7z/AHgcwlWQmUk4ilXptoPdQwlBg5pp2RYcxJgH7DxMRnGGf3I8ow3ME5RuJUXINn0VW5w1eA73onyiyMXbGTcPTj4GSY67iLZEYbQQ5s+4PVMRHAXPumNEjaYaiHL2nRoIaKjyVsPTPSZc4KvVJhfoo8IPvY6hWhiqcQRHcSpM9npDpMuBEraKwxJiZLtIsM8WmB1llqX4xOmWHGKBmOcOS/CSrS9KqCFGUqTllBBieBsUd4/OA7OIU0rFr9Kg5pHdCGRj0no06yQwnDQv0VgHhrFeawtTdyKwLVOk5W7IuSM46TQEkc7jvrA5CBKVqgnSeBSjYV7IIyuHuVtQqyuRRP8AETbui0y6zWhQSsilU5V5AmDbOEtSoS5MneKhVphAopfNQ9RHtHurA6sbKJtaulFczGe4Js1UFx1YS0CCpZrQm9AkZrUeAjQzGOISjdH6tkCtCesv2nDoPZ/zGbxfaIK3CSFLFkoQP1bfsITqrio1gO7PVIU4d41qEg1p2W6yq0v4cTWlIUuY6nzafPVKtTGPYaKPNYYxXaBboKa7rYGWRI58B7OZ1pkcxNzBNr0Pq3FaZFVMk0yGvIRMUKN1dydE1+9xV5DmconG6XKSs3sDn2nSNvc3aY9Raa8Ol8z1MqCV3qKUaDU0GmSQNTSlrAaxptl9m1TJJFGmEdZazkBxUdVfIjNudIo1KD2WoBwHL4xbGLTXQiXG8Gq13agAk6qpcwl876EaTqLLS1U69+0020u2TbbX1aUBSzkpQst4jU8ERiEsreVfTXRHsp4q+exKABpvVNesrs9VPzaNfspsj9co4sFqVR3FzkNd3K+Z9506djpv+I16oK83u9urH1kezOyzs0Clk9C0LF0iu8RogZKvmfCKOMbOrS4WXgEPpqUq9RaeKeNbVGmvGOsO4gxLBKClPVFEteqkU9YDNXLTtyixaQYn2N1Ry+zc9dpWQCjrwB1yN/SOyk2U694Bq1rZqi8h6dJxCXeUyShQqBXeT93mniOUbzAdq23GhLTfXZNm3c1NH808oyu0GEuS7vRPjdWKlDgFlDiOXEadkD2Un1bKzUnQ+0mE1KWtxv19Y9a9kCk3X/U9V9PhNJtXsyqXIC+u0q7bib24g6j2T5G8ZtUuUkGovqBYjhTwqM4vLxmZ6HoDvloHeCTSgVxFTaKjbi02LaiNQaUNO+x5x1MsmnSS1stTmJ1/MtSc1SxunUGpNLElNcxbtFO+D8jjO4nr/rGyCAa9ZHM8U8/Hic8Gq0ICk6gGlR4RO3VN02NbjIHnX1VeR5Zl17G4nK61VyVfke3x9JsWsdQ4kNzJ3kZNvC62+AUM1J5ZjSuUAdoMHcZINlNqFUrSapUNCDWkB2X1JrujKykEe4eqeWXCmUEcK2oLQKCnpmFGq2lG4OqkH1FDj4iMqUg/Mu8KjiHwrZX1Hm0CGdUk2V5eUOVPBQosV5gwfxLZhDqOnlFdI0c9FtnPccT6p8joTAltppv7Q1I0ArEh7Hee/Tqq65lMGmXCvRrCODqztBJeIN+ojv8A7RTeQtVTvE8jHBjeEyqdZQcbCda9kQuzBIoBSLTrQGecV1TQ4CGrrIqmnWUXCYjLtItrUDFR1qKFIO88yrmGoMb9Yj3poiUIbDcokpqt1ngMLejyHbkHJheeVhyVQg2YmalSYEkCNRGJ0jUuRIgGLTGGkwQYwVZyTWENVUT0qWFc6tKkq3qchGhkHlvKDTKM7WFVH4RAnZl43UEtpH3lAAQewcsS7a0KmVJK+qVMbgXQ5pC113QdSKGEMQ28u1pry6mTqmWcPBS3uvTQ9ImhaY7dHHOWQOdTaAOK7RlYNCSVULjizVa1akm5CbmgGlM4JGSw1Ng/M9y2P6ISZbDf+YmfxMf0Q6m9NBYfiePWp16rZn/ImVRiCQdTxO6anllYcvGuk7k+DQjpAeIBr3WtaNQ0zh1aB6ZJ5Fj+iLbH6PqaPzBCRUmrNO7qXvGmrTJuT9jDVK6rlCi3nrMjv2FC+TrQKp7oiC1//P4K+EdAY2kk0CiXpigr+65V9TsiZvaKUuS8+N7OpaFdaejfKM4lPvN4df8AgPPnOcK6XT6x+FXwh7LT5rVMybfdOelbR0b/AGlk0/tXq6/ZW/7fdFhG2sqkWdd4fsvh2R3Ep9/tM4Nf+A+37mV2O2DU6oPTaSloHqt06yzoCBplbWNzj+0wlkBCKBYFABTda5WsXKeGnGBeKbaNNiraioqFlKKaptcJCQAkm4qb501ri5rEA8sdZI3iMu7wzMBUq5uVdpfgcBmbiVz8pPMYopaqk3JOZ7IIYLtI4yvOuhSRZQNt0jWBhQgOK6yczrpx8IrLfSCCFAjnf/GflCiek+hK0nXKbWnUMTbZxCW3V3TkFVqtlWQBVmU1yV3G9CrleK4M/LLLS0KWEnqLQDUA503cieGUaHBdoAhSN1ad6gSQclAgghWigRmacoOubTywO6XHU8kqQUg6pSVipHbXTOGpWBFqk+YxOAek/wDh1B6TmThXW31inPe+EPLpAzmK6+lTujoi8XkyKmYfz0LXj6MRPzsokmr8wbVBCmqEcR1YLiUu5k4pVx/oPt+5z5Lx1L4H83wiQTSALrfr/Nx+EbJeKSRsXpnxa1/liuV4eq5mJofzNf0Rxen3M7h1v4D7fuY9eIJBN3CMusCSRwNsuUQOTqSqqd4ZUJBr2KtftzHONitrDsunm+dCzb/shJkMMVlNTNeBU0PMt084JalMG4J+hgvTruLFR585n8Ixt2XcDjKt1VKKBuhadUrSbEHh4UMaJ3D2cQQVyw6N9IKnJcm9s1NH10csxrxLHsJkEipdmyOIUyfciKqRhzagtD04laTUKCmgoEZEHcrWMdqdT4/CdRSvRNwNPiJlptKm1UyIis5PqOp8YObRzqZlzfSSTS5ISCo/eISAmvGgEZ5yXMCmU7y+o1S1xEuaPExAt+GrRSIlQ9VE82pWfrJOmhdNEMKDyiT8Vo9SobWPIUbaAWJj0oiZEuTxgyhthGZK+yHLx4JFG20p56wg1CdhPRXDIvvGU5XAnFZJoOJtBBGDtt/avJHJNzAt/F3FZqPdFNSzHZWO8PiU6fuzTpxaWa9BsuHio0EV5ja102SQ2OCBTzzjPgExOzLE5RnDUbzfaKj7CTrnVLPWKlHmSffBvZQpL5CgFDcNQRUVtoYBrZKRy1MWsBfKFqUAT1QLXzMYwFoa1WVrHzSb1aGv3bf4E/CIembTkhH4R8IAqxdf3VeBiBeILPqK8DCrCPFc+s6fspsoxONOOqAQEECiWwqpOuYgDtLhrLKylsVAPrNbpyB1rqT4RPsTt8iUk321B0OqUko3U8M71tasZXFtpn5lZLgcVeoJBJyoK9wAgABFirUDE626eWnjk4geon8IjV7CbKon+kUrdbbQBVW4D1iaBOnPwjBupcOba/wmOiYBt4xI4chlLDjjqlFTgUghOdqEGpoAI0i0Y+ILry3zQFtVhYkn1NKSk0yO6Ljj88YD/X0fdT+ERo/pF2vYn2mlttuJfA64KLCnA1qf7COf7y/uK8DBACAK7Ac17zcbJ4J9fe6JCUAAbylFIoAMzlBrHcCkGG1luabW6j1S3TeNQCEnLWvdGX+j7bBUhMFS2lqbWkoWKGtDS455Qb2mnMKU04thuYU8v0d4USkk1JNM7VgGGs4Yh73ubeXveBpbFG1WKUA/wi/OCOCzEo870byg2mnpBsKqqo6ulNb8owCisZoV4GJpN1aVpUUKoCDkY0rpHmsnczq22GyklJN3cq4pIUhPRCigTqa21jBfX0fcT+EQY+k3apE64wWEuEIaSlW8mnWBNeNriMVVf3FeBjQok64hrcxJM0uHEPOJbQhJUo0HVEdC/wD53KoUll2YbTMKFdwN1AJyBMclwXFHJd9DqUKqgg5HSOqr25wx51M260+JhIFUJTUEgUzMCwt5+pxrOx5b/L+5i9pJD6k+tlxCN5J0SLg3BHIikD2pxB9RP4RC2w2gdn5tb/RKSDQJASTRIFAMs6CBjQcGTa6DXdMEBGjEZRrvOqbJ7EszLKnVkJCQmwbBzJHHl5xU2r2fakXEgBCwtIWklABANRcaG0e7I/SM1Kyi0FLocokJojUKNb14GBX0g7WtThZdaS50m5uugpIFRkUmvb4CM5ekStWpnJN7SulbZ/Zo/CPhE6G2v3bf4E/CMojElj1VeBiZOLr+6rwMFYRhrn1jXTLF51LhU2rfNCkdWmgoMomTgjax+qcS5yqK+EZvFVkuqVxoT3iKiZgi+UEaeYXEz2rKbGGcQwkozQrw/OA7zA5wQl9pnkW394cFX98WBjjTn2rSa8U2glDLAd6VWZ9SBDCkRoTIsOegspPBUQP7OLF00UORhgqjrI3wp6QGRHkW3pBScwREPQw0MDJWouDtGl2PCqGwo20WXJjgqPekhkKNtOzGWGnjFtGJlIoAIGgxI2gmFso6x9Oq2wlhyZUvMxYlZYEby7JHieQixLYalKd900GidTFacnN85UAsBoIXe+iyy2XmePfeCjQCgGQH58Tzh0uneoAPLPlFRBgthCgmqzkgeJ0gX0EfQbM0vYgyhptLdAV+ko0y5V74EEjgPnu4R5NzRUoqOZv2xAi8CqWFzG1KoJsJZSAbf25/nHtjp2+6Ig5evz5RKhdtBrUml/zgjOUiO6IW4G+Vf82p4w9LI4D58oi37++/j8Yd0vw5RhBj1K9pfk0p3q7tvdXnGil8ORTe3EnuHP8AzGUbWa1rX5yjZ4QqrV+F4lqA3nooVKXtM9MS6d8igpXhbxiJ0JCrBJAPCoyOuR18IkxazhAgcXqDPlQcK68f7RqKSIdQop2l9bSaWFT2eZ+dYpuIB0HzlDkzNaDjlxhjiudYJQRFOykbSFTQoDS9eHzrHhSATQZfNuGcNU5+XlCSvstkCdeNPOHTz2YA7S2hwCigAKRfm5ZD7fSNpAUPSSAL8xAQuWoInksQKFAjsI4iAKkaiMFRW0IlcpANaeHhEKqCuR7s9IM4lJhSekRcHPkYBP8Ah3waHNJK65BElAOdokMon70VSqGlUOsZAXUbiEmJVJ9YV7YjmZGlxSkDi5Hv1g8YHIb3vN46EWIjlt0hlYjWqG1hoEkaprpJulpFhnElJ9FRHfFCFHFAZy13XaHEY8T6QCu2Pfr7P3IBgwt6ANIR4xbdZ5ChQodIYoUKFHTo9tFYKy6EtDeVc6D4woUJfU2l1EBVzSpNz6lmpMQBUeQoMAARDOzHWTsJqaQSnXN1IbHae2PIUJbVrS6lpTJEob/z89sepVHkKGWigTJLfnEiiIUKBtKFMcVGg5Q4r1/PvhQoGOBkrSqmNRhs3uoAhQokrm09fCi6WME4kob5rYQLcXChQ2ntAxJ1jEuRJ01bX8de/wCbQoUNIEizmRLcJ98NWq9fnyhQo0SdmMapfz3wwqpkYUKCtEljCOFYmUGhuk2I/wAw3FJMDrJ9E5d8KFCW5W0lanPTOaCFxGY8hRUJ4z7xhMNhQoOTmKFChR0yKFChR06KFChR06f/2Q=="/>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GB" altLang="en-US">
              <a:solidFill>
                <a:prstClr val="black"/>
              </a:solidFill>
            </a:endParaRPr>
          </a:p>
        </p:txBody>
      </p:sp>
      <p:pic>
        <p:nvPicPr>
          <p:cNvPr id="8206" name="Picture 10" descr="https://encrypted-tbn1.gstatic.com/images?q=tbn:ANd9GcQagrcMHFp6gmYhQPZwUkJAT8fxYgxwN3cQBvpMGy4qzXWMV-g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3450" y="29654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4300" y="4149725"/>
            <a:ext cx="27051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36199">
            <a:off x="5064125" y="4413250"/>
            <a:ext cx="2398713" cy="134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Callout 6"/>
          <p:cNvSpPr/>
          <p:nvPr/>
        </p:nvSpPr>
        <p:spPr>
          <a:xfrm>
            <a:off x="6264275" y="5440363"/>
            <a:ext cx="2879725" cy="1295400"/>
          </a:xfrm>
          <a:prstGeom prst="wedgeEllipseCallout">
            <a:avLst>
              <a:gd name="adj1" fmla="val -47524"/>
              <a:gd name="adj2" fmla="val -5003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prstClr val="white"/>
                </a:solidFill>
              </a:rPr>
              <a:t>¿</a:t>
            </a:r>
            <a:r>
              <a:rPr lang="en-GB" sz="2800" dirty="0" err="1">
                <a:solidFill>
                  <a:prstClr val="white"/>
                </a:solidFill>
              </a:rPr>
              <a:t>Cuánto</a:t>
            </a:r>
            <a:r>
              <a:rPr lang="en-GB" sz="2800" dirty="0">
                <a:solidFill>
                  <a:prstClr val="white"/>
                </a:solidFill>
              </a:rPr>
              <a:t> </a:t>
            </a:r>
            <a:r>
              <a:rPr lang="en-GB" sz="2800" dirty="0" err="1">
                <a:solidFill>
                  <a:prstClr val="white"/>
                </a:solidFill>
              </a:rPr>
              <a:t>ves</a:t>
            </a:r>
            <a:r>
              <a:rPr lang="en-GB" sz="2800" dirty="0">
                <a:solidFill>
                  <a:prstClr val="white"/>
                </a:solidFill>
              </a:rPr>
              <a:t>…?</a:t>
            </a:r>
          </a:p>
        </p:txBody>
      </p:sp>
      <p:sp>
        <p:nvSpPr>
          <p:cNvPr id="6" name="Oval Callout 5"/>
          <p:cNvSpPr/>
          <p:nvPr/>
        </p:nvSpPr>
        <p:spPr>
          <a:xfrm>
            <a:off x="-323850" y="5157788"/>
            <a:ext cx="2879725" cy="1295400"/>
          </a:xfrm>
          <a:prstGeom prst="wedgeEllipseCallout">
            <a:avLst>
              <a:gd name="adj1" fmla="val 30034"/>
              <a:gd name="adj2" fmla="val -7474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prstClr val="white"/>
                </a:solidFill>
              </a:rPr>
              <a:t>¿</a:t>
            </a:r>
            <a:r>
              <a:rPr lang="en-GB" sz="2800" dirty="0" err="1">
                <a:solidFill>
                  <a:prstClr val="white"/>
                </a:solidFill>
              </a:rPr>
              <a:t>Te</a:t>
            </a:r>
            <a:r>
              <a:rPr lang="en-GB" sz="2800" dirty="0">
                <a:solidFill>
                  <a:prstClr val="white"/>
                </a:solidFill>
              </a:rPr>
              <a:t> </a:t>
            </a:r>
            <a:r>
              <a:rPr lang="en-GB" sz="2800" dirty="0" err="1">
                <a:solidFill>
                  <a:prstClr val="white"/>
                </a:solidFill>
              </a:rPr>
              <a:t>gusta</a:t>
            </a:r>
            <a:r>
              <a:rPr lang="en-GB" sz="2800" dirty="0">
                <a:solidFill>
                  <a:prstClr val="white"/>
                </a:solidFill>
              </a:rPr>
              <a:t>…?</a:t>
            </a:r>
          </a:p>
        </p:txBody>
      </p:sp>
    </p:spTree>
    <p:extLst>
      <p:ext uri="{BB962C8B-B14F-4D97-AF65-F5344CB8AC3E}">
        <p14:creationId xmlns:p14="http://schemas.microsoft.com/office/powerpoint/2010/main" val="6605513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3366FF"/>
        </a:solidFill>
        <a:effectLst/>
      </p:bgPr>
    </p:bg>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Title 9"/>
          <p:cNvSpPr>
            <a:spLocks noGrp="1"/>
          </p:cNvSpPr>
          <p:nvPr>
            <p:ph type="title"/>
          </p:nvPr>
        </p:nvSpPr>
        <p:spPr/>
        <p:txBody>
          <a:bodyPr>
            <a:normAutofit/>
          </a:bodyPr>
          <a:lstStyle/>
          <a:p>
            <a:r>
              <a:rPr lang="en-GB" dirty="0" smtClean="0">
                <a:solidFill>
                  <a:schemeClr val="tx1"/>
                </a:solidFill>
                <a:latin typeface="MV Boli" panose="02000500030200090000" pitchFamily="2" charset="0"/>
                <a:cs typeface="MV Boli" panose="02000500030200090000" pitchFamily="2" charset="0"/>
              </a:rPr>
              <a:t>Peer or group tasks?</a:t>
            </a:r>
            <a:endParaRPr lang="en-GB" dirty="0">
              <a:solidFill>
                <a:schemeClr val="tx1"/>
              </a:solidFill>
              <a:latin typeface="MV Boli" panose="02000500030200090000" pitchFamily="2" charset="0"/>
              <a:cs typeface="MV Boli" panose="02000500030200090000" pitchFamily="2" charset="0"/>
            </a:endParaRPr>
          </a:p>
        </p:txBody>
      </p:sp>
      <p:sp>
        <p:nvSpPr>
          <p:cNvPr id="2" name="Text Placeholder 1"/>
          <p:cNvSpPr>
            <a:spLocks noGrp="1"/>
          </p:cNvSpPr>
          <p:nvPr>
            <p:ph type="body" idx="1"/>
          </p:nvPr>
        </p:nvSpPr>
        <p:spPr/>
        <p:txBody>
          <a:bodyPr/>
          <a:lstStyle/>
          <a:p>
            <a:pPr algn="l"/>
            <a:r>
              <a:rPr lang="en-GB" b="1" dirty="0" smtClean="0">
                <a:solidFill>
                  <a:schemeClr val="tx1"/>
                </a:solidFill>
                <a:latin typeface="Arial" panose="020B0604020202020204" pitchFamily="34" charset="0"/>
                <a:cs typeface="Arial" panose="020B0604020202020204" pitchFamily="34" charset="0"/>
              </a:rPr>
              <a:t>Peer</a:t>
            </a:r>
            <a:endParaRPr lang="en-GB" b="1"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2"/>
          </p:nvPr>
        </p:nvSpPr>
        <p:spPr/>
        <p:txBody>
          <a:bodyPr/>
          <a:lstStyle/>
          <a:p>
            <a:r>
              <a:rPr lang="en-GB" dirty="0"/>
              <a:t>f</a:t>
            </a:r>
            <a:r>
              <a:rPr lang="en-GB" dirty="0" smtClean="0"/>
              <a:t>lashcard routines</a:t>
            </a:r>
          </a:p>
          <a:p>
            <a:r>
              <a:rPr lang="en-GB" dirty="0"/>
              <a:t>s</a:t>
            </a:r>
            <a:r>
              <a:rPr lang="en-GB" dirty="0" smtClean="0"/>
              <a:t>peaking line</a:t>
            </a:r>
          </a:p>
          <a:p>
            <a:r>
              <a:rPr lang="en-GB" dirty="0"/>
              <a:t>t</a:t>
            </a:r>
            <a:r>
              <a:rPr lang="en-GB" dirty="0" smtClean="0"/>
              <a:t>arget talk</a:t>
            </a:r>
          </a:p>
          <a:p>
            <a:r>
              <a:rPr lang="en-GB" dirty="0"/>
              <a:t>t</a:t>
            </a:r>
            <a:r>
              <a:rPr lang="en-GB" dirty="0" smtClean="0"/>
              <a:t>andem (peer testing)</a:t>
            </a:r>
          </a:p>
          <a:p>
            <a:r>
              <a:rPr lang="en-GB" dirty="0"/>
              <a:t>g</a:t>
            </a:r>
            <a:r>
              <a:rPr lang="en-GB" dirty="0" smtClean="0"/>
              <a:t>ive one, get one</a:t>
            </a:r>
          </a:p>
          <a:p>
            <a:r>
              <a:rPr lang="en-GB" dirty="0"/>
              <a:t>f</a:t>
            </a:r>
            <a:r>
              <a:rPr lang="en-GB" dirty="0" smtClean="0"/>
              <a:t>ortune tellers</a:t>
            </a:r>
          </a:p>
          <a:p>
            <a:r>
              <a:rPr lang="en-GB" dirty="0" smtClean="0"/>
              <a:t>bingo</a:t>
            </a:r>
          </a:p>
          <a:p>
            <a:r>
              <a:rPr lang="en-GB" dirty="0"/>
              <a:t>s</a:t>
            </a:r>
            <a:r>
              <a:rPr lang="en-GB" dirty="0" smtClean="0"/>
              <a:t>ay something else</a:t>
            </a:r>
          </a:p>
          <a:p>
            <a:r>
              <a:rPr lang="en-GB" dirty="0" smtClean="0"/>
              <a:t>taboo</a:t>
            </a:r>
          </a:p>
          <a:p>
            <a:endParaRPr lang="en-GB" dirty="0" smtClean="0"/>
          </a:p>
          <a:p>
            <a:endParaRPr lang="en-GB" dirty="0" smtClean="0"/>
          </a:p>
          <a:p>
            <a:endParaRPr lang="en-GB" dirty="0"/>
          </a:p>
        </p:txBody>
      </p:sp>
      <p:sp>
        <p:nvSpPr>
          <p:cNvPr id="8" name="Text Placeholder 7"/>
          <p:cNvSpPr>
            <a:spLocks noGrp="1"/>
          </p:cNvSpPr>
          <p:nvPr>
            <p:ph type="body" sz="quarter" idx="3"/>
          </p:nvPr>
        </p:nvSpPr>
        <p:spPr/>
        <p:txBody>
          <a:bodyPr/>
          <a:lstStyle/>
          <a:p>
            <a:pPr algn="l"/>
            <a:r>
              <a:rPr lang="en-GB" b="1" dirty="0" smtClean="0">
                <a:solidFill>
                  <a:schemeClr val="tx1"/>
                </a:solidFill>
                <a:latin typeface="Arial" panose="020B0604020202020204" pitchFamily="34" charset="0"/>
                <a:cs typeface="Arial" panose="020B0604020202020204" pitchFamily="34" charset="0"/>
              </a:rPr>
              <a:t>Group</a:t>
            </a:r>
            <a:endParaRPr lang="en-GB" b="1" dirty="0">
              <a:solidFill>
                <a:schemeClr val="tx1"/>
              </a:solidFill>
              <a:latin typeface="Arial" panose="020B0604020202020204" pitchFamily="34" charset="0"/>
              <a:cs typeface="Arial" panose="020B0604020202020204" pitchFamily="34" charset="0"/>
            </a:endParaRPr>
          </a:p>
        </p:txBody>
      </p:sp>
      <p:sp>
        <p:nvSpPr>
          <p:cNvPr id="9" name="Content Placeholder 8"/>
          <p:cNvSpPr>
            <a:spLocks noGrp="1"/>
          </p:cNvSpPr>
          <p:nvPr>
            <p:ph sz="quarter" idx="4"/>
          </p:nvPr>
        </p:nvSpPr>
        <p:spPr/>
        <p:txBody>
          <a:bodyPr/>
          <a:lstStyle/>
          <a:p>
            <a:r>
              <a:rPr lang="en-GB" dirty="0"/>
              <a:t>d</a:t>
            </a:r>
            <a:r>
              <a:rPr lang="en-GB" dirty="0" smtClean="0"/>
              <a:t>iscussion (opinions, reasons, preferences, voting, explaining choices)</a:t>
            </a:r>
          </a:p>
          <a:p>
            <a:r>
              <a:rPr lang="en-GB" dirty="0" smtClean="0"/>
              <a:t>spend the words / golden cards</a:t>
            </a:r>
          </a:p>
          <a:p>
            <a:r>
              <a:rPr lang="en-GB" dirty="0"/>
              <a:t>t</a:t>
            </a:r>
            <a:r>
              <a:rPr lang="en-GB" dirty="0" smtClean="0"/>
              <a:t>riangles (observer/reporter)</a:t>
            </a:r>
          </a:p>
          <a:p>
            <a:r>
              <a:rPr lang="en-GB" dirty="0"/>
              <a:t>s</a:t>
            </a:r>
            <a:r>
              <a:rPr lang="en-GB" dirty="0" smtClean="0"/>
              <a:t>imultaneous translating</a:t>
            </a:r>
          </a:p>
          <a:p>
            <a:r>
              <a:rPr lang="en-GB" dirty="0"/>
              <a:t>o</a:t>
            </a:r>
            <a:r>
              <a:rPr lang="en-GB" dirty="0" smtClean="0"/>
              <a:t>pen conversation</a:t>
            </a:r>
          </a:p>
          <a:p>
            <a:r>
              <a:rPr lang="en-GB" dirty="0"/>
              <a:t>g</a:t>
            </a:r>
            <a:r>
              <a:rPr lang="en-GB" dirty="0" smtClean="0"/>
              <a:t>ame playing (e.g. cheat)</a:t>
            </a:r>
            <a:endParaRPr lang="en-GB" dirty="0"/>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338208" y="321714"/>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Content Placeholder 2"/>
          <p:cNvSpPr txBox="1">
            <a:spLocks/>
          </p:cNvSpPr>
          <p:nvPr/>
        </p:nvSpPr>
        <p:spPr>
          <a:xfrm>
            <a:off x="457200" y="1417638"/>
            <a:ext cx="8229600"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802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fad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xEl>
                                              <p:pRg st="1" end="1"/>
                                            </p:txEl>
                                          </p:spTgt>
                                        </p:tgtEl>
                                        <p:attrNameLst>
                                          <p:attrName>style.visibility</p:attrName>
                                        </p:attrNameLst>
                                      </p:cBhvr>
                                      <p:to>
                                        <p:strVal val="visible"/>
                                      </p:to>
                                    </p:set>
                                    <p:animEffect transition="in" filter="fade">
                                      <p:cBhvr>
                                        <p:cTn id="57" dur="500"/>
                                        <p:tgtEl>
                                          <p:spTgt spid="9">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xEl>
                                              <p:pRg st="2" end="2"/>
                                            </p:txEl>
                                          </p:spTgt>
                                        </p:tgtEl>
                                        <p:attrNameLst>
                                          <p:attrName>style.visibility</p:attrName>
                                        </p:attrNameLst>
                                      </p:cBhvr>
                                      <p:to>
                                        <p:strVal val="visible"/>
                                      </p:to>
                                    </p:set>
                                    <p:animEffect transition="in" filter="fade">
                                      <p:cBhvr>
                                        <p:cTn id="62" dur="500"/>
                                        <p:tgtEl>
                                          <p:spTgt spid="9">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9">
                                            <p:txEl>
                                              <p:pRg st="3" end="3"/>
                                            </p:txEl>
                                          </p:spTgt>
                                        </p:tgtEl>
                                        <p:attrNameLst>
                                          <p:attrName>style.visibility</p:attrName>
                                        </p:attrNameLst>
                                      </p:cBhvr>
                                      <p:to>
                                        <p:strVal val="visible"/>
                                      </p:to>
                                    </p:set>
                                    <p:animEffect transition="in" filter="fade">
                                      <p:cBhvr>
                                        <p:cTn id="67" dur="500"/>
                                        <p:tgtEl>
                                          <p:spTgt spid="9">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9">
                                            <p:txEl>
                                              <p:pRg st="4" end="4"/>
                                            </p:txEl>
                                          </p:spTgt>
                                        </p:tgtEl>
                                        <p:attrNameLst>
                                          <p:attrName>style.visibility</p:attrName>
                                        </p:attrNameLst>
                                      </p:cBhvr>
                                      <p:to>
                                        <p:strVal val="visible"/>
                                      </p:to>
                                    </p:set>
                                    <p:animEffect transition="in" filter="fade">
                                      <p:cBhvr>
                                        <p:cTn id="72" dur="500"/>
                                        <p:tgtEl>
                                          <p:spTgt spid="9">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9">
                                            <p:txEl>
                                              <p:pRg st="5" end="5"/>
                                            </p:txEl>
                                          </p:spTgt>
                                        </p:tgtEl>
                                        <p:attrNameLst>
                                          <p:attrName>style.visibility</p:attrName>
                                        </p:attrNameLst>
                                      </p:cBhvr>
                                      <p:to>
                                        <p:strVal val="visible"/>
                                      </p:to>
                                    </p:set>
                                    <p:animEffect transition="in" filter="fade">
                                      <p:cBhvr>
                                        <p:cTn id="7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338208" y="321714"/>
            <a:ext cx="1609584" cy="708574"/>
          </a:xfrm>
          <a:prstGeom prst="rect">
            <a:avLst/>
          </a:prstGeom>
        </p:spPr>
      </p:pic>
      <p:pic>
        <p:nvPicPr>
          <p:cNvPr id="12" name="Picture 2" descr="https://encrypted-tbn2.gstatic.com/images?q=tbn:ANd9GcTIlhuYmhIcK7PvYi2zGpWmzgv5mU23aRE2XwCaTXAeYrJGShmCKg"/>
          <p:cNvPicPr>
            <a:picLocks noChangeAspect="1" noChangeArrowheads="1"/>
          </p:cNvPicPr>
          <p:nvPr/>
        </p:nvPicPr>
        <p:blipFill>
          <a:blip r:embed="rId4" cstate="print"/>
          <a:srcRect/>
          <a:stretch>
            <a:fillRect/>
          </a:stretch>
        </p:blipFill>
        <p:spPr bwMode="auto">
          <a:xfrm>
            <a:off x="273846" y="4581128"/>
            <a:ext cx="1148752" cy="1559447"/>
          </a:xfrm>
          <a:prstGeom prst="rect">
            <a:avLst/>
          </a:prstGeom>
          <a:noFill/>
        </p:spPr>
      </p:pic>
      <p:pic>
        <p:nvPicPr>
          <p:cNvPr id="13" name="Picture 4" descr="http://4.bp.blogspot.com/_q2kexwPBjqQ/TUZNlOiK8cI/AAAAAAAAF0E/i0_pRqXFJ_w/s1600/chicken.png"/>
          <p:cNvPicPr>
            <a:picLocks noChangeAspect="1" noChangeArrowheads="1"/>
          </p:cNvPicPr>
          <p:nvPr/>
        </p:nvPicPr>
        <p:blipFill>
          <a:blip r:embed="rId5" cstate="print"/>
          <a:srcRect/>
          <a:stretch>
            <a:fillRect/>
          </a:stretch>
        </p:blipFill>
        <p:spPr bwMode="auto">
          <a:xfrm>
            <a:off x="1569990" y="3356992"/>
            <a:ext cx="1277453" cy="1591494"/>
          </a:xfrm>
          <a:prstGeom prst="rect">
            <a:avLst/>
          </a:prstGeom>
          <a:noFill/>
        </p:spPr>
      </p:pic>
      <p:sp>
        <p:nvSpPr>
          <p:cNvPr id="14" name="AutoShape 8" descr="data:image/jpeg;base64,/9j/4AAQSkZJRgABAQAAAQABAAD/2wCEAAkGBxQSERQUEBQUFRQXFBUZGBcYFhYVFRwXFBcZHBYVExUaHSghGBsoHRcVITUhJSktLi4uGB8zODMsNygtLisBCgoKDg0OGxAQGy8mICUsLywvLDQ0MCw3NTQsLCwsLDQyNDQsLCwvLCwsLCwsNCwsLCwvNCwsLCwsLCwsLCwsLP/AABEIAOEA4QMBEQACEQEDEQH/xAAbAAEAAQUBAAAAAAAAAAAAAAAABQECAwQGB//EAD4QAAEDAQYDBQcCBAQHAAAAAAEAAhEDBBIhMUFRBWFxBiIygZETUqGxwdHwI0IUYnLhBzOC8RUWY5Kio7L/xAAbAQEAAgMBAQAAAAAAAAAAAAAABAUBAwYCB//EADURAAIBAwEFBQgCAQUBAAAAAAABAgMEESEFEjFBUWFxgZHRBhMiMqGx4fAUwSMVM0JS8WL/2gAMAwEAAhEDEQA/APcU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BEcX42KRuMF+pqMmtnK8d9box6SCpFC3lV15ES5u40dOL6HPVuK13+Ko4cmwwDpHe9SVYxtKS5ZKqd9WlzwY28RqtxFWoOZde/+5Cy7ak+R5V5XX/I3bB2sc0xXaHN99ghwG5bk7yjkCtFXZ+mab8DfQ2vru1V4r0Ors9dtRocwhzSMCFWtNPDLmMlJZXAyLB6CAIAgCAIAgCAi+N8WFEXWwahGA0A99/LlqfMjfQoOq+wi3VzGjHt5Gj2UszjftDySakBpOZa0nvHkTkMgGiMCtl3KKapx4L7mmwjNp1ZvWX2Oha4HIqHksCqyAgCAIAgIntHVq06YqUXRcdLxAcCyMSZxgGCYIwnFbqEYSluz5ka6lUhDfp8uK7P3UzcI4o2u33XjxN22IOrTofqsVqMqUsM9W9xGtHKJBajeEAQBAEBqcVtfsqT36gYTlecYaDykhe6cN+Sia61T3cHLoeX8Xr0aPs3VrQ8WqsHVaLSTdc1veuPgQHPGd7G87DIKb/IxLdXBFb/Eco70tW+ZMKyKksbwz+JqNpuJFNoL3xmdGN5T3jP8u8EaK9Z0/l4km3t41c73AirSyhZ7U6zUaoJHiolxNSm6A4ETiWOBnWDGPeEebW53pbjYvrLcjvxWMcToOy/ETSrBhPcqEAjZ5wa4dcG+Y2S+oKUd9cUNl3ThP3T4Ph3/AJO7VMdGEAQBAEAQBAQ/GeNilLKcOqf+LZ1fz1u55ZTKk0LeVR55EO5u40Vhas5vh9kNpquvE3Ab1aoTE/yzuQIwyA0wCn16kbeniPH91Ku3pSu6uZcOfb2EpxbjUgU7OCG4NBbgXaBtMaDSfTc8JfbVlUl7i21b0z6evkdpbWSit+ry5evoTPBLD7GkGmLxlzoyvHQchgPJXNlb/wAeioc+fe+JCuKvvajly5G+pRoKNM/myDJVAEBa9sgjHEaYHyR6g5qxcTfQeaNpl4H7sSbpyePeadsxiMclz9O/qWdX3Ny8rlL16lnUtoVoe8peRG26zGzVGvou/TcZpPGIE50juMMNwN2yuztq0LqnhvP99pyF1RnZ1d+Gi+3Y+w6Tg/Gm1u66G1dtHRqw69Mx0xMOtbypPs6llbXUay6PoSq0EoIAgCA5/ts4/wAOA3NzyP8A1vI+ICk2izPwZCv3il4o8Q7a8BtJ4w59KmXUKpoVG1Y/TFO6xuL8ACCMpnKM1r3W5o3b6UGekU7ex5hj2OOwLT8Fa061Go92E032PJSVba5pR3qlNpdWmiT4OSTWDSA402Qef6kHyJUe6WJeBKsn8D7zwnshw21v4lUfXFT2lAPNcvd3pDCGB5Jl5Lgzec+ah0MqosdSfdbroyT5o9XPIxsdQdCOa6JpNYZyEZOLTXFHonBeICvRa/C9k8bPGY6ZEciFzlak6c3FnY29dVqamjfWo3hAEAQGvbLaykJqODRpOZ5NaMXHkF6jCUniKPE6kYLMng5vifaFz5FKabNXHxnp7nXPH9pVhRsuc/IqrjaPKn5kG2vfN0GBjJAl3MNGruuG5ynzf7RtrCGZvXlE02NjcX0sxWI85M3q1shoptEMnCmO8XOOrjm9xPLaAvn17tW4vp7seD5df3odva2FK3hhcuZPcB4QWfqVo9ocm4QwHnq7n/ebvZuz/cR35/N9vyRLu5U/hh8v3JxWxBLXugEoYbwhTEABGEsIuQyWVcsNMfTRZRiXAuBWDJocX4W2u3O69vhdqDsdwdQod7ZwuobsuPJki3uJUZZXDmjlbz6RdSqtGPiYZLHj3mHQ7OGIIG0LmqVxd7Lq45dOXh0/cos6tCheU+q/eJHVnimYJN2RBODgZwxECZycI/0mAu62btq2v47ucT6PmcZf7KuLJ78cuHVcu86DhnaJzYFWajfeEXx/UMndcDhqVJrWPOHkLfaWmKnmdHY7dTqiabw7caj+ppxb5qvlCUXiSLWFSM1mLybC8nso5wAk4AaoDh+M8S/iHCR+mJuNIkn+Zw35aA9VYKVGzh7yvJLPUpqsqt5PcoxbS/fAg+Kfp02vaGsDHtdJAgR4TdIjAxmue2lt6jWXubXV/wDbGOHTm/Q6DYmx6kK6ncPTD0z2c/wcU/tPTqVI/Um9g66fETgRjIM8lUwta9J+9i8Pjk7T3lCcXSlHKemMHccLc9zGVH3w4gw5ri03TGYbETAMY6eXQUPaS0k9y50kueMr1XkcBfbBrUakv4rzHpwfo+82q/eEPdUiQcXVIkGR4jGYGatKO09n1JJQqRzy5FTVsb6EXvwePP7GB1nI1kcxj5kYH0VxGWeJTVKaSyje7PW80a7fdeWscOphruoJ9CVGvaKnT3uaJezLh0qqg+EtPHkd9WqtYC55DWjMkgAdSVRpZ4HTtpLLIe09paYwptc87+FvqcfMAqVCzqS46EKptClHhr3EbW7T1dG0mcjef8Zb8lJjs9c2Q57VfJI0q/H6zs6hA2Y0N+MXh5Fb42NNciNPalR88dxEvtwkkS9xzM3nGPedPzK13F7aWa/yzS7OfktRQtru8eaUG+18PNhtnqVPEbrdhn6/b1XJbQ9q5SThardX/Z8fBcF9To7L2bhBqd1Lef8A1XDx6/TxJDh1gLu7Z2iBm84MG8u16Bc5Qs7i8nvvnxk/3U6GdWnRik9OkV6ciZsbrPZu8Ca1bVwyHJpyaOklXNOrY7PWj3p9mv4RCqKvc6Nbsf3zMLuI17S+5SN3e7Ia0bvfmTyETstML28vqm7S+CPN/n0Pbt6FvHeqav8AeR1FmpXGNbJdAAvOMuMDMnddLCO7FRznHMqpS3m2VfiQPM+WXx+S9mt8cGRYPQQBAY6WGG3y0+3ksvqeY9CH4xZazXmtRfUiBeYCXZCJYw4HDSPmqm+o3Kl763k+2PFeRPt6lJr3dRLsZpf8Vp12XbQ0OGjmSCDuAcWnofJV/wDqtCtH3d1Hx/dV9SR/EqUpb1J/v2ZHWiwyCGOFdmw/zQP5qeZ6geSgVdnp/Hay3105rw/e4kwuOVRbr+hFfwZbjRdI905dBt+YKysPaa5tv8ddb6XXRrx9fMqr32ft6736XwS7OD8PQt/iyCL7SCMiJw5hwxHXBdZbbb2fdLG/h9Jafj6nOV9k39s87u8usdfz9CTs/G3gdyu+P9NT4vBKn/xac9Ul4Mjfz6sHht+KNirx2q+m9l9jrzHN7zCHd4EYFpAHotbsUnlZN0dpuSaeDSsjmuBcDmYygiNCuB9pp1JX0lN6JLdXY1/bOr2HGEbSLhzznvyZlzxcHN2bs25puEtFEOc7u4OMmYIjPGJn44i2qbScqeFxJn8lKOi1OkaBlkFVLV6kNlxA3+CNQ6mE30NCs4YtBwB20iYX1P2drTq2EJS1xlZ7np9D57t6Ead3KK0zh+ZgB7zbneIIJ0AAOp8j+TF1U1i4vmVVFYmpLkzft1tc916q687QZNH9Lf29c9yVpo28YL4V4kq4u5VH8T8CPfaiTDQSdh9T+dFGvdqWliv8stei1fl64PVps+7vX/ij8PV6Lz9MmSjYXu8TgzkBJ8yfsFyd17X1ZvFGKiur1fp9zpbf2YoQ1rScn0Wi9fsZWcMpnNxd1kj0MqjuNsXlbSdWXhp9sFxR2baUfkpRz1ev3ybVOzsblHoqt4fMnb0i2rRvHxGNhEHruiluvKMp6F1SvMNlzz+1gl2WjW6eS3Opc3D3W2+z8LQ8qnCHxYS7SSsPAatTGr+kzYY1D9G/Pkrez2HJ/FW0XTn+CHWv4R0p6vryOjsNKlTHs6V0RmAZPV2pPMrpaNOnTjuU8JIq6kpze9I2XGM1tNZbTGpzP4Ass8rtFIyJ3y6aIzMddS9YMlHugShhvBZUw7w0z6fmKyuhiWmoq1Q1pccgCSQCcBjgBmvEpKKbfI9pZeEQNps9mtJvUqgZUOo7t7+pjovdRjzVNWo2V/rGS3vr4onwqXFvpJZX7z5EXa+GVqfjp32+8wXvVuY9FS3Gx7ii8xWV1X7knU7ulU54fRmlTLC4kRe1xIOG4VdUdTOJ5z2klcNOBlc0HMLXkI169kpmLzRmB6rdRr1qbzTk13No8ThCosTin3pM16thggMeQTMB3eGHx10V9Z+1F7R/3PjXbx8/XJTXXs9Z1tYrcfZw8vTBrsc6m/EFpPmx22O/p5q9qPZ+34pJ7lVcP3hJfXuKeEb3Yrba36T6fuj+hI0bUDhkdvtuuO2jsu5sJYrR05SXB/vRnTWO0KF7HNJ681zX71MvtFWbxPwULysbzGDFWq3c89ApVjY172r7qisv6LtZHu7ula03UqvC+/YiPcXEw1sknMmG4/Ex9F9fsbSNnbRoQ/4rj2835nzO7uHd3EqstMvh2cvobWDBAzzJ1J3KkxjnVmqc93RGvSYapgEhup1PQ7fnNcpt72h/jt29s/i5vp2Lt+3fw6LYuw1WSuLlfDyj17X2ffu47ndY27SzywGW86LgZOU5OdTXv5nbRikkksJF7nlkNb3nGTj8z+aLzje1ZnGTJRbdABOK8yeXkw9StUOI7pA6ifqixzCxzK0mtH+YC/q8tb6NA+amUq9vDjSz3y9Ea5RqP5ZY8PybTONeyEUm0ac+60lx6mcfNTo7YqxW7Rpxj9fQ0OyU9akmzNTpWq0Z32tOr+42OVNsXvTzUiFHaN3/ALknGPl9Fr5muUrWhwWX5/UnuE8IZQEjvPIguOGGzRk0cukyrqzsKVqvg4viyvr3M6z14dDc8R5A+pGnkp3Ai8WVqY4evT+/3RdQ9dDIsHoIAgMdLbb5afbyWX1PMehQd0xocuR26fmycR8vcRfEez1OoS5hNNxzgAsJ/mZl6Qqq72TQuPi4PqvQnUb2pT0eqIh/DbVR8ILm70nlvqyR8JVVPZ9/Q/2ptrsf9Mmq4tqvzLD7V/Zp2uu9wisH/wCto+F4SodWpftYqZ8UvQ3Qp0U8wa8H+TWoBowbePq70UJ0K038v0N7kubL3i9LSHCNxBB+68TpzpPElhmYyXFMw5yx5x/aT9Oax/8AUT1w1RlNIuF2oGkfmhC8qW696DaZ4eGscjRbZXB4ZiRo7URiQTvGR/D2EfaD3+zalKsk54ws886Z71xOalsNUb6Fai8Qzlrp2dzN9tM6/wB/NcW6b6HT7yK3Dssbkug3kadrHex2+pn6LvfYpRUay/5Zj5a/2cd7Wb2aXT4vPQsougzyK7eSyjkYPDyYa5JwEy4xOw1P06kKs2xffwrSVSPzcF3v04+BY7Isv5l3GEuHF9y9eBLUKNxoAGHL8yXyVxnUblxPpjaWiLa1U4BsEz1A5mFmNGXNBNFgs72m94jrofJN1vTGD1vx4Fpex90nA5i8I/3GYWUp0mpNadvBmOOUn5EnZbPZXYVGvpndrnOYfWSPP1Vvbz2dW0qR3H3vHn6kOpK6h8r3l3LJLWbs7ZXCWy8b+0JHq0hXFLZdm1vRWV3t/wBkKd9cLRvHgSll4dSp/wCXTa07gC9/3ZqfSt6VL5IpEWdapP5m2bS3GsxOdOAy1P0HNZ4HlvOiKkwIHkPzRFqOGiLmNjrqscTKWC5DIQBAWVG6jMfkFZMNBrg4fAg/IrHAJ5LZu54jfbr91niYzu8TKsHoxWqqWMc4NLiB4W5nkF4qScYuSWew9QjvSSzg5i1cYtFTuspVWDZrH3vN5AjyAXO172/rfBSpuPnnzwki0p21vDWU0/EjbTZKjRDrtMnJuDnx7xAwaPjPnFVWsnbx3q71fCPFvv6Il068JvENV14IwOpNAgi8TvmeuwUJNvXkb95laLHtESCNDjPpr6rEnF6h4KuxIxmJE8xmvLzhmEFpPYQwY69K8MMxl9irPZO057PuFVjquDXVevQg7RsIXtB0paPin0Zp/PZfW7O9o3lJVaMsr7dj6M+aXdpVtanu6qw/v3C9GJ3Cq/aO0nc2T3Flxe9ju0f0ZZ+z13C3vFvvCknHPfw+qwScuNRjWCb94RzDbwj0OC+b2dpK5U4wfxJZS664f3O8rV1Scd7g3jPTRv8AoujE4QciIg9CNFElGUHuyWGjemmsoz8PsDqhcGESACGnKMiAdIwz97SFYWdk7yMtx4kvJp/ZmitXVJreWjMzaFWng+iXtJksLb7TzBbN13MKVQpXlo92dLehzXHy4mqc6NXWM8PrwJVnZ2g9ocG1Kd4AxecCJ0IMweSu/wDSrSolLcxnvRC/nV4vGckhw7hlOhPswe9EkkkmMs8szkpdtaUrdNU1jJorV51XmZtOcBmpJobS4lmLuQ+J+3z6LPAxqypdGAGO2g67BO0ZxoirGRzO/wCaLGTKRehkIAgCAICx7NRgd/vus5MNcyntI8WHPT1080x0Mb2OJS5Hh9NPLZM9RjHAuFTfDr9CmBvdS9YPRD/8vsLi576jiTJxaJncxKqJbGoTqOpUcm32kxXs1FRikjDxTgx7nsGtDQDImDJjvEnxZamcFp2jsuVWMIW6SSzpw6Hu2u1Ft1MtsxWTs84n9VwA2aSSeV6BHl6hR7bYGHmtLTovU2VdoLGKa8zSrcJqPqPFNl0Mc4iRDSMQ1rN5EdFpqbLq17iq0sR5eWmDbC7hTpxy8tkaQuclFxeGWKeSi8mQgNa2CY3U/Z93WtZ+8oyw/wB49TTcWlG5g4VY5X7w6GsHaH1X0jY+36d7ilU+Gp9H3ehwW19g1LPNSn8VP6rv7O3zNrhleKtGDIFemByl4YRO2JwXt7GtqVad3S0bTTXLOct/Q80drV5xp21VcGteeOX349D0S0WOnU8bGuO5AnyOYUCrQpVfnin3ovoVJw+V4KWWxMpzcaBOZxJ9SvNG2pUc+7ilnoZnVnP5nk2FvNZYX9fT6rODDZTvHl8T6ZJoY1ZVtMDHM7nP+yZMqKKYnLAb6+Q0TQxqy5rYyWDKWC5DIQBAEAQBAEAQFnsxph0w+GSzk87qKhu+PosGcFPZ7SOmXpks5MbvQq0HU/BYMrJchkIAgIPjHBA6X0h3yZc2YDuYnAO+eu6pdp7KjcLfp6S+/wCSda3jp/DPh9jm3MLTBBkZgiD5grj6lKdGe7OOH2lzGamsplr6gGYCxnPBGVF9TTqVQTMKTHCXA9qLXM5uy8WeatSnUhoh8ciNAfX0CsZ0opRnT4rHA9Sgt3XVM1ez/EfYMfUImKlItbMS4EuOOmDRiuq2fd+4tasp65eEu1pnO7Y2f/KvqEKeE0m2+xNf+I9y4VbRXoUqzQQKlNjwDmA9oMH1W2L3kmR6kHCTi+TwbS9HgIAgCAIAgCAIAgCAIAgCAIAgCAIAgCAIAgOa/wAQOKVLNY3VKJc195gDmhpgl37g4QQcR1IWi4m4U20SrOkqtZRlwOT7J/4kuvCnbiHNJgVgA0tP/UaABHMARzzEShevO7U8yxutmLG9R8vQ7/jFCi+iX1rpY1pcHyBAiZa/QfBSrijTq02qiyiqoTqQmtziedMqSAZDgciMZ6b+S4ZRbe7jXodPwMhzg4HY4H0WJRlF4ksBNNZRx3aZl20GP3AH1BBPwKtrR5pI2R4FnBrGa7msj9MOvPxIwwwnQkCBtiVsq1lRWZa9nUxJcZLi9M9D3fg/EaVVgFKG3QBcyLQMBA25hX1rd0riOab8OaOWr29SlL4/MkFKNAQBAEAQBAEAQBAEAQBAEAQBAEAQBAEAQBAWVqTXtLXtDmkQQQCCNiDmjWTKbWqOH7Sf4a0Ksvsn6FT3c6R5Xf2eWHJQ6tnCWsdGWNvtKpB4nqvr+95xQdXLqXDbVWNGm2qAbzThe8IvTDme7oC7YCIeJtqjN6FinBKVzTjl4/8AfyewcH4LRstNrKDA0ARObjqS5xxOMlWdOjCn8qKGrWnVeZvJs2myMqCKjGu6gGOmyzUpQqLE0n3nmFSUHmLweJcTshttrrPszC2zsfcv43WhuGJP7iQTd0vCYVDcqNFSlCOIo6W3qbkIxnLMnqT9isjKbAKfdGo1O8nV3+yo5z948zepty8m3SeAQ5riCMiJB+4XiL3Jb0ZNNczE1vLDR03Ce0QwbXdnk+IGGj4y65b5Y9Zse7qXalCWso696Od2jThbOMnonp4nRtdIkYgq1IpVAEAQBAEAQBAEAQBAEAQBAEAQBAEAQBAEAQEB2q7KUbe0CrLXtwbUbF6Dm0g4Oby9IWmrQjVWpJtrqdu8x8ibs1K4xrZLrrQLxxcYES7mVtSwR28vJkWTBhtdnFRjmOycCP7jnOK11acakHCXB6HqE3CSkuR5zaaJpvc12YMHroRyOHwXCVqMqU3TlxX7+TqqVRVIKS5mNw1Ge2/91pz1NhhpV7+OUaajmV9L2DsX+CpVJyUnJLhwxx+p8225tlXrVOEWlFvOeOeH0JPhnF6lHwnu6tOLfTQ8xHOVc1rSFTXmVttf1KOnFdDq+HdoaVSA79N3M93yd94Kqa1pUp8sovbe/pVtM4ZMKMTggCAIAgCAIAgCAIAgCAIAgCAIAgCAIAgCAIAgCA5/tTwn2jDVpjvtGIibzRnh7wHrEbRCr7LoXdWMqknHllfv1Nyv61tSl7tJ88M4ejVd4SRI13GhG63VvY+i6icKjUemMvwf4K2l7XVfdtTppy65wvLX7h9nnFuDh+Yrr4KMIqHJaHJVN6pJz5t5ZWlUJwcId8D0+yy8IwtTNB5rGUetUdX2PtznXqTiSGiWzmBMFvTER56RFPf0YxanHmdDsq4nNOEuR0yry3CAIAgCAIAgCAIAgCAIAgCAIAgCAIAgCAIAgCAIDge1nBvZVL9MQ1xJGzXZlnQ4keYwgK7sbnfjuS4o5jalm6U/ew4P7/kh6FeeRGY/NFOlHqVsZdC+p3s5WEkg22VsjXl7WF4hxADnEiCfCHQDmcJ5rxVahFyS4GyjF1JqDljPM7zgPB/4cOLnXnuiTEAAZNHqcdVRXNw6zWmEjqLOzVvF65b4sllHJoQBAEAQBAEAQBAEAQBAEAQBAEAQBAEAQBAEAQBAYbXZm1WOY8S1wg/QjYg4zyXqE3CSkuJ4qU41IuMuDPOOMcKdRqXXYH9r9HDf7jTpBXQ29xGrHP0OQu7SdvPHk+pgph1285pDQ67e/begGAfMZ/GFs34725nU1KnPc38acMl9KzOqn2dMS52AjSf3HYDOV5qVI04uUj1RozrSUYcft2nqAXNHalUAQBAEAQBAEAQBAEAQBAEAQBAEAQBAEAQBAEAQBAEBjr2drxde1rhs4Bw9CsqTi8pnmUIyWJLIZQa1t1rWhuV0ABsbRkjbbyFFJYS0FGg1mDGtaOQA+SNt8TKilwRkWDI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pic>
        <p:nvPicPr>
          <p:cNvPr id="15" name="Picture 10" descr="https://encrypted-tbn3.gstatic.com/images?q=tbn:ANd9GcTogKS1FV7enC53Rmf_yv-oa7brnT_8GonV1rqku_t5D-wgd8l4"/>
          <p:cNvPicPr>
            <a:picLocks noChangeAspect="1" noChangeArrowheads="1"/>
          </p:cNvPicPr>
          <p:nvPr/>
        </p:nvPicPr>
        <p:blipFill>
          <a:blip r:embed="rId6" cstate="print"/>
          <a:srcRect/>
          <a:stretch>
            <a:fillRect/>
          </a:stretch>
        </p:blipFill>
        <p:spPr bwMode="auto">
          <a:xfrm>
            <a:off x="2866135" y="2060849"/>
            <a:ext cx="1777873" cy="1777873"/>
          </a:xfrm>
          <a:prstGeom prst="rect">
            <a:avLst/>
          </a:prstGeom>
          <a:noFill/>
        </p:spPr>
      </p:pic>
      <p:sp>
        <p:nvSpPr>
          <p:cNvPr id="16" name="AutoShape 12" descr="data:image/jpeg;base64,/9j/4AAQSkZJRgABAQAAAQABAAD/2wCEAAkGBxQREhQUExASEhEVFBUYGBUVFhUYGBgXFxgWGBgYFBUZHyghGCYmHRgYJDMhJSstLi4uGyA2OjMuNygtLysBCgoKDgwOFA8PFCwcFBwrLCwsLCwsNywsKzc3LCwsLCwsNywsKzcsLCw3Kyw3KywrLDc3KysrKysrLCssKywrK//AABEIAMYA/wMBIgACEQEDEQH/xAAbAAEAAgMBAQAAAAAAAAAAAAAABQYDBAcCAf/EAEoQAAICAQEEBwIICgcIAwAAAAECAAMEEQUSITEGEyJBUWFxMoEHFGJygpGhsSMkM0JDUmOSosEVFlNzg5OzRFSUo7LC0fA0dIT/xAAWAQEBAQAAAAAAAAAAAAAAAAAAAQL/xAAXEQEBAQEAAAAAAAAAAAAAAAAAAREh/9oADAMBAAIRAxEAPwDuMREBERAREQEREBERAREQEREBERAREQEREBERAREQEREBERAREQEREBERAREQEREBETU2vtBMai2+w6V1Vs7ac9FBJ08+EDPfetalndUUc2YgAepPKQn9dtna6f0lha//AGKtPr3tJzu6psthfmAW2k7y1t2q6BzCVIeGo5F9NSeOvIDZ6saabo08NBp9UmrjquPkLYoZHV1PJlIYH0ImWcZr2aKm6zGd8S3nv0EKCf2lXsWfSUyy7K6fPTom0KwF5DLpVjX/AI9XFqfnDeXzWNTHQYkXndIcarH+MtehoOm66Hf3y3srWF13ye4DnKtf0nzbuNVdGJX3derX2kfKRHVK/TeeUX2Jz6rb+0a+JbCyR+qa7ccn0cPYP4ZJYvT2ocMqi/EP6zL1tPuuq1Cj54WBb4kB/XbZ2mv9JYX/ABFWv1b2s1L+nuNxFK5GSf2NL7p9LbN2s/vQLVEpbdOnHH+i8rd/vMXe0+b1un2yV2D0vxsturVnqv016i5dyzTvKj2bAPFCRAn4iICJ8ZgOJOgmvTn1Od1ba2bwV1J+oGBsxEQEREBERAREQEREBERAREQEqXwoWEYO4P0uRiofmm+ssP3QZbZRvhMyNThUA9pr2uYfs6a3Gv79lcCs5mVuadlnY8lUanzJPIDzP38JpnPu/wB2XTzsfX/TkpEy0ihtkD8pU6D9YdtR67vaHru6SRouV1DIyurcmUggjyI5zzfjq/Pn498gcjBapy1TmqzmSBqj/wB4nJu7jwYeMDd6M7Nre+3IVFVFsZa1Xgu8pKWXbvLeZt5d7nuqPEy2SC6ED8Rxz41rr66drX6WsnYCNYiB56sa66DXx0E9RED4RrIfauy1sXR9eBDI6nddHHJkYcUYeIkzPFo1U+hge+j3wgpVW1Oe7HLq4a11WOb6z7FqpWp0J00YcgwPIET5tDprlXajHx1xk/tcjR7Po0Id0erP9GVHaXZzMRhzcX1HzXc6wfUU+2ZtobfppbcLGy3+yqG+/vA4L6sRLqYz5OB151ybLctv27byfRpAFa+5Z4s2JjMNDjUcOWlagj0IGo90jTtrIb2MWtB+1u7XvCKwH1zYq2zYvG7HKr3vU3WAeZBVW+oGReJ3YG3bsC6mt7nuwbbFq0tYu+O7nStlsPaZCxClWJ3dQQdNROqTiHSrjhXkHlXvqR4ro6ke8AztlD7yqfEA/WJYle4iJUIiICIiAifIgfYnyIH2J8iBpbZ2pViUvdc27Wg7hqSTwVUX85idAAOZM5f11l9r5N43bbAFWvXUU0gkpWD3niWY97E9wE2Ns7ROfkm0nXGodkx07mZSVsyCO8k6qvgoJHtGeZLVkIiJFJiyKA407+4+cyzV2jl9UmoXfclUROW9Yx0Vde7jzPcAT3QPvQsFcd0P6PIvUem+WA929p7pPTS2NgdRUqFt59WZ25b1jks5A7hvE6Dw0m7ASObKvtuajEprsetVa17XKV173FE1VWJYjjppwHrJKOgLImPkWuyqbM3JLsxAA3LOqUEnloqKIEMNtOy1quOTl2WvT8XLgbtlevWb1mnBVC729pxBXhxm3hZjs703VGnIrClk3gylG13bK3Gm8pKsOQIIIImp0eUN0gz+W7VXvj519eGGI91Z+uTXSyoDMw3HtNXk1nzXSpxr6Mv8RgeZjyG0U/8AvOZJgzPZ98Cj9J6+uyqKxY6Cuqyxih0btlUA3uY1AYcO7WbWy9lqo3akVE7yB955sfWeq8ffz79782jH0HiCbdftk6o04DgIRioxVXu1Pif/AHhM0RCofpdwwsgAfoyAPXQfznba10AHgAJxTpYpOHkacxWW/d0b+U7TjXB0V1OqsoYHyI1EsSssT5EqPsT5ED7E+RA+xEQEREBMeQpKMFOjFSAfPThMkQOKdGf/AItC6aMla1sO8PX2HB8wymSc2umOyvieYLkGmPmNo47kytCQ/pYq6H5Sj9aa0zWo+RPsQPk0bRvZmIp/NF9vvVBWP9Uzfmpslesy7bPzaKxSPn2FbLPqUVfWYFgiIgJSelnQ27K3lqvUUM7WdVZvAJa4rDWIV111CciOG++ntSxbC25XlrqnBwqsya67m8WAVyOAbsnVeYkpA55tX4P7fiqV0ZGtmgW7f7IuVShQa8d3c3FAB7gPCWDotszJRKfjbqzY9dlVIDFyEscMxdyBqdFRQByC+fCxxGmEx5C6qfT7p5+NpvivfXrCGO7rx0Xd3tfDTfX6xMxECobV/A5GPeOTt8Xs9H1NZ9zjT6ZkzIfpbwx979S7HY+QFyamTJgfIn2IHl0DAgjUEEEeIPAyzfBbtEtinFc63YTCk+LVaa0Pp5poPVGlbmPZmb8Uz8e/XSq8jFu8O2daHPpZ2dfCyIldbiImkIiICIiAiIgIiICIiBVvhNqDbNyCedYSxfJ67EddPeNPfKiZYvhOzNa6cUe1kWqz+VNDLY597CtPpmV0yVYRNXP2hVQN621aweW8eJPgo5t6CaC7Xus/IYbsv69zCkHzVSC596iRUjn5QpqexvZrRmP0RrpNzo/hGmhFf8qdXsPjY53n+06DyAlW2tdklEW2ila2vx1ZkuZiAbq+G6UGuvLn3y3UbWossapL6ntXXVFdSw058PLv8IG5ERAi9iVDeyXA/KZLa/4aJV96E+8yUkX0d/J2a/7zlf69mn2SUgIiCdIEFs7GRc/LYIN9qsZt7v7XWIR5fklMnZC4Dhs7JI5CjFHv3skyagQe18MXV21Hk6uvpqCAfdNXo9lm7GpdvaKDe+evZb+IGSl3tH1kH0V4VWL3Jk5K/wDNY/zgTMT5ED7IvpSmuJkdxWpnB8GQb6kehUGScjs7FfNsXBp4tbobnHKnH17bHzYdlR3kxCuwbNvNlVbnm9aMfpKD/ObM81oFAAGgAAA8AOU9TTJERAREQEREBERAREQOU7VyTfn5Vp9mthjVjwWoBrD6m13B8kXwmjnYtth0W81V6cdxB1hPk7ahRp8nXzmz0jq+I5lwt7OPlWm2m08E6xwOspduStvAsNeYbynvz7pmtRoYGxaaW31TetPO2wl7D9NtSPQaCSEhdodI60JSpWybtQu5VoQrMdFFlnspqeHHj5T7ZsbKtAbIyepUn8jjarw59u49o+emggeulVoXGsJZQybtigsASamWwAa+O7pJbo5iVZeIcVzu241hKWJoHUOWsovrPykbj3Ehwe+RFHRjEX/Zq3J5mwGwn1Z9TMWxKHR+qqtFWbirpUzjeS7EJ1RLVGhYKezqOKkAjnxomLtp30aU24zvkllRGRWFFu8dFs63QioeKniO4HhNvaq5eJUb7VxrakG9YtLWB0Qe0y740s3RxI7OoB08JlTpPlKNH2Y7P4030lD6FyrD3iaeamTndnJFePi6gtRWxd7NDrpdboAF8VUcfGQe9hjsWgH/AGjI4+tjH+cyW7M3ud+R7rCn/QBPOxueQPDJf7VRv+6beVl11DWyxK18XZVH1kwI7+rtffbln/8AXk/yeeT0ap/Xyv8Aisn+bz1/WfE7slH+Zq//AEAzDZ0roHIXHz+L5BH2JA1dm2JjXZenXWk20UoupsssfqRZuLqflk8SAACSdJJ3bUtqBa/Ayqahzs/A2BR4utTswHnpwkXsjFGVVbclj1WNmWW1WqNGRqwKQdxxxBVCCpHEEiTdfSfIo0XJwzb+1xCrA+bU2EMp8gW9ZRFXbWRmC0/jFtg3krqKszA/nE66IvymIEwbT2Fds7Ga45aG+3IBGMEU1l77FHViw6OxA1O8NOROk3crpvi4dbNVs7JUsw1C46UhnblvEkbxJ8ATI3Z+0Pj9nxi26p7K9RXRWTu44PA6htGLnkWIHgBAzVbVKsEyK+pYnRXDb1Tk8gtmg0PyWAJ7tZJzxbUHUqyhlYaFWAIIPcQecVVhQFA0UAADwA5SDDtLMFFVlrcVrRmI8dByHryl4+D3o8cTG3rADl5Glt7d++RwQeCoOyB6nvnO+kunUdr2Oux9/wCZ19e9r7p2yWJSIiVCIiAiIgIiICIiAiIgYczES5GrtrSythoyOoZSPNTwMqz/AAY7LJ1+JLz13RZcE/yg+59kt8QKX052TVj7OK49NdNdeRivu1qqjQZFW8dB5EnWQ+QdUB9Pul46UbPOTh5FKnRrKbFU+DlTun3NoZzfZ2f11FbgcHVX07xqNSD6GSrGWaG1NnmzddH6vIrJNdg46E81YfnKeRE34kVoYPStQwqylGNfy0Y6Vvy7VLngwOvLn5SwJep/OEicnHSxSrorqeasAR9RkQejor44t1mM36oJeo/OqbgPo6QJvYp/DZg7vjCsPRsegfepkkKF1J3F3jzOg1PqZWuieXa2RkpdWK7BXQTunVHOtql6yeOhAXgeIOollyLgi6kM3kqlidfIffygZdZ8185FfGsp/Yxq6V8b7NWH+HUCP455XZ2Q35TLXX9lSFA/fd4GDozkgYy8NSz3vr8+6x/5z1tTaSUqbLnCKO8/co5k+Qlc2Fi5jY9QXJpqTd7JFJd908ixZt3X3aSTwtgVo4tsZ8i8crLTru/3aDsp7hA19nY1mTauTeprRNeoobmuv6W0frEch+aPOb+09k1XdpgVsX2bUO7Yvmrj7jqPKSE1doWaJp3nh/5gQuBt5qrBTkkHVd5bwNAV3gv4YDhWd5gN72SSOXKWSZPgu2amRdn22ItlW7Xi7rAMraA2Wgg8CO2g08pKZXwctWfxLNNFXdTdX16J5VtvK6jyJMuJqubVxBdTbWeT1suvhqDx906T0N2g2TgYtz+3Zj1M3zio3j9esqQ+DzJt7ORtBBSeDLj0FHZe8dY7tua+IGsv+DiJTWlVahK61VFUcgqjQD6hEKzxESoREQEREBERAREQEREBERATkedi/FMzIxzwrZjfSe7q7SWdfo2b407gV8Z1ycj6YXptTK0Kg4mIz1qe+63UC3Vv7NSoG7yZlJ5ASVYjm6Q06kV9ZeRz6it7APpqN37Y/p9B7dWVX5tj2kfWqkSURAoAAAA4AAaADyA5T1IrUwtp03fkrq3I5hWBYeq8x75tzVzdnVXflKkfTkSO0D4q3NT5gzRsquxu1WXyaRzqc62qPGqw+381uJ7m7oG6H3MuhteFiXU/S0W1fsrs+uWCVTOyhbji+k7/AFbLcug4nq21ZNDyJUMuh48ZaarQ6hlOqsAQR3gjUGB6mtnbQroAax1XUgDU8Se4AcyfIcZ6yjZwFYXU66u3EKPmjix8uA56nuOLE2albb/F7Tztfi/oDyQfJUAeUCD6NHXFp+YBy05ajkeXKbeXnVVDWy2usfLdV+8yGwdnFmvqbIsFdWRaBXWer7Nh65d6wds8LByIElcTZVNR1SmtWPNt0Fj6ueJ95gYP6w43MXqR4gMR9YGkis/bdbI9qOtoXgqoQxLHgq6DvJI4ectGshNvYtKtXcSlWUjq1NgTffrEO8o6sAm0a/m6H3c4HUugmwzhYVNL6ddoXtI77bCXfj36E6DyAlglN6O/CBRdXUMlbMPIcAMt1Vtde/y0S11C8TxAJ146c5cppkiIgIiICIiAiIgIiICIiAiIgIiIEL002o2Lg5FyflFrIr/vH7Ff8bLOdbOxBTUlY5IoXXxIHEnzJ1Pvlv8AhTP4mi9z5eID6C5G/wC2ViSrCIiRSIiBB5H4rkK44U5Lblg7luPBLAO7e9k+e6ZK9G7erL4p51dqrzoY9kD5h1T0C+MjuldHWYzryJBKnwZQSp9xAkIm0bHWm+urJNyqHT8XyGVgwG+hYIQVYd47wD3So6RMGZeUXsrvOx3UU8AWPie4DQknwBmLZO0lyKw6hlOpV0cFXrce0linipH/AIPfNyRVWycI4lyWl2db9K7nY8Ot/ROF5Ip1ZNB4pz4mSky7bxTfWaABu2gh2I1Cpw1IHe3h4Hj3aGDbMbFYU5G840PV3Ipcso4fhUXVlYajVtN089RrpAl5WsnMZR1lZ3cjJvtqWwgE1Y9BKt1YPDtFdfV/ISRG2lfhjo+RZxACqwQEcPwlpG6gB58dfInhNLauz3UY2OCnxipQ9TMSqXsQy5FWvHdbiHHu8DAjX23k2BQbFcLQ29U6IUvKW3V2iwaajUKnLQDe5TrHwYbSNmM9RLMtDKKyx1Y0W1pbUGPfuhymvyJzazork9UjIalv3sjeRmO6q3lSNGC8SpRSRpodWnQfg1xhXZlqp1StcWnX5VdRJ/hdJYi9RESoREQEREBERAREQEREBERAREQKh8KVf4jv/wBlkYth8lW+sMfcCTKjl5SVLvO26NQBzJJPJVUcWJ7gOJnU9p4CZFNlNq71dqMjDlqrAg6Hu585ybL2PmbOy67b6HzMSut0XIpUvYm8V0stoHENugqzLqNDqNOIkqx4G1k3lV1upLEBTdVZWrE8gGdQNT4c5uWWBfaYL6kD75k2pt3Dvw8g9dTfWKbC1YdQx0UndKntKeHDUa6z50b6P45orsda8u2ytS19gWwtqo1Cltd1fkj38dTIrFkZCVqXd1RBzZiAB7zNeratLMEFgDt7KsCpb5gYDe909psamjaNCoo6tqbnWnU7tNimsdbWnJdQxHkddNNTMvTXa2L1L02EXXsD1VNXbu6zQ7jIq6lCDx3vL3Rgh+lGbuVORxKqdB4u3BVHqSB752Dovs842HjUN7VVFSN85UUH7QZzvoL0KyLrKcnPTqq6t168c6b72gDS2/8AVAPEJz156aaHrE0y4ntLBso2jnNSQt4v6wo2oS+m5Q6hvAhusAcciCDqNRJrZO10yAQNUtT26n4Oh8x3jwYag+Ms3TXoo2UVyMdlrzalKgt7Fteupqt046a8Q35pJ8TOb7Ox6t+yvaNb4W0Daxrsdtw7nAIuNkeywAOhUEgnUkHWTF1cLH3QSddACeHPh4TS2dhFA7tp8Yt4ux46HjuovyU10A7+J5sTI/MyMrEalTuZqXOUQjdqu1CO/H9G/BDx7HHSZ26R1p+WqyMc/taX3f8AMQMn2yKk8XHFaBF5Dx5kniWJ7ySSSfEmYdqbMqyazXam8h0PgQRyZWHFSPETTHSnCI1+O4/+Yv3ayN2z0+xMddQzXE+yEVt0/wCIQF09NYGld0fya7saiva2SUyLlrCMFNgTi1rC3n2UBPLnpO1bH2TViVCqlNysanmSSxOpZ2PFiTzJ4zn3wY7Aybr22nnIa2KFMagjTq629pyDxBI4ceJBbu006fNMkREBERAREQEREBERAREQEREBERAREQIvanRzEyTrfiY9zfrPWjN7mI1EiB8HGzhru4zV68xVfk1D92uwCWuIFOr+C7ZQYucIOx5my2+zX1DuZYdl7DxsUEY+NTRrz6utEJ9SBqffJCICIiAmDMw67kKW1pbW3NHUMp9VPAzPEClZ3wV7MsYOuMaLAdQ1Flle6e4qoO6p9BM/9SCBou1M8DzOKx/eakt9st0QKDh/BXRWzv8AH9pM1jbz63qu83idxAde7geUnNkdCMHGfrUxla7XXrrWa6wHlqHsJK+7SWKICIiAiIgIiICIiAiIgIiICIiAiIgIiICIiAiIgIiICIiAiIgIiICIiAiIgIiICIiAiIgIiI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 name="AutoShape 16" descr="data:image/jpeg;base64,/9j/4AAQSkZJRgABAQAAAQABAAD/2wCEAAkGBhQQEBQQDxQVFRAUFBURFhUVEBQYFxcRFhcZFRgUFhwXHCYfFxojGhUVHzIgIycpLiwsFx4yNjAqNSYrLCkBCQoKDgwOGg8PGiwlHyUsLyo1NSwyLCwtLCwsKS0sLCwsLCwsLCwvLCwsLCwsLSwsLCkpLCwsLyksLCksLCwtLP/AABEIANcA6gMBIgACEQEDEQH/xAAcAAACAgMBAQAAAAAAAAAAAAAAAQUGAwQHAgj/xABEEAACAQMBBQUFBQYEBAcBAAABAgMABBESBRMhMUEGIlFhcQcUMoGRI0JScqEzYoKSscEVJFOiNEPR8HOTo7LD0uFj/8QAGwEBAAIDAQEAAAAAAAAAAAAAAAQFAQIDBgf/xAA0EQACAQMCBAMHAwMFAAAAAAAAAQIDBBEhMQUSQVETYXEigZGhsdHwBjLBFeHxFCMzQlL/2gAMAwEAAhEDEQA/AO4UU6KAVFOigFRTooBUU6KAVFa209px20LzzuEijGpmbkB/fwwOZNUGD287OeTdqLnH4hb5HrgMWx8qA6PRVOvfatYxQmbVM2OAQWk6ux58A6AY8yQKqvZz2i7Q2zcyJaG2s7eIAlphvZDqJ0jGpQTwOeWPE8KYMZTOt0VHbGa5wVu9yxGNEsJYCRccSUbOgg+DMDnpyqSoZFRTooBUU6KAVFOigFRTooBUU6KAVFOigFRTooBUU6KAKKKKAKKKKAKKVFAOobtX2lj2fatcy8cd1VzjU5yQuegwCSegBPHlUxXLvbL2ggiezhnRpkWRriaFME7oKVQv4KXPLhkKwpnAxkr+0tp7S25ZzIwSO1kAZC0G7DFCHXdEyGRgSoGoqBx6VRezXYO7uolMQ3MTZZpXypboFQDvMBx48BknjwrqPZzt/b7QlaKASB1TXh41UBAQuBpY4xkcKzdp+18OzlUzLIS+dAjjyDp5jOQBzH1qFK4qZ5UtSxha0+XmlLKKIfY5KvKdX4cVZHC/VXzWC97OXEKC3uZrays1460SVyxPPvaSxY+BZc9M4qfs/am8zjd2Mu5By8monTH1bAXGRzxnpWz7QdrGK1k3al2lIiXClgA3DJ+XAeZFaxr1oTUZa5Np21CpByjpj86lX2f24t9kjGzbi8mcf6jKLcnziYZx6EHzruvYPtcNqWSXYQoxLI6ZyBIvPSeq8QR618zwwzxlVWwRHdlijdoptQlc4ULrcgt6g19SdmNhiytIrZTkovfb8crd53PqxJqykVMCVp0Uq0Nx0UqM0A6KKVAOilRQDopUUA6KWaKAdFFFAFFKjNAOilRQDopUUA6KVFAau1NoJbwvPKSI41LtgZOB0A6k8gOpIrng2KLiRnvSYpruXVJiTSUjVCIrQsOSjADYxlmbB4iuhbX2YlzBJby53cqNG2DxwwxkeBHMHxAqg7IuWlSSC5Ie4tpGtJm6SMgBSXy1oVJ89VR7iTjHKJNtFSk4vsRmxOzC2NxJusKDE7PCsm9VXHeUq7EsMj7pPTJA4VJNZ2884N6qmMI4TeBmiEvd0l1Bw33uf6cKySS6JFgjUZeN2z+UqCq+JwzN/D9NXZW0xLK0aAPGoLGQZKiQEDRnGk9T3ScYOelQZVJOaqYLKFKKpum2edjbDjglk3EjSQFU4FcRiUZDmEY4Ie75Z1V47R2ygZfO4kR45BngrqpkVh4ZUP8ANFqeAqE2iI5ncTSKbdF0Mu8GkFl77Oc8HwdIzyH5jXOUuaTkzrGHLFQiUfspdSm5tr+6ijEcSPLBbglXlKqc3GFQjhhsM+kEhQDX0LaXCyIsiHKuqup8VYZB+hrh0Fq0srrDIkt9dxvAI4mDrBEzBVkYqSsccUWQBwyTjrXb7G1EUaRL8MaLGPyqAo/QVbxm55bKOdKNLEYmxRSorc5jopUUA6KVFAOilRQDoopUA6KVFAOilmigHRSp0AqdKigCnSNRm3dvxWkLyyuo0qWCl1VmPRVyeZPD51hvA3JMmqxJ2zYnVBbtLDkgSCaNC+DgtGrnvL4EkZ5jIINUBO0lpM/+cbXct8UuWAVj9yB1P2aryGkjOMnJJrPcrJahDHITAMLFJ90dBFOo4DwDAAHyPA0NzxOpzclKOHnTmWjXl+bE+naZ/e/h3LVd+01EEjC2nIjBDA7pWD8MKUL6uJZcEA5BBGRUdDbxRPGt4Cfs5p53jSQk3BaMM+YhrADTMAegAqJkkS7urNgMODJLKueQtsMqN44neMg+BPQ1YrLaSW92JZ9SxiFow4jdhrkkjIHcBwe51x0qXbXE60Yuosb6emn1MuioRk4mSXsnBfIGguVmh5gMsVwoP5hhv5ia2Y+xDKuGu5FQDlFBBGAB5srEfWvcsmybp8ye5vKT98RLJnzDYenLsTZMQ1yR2SgdZDFgfznFWHhw7ETxandkLtrYll7pdMtzLcPDBI5UX7EBtJ061iYL8WOBFRV/s9YrZoURVAgK6QoAzoOeA8+NTe3NtwXMHuVghaJ3QSSRw6IFhDhnAYgK5IUr3M/FUL2tvt1BNJzIjIA8XYYUfMsKg3bWYxj3LKxTxKU+wezztMtpsm30WjlimGdRDHvX1MFC5OuViMDOPnU7c+0WWDTJcWyrGSF3a3OucZOAQoXQ5/dVs+GeVU3s+syLHAqh7uKJYljDDdWqaQC8rjI3jcScZODgA8SZDZ86JNiDVeXgOmScYEUOeaqxyE9F1MeuKravEq8ZvGMLt29ei8+vRHCNtDGu5d27YtnItJzF45hD48REX1/I4by6VN7N2nHcRLNCwaNuRGehwQQeKsCCCDxBBFc8baa6sGVpJR/y7dS5B/e0A6f4iK3ezW2/d7ic3EckFtMElDSBNAuBlHZjGzbvUgjOWwMoc866cP4nVq1OWuks7dPdruaV7ZQWYPJ0CnXiOQMAQcgjIIPAg8iPEVivb+OFDJM6RoObO6qo9SxAr0BCM9OqvL25R/8Ag4Zrgf6gURQ/+ZNp1DzQNWpP2zuY+9Jaw6fwpfZf5BolUn5j1qJO9t4S5JTWfU6Rpzlsi5UE1Tx28Fyg/wAPjLMeDyTKUihbkVbHGVxj4UyPFhkVH3NkJO9eO1weZ3pxEPyxL3B6nUfOol5xahavlbzLsv5OlO3nU2RdV2tCW0iWMty071M59M1nmnVFLOQqgaizEAADmSTwArke2dowjEEVtE8j5CRpbRF38wMYRfFjgCpDZPZQiMe/trQEMlmJGa3jI5ZBOJGHmNI6DrUZ8bpwp89WLXZdX+fA6zs5ReM6ljm7eb3I2dA1yOW+Zt1bfKRhmT+BWHnWo20toP8AFPaxfux2kkn+55Fz/LWZnJ9Og6AeVeaoK/6guZv/AG8RXxfxf2JMLKKXtHhdtbRi45tbpRzQK9tIR+6SzoT64+VT3Z/tTFeBlQNHPHgSwSrpljJ5Ej7ynoykg+NQlR22rZyEurbhe2+WiblvE5vbyeKOBjyOD0qVYceqeIoXGqfXbHr5HOtZpLMDotOtHYu1ku7eK5i+CVFcZ5jI4qfMHIPmDW9XtCtFRTooDBeyFY3ZBllRmA8WAJA+tcb232jFnZRyQqJJ5VjcuQC8k0q6yzHmeOTw5DAGBy7Ua+eXkXU0ynUpeWO1yP2VqjkKV/ePAZ8B5DFfe26rODk9E8tdyz4bRdao4Lf6EVbdqNoHLzLb6cE/awrkefDj8qlbXtXd4Ib3do2GkqYmUMvLHXh8qhUG+kLH9mhwB+J+pPkP6+lb9Rp0KL/6L4HqrbhlJrLba9d/7Ep2b2wlvcPPMjgNEIQEO8099WOc4JGFAHAnAAPLNXCHa1teo0KuGLDBRgVf10sATgjmPCud1q3FyuMMOR+nmD0PpW+Mma3C6cE3CWPXYu3+G3ZeWGO61xqQhFxDHNpyocBS/e5MOeam9k7BSFRrWN5eZcW8SH0GhRgVzu02ncKCyTyoXwWGVYnSAoOXUn4QBSnuZZP2txO48DMVH0TArLTfUgR4VW3UV8Tpu09rw2yGS4kWNR+JuJ8gOZPkBXLNodrve5t7iQxITuoY175PEb2RiNEZxy+Ir4Z414SxQHIUavE94/U5NZ6JRXmSf6NUnpOeF5ff+xkfa8rx7tgI7ccdwjMkZzzMrA7ycnrqZc+Fa1zdyTaYWlYQKMbqIiKP0Cp09c+tZTWjcw6Tkcv6GtYwitkvz+SV/TKFGOcZ75JPMQQIsRwPG5uD+msKPkK2NnSaWG5nlt36EyNJCT4Oj5wPMZqGS+PUZrZjmDcjW8tf3LJ1Vna1I8sVj6lw7ObQlXNjd3c8DxamWOEwxxvEzFw0bhS5A1AY1cBpxkVLv7lCd6wV5Bx3sztKw89cpOn5EVz3b8ZnsQxBL2rABuu6bLBc+AKuP4h4VMdm9lExrNbW9pcDODqOiVHHNWWUMoYeKtgjBHA1WcRoOS53VkovpnC+P3PL1rWFvUcWvz5+pYpO1bXBK2cbzdNSjuD1kbEY+RJ8qIOzTynVfSah/oRM2g+Ukhw0n5QFHrWRbjaJAAtIlHIaruPA/lB/pXsbK2jL8ctvAP3Fklb9RGKoW1S0puEPPm5n8v4WfM151jDfwRIXF5HAmCVREGAowAqjoByUVXheT7RbTZriEHjcODux/wCGOczendHjUtb9i7dWD3TvcyA5+2YFAfERqAn1zU21zwwowBw4eH9qiKvSo601zS7vZe7d+/HobKUnpFYNHY+wobJToy8z8ZJX4u58z0Hgo4CtlnJOTSoqHOcqknObyzeMFEKKKK1NwooooDN7N3xDcwj4Yb24RR4K+mfH/rGrdVQ9mozBcy9Jb65ceiFYf/iq319YoZ8KOd8L6HnKmOZhQTTqM7SbaWztZrlhkRIWC/ifkifxMVHzrsa7kV2v7bwWQ3LFnndTiOPGpVORvHJOFGeXU44DnXEbybd2sYHOO3VT+fiT88tW5tq8ZdTTNqmJ3kzdXnbmo/dUYQL0x51q32wCLbXO594lXUkI5JGRwZ+PMnGB8/Coc5878j2Flaq0gnq6kk/doKC13SrGeagZ/MRk/qayVnd99GtwnJlVZB+GUDSc+GcZ9cjpWCo0lhnpLaSlSjjsFaUaa5WJ5Jj+Y9fkP61u1p2DcZB1EnH5qKyjFbDlCL7/AERuUUUVqSQoor3GvU9KGreFkaqAMmtTbc6xWxdh3mOEGT04E/Uj6GpGOHWCzd2Jfib+w8W8B/aqxtdvfrgIOES8AoPJRwAz/wB8Sa7U45ZTcRuXCm4x/c9DFZzSGISMAAeA1Z4j1FbSXen40I/eU6h6+I+lSV5s9d1oXhgYH9K1dkTakOeYJB9f+xWzl1wRqNBqapKbzj11W5t2+0/s5YsgrKgXPmCGB9eBHzNbvZy+eALcQgllRTPED+1hxxI//oh4jyPhmoi92aCdcfdk8uR9a2tj3zKFccJEJBGOGR0weYI+oNcqkIThyvWLOroyqylSqrEsb9H5nWdnbRSeJZoW1RsMgj9QR0I5EdK2C1cvtdjq16u53iLcwtKqxzyIVkjbDgFSNQ5888AOtS21NjzxQSOJ7vKqdObpsajwXlxPeIryVxwmnCt4aqb7ZXf88ilkpRzlbF5JxxPKoy77UWsR0yTxBvwhwzfypk/pU5aezGyCrvo2ncAZae4mlyw5nS76Rx8AKsGz9jQW4xbwxRDwjiRP/aBVpT/TUF/yVH7l/krZXz6IoEe32k/4e0vJgeTC2MaH+KYpW3Hb7Rk+GySMeM18gP0iR/610DFFWNPgVnHeLfq3/GDi7yq+pRh2e2k3NrKP5XEn/wBKZ7MbRHHf2TeXu1wv670/0q80qlLhdmljw0c/9RV/9FDeyvouMltHKvjb3GW/kmVM/JvlWlddoo0jmY6klhieVopEZJAFUnircSOHMZHnXScVo7T2JDchVuIo5Qp1AOgbB8Rnl/eoVXgVrN5guX02+Z1jeVFvqR/YTZpt9m2sTfHuVd8/6sn2j/7nap6gCnV8QxVRvantFUjtoWIw8++ZfxR26NLjzBl3I+dXkmuB9utum6v5puJihzawjxCt9o/8Tj6KK51JcsSfw62dxXjHotX6IhVnU3cZmBdFLSsPxOBlQfIsRnyBrPe3pdmkkOWY5PmfKtH3YthpC2okAKnPPRRjiT6VtWFosdwjXaGeBTiWFJGZgOuXGFJHMxhjnlwqHGLm1FHrrm8p2XNVktXt6dCT7Fdk7q8E91aMsUa8BvFJinf76jA4AADLYIJOMcKirbtHbzLqkhljPEaohrQkHBOk8QPQj0r6Cs7iFrQPalPd90THoACaNJxgDkB4dMGvm/YcAFvGpA+AN/Nk/wB671YxjEqOF1q91XliWOpKf4jZ9ZZfT3fB/Vqibi9QTGS2WRkIAYMmPnnlmpjZVmjXCqVBCpJOwPIiKNpAp8iVHyzWugzqz4kVHyks4L1U61So4SnqsPbqZ9m30Egw+vP7jAMvkUYcfqK3TZwH4bjHk8Dg/VNQqB/wpWDA8WUgjI+43Ig8+BBHzWvP+HOPhkceWskfRs09k6KVd5evua+jT+pOmziHOdf4YpD/AFAFPfwxqSFZ8dZDpX+VTn6tUB7pN/qt9E/6U/8ACdQIlZmB6MxI+nAUWDE5VpLHLL3tJfI19tdpHuDuoO8eQ0gBFH7oHAVv7E2cIYxni5HePn4V7WJLdNUal3AJCLGQOAzlmIAx5LkmnG27gwCHnm4jiO4GOp5D4fhUeea3zlYRXtRhU56jzJbJaJeS7+ptSPxA9fpioJ5txcEfdfiPzdR9MGpSO0kmlESEDC6nkPwxxj4mI6nOAB1NbUexkTiuS342wWPr1+QPDpUijbTqRbRXcQ4tRta0U/3J9Ohq216rNgc+PAgjPDzrxHEQ7Y5aiPlz+o4VlvIuAxn4sflcDVjPUFeIPqDxHHBc3W77oy0jHAUDLMxPIDmT5VDaa0L+hd060fGcvZxnO3uJrYV6FvbZpD3VD2646GY8CfLUcfxCrx2jP2A8N/a59PeYs/pVN7I9hbgTi4vdKBWV1QOGYle8oOOCgNxPUkDlVv7WNps5XH3NEvyjkVz+imvM3lWlO+pOEs4az23KC7qRq884LCZ0uikjZGRyPH5V6r3B5oVFOigFRTpUAUU6KAVFOigPJFfPvavYT7OudxIxkRl1q+jTqGcHHE8RwB9ema+g8VG7d7PQXsW6uYw65yDkhlblqRhxU+lc5wU1gnWN7K0qcy26nArI6ssp7zZUMDxWJcByvgzs2nPgjYrejQKAFGAOWOGPSrRtP2KOh1WNyOWAk6kHmW/aR+bH7lVfamwNoWQLXNuxiHORMSoB4kp3lHmyipdm4UY4e7Kzis6t5WdTOnYsOxtumGOZQcQTI6zL0hmdSouk8I2YgSD7pIfkWqibObuAcsKox4EAKR8ipFS2zNrgkPGRq48DghgRgjwZSCQR1BrS2psyO1dZ7fhazHDRkk7ibPFQTxKE4xnkGHnXO8ocy54bFl+nuJK3reHW0zoKF3V2ljHAAwknll0OpR/C361hjZsZABBJ4Z5VliMiRRiQd1y0wxgnLHSSf5OHkKx28oAweHUZ6iqmWmh7+g1L2s75+p7tJO+5cYLRaVHid4hOfQD9ayV5jZTNCDg6pFQ/lfuH9SD8qyyJpYqeYJHzBxWHtk7UWlOUc5e54r0vh/36UqXvLR95MB+SsRnST94DqR0rC3OlaXLBvGTHPdld/Cg1ShjEW5KqYGcH7zHj6D1qMWYAIyjSue6BxZ2+EYA5/wB69zWwQAZZpHbGkH4mJz3v1zUjbD3U76QapQMKyrlYhy7nn01YyOmKn0aLqbbHjOI3sbZ4qPM30+nuXzJPc+6RbtyBK5DzHP38d2Lz0A8f3ifCou626EHgCcDIJJPgAOZqwdnews1+i3NxJurZz3cYaV155APBF8zknw610bs/2QtLSQG1jy4U5lky8nLozfD8sVO8XlXLA8m6TqSc6mrZzbZXs92jeQvKFWBW0sguCwkYrrxhVB3YIc8W4+VS+xezp2edU1hc74jvTrouh56d0dSDy0D510eFkI75fV5VKR2+DnPSq65tYXMXGedezwT6dadNKK2XQ55D2ptmbdmVUk5aJQ8LZ8NMoU5qQngWWNkbijqyN1yrAqR9Caud3YxzLomRJF/C6Bh9GBFQU/s8sG4i2RD4ws8RHpumXFefn+nIJ81Ko16rP2JSvnjEkLsJtQyWohlP+Ytj7tL4koO5J6Omls+Z8KslUU9g7i0uBd7Pumdgu7aC6OpZYs5EZlUa1IOSrMGxk9Cc3lc4GeBxyz1r00OblXNuQJYzoeqKKK3MBRRRQBRRRQBRRRQBSoooAqP23tuKzjElw2lS2gYVmYsQTgBRk8AT6CpCqT7WLfNpFJ/p3MZ+Thov6utbRWWkazbUW0UbtNY2N7Nr2XJubx3GIXjZIrktnDo2MRMxBAJwCcZAJzUNFYSTRSpOpiCaoX3g7xmx+zQDmwyGLcgMHjkCsGzbHJ30ztHHGcKFOmVmjlZ1ZW/5SDu98jJx3R1Fh2ZsG62jgwr7vZqD9u6kKE4ltwrcZWPEl24EkkljUqK8Pd6EKT8XGF7X0K5LtITRRsM5S3ihYeEkSCN/qyk/OscKgoM8eFaez7FjGJYu+js7gOSr6WdsHVyY448QOJp+97oYcMvk6kfRhlT9aqK1vUi+bGh9F4bxa1nTjTc1lLDT7+8zzQ4KFOBEit9Dq/tW0zEkk8yST6nia0o75HPxKAOPxrxP1rK1/GOcifzj/rUdqWxdQqUU3NSWvmjPWjcTZbHIKaJNsRjkS35VJ/XlUZLNLJhY0w0jrGpZhnW7BRwHma3hSk+hAveJ20I8vOn6akzsfYF1eby4tkDxWeZHJJ77BeMUePifSSfp4itq6mLqm6wVcq2oZxoHeJJ6V3jsx2ejsLSK1h+GNcE44u54s582bJrmHbbsp7hOZIx/krhzpA/5M7ZYx/kfDFfA5HUVb20lFcnc+c8QlKvPxuv8EDaX98tufdEu/c3kY64IA32gJVwhALxgkcSAMkHHXPRPZfY3ghd7sSqjPiJZ2YyiPSMk6u8AW5BuPA+IrnPZrttd2Edxb28bskveiMi6RBKSA0mTw0lcnHHvKOGCa2tge1S5tDIHaO4iMocl3kyScB44nLYAAGrUQRnVwArEoyedDWEorGp3SygKIFPPjyrYrV2XfCeGOdQyrIiyBWGGAYBgCPHjWzXE7jopUUA6KVFAOilRQDopUUA6KVFAOilRQBRTooAqN7Q7FW8tpLZyVDgYYAZVlIZWGeeGUGpGnQFS2J7Obe3IeXNxKDkNKBoU/uxjuj1OT51u9u7ww7Nu3X49w6Lj8cg3a/7nFWCqz7QQTZqo+/dWan0NzF/0rLbluYhGMcJLQ4rZbQ3Ci3uP2K91JQuTF0wwHxJw444jnx45kXXBxkHkQVYEEEZBBHAgjjmo+ZQSR0yfp0rQtL9bOY6gXt2XTIo5pqbIkj8CpGSORBPjXS2u3F8sy443+nowj49vp3X2Jh7RG+JFPqin+oryVjToi/JRWttrae6Rd0QzSMEQ9CD9/j5VDWuzmcvvXYEEZCHGcgHJb4jz8elTK1zCk8Y1POcP4VcXr9jbYkNtXSSR6RktlQG5Y48T44xmseyZFN1bcQf81b9Rz3yV5OwosfAM+Ld4/rWPZFtHHe2jFBhbu3zpABxvFGOXj/Sq+VzzvY9BU4BVtKTlKS01PqOo3b+wYr63a2nB3baTlW0srKwZWU9CCAakhTrBVnLNqewxZcmO+nHgsscUij1ACg+tb/Zr2L21s4mupHu5Ry3ihY1xyxGM5x4MSPKuh0Vlyb3ZqopbISinRTrBsFFFFAFFFKgHSp0UAqKdFAFKnRQBSp0UAqKdFAKinRQCqG7Wx5tGf/SeK4+UMqSt/tQ1NV4mjDKVYZUggg8iCMEGgPnraFoYpZIjzR2T+UkVDJZPNMIYRqlmk3aDxY8OPgAAST0ANTO3BIrSlmDGKea1BxgstqyxKz+LMuCTVr9jexRJPcXrcd3iCLyZ1DyN66Si/NvGoyh7WD213fp2Uaq3a+exh7QeyFLWyM6SyzSWyxyKpChQiEGUgKMt3dZGeQ4cedU+eAxzEHqMH1HFSPVT/Svo91yMHiDwI8R4VwTtrae73Rh0FViIQHOQ0WA0TD0QiM+cfnXSqs6lXwK45Juk9nr7yOr32S2Z7xtS1hA4CcTt5JD9ofqQo+dYt4MaunOr77E9h5E20XH7TNvDy/Zq32jeWXAH8Fcqayy645cKnb8vWR1QUU6KlHgxUU6KAVFOigFRTooBUU6KAVOiigFRTooBUU6KAVFOigCijNFAFFFFAFI080qA4r7TbXdXrxRLiKbRcuT92dgys0Z/fEaZU54rnxqtbN2nPYOJrGRlOV1QliY5ccMMvU44ZHEdK6r7VNhO9sb23/b2yMzKQCstsO86MCCCVwWHmCOtc3vNnTT3CbNh0pLM+hykaLpjXjI7EDJAUHhnicDrXF06jbccYLelxC3hbeBUg2+n50O02naES7PF9GpwbczhCeOQhYofMEEZrim1pjJJvJAS8iozswIMjlQWbj0ySABwChRXerDZyQwJBGPs40WNR+4o04PjwFcj7U9lpNnTLHE+qznMhiVwH3TIpkMJDc10glSCDwweQJzOE54UMHHh99CyqOpOOdMFLu7XRCWDZ1hu7n4SrMunPQ4APH8QronsIuG03cS593UwyID92R1YMo9VVCf/ANqjp2fa+uorSJYt5IcswSUBIV+J2G9wQOg6kgda712b7OQ2FutvbghRxLE5Z3PxO56sf04AYArMacoPElg6XnEad3BKC07krRRRXQqgooooAooooAopZp0AUUUUAUUUZoAoozRQBRRmjNAFFFFAFFKigHRSooB1rX+0Y4I2lndY41GWd2AA+ZrYqk9r+zt5PcrNb7uRFRBEJH07iUFi8qqUYF2BQB+ahSBjNZSyzDeEaPaXtg08bImqC2ZSNTqBcTqRySNv2MR6u4yRnAHOqRs3tAbPacN7KHZCJEnYLnEbji2PEMFbA44U+NXG29ls8p1XVyqEnLbpC7k+by8P9lSy+yezOBKZ5F6q05Ct+YRhcjyqRzU4xcVqRVGrKam9EW6yvEmjSWJg8bqHVlOQyniCKp3tOn/4OJSBK80pGRn7NbabeDGRxIYAeBIq42tqsUaxxKqRooVVUAKqjkAByFci7bXkvvchnjl1iVliIt5WVbdQBGY2VSO8S7MQc5wD8IrjTWZHaq2oPCyTPsxvLeJpt46JcyMirrIBaIKCAhPPvFsqD0BxXSga+dZr2IdyVlXP3ZQUyPyyAZqwdk+281lLHFr39k7rHuy+qSLUQoaE5y6AkfZnOB8OOVSK1LLc4vJFt6+EoSWDtdFIUVEJ46KVFAOilRQDopUUA6KVFAOilRQDopUUA6KVFAOilRQBRTooBUU6KAVFFFAFFOigFRiiigMc9urjS6hlPRgCPoa1bfYVvG2uOCFHH3lhjVvqBmiigN6iiigCinRQCooooAooooAop0UAqKKKAKKKKAdKnRQBSp0U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8" name="Rounded Rectangle 17"/>
          <p:cNvSpPr/>
          <p:nvPr/>
        </p:nvSpPr>
        <p:spPr>
          <a:xfrm>
            <a:off x="84480" y="99356"/>
            <a:ext cx="4248472" cy="1584176"/>
          </a:xfrm>
          <a:prstGeom prst="roundRect">
            <a:avLst/>
          </a:prstGeom>
          <a:solidFill>
            <a:srgbClr val="80008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500" b="1" dirty="0">
                <a:ln w="0"/>
                <a:solidFill>
                  <a:prstClr val="white"/>
                </a:solidFill>
              </a:rPr>
              <a:t>Rock, paper, scissors</a:t>
            </a:r>
          </a:p>
          <a:p>
            <a:pPr algn="ctr"/>
            <a:r>
              <a:rPr lang="en-GB" sz="3500" b="1" dirty="0">
                <a:ln w="0"/>
                <a:solidFill>
                  <a:prstClr val="white"/>
                </a:solidFill>
              </a:rPr>
              <a:t>evolution!</a:t>
            </a:r>
          </a:p>
        </p:txBody>
      </p:sp>
      <p:sp>
        <p:nvSpPr>
          <p:cNvPr id="19" name="Rounded Rectangle 18"/>
          <p:cNvSpPr/>
          <p:nvPr/>
        </p:nvSpPr>
        <p:spPr>
          <a:xfrm>
            <a:off x="3091386" y="3838722"/>
            <a:ext cx="5724128" cy="2852936"/>
          </a:xfrm>
          <a:prstGeom prst="roundRect">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AutoNum type="arabicParenR"/>
            </a:pPr>
            <a:r>
              <a:rPr lang="en-GB" sz="2800" dirty="0">
                <a:solidFill>
                  <a:prstClr val="black"/>
                </a:solidFill>
              </a:rPr>
              <a:t>Share one idea that you want to try in your teaching.</a:t>
            </a:r>
            <a:endParaRPr lang="en-GB" sz="2800" dirty="0">
              <a:solidFill>
                <a:prstClr val="black"/>
              </a:solidFill>
            </a:endParaRPr>
          </a:p>
          <a:p>
            <a:pPr marL="342900" indent="-342900">
              <a:buFontTx/>
              <a:buAutoNum type="arabicParenR"/>
            </a:pPr>
            <a:r>
              <a:rPr lang="en-GB" sz="2800" dirty="0">
                <a:solidFill>
                  <a:prstClr val="black"/>
                </a:solidFill>
              </a:rPr>
              <a:t>Rock paper scissors!</a:t>
            </a:r>
          </a:p>
          <a:p>
            <a:pPr marL="342900" indent="-342900">
              <a:buFontTx/>
              <a:buAutoNum type="arabicParenR"/>
            </a:pPr>
            <a:r>
              <a:rPr lang="en-GB" sz="2800" dirty="0">
                <a:solidFill>
                  <a:prstClr val="black"/>
                </a:solidFill>
              </a:rPr>
              <a:t>You lose – you stay the same. You win – you evolve!</a:t>
            </a:r>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4008" y="1374918"/>
            <a:ext cx="1578415" cy="1504755"/>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3599" y="405218"/>
            <a:ext cx="2354125" cy="1564150"/>
          </a:xfrm>
          <a:prstGeom prst="rect">
            <a:avLst/>
          </a:prstGeom>
        </p:spPr>
      </p:pic>
    </p:spTree>
    <p:extLst>
      <p:ext uri="{BB962C8B-B14F-4D97-AF65-F5344CB8AC3E}">
        <p14:creationId xmlns:p14="http://schemas.microsoft.com/office/powerpoint/2010/main" val="242201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Title 9"/>
          <p:cNvSpPr>
            <a:spLocks noGrp="1"/>
          </p:cNvSpPr>
          <p:nvPr>
            <p:ph type="title"/>
          </p:nvPr>
        </p:nvSpPr>
        <p:spPr>
          <a:xfrm>
            <a:off x="609600" y="1291106"/>
            <a:ext cx="7886700" cy="660401"/>
          </a:xfrm>
        </p:spPr>
        <p:txBody>
          <a:bodyPr>
            <a:normAutofit/>
          </a:bodyPr>
          <a:lstStyle/>
          <a:p>
            <a:r>
              <a:rPr lang="en-GB" sz="3600" dirty="0" smtClean="0">
                <a:latin typeface="MV Boli" panose="02000500030200090000" pitchFamily="2" charset="0"/>
                <a:cs typeface="MV Boli" panose="02000500030200090000" pitchFamily="2" charset="0"/>
              </a:rPr>
              <a:t>Inspection findings 1993 - …</a:t>
            </a:r>
            <a:endParaRPr lang="en-GB" sz="3600" dirty="0">
              <a:latin typeface="MV Boli" panose="02000500030200090000" pitchFamily="2" charset="0"/>
              <a:cs typeface="MV Boli" panose="02000500030200090000" pitchFamily="2" charset="0"/>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338208" y="321714"/>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Content Placeholder 2"/>
          <p:cNvSpPr txBox="1">
            <a:spLocks/>
          </p:cNvSpPr>
          <p:nvPr/>
        </p:nvSpPr>
        <p:spPr>
          <a:xfrm>
            <a:off x="457200" y="1417638"/>
            <a:ext cx="8229600"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solidFill>
                <a:srgbClr val="002060"/>
              </a:solidFill>
              <a:latin typeface="Arial" panose="020B0604020202020204" pitchFamily="34" charset="0"/>
              <a:cs typeface="Arial" panose="020B0604020202020204" pitchFamily="34" charset="0"/>
            </a:endParaRPr>
          </a:p>
        </p:txBody>
      </p:sp>
      <p:sp>
        <p:nvSpPr>
          <p:cNvPr id="13" name="Content Placeholder 6"/>
          <p:cNvSpPr txBox="1">
            <a:spLocks/>
          </p:cNvSpPr>
          <p:nvPr/>
        </p:nvSpPr>
        <p:spPr>
          <a:xfrm>
            <a:off x="457200" y="2078039"/>
            <a:ext cx="7886700"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GB" i="1" dirty="0" smtClean="0"/>
              <a:t>“Overall there is </a:t>
            </a:r>
            <a:r>
              <a:rPr lang="en-GB" b="1" i="1" dirty="0" smtClean="0"/>
              <a:t>insufficient emphasis </a:t>
            </a:r>
            <a:r>
              <a:rPr lang="en-GB" i="1" dirty="0" smtClean="0"/>
              <a:t>on helping students to </a:t>
            </a:r>
            <a:r>
              <a:rPr lang="en-GB" b="1" i="1" dirty="0" smtClean="0"/>
              <a:t>use the language spontaneously </a:t>
            </a:r>
            <a:r>
              <a:rPr lang="en-GB" i="1" dirty="0" smtClean="0"/>
              <a:t>for </a:t>
            </a:r>
            <a:r>
              <a:rPr lang="en-GB" b="1" i="1" dirty="0" smtClean="0"/>
              <a:t>real situations</a:t>
            </a:r>
            <a:r>
              <a:rPr lang="en-GB" i="1" dirty="0" smtClean="0"/>
              <a:t>.  Consequently </a:t>
            </a:r>
            <a:r>
              <a:rPr lang="en-GB" b="1" i="1" dirty="0" smtClean="0"/>
              <a:t>too few students </a:t>
            </a:r>
            <a:r>
              <a:rPr lang="en-GB" i="1" dirty="0" smtClean="0"/>
              <a:t>could speak creatively, or beyond the topic they were studying, by </a:t>
            </a:r>
            <a:r>
              <a:rPr lang="en-GB" b="1" i="1" dirty="0" smtClean="0"/>
              <a:t>making up their own sentences in an unrehearsed situation.</a:t>
            </a:r>
            <a:r>
              <a:rPr lang="en-GB" i="1" dirty="0" smtClean="0"/>
              <a:t>” </a:t>
            </a:r>
            <a:r>
              <a:rPr lang="en-GB" sz="2400" i="1" dirty="0" smtClean="0"/>
              <a:t/>
            </a:r>
            <a:br>
              <a:rPr lang="en-GB" sz="2400" i="1" dirty="0" smtClean="0"/>
            </a:br>
            <a:r>
              <a:rPr lang="en-GB" sz="2400" dirty="0" smtClean="0"/>
              <a:t>(OFSTED, 2008, p.12)</a:t>
            </a:r>
            <a:br>
              <a:rPr lang="en-GB" sz="2400" dirty="0" smtClean="0"/>
            </a:br>
            <a:r>
              <a:rPr lang="en-US" sz="3600" dirty="0" smtClean="0"/>
              <a:t/>
            </a:r>
            <a:br>
              <a:rPr lang="en-US" sz="3600" dirty="0" smtClean="0"/>
            </a:br>
            <a:r>
              <a:rPr lang="en-US" i="1" dirty="0" smtClean="0"/>
              <a:t>“</a:t>
            </a:r>
            <a:r>
              <a:rPr lang="en-GB" i="1" dirty="0" smtClean="0"/>
              <a:t>In many of the secondary schools visited, </a:t>
            </a:r>
            <a:r>
              <a:rPr lang="en-GB" b="1" i="1" dirty="0" smtClean="0"/>
              <a:t>opportunities</a:t>
            </a:r>
            <a:r>
              <a:rPr lang="en-GB" i="1" dirty="0" smtClean="0"/>
              <a:t> for students to listen to </a:t>
            </a:r>
            <a:r>
              <a:rPr lang="en-GB" b="1" i="1" dirty="0" smtClean="0"/>
              <a:t>and communicate in the target language were often limited</a:t>
            </a:r>
            <a:r>
              <a:rPr lang="en-GB" i="1" dirty="0" smtClean="0"/>
              <a:t> by many teachers’ unpreparedness to use it.  Too often, students were not taught how to respond to everyday requests and thus </a:t>
            </a:r>
            <a:r>
              <a:rPr lang="en-GB" b="1" i="1" dirty="0" smtClean="0"/>
              <a:t>routine work in the target language </a:t>
            </a:r>
            <a:r>
              <a:rPr lang="en-GB" i="1" dirty="0" smtClean="0"/>
              <a:t>and </a:t>
            </a:r>
            <a:r>
              <a:rPr lang="en-GB" b="1" i="1" dirty="0" smtClean="0"/>
              <a:t>opportunities to use it spontaneously were too few.</a:t>
            </a:r>
            <a:r>
              <a:rPr lang="en-GB" i="1" dirty="0" smtClean="0"/>
              <a:t>” </a:t>
            </a:r>
            <a:r>
              <a:rPr lang="en-GB" sz="2400" dirty="0" smtClean="0"/>
              <a:t>(OFSTED, 2011, p.6).  </a:t>
            </a:r>
            <a:endParaRPr lang="en-US" sz="3200" dirty="0"/>
          </a:p>
        </p:txBody>
      </p:sp>
    </p:spTree>
    <p:extLst>
      <p:ext uri="{BB962C8B-B14F-4D97-AF65-F5344CB8AC3E}">
        <p14:creationId xmlns:p14="http://schemas.microsoft.com/office/powerpoint/2010/main" val="805942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a:xfrm>
            <a:off x="190500" y="3513138"/>
            <a:ext cx="6858000" cy="1655762"/>
          </a:xfrm>
        </p:spPr>
        <p:txBody>
          <a:bodyPr/>
          <a:lstStyle/>
          <a:p>
            <a:endParaRPr lang="en-GB"/>
          </a:p>
        </p:txBody>
      </p:sp>
      <p:sp>
        <p:nvSpPr>
          <p:cNvPr id="4" name="Rounded Rectangle 3"/>
          <p:cNvSpPr/>
          <p:nvPr/>
        </p:nvSpPr>
        <p:spPr>
          <a:xfrm>
            <a:off x="127000" y="100013"/>
            <a:ext cx="8851900" cy="66675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338208" y="321714"/>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Rectangle 6"/>
          <p:cNvSpPr/>
          <p:nvPr/>
        </p:nvSpPr>
        <p:spPr>
          <a:xfrm rot="21285827">
            <a:off x="2232552" y="2128359"/>
            <a:ext cx="654078" cy="93948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288000" rtlCol="0" anchor="ctr"/>
          <a:lstStyle/>
          <a:p>
            <a:pPr algn="ctr"/>
            <a:r>
              <a:rPr lang="en-GB" sz="8800" dirty="0" smtClean="0">
                <a:solidFill>
                  <a:prstClr val="white"/>
                </a:solidFill>
                <a:latin typeface="Bauhaus 93" panose="04030905020B02020C02" pitchFamily="82" charset="0"/>
              </a:rPr>
              <a:t>e</a:t>
            </a:r>
            <a:endParaRPr lang="en-GB" sz="8800" dirty="0">
              <a:solidFill>
                <a:prstClr val="white"/>
              </a:solidFill>
              <a:latin typeface="Bauhaus 93" panose="04030905020B02020C02" pitchFamily="82" charset="0"/>
            </a:endParaRPr>
          </a:p>
        </p:txBody>
      </p:sp>
      <p:sp>
        <p:nvSpPr>
          <p:cNvPr id="10" name="Rectangle 9"/>
          <p:cNvSpPr/>
          <p:nvPr/>
        </p:nvSpPr>
        <p:spPr>
          <a:xfrm rot="21282655">
            <a:off x="5829857" y="1982101"/>
            <a:ext cx="619691" cy="86768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36000" rtlCol="0" anchor="ctr"/>
          <a:lstStyle/>
          <a:p>
            <a:pPr algn="ctr"/>
            <a:r>
              <a:rPr lang="en-GB" sz="8800" dirty="0" smtClean="0">
                <a:solidFill>
                  <a:prstClr val="white"/>
                </a:solidFill>
                <a:latin typeface="Arial Black" panose="020B0A04020102020204" pitchFamily="34" charset="0"/>
              </a:rPr>
              <a:t>t</a:t>
            </a:r>
            <a:endParaRPr lang="en-GB" sz="8800" dirty="0">
              <a:solidFill>
                <a:prstClr val="white"/>
              </a:solidFill>
              <a:latin typeface="Arial Black" panose="020B0A04020102020204" pitchFamily="34" charset="0"/>
            </a:endParaRPr>
          </a:p>
        </p:txBody>
      </p:sp>
      <p:sp>
        <p:nvSpPr>
          <p:cNvPr id="11" name="Rectangle 10"/>
          <p:cNvSpPr/>
          <p:nvPr/>
        </p:nvSpPr>
        <p:spPr>
          <a:xfrm rot="450516">
            <a:off x="5704137" y="3674674"/>
            <a:ext cx="724573" cy="95836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dirty="0">
                <a:solidFill>
                  <a:prstClr val="white"/>
                </a:solidFill>
                <a:latin typeface="AR DELANEY" panose="02000000000000000000" pitchFamily="2" charset="0"/>
              </a:rPr>
              <a:t>?</a:t>
            </a:r>
            <a:endParaRPr lang="en-GB" sz="8800" dirty="0">
              <a:solidFill>
                <a:prstClr val="white"/>
              </a:solidFill>
              <a:latin typeface="AR DELANEY" panose="02000000000000000000" pitchFamily="2" charset="0"/>
            </a:endParaRPr>
          </a:p>
        </p:txBody>
      </p:sp>
      <p:sp>
        <p:nvSpPr>
          <p:cNvPr id="12" name="Rectangle 11"/>
          <p:cNvSpPr/>
          <p:nvPr/>
        </p:nvSpPr>
        <p:spPr>
          <a:xfrm rot="422712">
            <a:off x="1326273" y="1985764"/>
            <a:ext cx="778434" cy="9583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72000" rtlCol="0" anchor="ctr"/>
          <a:lstStyle/>
          <a:p>
            <a:pPr algn="ctr"/>
            <a:r>
              <a:rPr lang="en-GB" sz="8800" dirty="0" smtClean="0">
                <a:solidFill>
                  <a:srgbClr val="7030A0"/>
                </a:solidFill>
                <a:latin typeface="AR ESSENCE" panose="02000000000000000000" pitchFamily="2" charset="0"/>
              </a:rPr>
              <a:t>R</a:t>
            </a:r>
            <a:endParaRPr lang="en-GB" sz="8800" dirty="0">
              <a:solidFill>
                <a:srgbClr val="7030A0"/>
              </a:solidFill>
              <a:latin typeface="AR ESSENCE" panose="02000000000000000000" pitchFamily="2" charset="0"/>
            </a:endParaRPr>
          </a:p>
        </p:txBody>
      </p:sp>
      <p:sp>
        <p:nvSpPr>
          <p:cNvPr id="14" name="Rectangle 13"/>
          <p:cNvSpPr/>
          <p:nvPr/>
        </p:nvSpPr>
        <p:spPr>
          <a:xfrm rot="20946529">
            <a:off x="2614705" y="3699133"/>
            <a:ext cx="671170" cy="87563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324000" rtlCol="0" anchor="ctr"/>
          <a:lstStyle/>
          <a:p>
            <a:pPr algn="ctr"/>
            <a:r>
              <a:rPr lang="en-GB" sz="11500" dirty="0" smtClean="0">
                <a:solidFill>
                  <a:prstClr val="white"/>
                </a:solidFill>
                <a:latin typeface="AR DARLING" panose="02000000000000000000" pitchFamily="2" charset="0"/>
              </a:rPr>
              <a:t>t</a:t>
            </a:r>
            <a:endParaRPr lang="en-GB" sz="11500" dirty="0">
              <a:solidFill>
                <a:prstClr val="white"/>
              </a:solidFill>
              <a:latin typeface="AR DARLING" panose="02000000000000000000" pitchFamily="2" charset="0"/>
            </a:endParaRPr>
          </a:p>
        </p:txBody>
      </p:sp>
      <p:sp>
        <p:nvSpPr>
          <p:cNvPr id="16" name="Rectangle 15"/>
          <p:cNvSpPr/>
          <p:nvPr/>
        </p:nvSpPr>
        <p:spPr>
          <a:xfrm rot="21292755">
            <a:off x="3805505" y="1886143"/>
            <a:ext cx="825035" cy="92579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r>
              <a:rPr lang="en-GB" sz="8000" b="1" dirty="0" smtClean="0">
                <a:solidFill>
                  <a:srgbClr val="FFC000">
                    <a:lumMod val="60000"/>
                    <a:lumOff val="40000"/>
                  </a:srgbClr>
                </a:solidFill>
                <a:latin typeface="AR CENA" panose="02000000000000000000" pitchFamily="2" charset="0"/>
                <a:cs typeface="MV Boli" panose="02000500030200090000" pitchFamily="2" charset="0"/>
              </a:rPr>
              <a:t>d</a:t>
            </a:r>
            <a:endParaRPr lang="en-GB" sz="8000" b="1" dirty="0">
              <a:solidFill>
                <a:srgbClr val="FFC000">
                  <a:lumMod val="60000"/>
                  <a:lumOff val="40000"/>
                </a:srgbClr>
              </a:solidFill>
              <a:latin typeface="AR CENA" panose="02000000000000000000" pitchFamily="2" charset="0"/>
              <a:cs typeface="MV Boli" panose="02000500030200090000" pitchFamily="2" charset="0"/>
            </a:endParaRPr>
          </a:p>
        </p:txBody>
      </p:sp>
      <p:sp>
        <p:nvSpPr>
          <p:cNvPr id="17" name="Rectangle 16"/>
          <p:cNvSpPr/>
          <p:nvPr/>
        </p:nvSpPr>
        <p:spPr>
          <a:xfrm rot="21285827">
            <a:off x="4283636" y="3484760"/>
            <a:ext cx="457200" cy="1193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800" dirty="0" smtClean="0">
                <a:solidFill>
                  <a:srgbClr val="CC0099"/>
                </a:solidFill>
                <a:latin typeface="Bauhaus 93" panose="04030905020B02020C02" pitchFamily="82" charset="0"/>
              </a:rPr>
              <a:t>l</a:t>
            </a:r>
            <a:endParaRPr lang="en-GB" sz="8800" dirty="0">
              <a:solidFill>
                <a:srgbClr val="CC0099"/>
              </a:solidFill>
              <a:latin typeface="Bauhaus 93" panose="04030905020B02020C02" pitchFamily="82" charset="0"/>
            </a:endParaRPr>
          </a:p>
        </p:txBody>
      </p:sp>
      <p:sp>
        <p:nvSpPr>
          <p:cNvPr id="18" name="Rectangle 17"/>
          <p:cNvSpPr/>
          <p:nvPr/>
        </p:nvSpPr>
        <p:spPr>
          <a:xfrm rot="21082250">
            <a:off x="2981066" y="2176879"/>
            <a:ext cx="731838" cy="76077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80000" rtlCol="0" anchor="ctr"/>
          <a:lstStyle/>
          <a:p>
            <a:pPr algn="ctr"/>
            <a:r>
              <a:rPr lang="en-GB" sz="8000" dirty="0" smtClean="0">
                <a:solidFill>
                  <a:prstClr val="white">
                    <a:lumMod val="95000"/>
                  </a:prstClr>
                </a:solidFill>
                <a:latin typeface="AR DARLING" panose="02000000000000000000" pitchFamily="2" charset="0"/>
              </a:rPr>
              <a:t>a</a:t>
            </a:r>
            <a:endParaRPr lang="en-GB" sz="8000" dirty="0">
              <a:solidFill>
                <a:prstClr val="white">
                  <a:lumMod val="95000"/>
                </a:prstClr>
              </a:solidFill>
              <a:latin typeface="AR DARLING" panose="02000000000000000000" pitchFamily="2" charset="0"/>
            </a:endParaRPr>
          </a:p>
        </p:txBody>
      </p:sp>
      <p:sp>
        <p:nvSpPr>
          <p:cNvPr id="19" name="Rectangle 18"/>
          <p:cNvSpPr/>
          <p:nvPr/>
        </p:nvSpPr>
        <p:spPr>
          <a:xfrm rot="350424">
            <a:off x="3419618" y="3791995"/>
            <a:ext cx="739305" cy="76473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44000" rtlCol="0" anchor="ctr"/>
          <a:lstStyle/>
          <a:p>
            <a:pPr algn="ctr"/>
            <a:r>
              <a:rPr lang="en-GB" sz="8000" dirty="0" smtClean="0">
                <a:solidFill>
                  <a:srgbClr val="002060"/>
                </a:solidFill>
                <a:latin typeface="Arial Black" panose="020B0A04020102020204" pitchFamily="34" charset="0"/>
              </a:rPr>
              <a:t>a</a:t>
            </a:r>
            <a:endParaRPr lang="en-GB" sz="8000" dirty="0">
              <a:solidFill>
                <a:srgbClr val="002060"/>
              </a:solidFill>
              <a:latin typeface="Arial Black" panose="020B0A04020102020204" pitchFamily="34" charset="0"/>
            </a:endParaRPr>
          </a:p>
        </p:txBody>
      </p:sp>
      <p:sp>
        <p:nvSpPr>
          <p:cNvPr id="21" name="Rectangle 20"/>
          <p:cNvSpPr/>
          <p:nvPr/>
        </p:nvSpPr>
        <p:spPr>
          <a:xfrm rot="350424">
            <a:off x="6554808" y="2124738"/>
            <a:ext cx="675469" cy="7436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r>
              <a:rPr lang="en-GB" sz="8000" dirty="0" smtClean="0">
                <a:solidFill>
                  <a:srgbClr val="E7E6E6">
                    <a:lumMod val="25000"/>
                  </a:srgbClr>
                </a:solidFill>
                <a:latin typeface="AR DELANEY" panose="02000000000000000000" pitchFamily="2" charset="0"/>
              </a:rPr>
              <a:t>o</a:t>
            </a:r>
            <a:endParaRPr lang="en-GB" sz="8000" dirty="0">
              <a:solidFill>
                <a:srgbClr val="E7E6E6">
                  <a:lumMod val="25000"/>
                </a:srgbClr>
              </a:solidFill>
              <a:latin typeface="AR DELANEY" panose="02000000000000000000" pitchFamily="2" charset="0"/>
            </a:endParaRPr>
          </a:p>
        </p:txBody>
      </p:sp>
      <p:sp>
        <p:nvSpPr>
          <p:cNvPr id="22" name="Rectangle 21"/>
          <p:cNvSpPr/>
          <p:nvPr/>
        </p:nvSpPr>
        <p:spPr>
          <a:xfrm rot="21177533">
            <a:off x="4912390" y="3699134"/>
            <a:ext cx="675469" cy="8756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44000" rtlCol="0" anchor="ctr"/>
          <a:lstStyle/>
          <a:p>
            <a:pPr algn="ctr"/>
            <a:r>
              <a:rPr lang="en-GB" sz="8000" dirty="0" smtClean="0">
                <a:solidFill>
                  <a:srgbClr val="4472C4">
                    <a:lumMod val="75000"/>
                  </a:srgbClr>
                </a:solidFill>
                <a:latin typeface="AR DARLING" panose="02000000000000000000" pitchFamily="2" charset="0"/>
              </a:rPr>
              <a:t>k</a:t>
            </a:r>
            <a:endParaRPr lang="en-GB" sz="8000" dirty="0">
              <a:solidFill>
                <a:srgbClr val="4472C4">
                  <a:lumMod val="75000"/>
                </a:srgbClr>
              </a:solidFill>
              <a:latin typeface="AR DARLING" panose="02000000000000000000" pitchFamily="2" charset="0"/>
            </a:endParaRPr>
          </a:p>
        </p:txBody>
      </p:sp>
      <p:sp>
        <p:nvSpPr>
          <p:cNvPr id="23" name="Rectangle 22"/>
          <p:cNvSpPr/>
          <p:nvPr/>
        </p:nvSpPr>
        <p:spPr>
          <a:xfrm rot="350424">
            <a:off x="4749386" y="2057941"/>
            <a:ext cx="521162" cy="98317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432000" rtlCol="0" anchor="ctr"/>
          <a:lstStyle/>
          <a:p>
            <a:pPr algn="ctr"/>
            <a:r>
              <a:rPr lang="en-GB" sz="8000" dirty="0" smtClean="0">
                <a:solidFill>
                  <a:srgbClr val="FF0000"/>
                </a:solidFill>
                <a:latin typeface="Bauhaus 93" panose="04030905020B02020C02" pitchFamily="82" charset="0"/>
              </a:rPr>
              <a:t>y</a:t>
            </a:r>
            <a:endParaRPr lang="en-GB" sz="8000" dirty="0">
              <a:solidFill>
                <a:srgbClr val="FF0000"/>
              </a:solidFill>
              <a:latin typeface="Bauhaus 93" panose="04030905020B02020C02" pitchFamily="82" charset="0"/>
            </a:endParaRPr>
          </a:p>
        </p:txBody>
      </p:sp>
      <p:sp>
        <p:nvSpPr>
          <p:cNvPr id="20" name="TextBox 19"/>
          <p:cNvSpPr txBox="1"/>
          <p:nvPr/>
        </p:nvSpPr>
        <p:spPr>
          <a:xfrm>
            <a:off x="681547" y="5353967"/>
            <a:ext cx="7184036" cy="1200329"/>
          </a:xfrm>
          <a:prstGeom prst="rect">
            <a:avLst/>
          </a:prstGeom>
          <a:noFill/>
        </p:spPr>
        <p:txBody>
          <a:bodyPr wrap="square" rtlCol="0">
            <a:spAutoFit/>
          </a:bodyPr>
          <a:lstStyle/>
          <a:p>
            <a:r>
              <a:rPr lang="en-GB" dirty="0" smtClean="0"/>
              <a:t>My website: </a:t>
            </a:r>
            <a:r>
              <a:rPr lang="en-GB" dirty="0" smtClean="0">
                <a:hlinkClick r:id="rId5"/>
              </a:rPr>
              <a:t>www.rachelhawkes.com</a:t>
            </a:r>
            <a:r>
              <a:rPr lang="en-GB" dirty="0" smtClean="0"/>
              <a:t> </a:t>
            </a:r>
            <a:br>
              <a:rPr lang="en-GB" dirty="0" smtClean="0"/>
            </a:br>
            <a:r>
              <a:rPr lang="en-GB" dirty="0" smtClean="0"/>
              <a:t>My email: </a:t>
            </a:r>
            <a:r>
              <a:rPr lang="en-GB" dirty="0" smtClean="0">
                <a:hlinkClick r:id="rId6"/>
              </a:rPr>
              <a:t>rhawkes@comberton.cambs.sch.uk</a:t>
            </a:r>
            <a:r>
              <a:rPr lang="en-GB" dirty="0" smtClean="0"/>
              <a:t> </a:t>
            </a:r>
            <a:br>
              <a:rPr lang="en-GB" dirty="0" smtClean="0"/>
            </a:br>
            <a:r>
              <a:rPr lang="en-GB" dirty="0" smtClean="0"/>
              <a:t>This presentation and handouts: </a:t>
            </a:r>
            <a:r>
              <a:rPr lang="en-GB" dirty="0" smtClean="0">
                <a:hlinkClick r:id="rId7"/>
              </a:rPr>
              <a:t>http://www.rachelhawkes.com/PandT/Speaking/Speaking.php</a:t>
            </a:r>
            <a:r>
              <a:rPr lang="en-GB" dirty="0" smtClean="0"/>
              <a:t> </a:t>
            </a:r>
            <a:endParaRPr lang="en-GB" dirty="0"/>
          </a:p>
        </p:txBody>
      </p:sp>
    </p:spTree>
    <p:extLst>
      <p:ext uri="{BB962C8B-B14F-4D97-AF65-F5344CB8AC3E}">
        <p14:creationId xmlns:p14="http://schemas.microsoft.com/office/powerpoint/2010/main" val="40258089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8789" y="71303"/>
            <a:ext cx="8886422" cy="6645498"/>
          </a:xfrm>
          <a:prstGeom prst="roundRect">
            <a:avLst/>
          </a:prstGeom>
          <a:solidFill>
            <a:schemeClr val="bg1"/>
          </a:solidFill>
          <a:ln w="57150">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Segoe Print" panose="02000600000000000000" pitchFamily="2" charset="0"/>
            </a:endParaRPr>
          </a:p>
        </p:txBody>
      </p:sp>
      <p:graphicFrame>
        <p:nvGraphicFramePr>
          <p:cNvPr id="4" name="Table 3"/>
          <p:cNvGraphicFramePr>
            <a:graphicFrameLocks noGrp="1"/>
          </p:cNvGraphicFramePr>
          <p:nvPr>
            <p:extLst/>
          </p:nvPr>
        </p:nvGraphicFramePr>
        <p:xfrm>
          <a:off x="1989033" y="1367928"/>
          <a:ext cx="5159911" cy="4239768"/>
        </p:xfrm>
        <a:graphic>
          <a:graphicData uri="http://schemas.openxmlformats.org/drawingml/2006/table">
            <a:tbl>
              <a:tblPr firstRow="1" firstCol="1" bandRow="1">
                <a:tableStyleId>{5940675A-B579-460E-94D1-54222C63F5DA}</a:tableStyleId>
              </a:tblPr>
              <a:tblGrid>
                <a:gridCol w="1123135"/>
                <a:gridCol w="1285908"/>
                <a:gridCol w="1595178"/>
                <a:gridCol w="1155690"/>
              </a:tblGrid>
              <a:tr h="190500">
                <a:tc>
                  <a:txBody>
                    <a:bodyPr/>
                    <a:lstStyle/>
                    <a:p>
                      <a:pPr algn="ctr">
                        <a:lnSpc>
                          <a:spcPct val="107000"/>
                        </a:lnSpc>
                        <a:spcAft>
                          <a:spcPts val="0"/>
                        </a:spcAft>
                      </a:pPr>
                      <a:r>
                        <a:rPr lang="en-GB" sz="2000" dirty="0">
                          <a:effectLst/>
                          <a:latin typeface="Arial" panose="020B0604020202020204" pitchFamily="34" charset="0"/>
                          <a:cs typeface="Arial" panose="020B0604020202020204" pitchFamily="34" charset="0"/>
                        </a:rPr>
                        <a:t>Year</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Hours of tuition</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Cumulative hours</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CEFR Level</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3</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dirty="0" smtClean="0">
                          <a:effectLst/>
                          <a:latin typeface="Arial" panose="020B0604020202020204" pitchFamily="34" charset="0"/>
                          <a:cs typeface="Arial" panose="020B0604020202020204" pitchFamily="34" charset="0"/>
                        </a:rPr>
                        <a:t>19*</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19</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 </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4</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dirty="0" smtClean="0">
                          <a:effectLst/>
                          <a:latin typeface="Arial" panose="020B0604020202020204" pitchFamily="34" charset="0"/>
                          <a:cs typeface="Arial" panose="020B0604020202020204" pitchFamily="34" charset="0"/>
                        </a:rPr>
                        <a:t>19*</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38</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 </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5</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dirty="0" smtClean="0">
                          <a:effectLst/>
                          <a:latin typeface="Arial" panose="020B0604020202020204" pitchFamily="34" charset="0"/>
                          <a:cs typeface="Arial" panose="020B0604020202020204" pitchFamily="34" charset="0"/>
                        </a:rPr>
                        <a:t>38*</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76</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 </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6</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dirty="0" smtClean="0">
                          <a:effectLst/>
                          <a:latin typeface="Arial" panose="020B0604020202020204" pitchFamily="34" charset="0"/>
                          <a:cs typeface="Arial" panose="020B0604020202020204" pitchFamily="34" charset="0"/>
                        </a:rPr>
                        <a:t>38*</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114</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A1</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7</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95</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209</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A2</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8</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95</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304</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A2+</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9</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95</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399</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 </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10</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95</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494</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B1</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11</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95</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589</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 </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12</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190</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779</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B2</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90500">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13</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190</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a:effectLst/>
                          <a:latin typeface="Arial" panose="020B0604020202020204" pitchFamily="34" charset="0"/>
                          <a:cs typeface="Arial" panose="020B0604020202020204" pitchFamily="34" charset="0"/>
                        </a:rPr>
                        <a:t>969</a:t>
                      </a:r>
                      <a:endParaRPr lang="en-GB"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n-GB" sz="2000" dirty="0">
                          <a:effectLst/>
                          <a:latin typeface="Arial" panose="020B0604020202020204" pitchFamily="34" charset="0"/>
                          <a:cs typeface="Arial" panose="020B0604020202020204" pitchFamily="34" charset="0"/>
                        </a:rPr>
                        <a:t>C1</a:t>
                      </a:r>
                      <a:endParaRPr lang="en-GB"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sp>
        <p:nvSpPr>
          <p:cNvPr id="6" name="TextBox 5"/>
          <p:cNvSpPr txBox="1"/>
          <p:nvPr/>
        </p:nvSpPr>
        <p:spPr>
          <a:xfrm>
            <a:off x="771896" y="427512"/>
            <a:ext cx="7742712" cy="523220"/>
          </a:xfrm>
          <a:prstGeom prst="rect">
            <a:avLst/>
          </a:prstGeom>
          <a:noFill/>
        </p:spPr>
        <p:txBody>
          <a:bodyPr wrap="square" rtlCol="0">
            <a:spAutoFit/>
          </a:bodyPr>
          <a:lstStyle/>
          <a:p>
            <a:r>
              <a:rPr lang="en-GB" sz="2800" b="1" dirty="0">
                <a:solidFill>
                  <a:prstClr val="black"/>
                </a:solidFill>
                <a:latin typeface="Arial" panose="020B0604020202020204" pitchFamily="34" charset="0"/>
                <a:cs typeface="Arial" panose="020B0604020202020204" pitchFamily="34" charset="0"/>
              </a:rPr>
              <a:t>Progression and Guided Learning Hours</a:t>
            </a:r>
          </a:p>
        </p:txBody>
      </p:sp>
      <p:sp>
        <p:nvSpPr>
          <p:cNvPr id="7" name="TextBox 6"/>
          <p:cNvSpPr txBox="1"/>
          <p:nvPr/>
        </p:nvSpPr>
        <p:spPr>
          <a:xfrm>
            <a:off x="771896" y="5854535"/>
            <a:ext cx="7647709" cy="646331"/>
          </a:xfrm>
          <a:prstGeom prst="rect">
            <a:avLst/>
          </a:prstGeom>
          <a:noFill/>
        </p:spPr>
        <p:txBody>
          <a:bodyPr wrap="square" rtlCol="0">
            <a:spAutoFit/>
          </a:bodyPr>
          <a:lstStyle/>
          <a:p>
            <a:r>
              <a:rPr lang="en-GB" i="1" dirty="0">
                <a:solidFill>
                  <a:prstClr val="black"/>
                </a:solidFill>
                <a:latin typeface="Arial" panose="020B0604020202020204" pitchFamily="34" charset="0"/>
                <a:cs typeface="Arial" panose="020B0604020202020204" pitchFamily="34" charset="0"/>
              </a:rPr>
              <a:t>*Figures based on 30 minutes per week at Y3 and Y4, 60 minutes at Y5 and Y6</a:t>
            </a:r>
          </a:p>
        </p:txBody>
      </p:sp>
    </p:spTree>
    <p:extLst>
      <p:ext uri="{BB962C8B-B14F-4D97-AF65-F5344CB8AC3E}">
        <p14:creationId xmlns:p14="http://schemas.microsoft.com/office/powerpoint/2010/main" val="22679873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Title 9"/>
          <p:cNvSpPr>
            <a:spLocks noGrp="1"/>
          </p:cNvSpPr>
          <p:nvPr>
            <p:ph type="title"/>
          </p:nvPr>
        </p:nvSpPr>
        <p:spPr>
          <a:xfrm>
            <a:off x="628650" y="1030288"/>
            <a:ext cx="7886700" cy="660401"/>
          </a:xfrm>
        </p:spPr>
        <p:txBody>
          <a:bodyPr>
            <a:normAutofit fontScale="90000"/>
          </a:bodyPr>
          <a:lstStyle/>
          <a:p>
            <a:r>
              <a:rPr lang="en-GB" dirty="0" smtClean="0">
                <a:latin typeface="MV Boli" panose="02000500030200090000" pitchFamily="2" charset="0"/>
                <a:cs typeface="MV Boli" panose="02000500030200090000" pitchFamily="2" charset="0"/>
              </a:rPr>
              <a:t>What is spontaneous talk?</a:t>
            </a:r>
            <a:endParaRPr lang="en-GB" dirty="0">
              <a:latin typeface="MV Boli" panose="02000500030200090000" pitchFamily="2" charset="0"/>
              <a:cs typeface="MV Boli" panose="02000500030200090000" pitchFamily="2" charset="0"/>
            </a:endParaRPr>
          </a:p>
        </p:txBody>
      </p:sp>
      <p:sp>
        <p:nvSpPr>
          <p:cNvPr id="11" name="Content Placeholder 10"/>
          <p:cNvSpPr>
            <a:spLocks noGrp="1"/>
          </p:cNvSpPr>
          <p:nvPr>
            <p:ph idx="1"/>
          </p:nvPr>
        </p:nvSpPr>
        <p:spPr/>
        <p:txBody>
          <a:bodyPr>
            <a:normAutofit/>
          </a:bodyPr>
          <a:lstStyle/>
          <a:p>
            <a:r>
              <a:rPr lang="en-GB" dirty="0" smtClean="0"/>
              <a:t>unrehearsed (conversational) </a:t>
            </a:r>
            <a:r>
              <a:rPr lang="en-GB" dirty="0"/>
              <a:t>exchanges, </a:t>
            </a:r>
            <a:r>
              <a:rPr lang="en-GB" dirty="0" smtClean="0"/>
              <a:t>in which </a:t>
            </a:r>
            <a:r>
              <a:rPr lang="en-GB" dirty="0"/>
              <a:t>teachers will not know exactly what language the students will produce in the interactions. </a:t>
            </a:r>
            <a:endParaRPr lang="en-GB" dirty="0" smtClean="0"/>
          </a:p>
          <a:p>
            <a:r>
              <a:rPr lang="en-GB" dirty="0"/>
              <a:t>i</a:t>
            </a:r>
            <a:r>
              <a:rPr lang="en-GB" dirty="0" smtClean="0"/>
              <a:t>nteractions in which the </a:t>
            </a:r>
            <a:r>
              <a:rPr lang="en-GB" dirty="0"/>
              <a:t>speaker, whether teacher or learner, </a:t>
            </a:r>
            <a:r>
              <a:rPr lang="en-GB" dirty="0" smtClean="0"/>
              <a:t>only has something </a:t>
            </a:r>
            <a:r>
              <a:rPr lang="en-GB" dirty="0"/>
              <a:t>to say as a result of having heard and understood what has been said previously, and this will involve listening and understanding. </a:t>
            </a:r>
            <a:endParaRPr lang="en-GB" dirty="0" smtClean="0"/>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338208" y="321714"/>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Content Placeholder 2"/>
          <p:cNvSpPr txBox="1">
            <a:spLocks/>
          </p:cNvSpPr>
          <p:nvPr/>
        </p:nvSpPr>
        <p:spPr>
          <a:xfrm>
            <a:off x="457200" y="1417638"/>
            <a:ext cx="8229600"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411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Title 9"/>
          <p:cNvSpPr>
            <a:spLocks noGrp="1"/>
          </p:cNvSpPr>
          <p:nvPr>
            <p:ph type="title"/>
          </p:nvPr>
        </p:nvSpPr>
        <p:spPr>
          <a:xfrm>
            <a:off x="629841" y="1042988"/>
            <a:ext cx="7886700" cy="647701"/>
          </a:xfrm>
        </p:spPr>
        <p:txBody>
          <a:bodyPr>
            <a:normAutofit fontScale="90000"/>
          </a:bodyPr>
          <a:lstStyle/>
          <a:p>
            <a:r>
              <a:rPr lang="en-GB" dirty="0" smtClean="0">
                <a:latin typeface="MV Boli" panose="02000500030200090000" pitchFamily="2" charset="0"/>
                <a:cs typeface="MV Boli" panose="02000500030200090000" pitchFamily="2" charset="0"/>
              </a:rPr>
              <a:t>What is spontaneous talk?</a:t>
            </a:r>
            <a:endParaRPr lang="en-GB" dirty="0">
              <a:latin typeface="MV Boli" panose="02000500030200090000" pitchFamily="2" charset="0"/>
              <a:cs typeface="MV Boli" panose="02000500030200090000" pitchFamily="2" charset="0"/>
            </a:endParaRPr>
          </a:p>
        </p:txBody>
      </p:sp>
      <p:sp>
        <p:nvSpPr>
          <p:cNvPr id="9" name="Text Placeholder 8"/>
          <p:cNvSpPr>
            <a:spLocks noGrp="1"/>
          </p:cNvSpPr>
          <p:nvPr>
            <p:ph type="body" idx="1"/>
          </p:nvPr>
        </p:nvSpPr>
        <p:spPr>
          <a:xfrm>
            <a:off x="620913" y="1431377"/>
            <a:ext cx="3868340" cy="823912"/>
          </a:xfrm>
        </p:spPr>
        <p:txBody>
          <a:bodyPr/>
          <a:lstStyle/>
          <a:p>
            <a:r>
              <a:rPr lang="en-GB" dirty="0" smtClean="0"/>
              <a:t>Planned speaking</a:t>
            </a:r>
            <a:endParaRPr lang="en-GB" dirty="0"/>
          </a:p>
        </p:txBody>
      </p:sp>
      <p:sp>
        <p:nvSpPr>
          <p:cNvPr id="12" name="Content Placeholder 11"/>
          <p:cNvSpPr>
            <a:spLocks noGrp="1"/>
          </p:cNvSpPr>
          <p:nvPr>
            <p:ph sz="half" idx="2"/>
          </p:nvPr>
        </p:nvSpPr>
        <p:spPr>
          <a:xfrm>
            <a:off x="620913" y="2255289"/>
            <a:ext cx="3868340" cy="3684588"/>
          </a:xfrm>
        </p:spPr>
        <p:txBody>
          <a:bodyPr>
            <a:normAutofit fontScale="92500" lnSpcReduction="20000"/>
          </a:bodyPr>
          <a:lstStyle/>
          <a:p>
            <a:r>
              <a:rPr lang="en-GB" dirty="0"/>
              <a:t>f</a:t>
            </a:r>
            <a:r>
              <a:rPr lang="en-GB" dirty="0" smtClean="0"/>
              <a:t>ocus on production (S)</a:t>
            </a:r>
          </a:p>
          <a:p>
            <a:r>
              <a:rPr lang="en-GB" dirty="0"/>
              <a:t>r</a:t>
            </a:r>
            <a:r>
              <a:rPr lang="en-GB" dirty="0" smtClean="0"/>
              <a:t>ehearsal</a:t>
            </a:r>
          </a:p>
          <a:p>
            <a:r>
              <a:rPr lang="en-GB" dirty="0" smtClean="0"/>
              <a:t>prepared</a:t>
            </a:r>
          </a:p>
          <a:p>
            <a:r>
              <a:rPr lang="en-GB" dirty="0"/>
              <a:t>f</a:t>
            </a:r>
            <a:r>
              <a:rPr lang="en-GB" dirty="0" smtClean="0"/>
              <a:t>ocus on form</a:t>
            </a:r>
          </a:p>
          <a:p>
            <a:r>
              <a:rPr lang="en-GB" dirty="0"/>
              <a:t>l</a:t>
            </a:r>
            <a:r>
              <a:rPr lang="en-GB" dirty="0" smtClean="0"/>
              <a:t>earner knows what teacher will ask</a:t>
            </a:r>
          </a:p>
          <a:p>
            <a:r>
              <a:rPr lang="en-GB" dirty="0"/>
              <a:t>t</a:t>
            </a:r>
            <a:r>
              <a:rPr lang="en-GB" dirty="0" smtClean="0"/>
              <a:t>eacher knows what learner will say</a:t>
            </a:r>
          </a:p>
          <a:p>
            <a:r>
              <a:rPr lang="en-GB" dirty="0"/>
              <a:t>c</a:t>
            </a:r>
            <a:r>
              <a:rPr lang="en-GB" dirty="0" smtClean="0"/>
              <a:t>losed questions are closed</a:t>
            </a:r>
            <a:endParaRPr lang="en-GB" dirty="0"/>
          </a:p>
        </p:txBody>
      </p:sp>
      <p:sp>
        <p:nvSpPr>
          <p:cNvPr id="13" name="Text Placeholder 12"/>
          <p:cNvSpPr>
            <a:spLocks noGrp="1"/>
          </p:cNvSpPr>
          <p:nvPr>
            <p:ph type="body" sz="quarter" idx="3"/>
          </p:nvPr>
        </p:nvSpPr>
        <p:spPr>
          <a:xfrm>
            <a:off x="4620221" y="1431377"/>
            <a:ext cx="3887391" cy="823912"/>
          </a:xfrm>
        </p:spPr>
        <p:txBody>
          <a:bodyPr/>
          <a:lstStyle/>
          <a:p>
            <a:r>
              <a:rPr lang="en-GB" dirty="0" smtClean="0"/>
              <a:t>Spontaneous talking</a:t>
            </a:r>
            <a:endParaRPr lang="en-GB" dirty="0"/>
          </a:p>
        </p:txBody>
      </p:sp>
      <p:sp>
        <p:nvSpPr>
          <p:cNvPr id="14" name="Content Placeholder 13"/>
          <p:cNvSpPr>
            <a:spLocks noGrp="1"/>
          </p:cNvSpPr>
          <p:nvPr>
            <p:ph sz="quarter" idx="4"/>
          </p:nvPr>
        </p:nvSpPr>
        <p:spPr>
          <a:xfrm>
            <a:off x="4620221" y="2255289"/>
            <a:ext cx="3887391" cy="3684588"/>
          </a:xfrm>
        </p:spPr>
        <p:txBody>
          <a:bodyPr>
            <a:normAutofit fontScale="85000" lnSpcReduction="20000"/>
          </a:bodyPr>
          <a:lstStyle/>
          <a:p>
            <a:r>
              <a:rPr lang="en-GB" dirty="0"/>
              <a:t>f</a:t>
            </a:r>
            <a:r>
              <a:rPr lang="en-GB" dirty="0" smtClean="0"/>
              <a:t>ocus on interaction (L + S)</a:t>
            </a:r>
          </a:p>
          <a:p>
            <a:r>
              <a:rPr lang="en-GB" dirty="0" smtClean="0"/>
              <a:t>use</a:t>
            </a:r>
          </a:p>
          <a:p>
            <a:r>
              <a:rPr lang="en-GB" dirty="0" smtClean="0"/>
              <a:t>improvised</a:t>
            </a:r>
          </a:p>
          <a:p>
            <a:r>
              <a:rPr lang="en-GB" dirty="0"/>
              <a:t>f</a:t>
            </a:r>
            <a:r>
              <a:rPr lang="en-GB" dirty="0" smtClean="0"/>
              <a:t>ocus on meaning</a:t>
            </a:r>
          </a:p>
          <a:p>
            <a:r>
              <a:rPr lang="en-GB" dirty="0"/>
              <a:t>l</a:t>
            </a:r>
            <a:r>
              <a:rPr lang="en-GB" dirty="0" smtClean="0"/>
              <a:t>earner doesn’t know in advance what teacher will ask</a:t>
            </a:r>
          </a:p>
          <a:p>
            <a:r>
              <a:rPr lang="en-GB" dirty="0"/>
              <a:t>t</a:t>
            </a:r>
            <a:r>
              <a:rPr lang="en-GB" dirty="0" smtClean="0"/>
              <a:t>eacher doesn’t know what learner will say</a:t>
            </a:r>
          </a:p>
          <a:p>
            <a:r>
              <a:rPr lang="en-GB" dirty="0"/>
              <a:t>c</a:t>
            </a:r>
            <a:r>
              <a:rPr lang="en-GB" dirty="0" smtClean="0"/>
              <a:t>losed questions are open</a:t>
            </a:r>
            <a:endParaRPr lang="en-GB" dirty="0"/>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338208" y="321714"/>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Content Placeholder 2"/>
          <p:cNvSpPr txBox="1">
            <a:spLocks/>
          </p:cNvSpPr>
          <p:nvPr/>
        </p:nvSpPr>
        <p:spPr>
          <a:xfrm>
            <a:off x="457200" y="941649"/>
            <a:ext cx="8229600"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495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fade">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fade">
                                      <p:cBhvr>
                                        <p:cTn id="42" dur="500"/>
                                        <p:tgtEl>
                                          <p:spTgt spid="1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xEl>
                                              <p:pRg st="1" end="1"/>
                                            </p:txEl>
                                          </p:spTgt>
                                        </p:tgtEl>
                                        <p:attrNameLst>
                                          <p:attrName>style.visibility</p:attrName>
                                        </p:attrNameLst>
                                      </p:cBhvr>
                                      <p:to>
                                        <p:strVal val="visible"/>
                                      </p:to>
                                    </p:set>
                                    <p:animEffect transition="in" filter="fade">
                                      <p:cBhvr>
                                        <p:cTn id="47" dur="500"/>
                                        <p:tgtEl>
                                          <p:spTgt spid="14">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xEl>
                                              <p:pRg st="2" end="2"/>
                                            </p:txEl>
                                          </p:spTgt>
                                        </p:tgtEl>
                                        <p:attrNameLst>
                                          <p:attrName>style.visibility</p:attrName>
                                        </p:attrNameLst>
                                      </p:cBhvr>
                                      <p:to>
                                        <p:strVal val="visible"/>
                                      </p:to>
                                    </p:set>
                                    <p:animEffect transition="in" filter="fade">
                                      <p:cBhvr>
                                        <p:cTn id="52" dur="500"/>
                                        <p:tgtEl>
                                          <p:spTgt spid="14">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xEl>
                                              <p:pRg st="3" end="3"/>
                                            </p:txEl>
                                          </p:spTgt>
                                        </p:tgtEl>
                                        <p:attrNameLst>
                                          <p:attrName>style.visibility</p:attrName>
                                        </p:attrNameLst>
                                      </p:cBhvr>
                                      <p:to>
                                        <p:strVal val="visible"/>
                                      </p:to>
                                    </p:set>
                                    <p:animEffect transition="in" filter="fade">
                                      <p:cBhvr>
                                        <p:cTn id="57" dur="500"/>
                                        <p:tgtEl>
                                          <p:spTgt spid="14">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xEl>
                                              <p:pRg st="4" end="4"/>
                                            </p:txEl>
                                          </p:spTgt>
                                        </p:tgtEl>
                                        <p:attrNameLst>
                                          <p:attrName>style.visibility</p:attrName>
                                        </p:attrNameLst>
                                      </p:cBhvr>
                                      <p:to>
                                        <p:strVal val="visible"/>
                                      </p:to>
                                    </p:set>
                                    <p:animEffect transition="in" filter="fade">
                                      <p:cBhvr>
                                        <p:cTn id="62" dur="500"/>
                                        <p:tgtEl>
                                          <p:spTgt spid="14">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4">
                                            <p:txEl>
                                              <p:pRg st="5" end="5"/>
                                            </p:txEl>
                                          </p:spTgt>
                                        </p:tgtEl>
                                        <p:attrNameLst>
                                          <p:attrName>style.visibility</p:attrName>
                                        </p:attrNameLst>
                                      </p:cBhvr>
                                      <p:to>
                                        <p:strVal val="visible"/>
                                      </p:to>
                                    </p:set>
                                    <p:animEffect transition="in" filter="fade">
                                      <p:cBhvr>
                                        <p:cTn id="67" dur="500"/>
                                        <p:tgtEl>
                                          <p:spTgt spid="14">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4">
                                            <p:txEl>
                                              <p:pRg st="6" end="6"/>
                                            </p:txEl>
                                          </p:spTgt>
                                        </p:tgtEl>
                                        <p:attrNameLst>
                                          <p:attrName>style.visibility</p:attrName>
                                        </p:attrNameLst>
                                      </p:cBhvr>
                                      <p:to>
                                        <p:strVal val="visible"/>
                                      </p:to>
                                    </p:set>
                                    <p:animEffect transition="in" filter="fade">
                                      <p:cBhvr>
                                        <p:cTn id="72"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7000" y="100013"/>
            <a:ext cx="8851900" cy="66675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Title 9"/>
          <p:cNvSpPr>
            <a:spLocks noGrp="1"/>
          </p:cNvSpPr>
          <p:nvPr>
            <p:ph type="title"/>
          </p:nvPr>
        </p:nvSpPr>
        <p:spPr>
          <a:xfrm>
            <a:off x="628650" y="1030288"/>
            <a:ext cx="7886700" cy="660401"/>
          </a:xfrm>
        </p:spPr>
        <p:txBody>
          <a:bodyPr>
            <a:normAutofit fontScale="90000"/>
          </a:bodyPr>
          <a:lstStyle/>
          <a:p>
            <a:r>
              <a:rPr lang="en-GB" dirty="0" smtClean="0">
                <a:latin typeface="MV Boli" panose="02000500030200090000" pitchFamily="2" charset="0"/>
                <a:cs typeface="MV Boli" panose="02000500030200090000" pitchFamily="2" charset="0"/>
              </a:rPr>
              <a:t>Aspects of spontaneous talk</a:t>
            </a:r>
            <a:endParaRPr lang="en-GB" dirty="0">
              <a:latin typeface="MV Boli" panose="02000500030200090000" pitchFamily="2" charset="0"/>
              <a:cs typeface="MV Boli" panose="02000500030200090000" pitchFamily="2" charset="0"/>
            </a:endParaRPr>
          </a:p>
        </p:txBody>
      </p:sp>
      <p:sp>
        <p:nvSpPr>
          <p:cNvPr id="11" name="Content Placeholder 10"/>
          <p:cNvSpPr>
            <a:spLocks noGrp="1"/>
          </p:cNvSpPr>
          <p:nvPr>
            <p:ph idx="1"/>
          </p:nvPr>
        </p:nvSpPr>
        <p:spPr>
          <a:xfrm>
            <a:off x="628650" y="1825624"/>
            <a:ext cx="7886700" cy="4800643"/>
          </a:xfrm>
        </p:spPr>
        <p:txBody>
          <a:bodyPr>
            <a:normAutofit/>
          </a:bodyPr>
          <a:lstStyle/>
          <a:p>
            <a:pPr>
              <a:lnSpc>
                <a:spcPct val="250000"/>
              </a:lnSpc>
            </a:pPr>
            <a:r>
              <a:rPr lang="en-GB" dirty="0" smtClean="0"/>
              <a:t>Questions</a:t>
            </a:r>
          </a:p>
          <a:p>
            <a:pPr>
              <a:lnSpc>
                <a:spcPct val="250000"/>
              </a:lnSpc>
            </a:pPr>
            <a:r>
              <a:rPr lang="en-GB" dirty="0" smtClean="0"/>
              <a:t>Classroom language</a:t>
            </a:r>
          </a:p>
          <a:p>
            <a:pPr>
              <a:lnSpc>
                <a:spcPct val="250000"/>
              </a:lnSpc>
            </a:pPr>
            <a:r>
              <a:rPr lang="en-GB" dirty="0" smtClean="0"/>
              <a:t>Pair tasks</a:t>
            </a:r>
          </a:p>
          <a:p>
            <a:pPr>
              <a:lnSpc>
                <a:spcPct val="250000"/>
              </a:lnSpc>
            </a:pPr>
            <a:r>
              <a:rPr lang="en-GB" dirty="0" smtClean="0"/>
              <a:t>Group tasks</a:t>
            </a:r>
            <a:endParaRPr lang="en-GB" dirty="0"/>
          </a:p>
        </p:txBody>
      </p:sp>
      <p:pic>
        <p:nvPicPr>
          <p:cNvPr id="5" name="Picture 4"/>
          <p:cNvPicPr>
            <a:picLocks noChangeAspect="1"/>
          </p:cNvPicPr>
          <p:nvPr/>
        </p:nvPicPr>
        <p:blipFill>
          <a:blip r:embed="rId3"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338208" y="321714"/>
            <a:ext cx="1609584" cy="708574"/>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3986" y="87313"/>
            <a:ext cx="1696614" cy="1122363"/>
          </a:xfrm>
          <a:prstGeom prst="rect">
            <a:avLst/>
          </a:prstGeom>
        </p:spPr>
      </p:pic>
      <p:sp>
        <p:nvSpPr>
          <p:cNvPr id="7" name="Content Placeholder 2"/>
          <p:cNvSpPr txBox="1">
            <a:spLocks/>
          </p:cNvSpPr>
          <p:nvPr/>
        </p:nvSpPr>
        <p:spPr>
          <a:xfrm>
            <a:off x="457200" y="1417638"/>
            <a:ext cx="8229600"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solidFill>
                <a:srgbClr val="00206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5603" y="1812924"/>
            <a:ext cx="1291326" cy="1291326"/>
          </a:xfrm>
          <a:prstGeom prst="rect">
            <a:avLst/>
          </a:prstGeom>
        </p:spPr>
      </p:pic>
      <p:pic>
        <p:nvPicPr>
          <p:cNvPr id="9" name="Picture 3" descr="C:\Users\louimorr\Desktop\CPD NEW PETE\s422561_aw_00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2061" y="5411441"/>
            <a:ext cx="1737104" cy="12275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1489" y="4284928"/>
            <a:ext cx="1258247" cy="1054207"/>
          </a:xfrm>
          <a:prstGeom prst="rect">
            <a:avLst/>
          </a:prstGeom>
        </p:spPr>
      </p:pic>
      <p:pic>
        <p:nvPicPr>
          <p:cNvPr id="2" name="Picture 1"/>
          <p:cNvPicPr>
            <a:picLocks noChangeAspect="1"/>
          </p:cNvPicPr>
          <p:nvPr/>
        </p:nvPicPr>
        <p:blipFill>
          <a:blip r:embed="rId8"/>
          <a:stretch>
            <a:fillRect/>
          </a:stretch>
        </p:blipFill>
        <p:spPr>
          <a:xfrm>
            <a:off x="4005677" y="3043605"/>
            <a:ext cx="1468117" cy="1100077"/>
          </a:xfrm>
          <a:prstGeom prst="rect">
            <a:avLst/>
          </a:prstGeom>
        </p:spPr>
      </p:pic>
    </p:spTree>
    <p:extLst>
      <p:ext uri="{BB962C8B-B14F-4D97-AF65-F5344CB8AC3E}">
        <p14:creationId xmlns:p14="http://schemas.microsoft.com/office/powerpoint/2010/main" val="8168515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regunta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76947" y="0"/>
            <a:ext cx="3295253" cy="681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p:cNvSpPr/>
          <p:nvPr/>
        </p:nvSpPr>
        <p:spPr>
          <a:xfrm>
            <a:off x="216492" y="3212976"/>
            <a:ext cx="3491412" cy="1247264"/>
          </a:xfrm>
          <a:prstGeom prst="wedgeEllipseCallout">
            <a:avLst>
              <a:gd name="adj1" fmla="val 31501"/>
              <a:gd name="adj2" fmla="val 552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prstClr val="black"/>
                </a:solidFill>
              </a:rPr>
              <a:t>¿</a:t>
            </a:r>
            <a:r>
              <a:rPr lang="en-GB" sz="4800" b="1" dirty="0" err="1">
                <a:solidFill>
                  <a:prstClr val="black"/>
                </a:solidFill>
              </a:rPr>
              <a:t>Dónde</a:t>
            </a:r>
            <a:r>
              <a:rPr lang="en-GB" sz="4800" b="1" dirty="0">
                <a:solidFill>
                  <a:prstClr val="black"/>
                </a:solidFill>
              </a:rPr>
              <a:t>?</a:t>
            </a:r>
            <a:endParaRPr lang="en-GB" sz="4800" b="1" dirty="0">
              <a:solidFill>
                <a:prstClr val="black"/>
              </a:solidFill>
            </a:endParaRPr>
          </a:p>
        </p:txBody>
      </p:sp>
      <p:sp>
        <p:nvSpPr>
          <p:cNvPr id="6" name="Oval Callout 5"/>
          <p:cNvSpPr/>
          <p:nvPr/>
        </p:nvSpPr>
        <p:spPr>
          <a:xfrm>
            <a:off x="355596" y="4653136"/>
            <a:ext cx="3568332" cy="1402499"/>
          </a:xfrm>
          <a:prstGeom prst="wedgeEllipseCallout">
            <a:avLst>
              <a:gd name="adj1" fmla="val 31501"/>
              <a:gd name="adj2" fmla="val 55285"/>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Cuándo</a:t>
            </a:r>
            <a:r>
              <a:rPr lang="en-GB" sz="4400" b="1" dirty="0">
                <a:solidFill>
                  <a:prstClr val="black"/>
                </a:solidFill>
              </a:rPr>
              <a:t>?</a:t>
            </a:r>
            <a:endParaRPr lang="en-GB" sz="4400" b="1" dirty="0">
              <a:solidFill>
                <a:prstClr val="black"/>
              </a:solidFill>
            </a:endParaRPr>
          </a:p>
        </p:txBody>
      </p:sp>
      <p:sp>
        <p:nvSpPr>
          <p:cNvPr id="7" name="Oval Callout 6"/>
          <p:cNvSpPr/>
          <p:nvPr/>
        </p:nvSpPr>
        <p:spPr>
          <a:xfrm>
            <a:off x="5220072" y="1484784"/>
            <a:ext cx="3883759" cy="1225450"/>
          </a:xfrm>
          <a:prstGeom prst="wedgeEllipseCallout">
            <a:avLst>
              <a:gd name="adj1" fmla="val -31741"/>
              <a:gd name="adj2" fmla="val 6071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prstClr val="white"/>
                </a:solidFill>
              </a:rPr>
              <a:t>¿</a:t>
            </a:r>
            <a:r>
              <a:rPr lang="en-GB" sz="4800" b="1" dirty="0" err="1">
                <a:solidFill>
                  <a:prstClr val="white"/>
                </a:solidFill>
              </a:rPr>
              <a:t>Por</a:t>
            </a:r>
            <a:r>
              <a:rPr lang="en-GB" sz="4800" b="1" dirty="0">
                <a:solidFill>
                  <a:prstClr val="white"/>
                </a:solidFill>
              </a:rPr>
              <a:t> </a:t>
            </a:r>
            <a:r>
              <a:rPr lang="en-GB" sz="4800" b="1" dirty="0" err="1">
                <a:solidFill>
                  <a:prstClr val="white"/>
                </a:solidFill>
              </a:rPr>
              <a:t>qué</a:t>
            </a:r>
            <a:r>
              <a:rPr lang="en-GB" sz="4800" b="1" dirty="0">
                <a:solidFill>
                  <a:prstClr val="white"/>
                </a:solidFill>
              </a:rPr>
              <a:t>?</a:t>
            </a:r>
          </a:p>
        </p:txBody>
      </p:sp>
      <p:sp>
        <p:nvSpPr>
          <p:cNvPr id="8" name="Oval Callout 7"/>
          <p:cNvSpPr/>
          <p:nvPr/>
        </p:nvSpPr>
        <p:spPr>
          <a:xfrm>
            <a:off x="5724128" y="2708920"/>
            <a:ext cx="3411161"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Cuánto</a:t>
            </a:r>
            <a:r>
              <a:rPr lang="en-GB" sz="4400" b="1" dirty="0">
                <a:solidFill>
                  <a:prstClr val="black"/>
                </a:solidFill>
              </a:rPr>
              <a:t>?</a:t>
            </a:r>
            <a:endParaRPr lang="en-GB" sz="4400" b="1" dirty="0">
              <a:solidFill>
                <a:prstClr val="black"/>
              </a:solidFill>
            </a:endParaRPr>
          </a:p>
        </p:txBody>
      </p:sp>
      <p:sp>
        <p:nvSpPr>
          <p:cNvPr id="9" name="Oval Callout 8"/>
          <p:cNvSpPr/>
          <p:nvPr/>
        </p:nvSpPr>
        <p:spPr>
          <a:xfrm>
            <a:off x="216492" y="374420"/>
            <a:ext cx="2987356" cy="1152128"/>
          </a:xfrm>
          <a:prstGeom prst="wedgeEllipseCallout">
            <a:avLst>
              <a:gd name="adj1" fmla="val 31501"/>
              <a:gd name="adj2" fmla="val 5528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Cómo</a:t>
            </a:r>
            <a:r>
              <a:rPr lang="en-GB" sz="4400" b="1" dirty="0">
                <a:solidFill>
                  <a:prstClr val="black"/>
                </a:solidFill>
              </a:rPr>
              <a:t>?</a:t>
            </a:r>
            <a:endParaRPr lang="en-GB" sz="4400" b="1" dirty="0">
              <a:solidFill>
                <a:prstClr val="black"/>
              </a:solidFill>
            </a:endParaRPr>
          </a:p>
        </p:txBody>
      </p:sp>
      <p:sp>
        <p:nvSpPr>
          <p:cNvPr id="10" name="Oval Callout 9"/>
          <p:cNvSpPr/>
          <p:nvPr/>
        </p:nvSpPr>
        <p:spPr>
          <a:xfrm>
            <a:off x="5940152" y="44624"/>
            <a:ext cx="2881993" cy="1374674"/>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prstClr val="white"/>
                </a:solidFill>
              </a:rPr>
              <a:t>¿</a:t>
            </a:r>
            <a:r>
              <a:rPr lang="en-GB" sz="4000" b="1" dirty="0" err="1">
                <a:solidFill>
                  <a:prstClr val="white"/>
                </a:solidFill>
              </a:rPr>
              <a:t>Quién</a:t>
            </a:r>
            <a:r>
              <a:rPr lang="en-GB" sz="4000" b="1" dirty="0">
                <a:solidFill>
                  <a:prstClr val="white"/>
                </a:solidFill>
              </a:rPr>
              <a:t>?</a:t>
            </a:r>
            <a:endParaRPr lang="en-GB" sz="4000" b="1" dirty="0">
              <a:solidFill>
                <a:prstClr val="white"/>
              </a:solidFill>
            </a:endParaRPr>
          </a:p>
        </p:txBody>
      </p:sp>
      <p:sp>
        <p:nvSpPr>
          <p:cNvPr id="13" name="Oval Callout 12"/>
          <p:cNvSpPr/>
          <p:nvPr/>
        </p:nvSpPr>
        <p:spPr>
          <a:xfrm>
            <a:off x="355596" y="1844824"/>
            <a:ext cx="2848252" cy="1152128"/>
          </a:xfrm>
          <a:prstGeom prst="wedgeEllipseCallout">
            <a:avLst>
              <a:gd name="adj1" fmla="val 31501"/>
              <a:gd name="adj2" fmla="val 552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solidFill>
                  <a:prstClr val="white"/>
                </a:solidFill>
              </a:rPr>
              <a:t>¿</a:t>
            </a:r>
            <a:r>
              <a:rPr lang="en-GB" sz="5400" b="1" dirty="0" err="1">
                <a:solidFill>
                  <a:prstClr val="white"/>
                </a:solidFill>
              </a:rPr>
              <a:t>Qué</a:t>
            </a:r>
            <a:r>
              <a:rPr lang="en-GB" sz="5400" b="1" dirty="0">
                <a:solidFill>
                  <a:prstClr val="white"/>
                </a:solidFill>
              </a:rPr>
              <a:t>?</a:t>
            </a:r>
            <a:endParaRPr lang="en-GB" sz="5400" b="1" dirty="0">
              <a:solidFill>
                <a:prstClr val="white"/>
              </a:solidFill>
            </a:endParaRPr>
          </a:p>
        </p:txBody>
      </p:sp>
      <p:sp>
        <p:nvSpPr>
          <p:cNvPr id="14" name="Oval Callout 13"/>
          <p:cNvSpPr/>
          <p:nvPr/>
        </p:nvSpPr>
        <p:spPr>
          <a:xfrm>
            <a:off x="5137833" y="4293096"/>
            <a:ext cx="3898663" cy="1440160"/>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Cuántos</a:t>
            </a:r>
            <a:r>
              <a:rPr lang="en-GB" sz="4400" b="1" dirty="0">
                <a:solidFill>
                  <a:prstClr val="black"/>
                </a:solidFill>
              </a:rPr>
              <a:t>?</a:t>
            </a:r>
            <a:endParaRPr lang="en-GB" sz="4400" b="1" dirty="0">
              <a:solidFill>
                <a:prstClr val="black"/>
              </a:solidFill>
            </a:endParaRPr>
          </a:p>
        </p:txBody>
      </p:sp>
      <p:sp>
        <p:nvSpPr>
          <p:cNvPr id="15" name="Oval Callout 14"/>
          <p:cNvSpPr/>
          <p:nvPr/>
        </p:nvSpPr>
        <p:spPr>
          <a:xfrm>
            <a:off x="6084168" y="5517232"/>
            <a:ext cx="2987356" cy="1152128"/>
          </a:xfrm>
          <a:prstGeom prst="wedgeEllipseCallout">
            <a:avLst>
              <a:gd name="adj1" fmla="val -36161"/>
              <a:gd name="adj2" fmla="val 51108"/>
            </a:avLst>
          </a:prstGeom>
          <a:solidFill>
            <a:srgbClr val="FF3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black"/>
                </a:solidFill>
              </a:rPr>
              <a:t>¿</a:t>
            </a:r>
            <a:r>
              <a:rPr lang="en-GB" sz="4400" b="1" dirty="0" err="1">
                <a:solidFill>
                  <a:prstClr val="black"/>
                </a:solidFill>
              </a:rPr>
              <a:t>Cuál</a:t>
            </a:r>
            <a:r>
              <a:rPr lang="en-GB" sz="4400" b="1" dirty="0">
                <a:solidFill>
                  <a:prstClr val="black"/>
                </a:solidFill>
              </a:rPr>
              <a:t>?</a:t>
            </a:r>
            <a:endParaRPr lang="en-GB" sz="4400" b="1" dirty="0">
              <a:solidFill>
                <a:prstClr val="black"/>
              </a:solidFill>
            </a:endParaRPr>
          </a:p>
        </p:txBody>
      </p:sp>
    </p:spTree>
    <p:extLst>
      <p:ext uri="{BB962C8B-B14F-4D97-AF65-F5344CB8AC3E}">
        <p14:creationId xmlns:p14="http://schemas.microsoft.com/office/powerpoint/2010/main" val="11445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3" grpId="0" animBg="1"/>
      <p:bldP spid="14" grpId="0" animBg="1"/>
      <p:bldP spid="15"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LLConnect Presentation templat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221</TotalTime>
  <Words>3066</Words>
  <Application>Microsoft Office PowerPoint</Application>
  <PresentationFormat>On-screen Show (4:3)</PresentationFormat>
  <Paragraphs>624</Paragraphs>
  <Slides>46</Slides>
  <Notes>40</Notes>
  <HiddenSlides>0</HiddenSlides>
  <MMClips>0</MMClips>
  <ScaleCrop>false</ScaleCrop>
  <HeadingPairs>
    <vt:vector size="6" baseType="variant">
      <vt:variant>
        <vt:lpstr>Fonts Used</vt:lpstr>
      </vt:variant>
      <vt:variant>
        <vt:i4>23</vt:i4>
      </vt:variant>
      <vt:variant>
        <vt:lpstr>Theme</vt:lpstr>
      </vt:variant>
      <vt:variant>
        <vt:i4>12</vt:i4>
      </vt:variant>
      <vt:variant>
        <vt:lpstr>Slide Titles</vt:lpstr>
      </vt:variant>
      <vt:variant>
        <vt:i4>46</vt:i4>
      </vt:variant>
    </vt:vector>
  </HeadingPairs>
  <TitlesOfParts>
    <vt:vector size="81" baseType="lpstr">
      <vt:lpstr>Antigoni</vt:lpstr>
      <vt:lpstr>Antigoni Med</vt:lpstr>
      <vt:lpstr>AR CENA</vt:lpstr>
      <vt:lpstr>AR DARLING</vt:lpstr>
      <vt:lpstr>AR DELANEY</vt:lpstr>
      <vt:lpstr>AR ESSENCE</vt:lpstr>
      <vt:lpstr>Arial</vt:lpstr>
      <vt:lpstr>Arial Black</vt:lpstr>
      <vt:lpstr>Arial Rounded MT Bold</vt:lpstr>
      <vt:lpstr>Bauhaus 93</vt:lpstr>
      <vt:lpstr>Berlin Sans FB Demi</vt:lpstr>
      <vt:lpstr>Bradley Hand ITC</vt:lpstr>
      <vt:lpstr>Calibri</vt:lpstr>
      <vt:lpstr>Calibri Light</vt:lpstr>
      <vt:lpstr>Cambria</vt:lpstr>
      <vt:lpstr>Century Gothic</vt:lpstr>
      <vt:lpstr>Comic Sans MS</vt:lpstr>
      <vt:lpstr>Lucida Handwriting</vt:lpstr>
      <vt:lpstr>MV Boli</vt:lpstr>
      <vt:lpstr>Segoe Print</vt:lpstr>
      <vt:lpstr>Verdana</vt:lpstr>
      <vt:lpstr>Wingdings</vt:lpstr>
      <vt:lpstr>Wingdings 2</vt:lpstr>
      <vt:lpstr>1_Office Theme</vt:lpstr>
      <vt:lpstr>1_ALLConnect Presentation template 1</vt:lpstr>
      <vt:lpstr>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PowerPoint Presentation</vt:lpstr>
      <vt:lpstr>National curriculum aims</vt:lpstr>
      <vt:lpstr>GCSE Speaking 2018</vt:lpstr>
      <vt:lpstr>PowerPoint Presentation</vt:lpstr>
      <vt:lpstr>PowerPoint Presentation</vt:lpstr>
      <vt:lpstr>What is spontaneous talk?</vt:lpstr>
      <vt:lpstr>What is spontaneous talk?</vt:lpstr>
      <vt:lpstr>Aspects of spontaneous talk</vt:lpstr>
      <vt:lpstr>PowerPoint Presentation</vt:lpstr>
      <vt:lpstr>¿Qué pregunta es?</vt:lpstr>
      <vt:lpstr>¿Qué pregunta es?</vt:lpstr>
      <vt:lpstr>¿Qué pregunta es?</vt:lpstr>
      <vt:lpstr>¿Qué pregunta es?</vt:lpstr>
      <vt:lpstr>¿Qué pregunta es?</vt:lpstr>
      <vt:lpstr>¡Vamos a conversar!</vt:lpstr>
      <vt:lpstr>PowerPoint Presentation</vt:lpstr>
      <vt:lpstr>PowerPoint Presentation</vt:lpstr>
      <vt:lpstr>Aspects of spontaneous talk</vt:lpstr>
      <vt:lpstr>PowerPoint Presentation</vt:lpstr>
      <vt:lpstr>PowerPoint Presentation</vt:lpstr>
      <vt:lpstr>PowerPoint Presentation</vt:lpstr>
      <vt:lpstr>Aspects of spontaneous talk</vt:lpstr>
      <vt:lpstr>PowerPoint Presentation</vt:lpstr>
      <vt:lpstr>Exploiting self-made cards</vt:lpstr>
      <vt:lpstr>PowerPoint Presentation</vt:lpstr>
      <vt:lpstr>Against the clock, in pairs ..</vt:lpstr>
      <vt:lpstr>Apples </vt:lpstr>
      <vt:lpstr>PowerPoint Presentation</vt:lpstr>
      <vt:lpstr>PowerPoint Presentation</vt:lpstr>
      <vt:lpstr>PowerPoint Presentation</vt:lpstr>
      <vt:lpstr>Aspects of spontaneous talk</vt:lpstr>
      <vt:lpstr>la música</vt:lpstr>
      <vt:lpstr>PowerPoint Presentation</vt:lpstr>
      <vt:lpstr>PowerPoint Presentation</vt:lpstr>
      <vt:lpstr>PowerPoint Presentation</vt:lpstr>
      <vt:lpstr>PowerPoint Presentation</vt:lpstr>
      <vt:lpstr>Hacer trampa</vt:lpstr>
      <vt:lpstr>PowerPoint Presentation</vt:lpstr>
      <vt:lpstr>PowerPoint Presentation</vt:lpstr>
      <vt:lpstr>Discussion</vt:lpstr>
      <vt:lpstr>PowerPoint Presentation</vt:lpstr>
      <vt:lpstr>¡Vamos a conversar!</vt:lpstr>
      <vt:lpstr>Peer or group tasks?</vt:lpstr>
      <vt:lpstr>PowerPoint Presentation</vt:lpstr>
      <vt:lpstr>Inspection findings 1993 -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55WD</dc:creator>
  <cp:lastModifiedBy>55WD</cp:lastModifiedBy>
  <cp:revision>35</cp:revision>
  <dcterms:created xsi:type="dcterms:W3CDTF">2015-06-20T15:56:38Z</dcterms:created>
  <dcterms:modified xsi:type="dcterms:W3CDTF">2015-06-20T19:37:50Z</dcterms:modified>
</cp:coreProperties>
</file>