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91"/>
  </p:notesMasterIdLst>
  <p:sldIdLst>
    <p:sldId id="259" r:id="rId5"/>
    <p:sldId id="260" r:id="rId6"/>
    <p:sldId id="261" r:id="rId7"/>
    <p:sldId id="265" r:id="rId8"/>
    <p:sldId id="274" r:id="rId9"/>
    <p:sldId id="262" r:id="rId10"/>
    <p:sldId id="263" r:id="rId11"/>
    <p:sldId id="264" r:id="rId12"/>
    <p:sldId id="266" r:id="rId13"/>
    <p:sldId id="275" r:id="rId14"/>
    <p:sldId id="276" r:id="rId15"/>
    <p:sldId id="277" r:id="rId16"/>
    <p:sldId id="278" r:id="rId17"/>
    <p:sldId id="279" r:id="rId18"/>
    <p:sldId id="280" r:id="rId19"/>
    <p:sldId id="281" r:id="rId20"/>
    <p:sldId id="282" r:id="rId21"/>
    <p:sldId id="283" r:id="rId22"/>
    <p:sldId id="284" r:id="rId23"/>
    <p:sldId id="285" r:id="rId24"/>
    <p:sldId id="286" r:id="rId25"/>
    <p:sldId id="287" r:id="rId26"/>
    <p:sldId id="267" r:id="rId27"/>
    <p:sldId id="269" r:id="rId28"/>
    <p:sldId id="270" r:id="rId29"/>
    <p:sldId id="271" r:id="rId30"/>
    <p:sldId id="272" r:id="rId31"/>
    <p:sldId id="273" r:id="rId32"/>
    <p:sldId id="312" r:id="rId33"/>
    <p:sldId id="313" r:id="rId34"/>
    <p:sldId id="314" r:id="rId35"/>
    <p:sldId id="288" r:id="rId36"/>
    <p:sldId id="337" r:id="rId37"/>
    <p:sldId id="338" r:id="rId38"/>
    <p:sldId id="339" r:id="rId39"/>
    <p:sldId id="340" r:id="rId40"/>
    <p:sldId id="341" r:id="rId41"/>
    <p:sldId id="289" r:id="rId42"/>
    <p:sldId id="290" r:id="rId43"/>
    <p:sldId id="291" r:id="rId44"/>
    <p:sldId id="323" r:id="rId45"/>
    <p:sldId id="324" r:id="rId46"/>
    <p:sldId id="325" r:id="rId47"/>
    <p:sldId id="326" r:id="rId48"/>
    <p:sldId id="327" r:id="rId49"/>
    <p:sldId id="328" r:id="rId50"/>
    <p:sldId id="329" r:id="rId51"/>
    <p:sldId id="330" r:id="rId52"/>
    <p:sldId id="331" r:id="rId53"/>
    <p:sldId id="332" r:id="rId54"/>
    <p:sldId id="333" r:id="rId55"/>
    <p:sldId id="334" r:id="rId56"/>
    <p:sldId id="335" r:id="rId57"/>
    <p:sldId id="336" r:id="rId58"/>
    <p:sldId id="292" r:id="rId59"/>
    <p:sldId id="300" r:id="rId60"/>
    <p:sldId id="301" r:id="rId61"/>
    <p:sldId id="302" r:id="rId62"/>
    <p:sldId id="303" r:id="rId63"/>
    <p:sldId id="304" r:id="rId64"/>
    <p:sldId id="305" r:id="rId65"/>
    <p:sldId id="306" r:id="rId66"/>
    <p:sldId id="293" r:id="rId67"/>
    <p:sldId id="294" r:id="rId68"/>
    <p:sldId id="295" r:id="rId69"/>
    <p:sldId id="296" r:id="rId70"/>
    <p:sldId id="297" r:id="rId71"/>
    <p:sldId id="298" r:id="rId72"/>
    <p:sldId id="343" r:id="rId73"/>
    <p:sldId id="344" r:id="rId74"/>
    <p:sldId id="345" r:id="rId75"/>
    <p:sldId id="346" r:id="rId76"/>
    <p:sldId id="347" r:id="rId77"/>
    <p:sldId id="348" r:id="rId78"/>
    <p:sldId id="307" r:id="rId79"/>
    <p:sldId id="308" r:id="rId80"/>
    <p:sldId id="317" r:id="rId81"/>
    <p:sldId id="318" r:id="rId82"/>
    <p:sldId id="319" r:id="rId83"/>
    <p:sldId id="320" r:id="rId84"/>
    <p:sldId id="321" r:id="rId85"/>
    <p:sldId id="342" r:id="rId86"/>
    <p:sldId id="349" r:id="rId87"/>
    <p:sldId id="256" r:id="rId88"/>
    <p:sldId id="258" r:id="rId89"/>
    <p:sldId id="257" r:id="rId9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987" autoAdjust="0"/>
    <p:restoredTop sz="94660"/>
  </p:normalViewPr>
  <p:slideViewPr>
    <p:cSldViewPr snapToGrid="0">
      <p:cViewPr varScale="1">
        <p:scale>
          <a:sx n="115" d="100"/>
          <a:sy n="115" d="100"/>
        </p:scale>
        <p:origin x="1464" y="84"/>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slide" Target="slides/slide85.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67.wmf"/><Relationship Id="rId1" Type="http://schemas.openxmlformats.org/officeDocument/2006/relationships/image" Target="../media/image6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2420F4-21D5-471A-89A7-715EBC744853}" type="datetimeFigureOut">
              <a:rPr lang="en-GB" smtClean="0"/>
              <a:t>08/05/2018</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9CDD4B-10FF-4583-ABDC-5F11E5649937}" type="slidenum">
              <a:rPr lang="en-GB" smtClean="0"/>
              <a:t>‹#›</a:t>
            </a:fld>
            <a:endParaRPr lang="en-GB"/>
          </a:p>
        </p:txBody>
      </p:sp>
    </p:spTree>
    <p:extLst>
      <p:ext uri="{BB962C8B-B14F-4D97-AF65-F5344CB8AC3E}">
        <p14:creationId xmlns:p14="http://schemas.microsoft.com/office/powerpoint/2010/main" val="727630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youtube.com/watch?v=iqCvE258vY0"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Language learning at its best is cumulative and gently yet powerfully progressive.  Successful outcomes at GCSE have their source in strategic planning, careful teaching and motivational learning at KS3.   This session explores how we can achieve this in practice!</a:t>
            </a:r>
          </a:p>
          <a:p>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Rachel works across the seven schools in the CAM Academy Trust. Director of International Education and Research, and SLE for languages, she is also a former President of ALL, the Association for Language Learning.  Co-author of several textbooks, including the new Pearson textbook for GCSE Spanish (¡Viva!), she has a PhD from Cambridge University, focusing on teacher and learner interaction in the secondary languages classroom.</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4B06BEBF-CD43-41DD-B50C-0E0D86E9DBE0}" type="slidenum">
              <a:rPr lang="en-GB" smtClean="0"/>
              <a:t>1</a:t>
            </a:fld>
            <a:endParaRPr lang="en-GB"/>
          </a:p>
        </p:txBody>
      </p:sp>
    </p:spTree>
    <p:extLst>
      <p:ext uri="{BB962C8B-B14F-4D97-AF65-F5344CB8AC3E}">
        <p14:creationId xmlns:p14="http://schemas.microsoft.com/office/powerpoint/2010/main" val="14968003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Reinforce</a:t>
            </a:r>
            <a:r>
              <a:rPr lang="en-GB" baseline="0" dirty="0" smtClean="0"/>
              <a:t> the meaning, bringing up the pictures, and read aloud chorally, with optional gestures.</a:t>
            </a:r>
            <a:br>
              <a:rPr lang="en-GB" baseline="0" dirty="0" smtClean="0"/>
            </a:br>
            <a:r>
              <a:rPr lang="en-GB" baseline="0" dirty="0" smtClean="0"/>
              <a:t>I do as follows:</a:t>
            </a:r>
            <a:br>
              <a:rPr lang="en-GB" baseline="0" dirty="0" smtClean="0"/>
            </a:br>
            <a:r>
              <a:rPr lang="en-GB" baseline="0" dirty="0" smtClean="0"/>
              <a:t/>
            </a:r>
            <a:br>
              <a:rPr lang="en-GB" baseline="0" dirty="0" smtClean="0"/>
            </a:br>
            <a:r>
              <a:rPr lang="en-GB" baseline="0" dirty="0" err="1" smtClean="0"/>
              <a:t>Quiero</a:t>
            </a:r>
            <a:r>
              <a:rPr lang="en-GB" baseline="0" dirty="0" smtClean="0"/>
              <a:t> = turning key motion with right hand, finishing with thumb and forefinger forming a circle to reinforce the verb ending ‘o’.</a:t>
            </a:r>
            <a:br>
              <a:rPr lang="en-GB" baseline="0" dirty="0" smtClean="0"/>
            </a:br>
            <a:r>
              <a:rPr lang="en-GB" baseline="0" dirty="0" err="1" smtClean="0"/>
              <a:t>ver</a:t>
            </a:r>
            <a:r>
              <a:rPr lang="en-GB" baseline="0" dirty="0" smtClean="0"/>
              <a:t> = first and second fingers of right hand point to own eyes (makes a V) and then motion away from yourself</a:t>
            </a:r>
            <a:br>
              <a:rPr lang="en-GB" baseline="0" dirty="0" smtClean="0"/>
            </a:br>
            <a:r>
              <a:rPr lang="en-GB" baseline="0" dirty="0" err="1" smtClean="0"/>
              <a:t>una</a:t>
            </a:r>
            <a:r>
              <a:rPr lang="en-GB" baseline="0" dirty="0" smtClean="0"/>
              <a:t> </a:t>
            </a:r>
            <a:r>
              <a:rPr lang="en-GB" baseline="0" dirty="0" err="1" smtClean="0"/>
              <a:t>vaca</a:t>
            </a:r>
            <a:r>
              <a:rPr lang="en-GB" baseline="0" dirty="0" smtClean="0"/>
              <a:t> = ‘milking’ gesture right hand, then left hand (x 2) for each syllable u-</a:t>
            </a:r>
            <a:r>
              <a:rPr lang="en-GB" baseline="0" dirty="0" err="1" smtClean="0"/>
              <a:t>na</a:t>
            </a:r>
            <a:r>
              <a:rPr lang="en-GB" baseline="0" dirty="0" smtClean="0"/>
              <a:t> </a:t>
            </a:r>
            <a:r>
              <a:rPr lang="en-GB" baseline="0" dirty="0" err="1" smtClean="0"/>
              <a:t>va</a:t>
            </a:r>
            <a:r>
              <a:rPr lang="en-GB" baseline="0" dirty="0" smtClean="0"/>
              <a:t>-ca</a:t>
            </a:r>
          </a:p>
          <a:p>
            <a:r>
              <a:rPr lang="en-GB" baseline="0" dirty="0" err="1" smtClean="0"/>
              <a:t>colorada</a:t>
            </a:r>
            <a:r>
              <a:rPr lang="en-GB" baseline="0" dirty="0" smtClean="0"/>
              <a:t> = rainbow gesture – palm facing away, starting left to right, ‘draw’ a rainbow shape with your hand</a:t>
            </a:r>
          </a:p>
          <a:p>
            <a:endParaRPr lang="en-GB" baseline="0" dirty="0" smtClean="0"/>
          </a:p>
          <a:p>
            <a:r>
              <a:rPr lang="en-GB" baseline="0" dirty="0" smtClean="0"/>
              <a:t>a las 3 de la </a:t>
            </a:r>
            <a:r>
              <a:rPr lang="en-GB" baseline="0" dirty="0" err="1" smtClean="0"/>
              <a:t>tarde</a:t>
            </a:r>
            <a:r>
              <a:rPr lang="en-GB" baseline="0" dirty="0" smtClean="0"/>
              <a:t> = hold 3 fingers up, then tap your left wrist for watch</a:t>
            </a:r>
          </a:p>
          <a:p>
            <a:r>
              <a:rPr lang="en-GB" baseline="0" dirty="0" smtClean="0"/>
              <a:t>de un </a:t>
            </a:r>
            <a:r>
              <a:rPr lang="en-GB" baseline="0" dirty="0" err="1" smtClean="0"/>
              <a:t>día</a:t>
            </a:r>
            <a:r>
              <a:rPr lang="en-GB" baseline="0" dirty="0" smtClean="0"/>
              <a:t> de </a:t>
            </a:r>
            <a:r>
              <a:rPr lang="en-GB" baseline="0" dirty="0" err="1" smtClean="0"/>
              <a:t>febrero</a:t>
            </a:r>
            <a:r>
              <a:rPr lang="en-GB" baseline="0" dirty="0" smtClean="0"/>
              <a:t> = left palm up raise towards sky on ‘</a:t>
            </a:r>
            <a:r>
              <a:rPr lang="en-GB" baseline="0" dirty="0" err="1" smtClean="0"/>
              <a:t>dí</a:t>
            </a:r>
            <a:r>
              <a:rPr lang="en-GB" baseline="0" dirty="0" smtClean="0"/>
              <a:t>’ and right palm up raise towards sky for ‘a’ to show the day/night that = 1 x day, then hands overlap and touch your heart twice on </a:t>
            </a:r>
            <a:r>
              <a:rPr lang="en-GB" baseline="0" dirty="0" err="1" smtClean="0"/>
              <a:t>febrero</a:t>
            </a:r>
            <a:r>
              <a:rPr lang="en-GB" baseline="0" dirty="0" smtClean="0"/>
              <a:t>.</a:t>
            </a:r>
          </a:p>
          <a:p>
            <a:r>
              <a:rPr lang="en-GB" baseline="0" dirty="0" err="1" smtClean="0"/>
              <a:t>en</a:t>
            </a:r>
            <a:r>
              <a:rPr lang="en-GB" baseline="0" dirty="0" smtClean="0"/>
              <a:t> un campo </a:t>
            </a:r>
            <a:r>
              <a:rPr lang="en-GB" baseline="0" dirty="0" err="1" smtClean="0"/>
              <a:t>verde</a:t>
            </a:r>
            <a:r>
              <a:rPr lang="en-GB" baseline="0" dirty="0" smtClean="0"/>
              <a:t> – right hand make motion from left to right like ‘undulating hills’</a:t>
            </a:r>
          </a:p>
          <a:p>
            <a:r>
              <a:rPr lang="en-GB" baseline="0" dirty="0" smtClean="0"/>
              <a:t>o </a:t>
            </a:r>
            <a:r>
              <a:rPr lang="en-GB" baseline="0" dirty="0" err="1" smtClean="0"/>
              <a:t>amarillo</a:t>
            </a:r>
            <a:r>
              <a:rPr lang="en-GB" baseline="0" dirty="0" smtClean="0"/>
              <a:t> – make sunburst gesture to represent ‘yellow’</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FE0812EC-EB62-4AF0-A000-2213FAD3E066}" type="slidenum">
              <a:rPr lang="en-GB" smtClean="0">
                <a:solidFill>
                  <a:prstClr val="black"/>
                </a:solidFill>
              </a:rPr>
              <a:pPr/>
              <a:t>17</a:t>
            </a:fld>
            <a:endParaRPr lang="en-GB">
              <a:solidFill>
                <a:prstClr val="black"/>
              </a:solidFill>
            </a:endParaRPr>
          </a:p>
        </p:txBody>
      </p:sp>
    </p:spTree>
    <p:extLst>
      <p:ext uri="{BB962C8B-B14F-4D97-AF65-F5344CB8AC3E}">
        <p14:creationId xmlns:p14="http://schemas.microsoft.com/office/powerpoint/2010/main" val="40372784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Students</a:t>
            </a:r>
            <a:r>
              <a:rPr lang="en-GB" baseline="0" dirty="0" smtClean="0"/>
              <a:t> to produce the poem orally from the cued letters, visual prompts and teacher gestures.</a:t>
            </a:r>
            <a:br>
              <a:rPr lang="en-GB" baseline="0" dirty="0" smtClean="0"/>
            </a:br>
            <a:r>
              <a:rPr lang="en-GB" baseline="0" dirty="0" smtClean="0"/>
              <a:t>You could repeat this stage several times.</a:t>
            </a:r>
            <a:endParaRPr lang="en-GB" dirty="0"/>
          </a:p>
        </p:txBody>
      </p:sp>
      <p:sp>
        <p:nvSpPr>
          <p:cNvPr id="4" name="Slide Number Placeholder 3"/>
          <p:cNvSpPr>
            <a:spLocks noGrp="1"/>
          </p:cNvSpPr>
          <p:nvPr>
            <p:ph type="sldNum" sz="quarter" idx="10"/>
          </p:nvPr>
        </p:nvSpPr>
        <p:spPr/>
        <p:txBody>
          <a:bodyPr/>
          <a:lstStyle/>
          <a:p>
            <a:fld id="{FE0812EC-EB62-4AF0-A000-2213FAD3E066}" type="slidenum">
              <a:rPr lang="en-GB" smtClean="0">
                <a:solidFill>
                  <a:prstClr val="black"/>
                </a:solidFill>
              </a:rPr>
              <a:pPr/>
              <a:t>18</a:t>
            </a:fld>
            <a:endParaRPr lang="en-GB">
              <a:solidFill>
                <a:prstClr val="black"/>
              </a:solidFill>
            </a:endParaRPr>
          </a:p>
        </p:txBody>
      </p:sp>
    </p:spTree>
    <p:extLst>
      <p:ext uri="{BB962C8B-B14F-4D97-AF65-F5344CB8AC3E}">
        <p14:creationId xmlns:p14="http://schemas.microsoft.com/office/powerpoint/2010/main" val="27490529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Students to ‘read’ the poem aloud from memory just from the visual prompts</a:t>
            </a:r>
          </a:p>
          <a:p>
            <a:endParaRPr lang="en-GB" dirty="0"/>
          </a:p>
        </p:txBody>
      </p:sp>
      <p:sp>
        <p:nvSpPr>
          <p:cNvPr id="4" name="Slide Number Placeholder 3"/>
          <p:cNvSpPr>
            <a:spLocks noGrp="1"/>
          </p:cNvSpPr>
          <p:nvPr>
            <p:ph type="sldNum" sz="quarter" idx="10"/>
          </p:nvPr>
        </p:nvSpPr>
        <p:spPr/>
        <p:txBody>
          <a:bodyPr/>
          <a:lstStyle/>
          <a:p>
            <a:fld id="{FE0812EC-EB62-4AF0-A000-2213FAD3E066}" type="slidenum">
              <a:rPr lang="en-GB" smtClean="0">
                <a:solidFill>
                  <a:prstClr val="black"/>
                </a:solidFill>
              </a:rPr>
              <a:pPr/>
              <a:t>19</a:t>
            </a:fld>
            <a:endParaRPr lang="en-GB">
              <a:solidFill>
                <a:prstClr val="black"/>
              </a:solidFill>
            </a:endParaRPr>
          </a:p>
        </p:txBody>
      </p:sp>
    </p:spTree>
    <p:extLst>
      <p:ext uri="{BB962C8B-B14F-4D97-AF65-F5344CB8AC3E}">
        <p14:creationId xmlns:p14="http://schemas.microsoft.com/office/powerpoint/2010/main" val="24187133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Students to analyse the structure of the poem.</a:t>
            </a:r>
            <a:endParaRPr lang="en-GB" dirty="0"/>
          </a:p>
        </p:txBody>
      </p:sp>
      <p:sp>
        <p:nvSpPr>
          <p:cNvPr id="4" name="Slide Number Placeholder 3"/>
          <p:cNvSpPr>
            <a:spLocks noGrp="1"/>
          </p:cNvSpPr>
          <p:nvPr>
            <p:ph type="sldNum" sz="quarter" idx="10"/>
          </p:nvPr>
        </p:nvSpPr>
        <p:spPr/>
        <p:txBody>
          <a:bodyPr/>
          <a:lstStyle/>
          <a:p>
            <a:fld id="{FE0812EC-EB62-4AF0-A000-2213FAD3E066}" type="slidenum">
              <a:rPr lang="en-GB" smtClean="0">
                <a:solidFill>
                  <a:prstClr val="black"/>
                </a:solidFill>
              </a:rPr>
              <a:pPr/>
              <a:t>20</a:t>
            </a:fld>
            <a:endParaRPr lang="en-GB">
              <a:solidFill>
                <a:prstClr val="black"/>
              </a:solidFill>
            </a:endParaRPr>
          </a:p>
        </p:txBody>
      </p:sp>
    </p:spTree>
    <p:extLst>
      <p:ext uri="{BB962C8B-B14F-4D97-AF65-F5344CB8AC3E}">
        <p14:creationId xmlns:p14="http://schemas.microsoft.com/office/powerpoint/2010/main" val="5120605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Students to write their own poem</a:t>
            </a:r>
            <a:r>
              <a:rPr lang="en-GB" baseline="0" dirty="0" smtClean="0"/>
              <a:t> with the same structure / style.</a:t>
            </a:r>
          </a:p>
          <a:p>
            <a:r>
              <a:rPr lang="en-GB" baseline="0" dirty="0" smtClean="0"/>
              <a:t>There are easy and more challenging ways to do these variations on a theme.</a:t>
            </a:r>
            <a:br>
              <a:rPr lang="en-GB" baseline="0" dirty="0" smtClean="0"/>
            </a:br>
            <a:r>
              <a:rPr lang="en-GB" baseline="0" dirty="0" smtClean="0"/>
              <a:t>E.g.</a:t>
            </a:r>
            <a:br>
              <a:rPr lang="en-GB" baseline="0" dirty="0" smtClean="0"/>
            </a:br>
            <a:r>
              <a:rPr lang="en-GB" baseline="0" dirty="0" smtClean="0"/>
              <a:t>Just change the cow, time, month, colour of field</a:t>
            </a:r>
            <a:br>
              <a:rPr lang="en-GB" baseline="0" dirty="0" smtClean="0"/>
            </a:br>
            <a:r>
              <a:rPr lang="en-GB" baseline="0" dirty="0" smtClean="0"/>
              <a:t>OR</a:t>
            </a:r>
            <a:br>
              <a:rPr lang="en-GB" baseline="0" dirty="0" smtClean="0"/>
            </a:br>
            <a:r>
              <a:rPr lang="en-GB" baseline="0" dirty="0" smtClean="0"/>
              <a:t>Change the </a:t>
            </a:r>
            <a:r>
              <a:rPr lang="en-GB" baseline="0" dirty="0" err="1" smtClean="0"/>
              <a:t>Quiero</a:t>
            </a:r>
            <a:r>
              <a:rPr lang="en-GB" baseline="0" dirty="0" smtClean="0"/>
              <a:t> as well to </a:t>
            </a:r>
            <a:r>
              <a:rPr lang="en-GB" baseline="0" dirty="0" err="1" smtClean="0"/>
              <a:t>Puedo</a:t>
            </a:r>
            <a:r>
              <a:rPr lang="en-GB" baseline="0" dirty="0" smtClean="0"/>
              <a:t> / </a:t>
            </a:r>
            <a:r>
              <a:rPr lang="en-GB" baseline="0" dirty="0" err="1" smtClean="0"/>
              <a:t>Debo</a:t>
            </a:r>
            <a:r>
              <a:rPr lang="en-GB" baseline="0" dirty="0" smtClean="0"/>
              <a:t> / </a:t>
            </a:r>
            <a:r>
              <a:rPr lang="en-GB" baseline="0" dirty="0" err="1" smtClean="0"/>
              <a:t>Tengo</a:t>
            </a:r>
            <a:r>
              <a:rPr lang="en-GB" baseline="0" dirty="0" smtClean="0"/>
              <a:t> que / </a:t>
            </a:r>
            <a:r>
              <a:rPr lang="en-GB" baseline="0" dirty="0" err="1" smtClean="0"/>
              <a:t>Voy</a:t>
            </a:r>
            <a:r>
              <a:rPr lang="en-GB" baseline="0" dirty="0" smtClean="0"/>
              <a:t> a / Me </a:t>
            </a:r>
            <a:r>
              <a:rPr lang="en-GB" baseline="0" dirty="0" err="1" smtClean="0"/>
              <a:t>gusta</a:t>
            </a:r>
            <a:r>
              <a:rPr lang="en-GB" baseline="0" dirty="0" smtClean="0"/>
              <a:t> / </a:t>
            </a:r>
            <a:r>
              <a:rPr lang="en-GB" baseline="0" dirty="0" err="1" smtClean="0"/>
              <a:t>Odio</a:t>
            </a:r>
            <a:r>
              <a:rPr lang="en-GB" baseline="0" dirty="0" smtClean="0"/>
              <a:t> / </a:t>
            </a:r>
            <a:r>
              <a:rPr lang="en-GB" baseline="0" dirty="0" err="1" smtClean="0"/>
              <a:t>etc</a:t>
            </a:r>
            <a:r>
              <a:rPr lang="en-GB" baseline="0" dirty="0" smtClean="0"/>
              <a:t>…</a:t>
            </a:r>
            <a:br>
              <a:rPr lang="en-GB" baseline="0" dirty="0" smtClean="0"/>
            </a:br>
            <a:r>
              <a:rPr lang="en-GB" baseline="0" dirty="0" smtClean="0"/>
              <a:t>OR</a:t>
            </a:r>
            <a:br>
              <a:rPr lang="en-GB" baseline="0" dirty="0" smtClean="0"/>
            </a:br>
            <a:r>
              <a:rPr lang="en-GB" baseline="0" dirty="0" smtClean="0"/>
              <a:t>Change the VER as well</a:t>
            </a:r>
            <a:br>
              <a:rPr lang="en-GB" baseline="0" dirty="0" smtClean="0"/>
            </a:br>
            <a:r>
              <a:rPr lang="en-GB" baseline="0" dirty="0" smtClean="0"/>
              <a:t>OR</a:t>
            </a:r>
            <a:br>
              <a:rPr lang="en-GB" baseline="0" dirty="0" smtClean="0"/>
            </a:br>
            <a:r>
              <a:rPr lang="en-GB" baseline="0" dirty="0" smtClean="0"/>
              <a:t>Change everything except the essential structure</a:t>
            </a:r>
            <a:endParaRPr lang="en-GB" dirty="0" smtClean="0"/>
          </a:p>
          <a:p>
            <a:endParaRPr lang="en-GB" dirty="0"/>
          </a:p>
        </p:txBody>
      </p:sp>
      <p:sp>
        <p:nvSpPr>
          <p:cNvPr id="4" name="Slide Number Placeholder 3"/>
          <p:cNvSpPr>
            <a:spLocks noGrp="1"/>
          </p:cNvSpPr>
          <p:nvPr>
            <p:ph type="sldNum" sz="quarter" idx="10"/>
          </p:nvPr>
        </p:nvSpPr>
        <p:spPr/>
        <p:txBody>
          <a:bodyPr/>
          <a:lstStyle/>
          <a:p>
            <a:fld id="{FE0812EC-EB62-4AF0-A000-2213FAD3E066}" type="slidenum">
              <a:rPr lang="en-GB" smtClean="0">
                <a:solidFill>
                  <a:prstClr val="black"/>
                </a:solidFill>
              </a:rPr>
              <a:pPr/>
              <a:t>21</a:t>
            </a:fld>
            <a:endParaRPr lang="en-GB">
              <a:solidFill>
                <a:prstClr val="black"/>
              </a:solidFill>
            </a:endParaRPr>
          </a:p>
        </p:txBody>
      </p:sp>
    </p:spTree>
    <p:extLst>
      <p:ext uri="{BB962C8B-B14F-4D97-AF65-F5344CB8AC3E}">
        <p14:creationId xmlns:p14="http://schemas.microsoft.com/office/powerpoint/2010/main" val="40923319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Enrique Fierro nació en Montevideo, Uruguay en 1942 y vivió, entre 1974 y 1984, en la ciudad de México y, desde 1989 hasta hoy, es profesor de la Universidad de Texas en Austin. Entre 1985 y 1989 fue director de la Biblioteca Nacional del Uruguay. </a:t>
            </a:r>
          </a:p>
          <a:p>
            <a:endParaRPr lang="es-ES" dirty="0" smtClean="0"/>
          </a:p>
          <a:p>
            <a:r>
              <a:rPr lang="es-ES" dirty="0" smtClean="0"/>
              <a:t>Su primer título de poesía apareció en 1964 ("De la invención", Montevideo, Siete Poetas Hispanoamericanos), el último en 2002 ("Mutaciones, 2", México, Ediciones Sin Nombre). </a:t>
            </a:r>
          </a:p>
          <a:p>
            <a:endParaRPr lang="es-ES" dirty="0" smtClean="0"/>
          </a:p>
          <a:p>
            <a:r>
              <a:rPr lang="es-ES" dirty="0" smtClean="0"/>
              <a:t>Vintén Editor ha publicado cuatro de sus libros: "Quiero ver una vaca" (1989), "Homenajes" (1991), "La savia duda" (1996, Premio Nacional de Poesía del Ministerio de Educación y Cultura) y "Selección natural" (1999).</a:t>
            </a:r>
            <a:endParaRPr lang="en-GB" dirty="0" smtClean="0"/>
          </a:p>
          <a:p>
            <a:endParaRPr lang="en-GB" dirty="0"/>
          </a:p>
        </p:txBody>
      </p:sp>
      <p:sp>
        <p:nvSpPr>
          <p:cNvPr id="4" name="Slide Number Placeholder 3"/>
          <p:cNvSpPr>
            <a:spLocks noGrp="1"/>
          </p:cNvSpPr>
          <p:nvPr>
            <p:ph type="sldNum" sz="quarter" idx="10"/>
          </p:nvPr>
        </p:nvSpPr>
        <p:spPr/>
        <p:txBody>
          <a:bodyPr/>
          <a:lstStyle/>
          <a:p>
            <a:fld id="{FE0812EC-EB62-4AF0-A000-2213FAD3E066}" type="slidenum">
              <a:rPr lang="en-GB" smtClean="0">
                <a:solidFill>
                  <a:prstClr val="black"/>
                </a:solidFill>
              </a:rPr>
              <a:pPr/>
              <a:t>22</a:t>
            </a:fld>
            <a:endParaRPr lang="en-GB">
              <a:solidFill>
                <a:prstClr val="black"/>
              </a:solidFill>
            </a:endParaRPr>
          </a:p>
        </p:txBody>
      </p:sp>
    </p:spTree>
    <p:extLst>
      <p:ext uri="{BB962C8B-B14F-4D97-AF65-F5344CB8AC3E}">
        <p14:creationId xmlns:p14="http://schemas.microsoft.com/office/powerpoint/2010/main" val="15502869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F3F46F7-5062-4D99-B912-B74FDABE5999}" type="slidenum">
              <a:rPr lang="en-GB">
                <a:solidFill>
                  <a:prstClr val="black"/>
                </a:solidFill>
              </a:rPr>
              <a:pPr/>
              <a:t>23</a:t>
            </a:fld>
            <a:endParaRPr lang="en-GB">
              <a:solidFill>
                <a:prstClr val="black"/>
              </a:solidFill>
            </a:endParaRPr>
          </a:p>
        </p:txBody>
      </p:sp>
    </p:spTree>
    <p:extLst>
      <p:ext uri="{BB962C8B-B14F-4D97-AF65-F5344CB8AC3E}">
        <p14:creationId xmlns:p14="http://schemas.microsoft.com/office/powerpoint/2010/main" val="41905543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These are Lithuanian question words.  Let’s see how many we can learn?</a:t>
            </a:r>
          </a:p>
          <a:p>
            <a:endParaRPr lang="en-GB" dirty="0" smtClean="0"/>
          </a:p>
          <a:p>
            <a:r>
              <a:rPr lang="en-GB" dirty="0" smtClean="0"/>
              <a:t>Teach the key question</a:t>
            </a:r>
            <a:r>
              <a:rPr lang="en-GB" baseline="0" dirty="0" smtClean="0"/>
              <a:t> words with gestures.  See this video for suggested gestures.</a:t>
            </a:r>
            <a:endParaRPr lang="en-GB" dirty="0" smtClean="0"/>
          </a:p>
          <a:p>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hlinkClick r:id="rId3"/>
              </a:rPr>
              <a:t>http://www.youtube.com/watch?v=iqCvE258vY0</a:t>
            </a:r>
            <a:r>
              <a:rPr lang="en-GB" sz="1200" dirty="0" smtClean="0"/>
              <a:t> </a:t>
            </a:r>
          </a:p>
          <a:p>
            <a:endParaRPr lang="en-GB" dirty="0"/>
          </a:p>
        </p:txBody>
      </p:sp>
      <p:sp>
        <p:nvSpPr>
          <p:cNvPr id="4" name="Slide Number Placeholder 3"/>
          <p:cNvSpPr>
            <a:spLocks noGrp="1"/>
          </p:cNvSpPr>
          <p:nvPr>
            <p:ph type="sldNum" sz="quarter" idx="10"/>
          </p:nvPr>
        </p:nvSpPr>
        <p:spPr/>
        <p:txBody>
          <a:bodyPr/>
          <a:lstStyle/>
          <a:p>
            <a:fld id="{29C0A1D2-3F18-4D98-A699-CF0FF77F0E9C}" type="slidenum">
              <a:rPr lang="en-GB" smtClean="0">
                <a:solidFill>
                  <a:prstClr val="black"/>
                </a:solidFill>
              </a:rPr>
              <a:pPr/>
              <a:t>24</a:t>
            </a:fld>
            <a:endParaRPr lang="en-GB">
              <a:solidFill>
                <a:prstClr val="black"/>
              </a:solidFill>
            </a:endParaRPr>
          </a:p>
        </p:txBody>
      </p:sp>
    </p:spTree>
    <p:extLst>
      <p:ext uri="{BB962C8B-B14F-4D97-AF65-F5344CB8AC3E}">
        <p14:creationId xmlns:p14="http://schemas.microsoft.com/office/powerpoint/2010/main" val="34394957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F3F46F7-5062-4D99-B912-B74FDABE5999}" type="slidenum">
              <a:rPr lang="en-GB">
                <a:solidFill>
                  <a:prstClr val="black"/>
                </a:solidFill>
              </a:rPr>
              <a:pPr/>
              <a:t>25</a:t>
            </a:fld>
            <a:endParaRPr lang="en-GB">
              <a:solidFill>
                <a:prstClr val="black"/>
              </a:solidFill>
            </a:endParaRPr>
          </a:p>
        </p:txBody>
      </p:sp>
    </p:spTree>
    <p:extLst>
      <p:ext uri="{BB962C8B-B14F-4D97-AF65-F5344CB8AC3E}">
        <p14:creationId xmlns:p14="http://schemas.microsoft.com/office/powerpoint/2010/main" val="35668450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Text</a:t>
            </a:r>
            <a:r>
              <a:rPr lang="en-GB" baseline="0" dirty="0" smtClean="0"/>
              <a:t> taken from Studio 2 – Heinemann course.  Module 3 unit 5. p.56</a:t>
            </a:r>
            <a:endParaRPr lang="fr-FR"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2AE08D23-73B6-48F4-A487-3F4BD07D6CF3}" type="slidenum">
              <a:rPr lang="fr-FR" smtClean="0">
                <a:solidFill>
                  <a:prstClr val="black"/>
                </a:solidFill>
              </a:rPr>
              <a:pPr/>
              <a:t>26</a:t>
            </a:fld>
            <a:endParaRPr lang="fr-FR">
              <a:solidFill>
                <a:prstClr val="black"/>
              </a:solidFill>
            </a:endParaRPr>
          </a:p>
        </p:txBody>
      </p:sp>
    </p:spTree>
    <p:extLst>
      <p:ext uri="{BB962C8B-B14F-4D97-AF65-F5344CB8AC3E}">
        <p14:creationId xmlns:p14="http://schemas.microsoft.com/office/powerpoint/2010/main" val="1711655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1.  Consistent</a:t>
            </a:r>
            <a:br>
              <a:rPr lang="en-GB" dirty="0" smtClean="0"/>
            </a:br>
            <a:r>
              <a:rPr lang="en-GB" dirty="0" smtClean="0"/>
              <a:t>Absolutely</a:t>
            </a:r>
            <a:r>
              <a:rPr lang="en-GB" baseline="0" dirty="0" smtClean="0"/>
              <a:t> vital.  If you use the TL one day and not the next, you erode its effectiveness.  If you use the TL and then translate yourself, you reduce its effectiveness.  Consistency in TL use by the teacher involves planning, even scripting, and certainly thinking through each task / each explanation / each feedback and anticipating the language that you can use to communicate the meaning effectively to learners without resorting to English.  If, at the planning stage, you realise that the message you need to give is vital but that you cannot conceive of how to do it in TL (or that doing it would take 20 minutes instead of 1) then you are justifying the use of English for that explanation / message.  This is not the same for each teacher and it should be something we can all make progress in, such that we grow our use of TL and get more able to use it for a greater range of teaching activities.  One teacher in my department, who has been working on this hard for 6 years, is currently challenging herself to 100% TL with a beginner Y8 German class.  I observed and videoed several lessons at the start of the year and I’ve only seen her use English once for the word ‘exception’ which came up unexpectedly and she couldn’t immediately think how to convey its meaning clearly in the TL.</a:t>
            </a:r>
            <a:br>
              <a:rPr lang="en-GB" baseline="0" dirty="0" smtClean="0"/>
            </a:br>
            <a:r>
              <a:rPr lang="en-GB" baseline="0" dirty="0" smtClean="0"/>
              <a:t>2.  Clear / concise</a:t>
            </a:r>
            <a:br>
              <a:rPr lang="en-GB" baseline="0" dirty="0" smtClean="0"/>
            </a:br>
            <a:r>
              <a:rPr lang="en-GB" baseline="0" dirty="0" smtClean="0"/>
              <a:t>Using the TL makes us consider v carefully the words we use to explain things and the bring in additional non-verbal support mechanisms too, such as visuals, mimes, props, gestures.  At the very beginning we will need to be very concise indeed.  And the words that we do need to teach as TL in the course of our explanations will be incredibly useful language and should be flagged up in the lesson.  One method for this that works effectively is to arrive at a class understanding of the word through teacher TL explanation, example, miming etc.. and then to ask a class member to provide the English meaning orally.  The teacher only writes down the German and the students write down both (but still having to think rather than just copy down the English).  On the next slide I have an example of the words that have come up in this way over the first half-term of German lessons (2 x lessons per week).</a:t>
            </a:r>
            <a:br>
              <a:rPr lang="en-GB" baseline="0" dirty="0" smtClean="0"/>
            </a:br>
            <a:r>
              <a:rPr lang="en-GB" baseline="0" dirty="0" smtClean="0"/>
              <a:t>3.  Checks understanding</a:t>
            </a:r>
          </a:p>
          <a:p>
            <a:r>
              <a:rPr lang="en-GB" baseline="0" dirty="0" smtClean="0"/>
              <a:t>Of course we all use expressions to check understanding in our classrooms.  But sometimes we don’t perhaps put enough emphasis on the expectation for a reply!  I’ve often heard ‘</a:t>
            </a:r>
            <a:r>
              <a:rPr lang="en-GB" baseline="0" dirty="0" err="1" smtClean="0"/>
              <a:t>Alles</a:t>
            </a:r>
            <a:r>
              <a:rPr lang="en-GB" baseline="0" dirty="0" smtClean="0"/>
              <a:t> </a:t>
            </a:r>
            <a:r>
              <a:rPr lang="en-GB" baseline="0" dirty="0" err="1" smtClean="0"/>
              <a:t>klar</a:t>
            </a:r>
            <a:r>
              <a:rPr lang="en-GB" baseline="0" dirty="0" smtClean="0"/>
              <a:t>?’ by the teacher or ‘</a:t>
            </a:r>
            <a:r>
              <a:rPr lang="en-GB" baseline="0" dirty="0" err="1" smtClean="0"/>
              <a:t>Entendéis</a:t>
            </a:r>
            <a:r>
              <a:rPr lang="en-GB" baseline="0" dirty="0" smtClean="0"/>
              <a:t>?’ said almost as a rhetorical utterance.  When there is barely a murmur in response, the teacher has not followed this up.  if we think of the purpose of saying ‘ Is that clear?’ it seems really important that we accompany it with an expectation that students will either say confidently ‘</a:t>
            </a:r>
            <a:r>
              <a:rPr lang="en-GB" baseline="0" dirty="0" err="1" smtClean="0"/>
              <a:t>Ja</a:t>
            </a:r>
            <a:r>
              <a:rPr lang="en-GB" baseline="0" dirty="0" smtClean="0"/>
              <a:t>’ or will have questions because they are not clear about it.  We have a couple of legendary stories in our department about this.  In one class of lower ability learners one Y11 student, who had had the same teacher throughout Y10 too, and was used to his teacher saying to the class ‘</a:t>
            </a:r>
            <a:r>
              <a:rPr lang="en-GB" baseline="0" dirty="0" err="1" smtClean="0"/>
              <a:t>Entendéis</a:t>
            </a:r>
            <a:r>
              <a:rPr lang="en-GB" baseline="0" dirty="0" smtClean="0"/>
              <a:t>?’  suddenly asked her at Easter of Y11 – Miss, what is this about 10 days?  What is going to happen in 10 days?  You’ve been saying that since the start of Y10!  So it’s a salient lesson that we need to ensure that we check understanding, of crucial terms and also of our teacher talk, especially key terms that we are going to repeat and repeat.  Having said that, checking understanding also involves seeing how students respond.  If they do what we ask readily, if the work produced matches expectations, then we can also be confident that they have understood.</a:t>
            </a:r>
            <a:br>
              <a:rPr lang="en-GB" baseline="0" dirty="0" smtClean="0"/>
            </a:br>
            <a:r>
              <a:rPr lang="en-GB" baseline="0" dirty="0" smtClean="0"/>
              <a:t>4.  Creative</a:t>
            </a:r>
            <a:br>
              <a:rPr lang="en-GB" baseline="0" dirty="0" smtClean="0"/>
            </a:br>
            <a:r>
              <a:rPr lang="en-GB" baseline="0" dirty="0" smtClean="0"/>
              <a:t>With the still limited language of our learners, teachers have to be creative about TL use.  We will need to use cognates at the start (but also withdraw them as soon as we can if there is a better TL word) – I can think particularly of </a:t>
            </a:r>
            <a:r>
              <a:rPr lang="en-GB" baseline="0" dirty="0" err="1" smtClean="0"/>
              <a:t>Moglichkeit</a:t>
            </a:r>
            <a:r>
              <a:rPr lang="en-GB" baseline="0" dirty="0" smtClean="0"/>
              <a:t> in German rather than </a:t>
            </a:r>
            <a:r>
              <a:rPr lang="en-GB" baseline="0" dirty="0" err="1" smtClean="0"/>
              <a:t>Possibilitat</a:t>
            </a:r>
            <a:r>
              <a:rPr lang="en-GB" baseline="0" dirty="0" smtClean="0"/>
              <a:t>.  If we first teach </a:t>
            </a:r>
            <a:r>
              <a:rPr lang="en-GB" baseline="0" dirty="0" err="1" smtClean="0"/>
              <a:t>Possibilitat</a:t>
            </a:r>
            <a:r>
              <a:rPr lang="en-GB" baseline="0" dirty="0" smtClean="0"/>
              <a:t> and then we introduce them to </a:t>
            </a:r>
            <a:r>
              <a:rPr lang="en-GB" baseline="0" dirty="0" err="1" smtClean="0"/>
              <a:t>Moglichkeit</a:t>
            </a:r>
            <a:r>
              <a:rPr lang="en-GB" baseline="0" dirty="0" smtClean="0"/>
              <a:t> we can then stop using </a:t>
            </a:r>
            <a:r>
              <a:rPr lang="en-GB" baseline="0" dirty="0" err="1" smtClean="0"/>
              <a:t>possibilitat</a:t>
            </a:r>
            <a:r>
              <a:rPr lang="en-GB" baseline="0" dirty="0" smtClean="0"/>
              <a:t> fairly soon.  To get meanings across we will also need our ingenuity.  Getting into the habit of using examples to get meanings across is invaluable, especially if they involve the immediate setting of the classroom.  Referring to things that are too far removed from the classroom can lose beginner students.  I watched a teacher come up with a very good way to tell her learners in lesson one that she wanted to know their preferred names, not just their register names, by using a member of the class who she imagined would prefer Kate rather than Kathryn.  In this, as in other aspects of teacher talk, we can grow our ability.</a:t>
            </a:r>
            <a:br>
              <a:rPr lang="en-GB" baseline="0" dirty="0" smtClean="0"/>
            </a:br>
            <a:r>
              <a:rPr lang="en-GB" baseline="0" dirty="0" smtClean="0"/>
              <a:t>5.  Communicative</a:t>
            </a:r>
            <a:br>
              <a:rPr lang="en-GB" baseline="0" dirty="0" smtClean="0"/>
            </a:br>
            <a:r>
              <a:rPr lang="en-GB" baseline="0" dirty="0" smtClean="0"/>
              <a:t>Keeping it real.  This doesn’t necessarily mean having a conversation with learners that is ‘off-topic’ although it can be nice to do this occasionally.  It means responding to unplanned talk or learner questions in terms of the message rather than slipping into accuracy mode and correcting every utterance.  This is very much about clarity of purpose for each activity.  If you are practising pronunciation in a given task, then correct pronunciation errors.  If you are practising producing correct forms e.g. perfect tense, then correct errors.  But in every lesson there must be a decent chunk of time allocated to communicating through the TL.  In these sorts of activities, where communication of the message is dominant, correction of errors is an unhelpful addition, because it blurs the purpose and demotivates the learner who is actually trying to really tell you about his/her pet.  That doesn’t mean that as the teacher you don’t recognise that when Jimmy is talking he still hasn’t got the idea of where to put the adjective in French when he speaks spontaneously, but that doesn’t mean he wouldn’t know if he had time to plan to write or plan to speak.  What we can do accurately in an unplanned situation is different to what we can do when we have time to reflect.  And research is unclear at best about what a learner can take from explicit accuracy feedback while they’re in the act of talking. So if you notice in spontaneous speaking that there are fundamental errors, make a note that some more practice activities are needed down the line, but don’t stop him mid-flow.  Only signal problems if they are genuine communication problems – i.e. you don’t know what he means.  Then ask follow up questions to try to get to the meaning.  Smile as you do this and encourage further communication.  Offer alternatives to see if you can arrive at what he wanted to say.  </a:t>
            </a:r>
          </a:p>
          <a:p>
            <a:endParaRPr lang="en-GB" dirty="0"/>
          </a:p>
        </p:txBody>
      </p:sp>
      <p:sp>
        <p:nvSpPr>
          <p:cNvPr id="4" name="Slide Number Placeholder 3"/>
          <p:cNvSpPr>
            <a:spLocks noGrp="1"/>
          </p:cNvSpPr>
          <p:nvPr>
            <p:ph type="sldNum" sz="quarter" idx="10"/>
          </p:nvPr>
        </p:nvSpPr>
        <p:spPr/>
        <p:txBody>
          <a:bodyPr/>
          <a:lstStyle/>
          <a:p>
            <a:fld id="{08E508BE-1342-4CCF-AC5A-E18541E38F00}" type="slidenum">
              <a:rPr lang="en-GB" smtClean="0"/>
              <a:t>3</a:t>
            </a:fld>
            <a:endParaRPr lang="en-GB"/>
          </a:p>
        </p:txBody>
      </p:sp>
    </p:spTree>
    <p:extLst>
      <p:ext uri="{BB962C8B-B14F-4D97-AF65-F5344CB8AC3E}">
        <p14:creationId xmlns:p14="http://schemas.microsoft.com/office/powerpoint/2010/main" val="24594479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fld id="{2AE08D23-73B6-48F4-A487-3F4BD07D6CF3}" type="slidenum">
              <a:rPr lang="fr-FR" smtClean="0">
                <a:solidFill>
                  <a:prstClr val="black"/>
                </a:solidFill>
              </a:rPr>
              <a:pPr/>
              <a:t>27</a:t>
            </a:fld>
            <a:endParaRPr lang="fr-FR">
              <a:solidFill>
                <a:prstClr val="black"/>
              </a:solidFill>
            </a:endParaRPr>
          </a:p>
        </p:txBody>
      </p:sp>
    </p:spTree>
    <p:extLst>
      <p:ext uri="{BB962C8B-B14F-4D97-AF65-F5344CB8AC3E}">
        <p14:creationId xmlns:p14="http://schemas.microsoft.com/office/powerpoint/2010/main" val="39658156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fld id="{2AE08D23-73B6-48F4-A487-3F4BD07D6CF3}" type="slidenum">
              <a:rPr lang="fr-FR" smtClean="0">
                <a:solidFill>
                  <a:prstClr val="black"/>
                </a:solidFill>
              </a:rPr>
              <a:pPr/>
              <a:t>28</a:t>
            </a:fld>
            <a:endParaRPr lang="fr-FR">
              <a:solidFill>
                <a:prstClr val="black"/>
              </a:solidFill>
            </a:endParaRPr>
          </a:p>
        </p:txBody>
      </p:sp>
    </p:spTree>
    <p:extLst>
      <p:ext uri="{BB962C8B-B14F-4D97-AF65-F5344CB8AC3E}">
        <p14:creationId xmlns:p14="http://schemas.microsoft.com/office/powerpoint/2010/main" val="20757186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0E7B007-E3F6-49DE-8F8A-05C5AC2D250D}" type="slidenum">
              <a:rPr lang="en-GB">
                <a:solidFill>
                  <a:prstClr val="black"/>
                </a:solidFill>
                <a:latin typeface="Calibri" panose="020F0502020204030204" pitchFamily="34" charset="0"/>
              </a:rPr>
              <a:pPr eaLnBrk="1" hangingPunct="1"/>
              <a:t>29</a:t>
            </a:fld>
            <a:endParaRPr lang="en-GB">
              <a:solidFill>
                <a:prstClr val="black"/>
              </a:solidFill>
              <a:latin typeface="Calibri" panose="020F0502020204030204" pitchFamily="34" charset="0"/>
            </a:endParaRPr>
          </a:p>
        </p:txBody>
      </p:sp>
      <p:sp>
        <p:nvSpPr>
          <p:cNvPr id="151555" name="Rectangle 2"/>
          <p:cNvSpPr>
            <a:spLocks noGrp="1" noRot="1" noChangeAspect="1" noChangeArrowheads="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dirty="0" smtClean="0"/>
          </a:p>
        </p:txBody>
      </p:sp>
    </p:spTree>
    <p:extLst>
      <p:ext uri="{BB962C8B-B14F-4D97-AF65-F5344CB8AC3E}">
        <p14:creationId xmlns:p14="http://schemas.microsoft.com/office/powerpoint/2010/main" val="37632613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5519DD1-B022-4423-8EBF-D6DD264C08A4}" type="slidenum">
              <a:rPr lang="en-GB">
                <a:solidFill>
                  <a:prstClr val="black"/>
                </a:solidFill>
                <a:latin typeface="Calibri" panose="020F0502020204030204" pitchFamily="34" charset="0"/>
              </a:rPr>
              <a:pPr eaLnBrk="1" hangingPunct="1"/>
              <a:t>30</a:t>
            </a:fld>
            <a:endParaRPr lang="en-GB">
              <a:solidFill>
                <a:prstClr val="black"/>
              </a:solidFill>
              <a:latin typeface="Calibri" panose="020F0502020204030204" pitchFamily="34" charset="0"/>
            </a:endParaRPr>
          </a:p>
        </p:txBody>
      </p:sp>
      <p:sp>
        <p:nvSpPr>
          <p:cNvPr id="152579" name="Rectangle 2"/>
          <p:cNvSpPr>
            <a:spLocks noGrp="1" noRot="1" noChangeAspect="1" noChangeArrowheads="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smtClean="0"/>
              <a:t>Pupils have just learnt um..zu… and wenn clauses in the context of learning about Austria. This exercise also revises all tenses and modals as well as question-forming.  </a:t>
            </a:r>
          </a:p>
          <a:p>
            <a:pPr eaLnBrk="1" hangingPunct="1">
              <a:spcBef>
                <a:spcPct val="0"/>
              </a:spcBef>
            </a:pPr>
            <a:endParaRPr lang="en-GB" smtClean="0"/>
          </a:p>
        </p:txBody>
      </p:sp>
    </p:spTree>
    <p:extLst>
      <p:ext uri="{BB962C8B-B14F-4D97-AF65-F5344CB8AC3E}">
        <p14:creationId xmlns:p14="http://schemas.microsoft.com/office/powerpoint/2010/main" val="38728996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CB275D3-A053-4338-8520-0DF0B7176871}" type="slidenum">
              <a:rPr lang="en-GB">
                <a:solidFill>
                  <a:prstClr val="black"/>
                </a:solidFill>
                <a:latin typeface="Calibri" panose="020F0502020204030204" pitchFamily="34" charset="0"/>
              </a:rPr>
              <a:pPr eaLnBrk="1" hangingPunct="1"/>
              <a:t>31</a:t>
            </a:fld>
            <a:endParaRPr lang="en-GB">
              <a:solidFill>
                <a:prstClr val="black"/>
              </a:solidFill>
              <a:latin typeface="Calibri" panose="020F0502020204030204" pitchFamily="34" charset="0"/>
            </a:endParaRPr>
          </a:p>
        </p:txBody>
      </p:sp>
      <p:sp>
        <p:nvSpPr>
          <p:cNvPr id="153603" name="Rectangle 2"/>
          <p:cNvSpPr>
            <a:spLocks noGrp="1" noRot="1" noChangeAspect="1" noChangeArrowheads="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smtClean="0"/>
          </a:p>
        </p:txBody>
      </p:sp>
    </p:spTree>
    <p:extLst>
      <p:ext uri="{BB962C8B-B14F-4D97-AF65-F5344CB8AC3E}">
        <p14:creationId xmlns:p14="http://schemas.microsoft.com/office/powerpoint/2010/main" val="674488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F3F46F7-5062-4D99-B912-B74FDABE5999}" type="slidenum">
              <a:rPr lang="en-GB">
                <a:solidFill>
                  <a:prstClr val="black"/>
                </a:solidFill>
              </a:rPr>
              <a:pPr/>
              <a:t>32</a:t>
            </a:fld>
            <a:endParaRPr lang="en-GB">
              <a:solidFill>
                <a:prstClr val="black"/>
              </a:solidFill>
            </a:endParaRPr>
          </a:p>
        </p:txBody>
      </p:sp>
    </p:spTree>
    <p:extLst>
      <p:ext uri="{BB962C8B-B14F-4D97-AF65-F5344CB8AC3E}">
        <p14:creationId xmlns:p14="http://schemas.microsoft.com/office/powerpoint/2010/main" val="42591386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This slide for </a:t>
            </a:r>
            <a:r>
              <a:rPr lang="en-GB" dirty="0" err="1" smtClean="0"/>
              <a:t>delgates</a:t>
            </a:r>
            <a:r>
              <a:rPr lang="en-GB" baseline="0" dirty="0" smtClean="0"/>
              <a:t> to suggest reasons (2-3 mins) and then share impressions (2-3 mins).</a:t>
            </a:r>
            <a:br>
              <a:rPr lang="en-GB" baseline="0" dirty="0" smtClean="0"/>
            </a:br>
            <a:r>
              <a:rPr lang="en-GB" baseline="0" dirty="0" smtClean="0"/>
              <a:t>NB:  Tell delegates that there is classroom footage of this activity in the toolkit.</a:t>
            </a:r>
            <a:br>
              <a:rPr lang="en-GB" baseline="0" dirty="0" smtClean="0"/>
            </a:br>
            <a:r>
              <a:rPr lang="en-GB" dirty="0" smtClean="0"/>
              <a:t/>
            </a:r>
            <a:br>
              <a:rPr lang="en-GB" dirty="0" smtClean="0"/>
            </a:br>
            <a:r>
              <a:rPr lang="en-GB" dirty="0" err="1" smtClean="0"/>
              <a:t>Cherche</a:t>
            </a:r>
            <a:r>
              <a:rPr lang="en-GB" baseline="0" dirty="0" smtClean="0"/>
              <a:t> </a:t>
            </a:r>
            <a:r>
              <a:rPr lang="en-GB" baseline="0" dirty="0" err="1" smtClean="0"/>
              <a:t>l’intrus</a:t>
            </a:r>
            <a:r>
              <a:rPr lang="en-GB" baseline="0" dirty="0" smtClean="0"/>
              <a:t>.  The key with this task is that there must be several plausible answers.  If there is topic specific language implicated in the task, then students should know this already.  The language you need to do this type of task is very useful because it is essentially:</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1) I think that the </a:t>
            </a:r>
            <a:br>
              <a:rPr lang="en-GB" baseline="0" dirty="0" smtClean="0"/>
            </a:br>
            <a:r>
              <a:rPr lang="en-GB" baseline="0" dirty="0" smtClean="0"/>
              <a:t>2) 3</a:t>
            </a:r>
            <a:r>
              <a:rPr lang="en-GB" baseline="30000" dirty="0" smtClean="0"/>
              <a:t>rd</a:t>
            </a:r>
            <a:r>
              <a:rPr lang="en-GB" baseline="0" dirty="0" smtClean="0"/>
              <a:t> persons (singular and plural) of the verb ‘to be’, …</a:t>
            </a:r>
            <a:br>
              <a:rPr lang="en-GB" baseline="0" dirty="0" smtClean="0"/>
            </a:br>
            <a:r>
              <a:rPr lang="en-GB" baseline="0" dirty="0" smtClean="0"/>
              <a:t>3) ‘because’</a:t>
            </a:r>
            <a:br>
              <a:rPr lang="en-GB" baseline="0" dirty="0" smtClean="0"/>
            </a:br>
            <a:r>
              <a:rPr lang="en-GB" baseline="0" dirty="0" smtClean="0"/>
              <a:t>4) 3</a:t>
            </a:r>
            <a:r>
              <a:rPr lang="en-GB" baseline="30000" dirty="0" smtClean="0"/>
              <a:t>rd</a:t>
            </a:r>
            <a:r>
              <a:rPr lang="en-GB" baseline="0" dirty="0" smtClean="0"/>
              <a:t> persons (singular and plural) of the verb ‘to be’, …</a:t>
            </a:r>
            <a:br>
              <a:rPr lang="en-GB" baseline="0" dirty="0" smtClean="0"/>
            </a:br>
            <a:r>
              <a:rPr lang="en-GB" baseline="0" dirty="0" smtClean="0"/>
              <a:t>5) complement (which can often be key grammatical words like noun, adjective, verb, masculine, feminine, singular, plural)</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Hockey, rowing, table tennis and basketball.</a:t>
            </a:r>
            <a:br>
              <a:rPr lang="en-GB" baseline="0" dirty="0" smtClean="0"/>
            </a:br>
            <a:r>
              <a:rPr lang="en-GB" baseline="0" dirty="0" smtClean="0"/>
              <a:t>A)  Rowing because it’s the only water sport</a:t>
            </a:r>
            <a:br>
              <a:rPr lang="en-GB" baseline="0" dirty="0" smtClean="0"/>
            </a:br>
            <a:r>
              <a:rPr lang="en-GB" baseline="0" dirty="0" smtClean="0"/>
              <a:t>B) Rowing because the other sports are ball sports</a:t>
            </a:r>
            <a:br>
              <a:rPr lang="en-GB" baseline="0" dirty="0" smtClean="0"/>
            </a:br>
            <a:r>
              <a:rPr lang="en-GB" baseline="0" dirty="0" smtClean="0"/>
              <a:t>C) Table tennis because it’s the only individual sport</a:t>
            </a:r>
            <a:br>
              <a:rPr lang="en-GB" baseline="0" dirty="0" smtClean="0"/>
            </a:br>
            <a:r>
              <a:rPr lang="en-GB" baseline="0" dirty="0" smtClean="0"/>
              <a:t>D) Hockey because it’s the only sport on grass</a:t>
            </a:r>
            <a:br>
              <a:rPr lang="en-GB" baseline="0" dirty="0" smtClean="0"/>
            </a:br>
            <a:r>
              <a:rPr lang="en-GB" baseline="0" dirty="0" smtClean="0"/>
              <a:t>E) Hockey photo because it’s the only one without any people</a:t>
            </a:r>
            <a:br>
              <a:rPr lang="en-GB" baseline="0" dirty="0" smtClean="0"/>
            </a:br>
            <a:r>
              <a:rPr lang="en-GB" baseline="0" dirty="0" smtClean="0"/>
              <a:t>F)…?</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endParaRPr lang="en-GB" dirty="0"/>
          </a:p>
        </p:txBody>
      </p:sp>
      <p:sp>
        <p:nvSpPr>
          <p:cNvPr id="4" name="Slide Number Placeholder 3"/>
          <p:cNvSpPr>
            <a:spLocks noGrp="1"/>
          </p:cNvSpPr>
          <p:nvPr>
            <p:ph type="sldNum" sz="quarter" idx="10"/>
          </p:nvPr>
        </p:nvSpPr>
        <p:spPr/>
        <p:txBody>
          <a:bodyPr/>
          <a:lstStyle/>
          <a:p>
            <a:fld id="{3F3F46F7-5062-4D99-B912-B74FDABE5999}" type="slidenum">
              <a:rPr lang="en-GB">
                <a:solidFill>
                  <a:prstClr val="black"/>
                </a:solidFill>
              </a:rPr>
              <a:pPr/>
              <a:t>38</a:t>
            </a:fld>
            <a:endParaRPr lang="en-GB">
              <a:solidFill>
                <a:prstClr val="black"/>
              </a:solidFill>
            </a:endParaRPr>
          </a:p>
        </p:txBody>
      </p:sp>
    </p:spTree>
    <p:extLst>
      <p:ext uri="{BB962C8B-B14F-4D97-AF65-F5344CB8AC3E}">
        <p14:creationId xmlns:p14="http://schemas.microsoft.com/office/powerpoint/2010/main" val="13901828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GB" dirty="0" smtClean="0"/>
              <a:t>Get them to do this task as students (5 mins)</a:t>
            </a:r>
          </a:p>
          <a:p>
            <a:pPr>
              <a:spcBef>
                <a:spcPct val="0"/>
              </a:spcBef>
            </a:pPr>
            <a:endParaRPr lang="en-GB" dirty="0" smtClean="0"/>
          </a:p>
          <a:p>
            <a:pPr>
              <a:spcBef>
                <a:spcPct val="0"/>
              </a:spcBef>
            </a:pPr>
            <a:r>
              <a:rPr lang="en-GB" dirty="0" smtClean="0"/>
              <a:t>Pictures and task taken from ASSET Breakthrough speaking task – grade 3</a:t>
            </a:r>
          </a:p>
          <a:p>
            <a:pPr>
              <a:spcBef>
                <a:spcPct val="0"/>
              </a:spcBef>
            </a:pPr>
            <a:r>
              <a:rPr lang="en-GB" dirty="0" smtClean="0">
                <a:latin typeface="Arial" charset="0"/>
                <a:cs typeface="Arial" charset="0"/>
              </a:rPr>
              <a:t>1) </a:t>
            </a:r>
            <a:r>
              <a:rPr lang="en-GB" dirty="0" err="1" smtClean="0">
                <a:latin typeface="Arial" charset="0"/>
                <a:cs typeface="Arial" charset="0"/>
              </a:rPr>
              <a:t>Menciona</a:t>
            </a:r>
            <a:r>
              <a:rPr lang="en-GB" dirty="0" smtClean="0">
                <a:latin typeface="Arial" charset="0"/>
                <a:cs typeface="Arial" charset="0"/>
              </a:rPr>
              <a:t> dos </a:t>
            </a:r>
            <a:r>
              <a:rPr lang="en-GB" dirty="0" err="1" smtClean="0">
                <a:latin typeface="Arial" charset="0"/>
                <a:cs typeface="Arial" charset="0"/>
              </a:rPr>
              <a:t>diferencias</a:t>
            </a:r>
            <a:r>
              <a:rPr lang="en-GB" dirty="0" smtClean="0">
                <a:latin typeface="Arial" charset="0"/>
                <a:cs typeface="Arial" charset="0"/>
              </a:rPr>
              <a:t>.</a:t>
            </a:r>
            <a:br>
              <a:rPr lang="en-GB" dirty="0" smtClean="0">
                <a:latin typeface="Arial" charset="0"/>
                <a:cs typeface="Arial" charset="0"/>
              </a:rPr>
            </a:br>
            <a:r>
              <a:rPr lang="en-GB" dirty="0" smtClean="0">
                <a:latin typeface="Arial" charset="0"/>
                <a:cs typeface="Arial" charset="0"/>
              </a:rPr>
              <a:t>2) </a:t>
            </a:r>
            <a:r>
              <a:rPr lang="en-GB" dirty="0" err="1" smtClean="0">
                <a:latin typeface="Arial" charset="0"/>
                <a:cs typeface="Arial" charset="0"/>
              </a:rPr>
              <a:t>Responde</a:t>
            </a:r>
            <a:r>
              <a:rPr lang="en-GB" dirty="0" smtClean="0">
                <a:latin typeface="Arial" charset="0"/>
                <a:cs typeface="Arial" charset="0"/>
              </a:rPr>
              <a:t> a dos </a:t>
            </a:r>
            <a:r>
              <a:rPr lang="en-GB" dirty="0" err="1" smtClean="0">
                <a:latin typeface="Arial" charset="0"/>
                <a:cs typeface="Arial" charset="0"/>
              </a:rPr>
              <a:t>preguntas</a:t>
            </a:r>
            <a:r>
              <a:rPr lang="en-GB" dirty="0" smtClean="0">
                <a:latin typeface="Arial" charset="0"/>
                <a:cs typeface="Arial" charset="0"/>
              </a:rPr>
              <a:t>.</a:t>
            </a:r>
            <a:br>
              <a:rPr lang="en-GB" dirty="0" smtClean="0">
                <a:latin typeface="Arial" charset="0"/>
                <a:cs typeface="Arial" charset="0"/>
              </a:rPr>
            </a:br>
            <a:r>
              <a:rPr lang="en-GB" dirty="0" smtClean="0">
                <a:latin typeface="Arial" charset="0"/>
                <a:cs typeface="Arial" charset="0"/>
              </a:rPr>
              <a:t>3) </a:t>
            </a:r>
            <a:r>
              <a:rPr lang="en-GB" dirty="0" err="1" smtClean="0">
                <a:latin typeface="Arial" charset="0"/>
                <a:cs typeface="Arial" charset="0"/>
              </a:rPr>
              <a:t>Haz</a:t>
            </a:r>
            <a:r>
              <a:rPr lang="en-GB" dirty="0" smtClean="0">
                <a:latin typeface="Arial" charset="0"/>
                <a:cs typeface="Arial" charset="0"/>
              </a:rPr>
              <a:t> dos </a:t>
            </a:r>
            <a:r>
              <a:rPr lang="en-GB" dirty="0" err="1" smtClean="0">
                <a:latin typeface="Arial" charset="0"/>
                <a:cs typeface="Arial" charset="0"/>
              </a:rPr>
              <a:t>preguntas</a:t>
            </a:r>
            <a:r>
              <a:rPr lang="en-GB" dirty="0" smtClean="0">
                <a:latin typeface="Arial" charset="0"/>
                <a:cs typeface="Arial" charset="0"/>
              </a:rPr>
              <a:t>.</a:t>
            </a:r>
            <a:endParaRPr lang="en-US" dirty="0" smtClean="0">
              <a:latin typeface="Arial" charset="0"/>
              <a:cs typeface="Arial" charset="0"/>
            </a:endParaRPr>
          </a:p>
          <a:p>
            <a:endParaRPr lang="en-GB" dirty="0"/>
          </a:p>
        </p:txBody>
      </p:sp>
      <p:sp>
        <p:nvSpPr>
          <p:cNvPr id="4" name="Slide Number Placeholder 3"/>
          <p:cNvSpPr>
            <a:spLocks noGrp="1"/>
          </p:cNvSpPr>
          <p:nvPr>
            <p:ph type="sldNum" sz="quarter" idx="10"/>
          </p:nvPr>
        </p:nvSpPr>
        <p:spPr/>
        <p:txBody>
          <a:bodyPr/>
          <a:lstStyle/>
          <a:p>
            <a:fld id="{3F3F46F7-5062-4D99-B912-B74FDABE5999}" type="slidenum">
              <a:rPr lang="en-GB">
                <a:solidFill>
                  <a:prstClr val="black"/>
                </a:solidFill>
              </a:rPr>
              <a:pPr/>
              <a:t>39</a:t>
            </a:fld>
            <a:endParaRPr lang="en-GB">
              <a:solidFill>
                <a:prstClr val="black"/>
              </a:solidFill>
            </a:endParaRPr>
          </a:p>
        </p:txBody>
      </p:sp>
    </p:spTree>
    <p:extLst>
      <p:ext uri="{BB962C8B-B14F-4D97-AF65-F5344CB8AC3E}">
        <p14:creationId xmlns:p14="http://schemas.microsoft.com/office/powerpoint/2010/main" val="18260229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True/False</a:t>
            </a:r>
            <a:endParaRPr lang="en-GB" dirty="0"/>
          </a:p>
        </p:txBody>
      </p:sp>
      <p:sp>
        <p:nvSpPr>
          <p:cNvPr id="4" name="Slide Number Placeholder 3"/>
          <p:cNvSpPr>
            <a:spLocks noGrp="1"/>
          </p:cNvSpPr>
          <p:nvPr>
            <p:ph type="sldNum" sz="quarter" idx="10"/>
          </p:nvPr>
        </p:nvSpPr>
        <p:spPr/>
        <p:txBody>
          <a:bodyPr/>
          <a:lstStyle/>
          <a:p>
            <a:fld id="{EE031ECD-7208-498E-A7DB-08E3E5051003}" type="slidenum">
              <a:rPr lang="en-GB" smtClean="0">
                <a:solidFill>
                  <a:prstClr val="black"/>
                </a:solidFill>
              </a:rPr>
              <a:pPr/>
              <a:t>42</a:t>
            </a:fld>
            <a:endParaRPr lang="en-GB">
              <a:solidFill>
                <a:prstClr val="black"/>
              </a:solidFill>
            </a:endParaRPr>
          </a:p>
        </p:txBody>
      </p:sp>
    </p:spTree>
    <p:extLst>
      <p:ext uri="{BB962C8B-B14F-4D97-AF65-F5344CB8AC3E}">
        <p14:creationId xmlns:p14="http://schemas.microsoft.com/office/powerpoint/2010/main" val="38739645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True/False</a:t>
            </a:r>
            <a:endParaRPr lang="en-GB" dirty="0"/>
          </a:p>
        </p:txBody>
      </p:sp>
      <p:sp>
        <p:nvSpPr>
          <p:cNvPr id="4" name="Slide Number Placeholder 3"/>
          <p:cNvSpPr>
            <a:spLocks noGrp="1"/>
          </p:cNvSpPr>
          <p:nvPr>
            <p:ph type="sldNum" sz="quarter" idx="10"/>
          </p:nvPr>
        </p:nvSpPr>
        <p:spPr/>
        <p:txBody>
          <a:bodyPr/>
          <a:lstStyle/>
          <a:p>
            <a:fld id="{EE031ECD-7208-498E-A7DB-08E3E5051003}" type="slidenum">
              <a:rPr lang="en-GB" smtClean="0">
                <a:solidFill>
                  <a:prstClr val="black"/>
                </a:solidFill>
              </a:rPr>
              <a:pPr/>
              <a:t>43</a:t>
            </a:fld>
            <a:endParaRPr lang="en-GB">
              <a:solidFill>
                <a:prstClr val="black"/>
              </a:solidFill>
            </a:endParaRPr>
          </a:p>
        </p:txBody>
      </p:sp>
    </p:spTree>
    <p:extLst>
      <p:ext uri="{BB962C8B-B14F-4D97-AF65-F5344CB8AC3E}">
        <p14:creationId xmlns:p14="http://schemas.microsoft.com/office/powerpoint/2010/main" val="1339774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F3F46F7-5062-4D99-B912-B74FDABE5999}" type="slidenum">
              <a:rPr lang="en-GB">
                <a:solidFill>
                  <a:prstClr val="black"/>
                </a:solidFill>
              </a:rPr>
              <a:pPr/>
              <a:t>6</a:t>
            </a:fld>
            <a:endParaRPr lang="en-GB">
              <a:solidFill>
                <a:prstClr val="black"/>
              </a:solidFill>
            </a:endParaRPr>
          </a:p>
        </p:txBody>
      </p:sp>
    </p:spTree>
    <p:extLst>
      <p:ext uri="{BB962C8B-B14F-4D97-AF65-F5344CB8AC3E}">
        <p14:creationId xmlns:p14="http://schemas.microsoft.com/office/powerpoint/2010/main" val="2862568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Translate vocabulary,</a:t>
            </a:r>
            <a:r>
              <a:rPr lang="en-GB" baseline="0" dirty="0" smtClean="0"/>
              <a:t> then sentences.</a:t>
            </a:r>
          </a:p>
          <a:p>
            <a:r>
              <a:rPr lang="en-GB" baseline="0" dirty="0" smtClean="0"/>
              <a:t>Focus on 3</a:t>
            </a:r>
            <a:r>
              <a:rPr lang="en-GB" baseline="30000" dirty="0" smtClean="0"/>
              <a:t>rd</a:t>
            </a:r>
            <a:r>
              <a:rPr lang="en-GB" baseline="0" dirty="0" smtClean="0"/>
              <a:t> person singular and plural forms.</a:t>
            </a:r>
            <a:endParaRPr lang="en-GB" dirty="0"/>
          </a:p>
        </p:txBody>
      </p:sp>
      <p:sp>
        <p:nvSpPr>
          <p:cNvPr id="4" name="Slide Number Placeholder 3"/>
          <p:cNvSpPr>
            <a:spLocks noGrp="1"/>
          </p:cNvSpPr>
          <p:nvPr>
            <p:ph type="sldNum" sz="quarter" idx="10"/>
          </p:nvPr>
        </p:nvSpPr>
        <p:spPr/>
        <p:txBody>
          <a:bodyPr/>
          <a:lstStyle/>
          <a:p>
            <a:fld id="{EE031ECD-7208-498E-A7DB-08E3E5051003}" type="slidenum">
              <a:rPr lang="en-GB" smtClean="0">
                <a:solidFill>
                  <a:prstClr val="black"/>
                </a:solidFill>
              </a:rPr>
              <a:pPr/>
              <a:t>44</a:t>
            </a:fld>
            <a:endParaRPr lang="en-GB">
              <a:solidFill>
                <a:prstClr val="black"/>
              </a:solidFill>
            </a:endParaRPr>
          </a:p>
        </p:txBody>
      </p:sp>
    </p:spTree>
    <p:extLst>
      <p:ext uri="{BB962C8B-B14F-4D97-AF65-F5344CB8AC3E}">
        <p14:creationId xmlns:p14="http://schemas.microsoft.com/office/powerpoint/2010/main" val="39036075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Whenever possible, use the 3</a:t>
            </a:r>
            <a:r>
              <a:rPr lang="en-GB" baseline="30000" dirty="0" smtClean="0"/>
              <a:t>rd</a:t>
            </a:r>
            <a:r>
              <a:rPr lang="en-GB" dirty="0" smtClean="0"/>
              <a:t> person plural</a:t>
            </a:r>
            <a:r>
              <a:rPr lang="en-GB" baseline="0" dirty="0" smtClean="0"/>
              <a:t> – it’s the same as the infinitive, and never irregular so much easier to get accurate!</a:t>
            </a:r>
            <a:br>
              <a:rPr lang="en-GB" baseline="0" dirty="0" smtClean="0"/>
            </a:br>
            <a:r>
              <a:rPr lang="en-GB" baseline="0" dirty="0" smtClean="0"/>
              <a:t>Reminder that is/are + -</a:t>
            </a:r>
            <a:r>
              <a:rPr lang="en-GB" baseline="0" dirty="0" err="1" smtClean="0"/>
              <a:t>ing</a:t>
            </a:r>
            <a:r>
              <a:rPr lang="en-GB" baseline="0" dirty="0" smtClean="0"/>
              <a:t> in English is JUST THE PRESENT TENSE in GERMAN.</a:t>
            </a:r>
            <a:endParaRPr lang="en-GB" dirty="0"/>
          </a:p>
        </p:txBody>
      </p:sp>
      <p:sp>
        <p:nvSpPr>
          <p:cNvPr id="4" name="Slide Number Placeholder 3"/>
          <p:cNvSpPr>
            <a:spLocks noGrp="1"/>
          </p:cNvSpPr>
          <p:nvPr>
            <p:ph type="sldNum" sz="quarter" idx="10"/>
          </p:nvPr>
        </p:nvSpPr>
        <p:spPr/>
        <p:txBody>
          <a:bodyPr/>
          <a:lstStyle/>
          <a:p>
            <a:fld id="{EE031ECD-7208-498E-A7DB-08E3E5051003}" type="slidenum">
              <a:rPr lang="en-GB" smtClean="0">
                <a:solidFill>
                  <a:prstClr val="black"/>
                </a:solidFill>
              </a:rPr>
              <a:pPr/>
              <a:t>45</a:t>
            </a:fld>
            <a:endParaRPr lang="en-GB">
              <a:solidFill>
                <a:prstClr val="black"/>
              </a:solidFill>
            </a:endParaRPr>
          </a:p>
        </p:txBody>
      </p:sp>
    </p:spTree>
    <p:extLst>
      <p:ext uri="{BB962C8B-B14F-4D97-AF65-F5344CB8AC3E}">
        <p14:creationId xmlns:p14="http://schemas.microsoft.com/office/powerpoint/2010/main" val="34541962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Aiming to elicit:</a:t>
            </a:r>
            <a:br>
              <a:rPr lang="en-GB" dirty="0" smtClean="0"/>
            </a:br>
            <a:r>
              <a:rPr lang="en-GB" dirty="0" smtClean="0"/>
              <a:t/>
            </a:r>
            <a:br>
              <a:rPr lang="en-GB" dirty="0" smtClean="0"/>
            </a:br>
            <a:r>
              <a:rPr lang="en-GB" dirty="0" err="1" smtClean="0"/>
              <a:t>En</a:t>
            </a:r>
            <a:r>
              <a:rPr lang="en-GB" baseline="0" dirty="0" smtClean="0"/>
              <a:t> la </a:t>
            </a:r>
            <a:r>
              <a:rPr lang="en-GB" baseline="0" dirty="0" err="1" smtClean="0"/>
              <a:t>foto</a:t>
            </a:r>
            <a:r>
              <a:rPr lang="en-GB" baseline="0" dirty="0" smtClean="0"/>
              <a:t> hay un </a:t>
            </a:r>
            <a:r>
              <a:rPr lang="en-GB" baseline="0" dirty="0" err="1" smtClean="0"/>
              <a:t>edificio</a:t>
            </a:r>
            <a:r>
              <a:rPr lang="en-GB" baseline="0" dirty="0" smtClean="0"/>
              <a:t> / un </a:t>
            </a:r>
            <a:r>
              <a:rPr lang="en-GB" baseline="0" dirty="0" err="1" smtClean="0"/>
              <a:t>monumento</a:t>
            </a:r>
            <a:r>
              <a:rPr lang="en-GB" baseline="0" dirty="0" smtClean="0"/>
              <a:t> / </a:t>
            </a:r>
            <a:r>
              <a:rPr lang="en-GB" baseline="0" dirty="0" err="1" smtClean="0"/>
              <a:t>una</a:t>
            </a:r>
            <a:r>
              <a:rPr lang="en-GB" baseline="0" dirty="0" smtClean="0"/>
              <a:t> </a:t>
            </a:r>
            <a:r>
              <a:rPr lang="en-GB" baseline="0" dirty="0" err="1" smtClean="0"/>
              <a:t>iglesia</a:t>
            </a:r>
            <a:r>
              <a:rPr lang="en-GB" baseline="0" dirty="0" smtClean="0"/>
              <a:t> (not exactly a </a:t>
            </a:r>
            <a:r>
              <a:rPr lang="en-GB" baseline="0" dirty="0" err="1" smtClean="0"/>
              <a:t>catedral</a:t>
            </a:r>
            <a:r>
              <a:rPr lang="en-GB" baseline="0" dirty="0" smtClean="0"/>
              <a:t>, it’s a basilica)</a:t>
            </a:r>
            <a:br>
              <a:rPr lang="en-GB" baseline="0" dirty="0" smtClean="0"/>
            </a:br>
            <a:r>
              <a:rPr lang="en-GB" baseline="0" dirty="0" smtClean="0"/>
              <a:t>El </a:t>
            </a:r>
            <a:r>
              <a:rPr lang="en-GB" baseline="0" dirty="0" err="1" smtClean="0"/>
              <a:t>edificio</a:t>
            </a:r>
            <a:r>
              <a:rPr lang="en-GB" baseline="0" dirty="0" smtClean="0"/>
              <a:t> / la </a:t>
            </a:r>
            <a:r>
              <a:rPr lang="en-GB" baseline="0" dirty="0" err="1" smtClean="0"/>
              <a:t>catedral</a:t>
            </a:r>
            <a:r>
              <a:rPr lang="en-GB" baseline="0" dirty="0" smtClean="0"/>
              <a:t> </a:t>
            </a:r>
            <a:r>
              <a:rPr lang="en-GB" baseline="0" dirty="0" err="1" smtClean="0"/>
              <a:t>es</a:t>
            </a:r>
            <a:r>
              <a:rPr lang="en-GB" baseline="0" dirty="0" smtClean="0"/>
              <a:t> </a:t>
            </a:r>
            <a:r>
              <a:rPr lang="en-GB" baseline="0" dirty="0" err="1" smtClean="0"/>
              <a:t>grande</a:t>
            </a:r>
            <a:r>
              <a:rPr lang="en-GB" baseline="0" dirty="0" smtClean="0"/>
              <a:t>, </a:t>
            </a:r>
            <a:r>
              <a:rPr lang="en-GB" baseline="0" dirty="0" err="1" smtClean="0"/>
              <a:t>enorme</a:t>
            </a:r>
            <a:r>
              <a:rPr lang="en-GB" baseline="0" dirty="0" smtClean="0"/>
              <a:t>, bonito/a, </a:t>
            </a:r>
            <a:r>
              <a:rPr lang="en-GB" baseline="0" dirty="0" err="1" smtClean="0"/>
              <a:t>histórico</a:t>
            </a:r>
            <a:r>
              <a:rPr lang="en-GB" baseline="0" dirty="0" smtClean="0"/>
              <a:t>/a, </a:t>
            </a:r>
            <a:r>
              <a:rPr lang="en-GB" baseline="0" dirty="0" err="1" smtClean="0"/>
              <a:t>antiguo</a:t>
            </a:r>
            <a:r>
              <a:rPr lang="en-GB" baseline="0" dirty="0" smtClean="0"/>
              <a:t>/a – (started 1882 - ?? possible completion date - 2026?), </a:t>
            </a:r>
            <a:r>
              <a:rPr lang="en-GB" baseline="0" dirty="0" err="1" smtClean="0"/>
              <a:t>impresionante</a:t>
            </a:r>
            <a:r>
              <a:rPr lang="en-GB" baseline="0" dirty="0" smtClean="0"/>
              <a:t>, </a:t>
            </a:r>
            <a:r>
              <a:rPr lang="en-GB" baseline="0" dirty="0" err="1" smtClean="0"/>
              <a:t>importante</a:t>
            </a:r>
            <a:r>
              <a:rPr lang="en-GB" baseline="0" dirty="0" smtClean="0"/>
              <a:t>, alto/a</a:t>
            </a:r>
          </a:p>
          <a:p>
            <a:r>
              <a:rPr lang="en-GB" baseline="0" dirty="0" err="1" smtClean="0"/>
              <a:t>También</a:t>
            </a:r>
            <a:r>
              <a:rPr lang="en-GB" baseline="0" dirty="0" smtClean="0"/>
              <a:t> hay </a:t>
            </a:r>
            <a:r>
              <a:rPr lang="en-GB" baseline="0" dirty="0" err="1" smtClean="0"/>
              <a:t>unas</a:t>
            </a:r>
            <a:r>
              <a:rPr lang="en-GB" baseline="0" dirty="0" smtClean="0"/>
              <a:t> personas (que </a:t>
            </a:r>
            <a:r>
              <a:rPr lang="en-GB" baseline="0" dirty="0" err="1" smtClean="0"/>
              <a:t>visitan</a:t>
            </a:r>
            <a:r>
              <a:rPr lang="en-GB" baseline="0" dirty="0" smtClean="0"/>
              <a:t> el </a:t>
            </a:r>
            <a:r>
              <a:rPr lang="en-GB" baseline="0" dirty="0" err="1" smtClean="0"/>
              <a:t>monumento</a:t>
            </a:r>
            <a:r>
              <a:rPr lang="en-GB" baseline="0" dirty="0" smtClean="0"/>
              <a:t>).</a:t>
            </a:r>
            <a:br>
              <a:rPr lang="en-GB" baseline="0" dirty="0" smtClean="0"/>
            </a:br>
            <a:r>
              <a:rPr lang="en-GB" baseline="0" dirty="0" smtClean="0"/>
              <a:t>Las personas son </a:t>
            </a:r>
            <a:r>
              <a:rPr lang="en-GB" baseline="0" dirty="0" err="1" smtClean="0"/>
              <a:t>turistas</a:t>
            </a:r>
            <a:r>
              <a:rPr lang="en-GB" baseline="0" dirty="0" smtClean="0"/>
              <a:t>.</a:t>
            </a:r>
            <a:br>
              <a:rPr lang="en-GB" baseline="0" dirty="0" smtClean="0"/>
            </a:br>
            <a:r>
              <a:rPr lang="en-GB" baseline="0" dirty="0" err="1" smtClean="0"/>
              <a:t>En</a:t>
            </a:r>
            <a:r>
              <a:rPr lang="en-GB" baseline="0" dirty="0" smtClean="0"/>
              <a:t> mi </a:t>
            </a:r>
            <a:r>
              <a:rPr lang="en-GB" baseline="0" dirty="0" err="1" smtClean="0"/>
              <a:t>opinión</a:t>
            </a:r>
            <a:r>
              <a:rPr lang="en-GB" baseline="0" dirty="0" smtClean="0"/>
              <a:t> / </a:t>
            </a:r>
            <a:r>
              <a:rPr lang="en-GB" baseline="0" dirty="0" err="1" smtClean="0"/>
              <a:t>Pienso</a:t>
            </a:r>
            <a:r>
              <a:rPr lang="en-GB" baseline="0" dirty="0" smtClean="0"/>
              <a:t> que </a:t>
            </a:r>
            <a:r>
              <a:rPr lang="en-GB" baseline="0" dirty="0" err="1" smtClean="0"/>
              <a:t>está</a:t>
            </a:r>
            <a:r>
              <a:rPr lang="en-GB" baseline="0" dirty="0" smtClean="0"/>
              <a:t> </a:t>
            </a:r>
            <a:r>
              <a:rPr lang="en-GB" baseline="0" dirty="0" err="1" smtClean="0"/>
              <a:t>en</a:t>
            </a:r>
            <a:r>
              <a:rPr lang="en-GB" baseline="0" dirty="0" smtClean="0"/>
              <a:t> </a:t>
            </a:r>
            <a:r>
              <a:rPr lang="en-GB" baseline="0" dirty="0" err="1" smtClean="0"/>
              <a:t>España</a:t>
            </a:r>
            <a:r>
              <a:rPr lang="en-GB" baseline="0" dirty="0" smtClean="0"/>
              <a:t>.</a:t>
            </a:r>
            <a:br>
              <a:rPr lang="en-GB" baseline="0" dirty="0" smtClean="0"/>
            </a:br>
            <a:r>
              <a:rPr lang="en-GB" baseline="0" dirty="0" err="1" smtClean="0"/>
              <a:t>También</a:t>
            </a:r>
            <a:r>
              <a:rPr lang="en-GB" baseline="0" dirty="0" smtClean="0"/>
              <a:t> hay </a:t>
            </a:r>
            <a:r>
              <a:rPr lang="en-GB" baseline="0" dirty="0" err="1" smtClean="0"/>
              <a:t>unos</a:t>
            </a:r>
            <a:r>
              <a:rPr lang="en-GB" baseline="0" dirty="0" smtClean="0"/>
              <a:t> </a:t>
            </a:r>
            <a:r>
              <a:rPr lang="en-GB" baseline="0" dirty="0" err="1" smtClean="0"/>
              <a:t>edificios</a:t>
            </a:r>
            <a:r>
              <a:rPr lang="en-GB" baseline="0" dirty="0" smtClean="0"/>
              <a:t> </a:t>
            </a:r>
            <a:r>
              <a:rPr lang="en-GB" baseline="0" dirty="0" err="1" smtClean="0"/>
              <a:t>modernos</a:t>
            </a:r>
            <a:r>
              <a:rPr lang="en-GB" baseline="0" dirty="0" smtClean="0"/>
              <a:t> y </a:t>
            </a:r>
            <a:r>
              <a:rPr lang="en-GB" baseline="0" dirty="0" err="1" smtClean="0"/>
              <a:t>una</a:t>
            </a:r>
            <a:r>
              <a:rPr lang="en-GB" baseline="0" dirty="0" smtClean="0"/>
              <a:t> </a:t>
            </a:r>
            <a:r>
              <a:rPr lang="en-GB" baseline="0" dirty="0" err="1" smtClean="0"/>
              <a:t>palmera</a:t>
            </a:r>
            <a:r>
              <a:rPr lang="en-GB" baseline="0" dirty="0" smtClean="0"/>
              <a:t>, </a:t>
            </a:r>
            <a:r>
              <a:rPr lang="en-GB" baseline="0" dirty="0" err="1" smtClean="0"/>
              <a:t>una</a:t>
            </a:r>
            <a:r>
              <a:rPr lang="en-GB" baseline="0" dirty="0" smtClean="0"/>
              <a:t> </a:t>
            </a:r>
            <a:r>
              <a:rPr lang="en-GB" baseline="0" dirty="0" err="1" smtClean="0"/>
              <a:t>grúa</a:t>
            </a:r>
            <a:r>
              <a:rPr lang="en-GB" baseline="0" dirty="0" smtClean="0"/>
              <a:t> (crane).</a:t>
            </a:r>
          </a:p>
          <a:p>
            <a:endParaRPr lang="en-GB" baseline="0" dirty="0" smtClean="0"/>
          </a:p>
          <a:p>
            <a:r>
              <a:rPr lang="en-GB" baseline="0" dirty="0" smtClean="0"/>
              <a:t>NB: the greyed out questions are extension – additional for higher attaining students.</a:t>
            </a:r>
          </a:p>
          <a:p>
            <a:endParaRPr lang="en-GB" dirty="0"/>
          </a:p>
        </p:txBody>
      </p:sp>
      <p:sp>
        <p:nvSpPr>
          <p:cNvPr id="4" name="Slide Number Placeholder 3"/>
          <p:cNvSpPr>
            <a:spLocks noGrp="1"/>
          </p:cNvSpPr>
          <p:nvPr>
            <p:ph type="sldNum" sz="quarter" idx="10"/>
          </p:nvPr>
        </p:nvSpPr>
        <p:spPr/>
        <p:txBody>
          <a:bodyPr/>
          <a:lstStyle/>
          <a:p>
            <a:fld id="{4765C099-18CA-442D-93A5-98A15DD39AD6}" type="slidenum">
              <a:rPr lang="en-GB" smtClean="0">
                <a:solidFill>
                  <a:prstClr val="black"/>
                </a:solidFill>
              </a:rPr>
              <a:pPr/>
              <a:t>51</a:t>
            </a:fld>
            <a:endParaRPr lang="en-GB">
              <a:solidFill>
                <a:prstClr val="black"/>
              </a:solidFill>
            </a:endParaRPr>
          </a:p>
        </p:txBody>
      </p:sp>
    </p:spTree>
    <p:extLst>
      <p:ext uri="{BB962C8B-B14F-4D97-AF65-F5344CB8AC3E}">
        <p14:creationId xmlns:p14="http://schemas.microsoft.com/office/powerpoint/2010/main" val="13290635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21798B3-CD46-4C41-9963-3D2B82CD4187}" type="slidenum">
              <a:rPr lang="en-GB" smtClean="0">
                <a:solidFill>
                  <a:prstClr val="black"/>
                </a:solidFill>
              </a:rPr>
              <a:pPr/>
              <a:t>53</a:t>
            </a:fld>
            <a:endParaRPr lang="en-GB">
              <a:solidFill>
                <a:prstClr val="black"/>
              </a:solidFill>
            </a:endParaRPr>
          </a:p>
        </p:txBody>
      </p:sp>
    </p:spTree>
    <p:extLst>
      <p:ext uri="{BB962C8B-B14F-4D97-AF65-F5344CB8AC3E}">
        <p14:creationId xmlns:p14="http://schemas.microsoft.com/office/powerpoint/2010/main" val="4765919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21798B3-CD46-4C41-9963-3D2B82CD4187}" type="slidenum">
              <a:rPr lang="en-GB" smtClean="0">
                <a:solidFill>
                  <a:prstClr val="black"/>
                </a:solidFill>
              </a:rPr>
              <a:pPr/>
              <a:t>54</a:t>
            </a:fld>
            <a:endParaRPr lang="en-GB">
              <a:solidFill>
                <a:prstClr val="black"/>
              </a:solidFill>
            </a:endParaRPr>
          </a:p>
        </p:txBody>
      </p:sp>
    </p:spTree>
    <p:extLst>
      <p:ext uri="{BB962C8B-B14F-4D97-AF65-F5344CB8AC3E}">
        <p14:creationId xmlns:p14="http://schemas.microsoft.com/office/powerpoint/2010/main" val="41512881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F3F46F7-5062-4D99-B912-B74FDABE5999}" type="slidenum">
              <a:rPr lang="en-GB">
                <a:solidFill>
                  <a:prstClr val="black"/>
                </a:solidFill>
              </a:rPr>
              <a:pPr/>
              <a:t>55</a:t>
            </a:fld>
            <a:endParaRPr lang="en-GB">
              <a:solidFill>
                <a:prstClr val="black"/>
              </a:solidFill>
            </a:endParaRPr>
          </a:p>
        </p:txBody>
      </p:sp>
    </p:spTree>
    <p:extLst>
      <p:ext uri="{BB962C8B-B14F-4D97-AF65-F5344CB8AC3E}">
        <p14:creationId xmlns:p14="http://schemas.microsoft.com/office/powerpoint/2010/main" val="27515646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dirty="0" smtClean="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fld id="{33229E72-41BA-4B7F-9FD8-3BCA7262ACE8}" type="slidenum">
              <a:rPr lang="en-GB">
                <a:solidFill>
                  <a:prstClr val="black"/>
                </a:solidFill>
              </a:rPr>
              <a:pPr eaLnBrk="1" hangingPunct="1"/>
              <a:t>56</a:t>
            </a:fld>
            <a:endParaRPr lang="en-GB">
              <a:solidFill>
                <a:prstClr val="black"/>
              </a:solidFill>
            </a:endParaRPr>
          </a:p>
        </p:txBody>
      </p:sp>
    </p:spTree>
    <p:extLst>
      <p:ext uri="{BB962C8B-B14F-4D97-AF65-F5344CB8AC3E}">
        <p14:creationId xmlns:p14="http://schemas.microsoft.com/office/powerpoint/2010/main" val="36427435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dirty="0" smtClean="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fld id="{33229E72-41BA-4B7F-9FD8-3BCA7262ACE8}" type="slidenum">
              <a:rPr lang="en-GB">
                <a:solidFill>
                  <a:prstClr val="black"/>
                </a:solidFill>
              </a:rPr>
              <a:pPr eaLnBrk="1" hangingPunct="1"/>
              <a:t>57</a:t>
            </a:fld>
            <a:endParaRPr lang="en-GB">
              <a:solidFill>
                <a:prstClr val="black"/>
              </a:solidFill>
            </a:endParaRPr>
          </a:p>
        </p:txBody>
      </p:sp>
    </p:spTree>
    <p:extLst>
      <p:ext uri="{BB962C8B-B14F-4D97-AF65-F5344CB8AC3E}">
        <p14:creationId xmlns:p14="http://schemas.microsoft.com/office/powerpoint/2010/main" val="20988914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dirty="0" smtClean="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fld id="{33229E72-41BA-4B7F-9FD8-3BCA7262ACE8}" type="slidenum">
              <a:rPr lang="en-GB">
                <a:solidFill>
                  <a:prstClr val="black"/>
                </a:solidFill>
              </a:rPr>
              <a:pPr eaLnBrk="1" hangingPunct="1"/>
              <a:t>58</a:t>
            </a:fld>
            <a:endParaRPr lang="en-GB">
              <a:solidFill>
                <a:prstClr val="black"/>
              </a:solidFill>
            </a:endParaRPr>
          </a:p>
        </p:txBody>
      </p:sp>
    </p:spTree>
    <p:extLst>
      <p:ext uri="{BB962C8B-B14F-4D97-AF65-F5344CB8AC3E}">
        <p14:creationId xmlns:p14="http://schemas.microsoft.com/office/powerpoint/2010/main" val="7951033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dirty="0" smtClean="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fld id="{33229E72-41BA-4B7F-9FD8-3BCA7262ACE8}" type="slidenum">
              <a:rPr lang="en-GB">
                <a:solidFill>
                  <a:prstClr val="black"/>
                </a:solidFill>
              </a:rPr>
              <a:pPr eaLnBrk="1" hangingPunct="1"/>
              <a:t>59</a:t>
            </a:fld>
            <a:endParaRPr lang="en-GB">
              <a:solidFill>
                <a:prstClr val="black"/>
              </a:solidFill>
            </a:endParaRPr>
          </a:p>
        </p:txBody>
      </p:sp>
    </p:spTree>
    <p:extLst>
      <p:ext uri="{BB962C8B-B14F-4D97-AF65-F5344CB8AC3E}">
        <p14:creationId xmlns:p14="http://schemas.microsoft.com/office/powerpoint/2010/main" val="3183514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5FCED522-8391-4D9D-B78C-EDECC9C47EB4}" type="slidenum">
              <a:rPr lang="en-GB" sz="1200">
                <a:solidFill>
                  <a:prstClr val="black"/>
                </a:solidFill>
                <a:latin typeface="Calibri" pitchFamily="34" charset="0"/>
              </a:rPr>
              <a:pPr algn="r" eaLnBrk="1" hangingPunct="1"/>
              <a:t>7</a:t>
            </a:fld>
            <a:endParaRPr lang="en-GB" sz="1200">
              <a:solidFill>
                <a:prstClr val="black"/>
              </a:solidFill>
              <a:latin typeface="Calibri" pitchFamily="34" charset="0"/>
            </a:endParaRPr>
          </a:p>
        </p:txBody>
      </p:sp>
      <p:sp>
        <p:nvSpPr>
          <p:cNvPr id="819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smtClean="0"/>
              <a:t>Layering memory of the key phonics sounds – iconic word, image, gesture</a:t>
            </a:r>
            <a:r>
              <a:rPr lang="en-GB" baseline="0" dirty="0" smtClean="0"/>
              <a:t> to represent each key sound, chosen for its difference to English pronunciation.</a:t>
            </a:r>
            <a:endParaRPr lang="en-GB" dirty="0" smtClean="0"/>
          </a:p>
        </p:txBody>
      </p:sp>
    </p:spTree>
    <p:extLst>
      <p:ext uri="{BB962C8B-B14F-4D97-AF65-F5344CB8AC3E}">
        <p14:creationId xmlns:p14="http://schemas.microsoft.com/office/powerpoint/2010/main" val="9714063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dirty="0" smtClean="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fld id="{33229E72-41BA-4B7F-9FD8-3BCA7262ACE8}" type="slidenum">
              <a:rPr lang="en-GB">
                <a:solidFill>
                  <a:prstClr val="black"/>
                </a:solidFill>
              </a:rPr>
              <a:pPr eaLnBrk="1" hangingPunct="1"/>
              <a:t>60</a:t>
            </a:fld>
            <a:endParaRPr lang="en-GB">
              <a:solidFill>
                <a:prstClr val="black"/>
              </a:solidFill>
            </a:endParaRPr>
          </a:p>
        </p:txBody>
      </p:sp>
    </p:spTree>
    <p:extLst>
      <p:ext uri="{BB962C8B-B14F-4D97-AF65-F5344CB8AC3E}">
        <p14:creationId xmlns:p14="http://schemas.microsoft.com/office/powerpoint/2010/main" val="11187602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dirty="0" smtClean="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fld id="{33229E72-41BA-4B7F-9FD8-3BCA7262ACE8}" type="slidenum">
              <a:rPr lang="en-GB">
                <a:solidFill>
                  <a:prstClr val="black"/>
                </a:solidFill>
              </a:rPr>
              <a:pPr eaLnBrk="1" hangingPunct="1"/>
              <a:t>61</a:t>
            </a:fld>
            <a:endParaRPr lang="en-GB">
              <a:solidFill>
                <a:prstClr val="black"/>
              </a:solidFill>
            </a:endParaRPr>
          </a:p>
        </p:txBody>
      </p:sp>
    </p:spTree>
    <p:extLst>
      <p:ext uri="{BB962C8B-B14F-4D97-AF65-F5344CB8AC3E}">
        <p14:creationId xmlns:p14="http://schemas.microsoft.com/office/powerpoint/2010/main" val="2832569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dirty="0" smtClean="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fld id="{33229E72-41BA-4B7F-9FD8-3BCA7262ACE8}" type="slidenum">
              <a:rPr lang="en-GB">
                <a:solidFill>
                  <a:prstClr val="black"/>
                </a:solidFill>
              </a:rPr>
              <a:pPr eaLnBrk="1" hangingPunct="1"/>
              <a:t>62</a:t>
            </a:fld>
            <a:endParaRPr lang="en-GB">
              <a:solidFill>
                <a:prstClr val="black"/>
              </a:solidFill>
            </a:endParaRPr>
          </a:p>
        </p:txBody>
      </p:sp>
    </p:spTree>
    <p:extLst>
      <p:ext uri="{BB962C8B-B14F-4D97-AF65-F5344CB8AC3E}">
        <p14:creationId xmlns:p14="http://schemas.microsoft.com/office/powerpoint/2010/main" val="15932618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1.  Prince</a:t>
            </a:r>
            <a:r>
              <a:rPr lang="en-GB" baseline="0" dirty="0" smtClean="0"/>
              <a:t> Harry – 33</a:t>
            </a:r>
            <a:br>
              <a:rPr lang="en-GB" baseline="0" dirty="0" smtClean="0"/>
            </a:br>
            <a:r>
              <a:rPr lang="en-GB" baseline="0" dirty="0" smtClean="0"/>
              <a:t>2.  Ed Sheeran - 26</a:t>
            </a:r>
          </a:p>
          <a:p>
            <a:pPr marL="228600" indent="-228600">
              <a:buAutoNum type="arabicPeriod" startAt="3"/>
            </a:pPr>
            <a:r>
              <a:rPr lang="en-GB" dirty="0" smtClean="0"/>
              <a:t>Emma Watson – 27</a:t>
            </a:r>
          </a:p>
          <a:p>
            <a:pPr marL="228600" indent="-228600">
              <a:buAutoNum type="arabicPeriod" startAt="3"/>
            </a:pPr>
            <a:r>
              <a:rPr lang="en-GB" dirty="0" smtClean="0"/>
              <a:t>David Attenborough – 91</a:t>
            </a:r>
          </a:p>
          <a:p>
            <a:pPr marL="228600" indent="-228600">
              <a:buAutoNum type="arabicPeriod" startAt="3"/>
            </a:pPr>
            <a:r>
              <a:rPr lang="en-GB" dirty="0" smtClean="0"/>
              <a:t>Finding Dory – 1 </a:t>
            </a:r>
            <a:endParaRPr lang="en-GB" dirty="0"/>
          </a:p>
        </p:txBody>
      </p:sp>
      <p:sp>
        <p:nvSpPr>
          <p:cNvPr id="4" name="Slide Number Placeholder 3"/>
          <p:cNvSpPr>
            <a:spLocks noGrp="1"/>
          </p:cNvSpPr>
          <p:nvPr>
            <p:ph type="sldNum" sz="quarter" idx="10"/>
          </p:nvPr>
        </p:nvSpPr>
        <p:spPr/>
        <p:txBody>
          <a:bodyPr/>
          <a:lstStyle/>
          <a:p>
            <a:fld id="{B321277E-DCFA-47D4-AC4B-4B640D9A30FF}" type="slidenum">
              <a:rPr lang="en-GB" smtClean="0">
                <a:solidFill>
                  <a:prstClr val="black"/>
                </a:solidFill>
              </a:rPr>
              <a:pPr/>
              <a:t>74</a:t>
            </a:fld>
            <a:endParaRPr lang="en-GB">
              <a:solidFill>
                <a:prstClr val="black"/>
              </a:solidFill>
            </a:endParaRPr>
          </a:p>
        </p:txBody>
      </p:sp>
    </p:spTree>
    <p:extLst>
      <p:ext uri="{BB962C8B-B14F-4D97-AF65-F5344CB8AC3E}">
        <p14:creationId xmlns:p14="http://schemas.microsoft.com/office/powerpoint/2010/main" val="767004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F3F46F7-5062-4D99-B912-B74FDABE5999}" type="slidenum">
              <a:rPr lang="en-GB">
                <a:solidFill>
                  <a:prstClr val="black"/>
                </a:solidFill>
              </a:rPr>
              <a:pPr/>
              <a:t>75</a:t>
            </a:fld>
            <a:endParaRPr lang="en-GB">
              <a:solidFill>
                <a:prstClr val="black"/>
              </a:solidFill>
            </a:endParaRPr>
          </a:p>
        </p:txBody>
      </p:sp>
    </p:spTree>
    <p:extLst>
      <p:ext uri="{BB962C8B-B14F-4D97-AF65-F5344CB8AC3E}">
        <p14:creationId xmlns:p14="http://schemas.microsoft.com/office/powerpoint/2010/main" val="22642969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Build up to spontaneous speaking.  You can only use spontaneously what you really know well, so practice and automatization</a:t>
            </a:r>
            <a:r>
              <a:rPr lang="en-US" altLang="en-US" baseline="0" dirty="0" smtClean="0"/>
              <a:t> is important.</a:t>
            </a:r>
            <a:br>
              <a:rPr lang="en-US" altLang="en-US" baseline="0" dirty="0" smtClean="0"/>
            </a:br>
            <a:r>
              <a:rPr lang="en-US" altLang="en-US" baseline="0" dirty="0" smtClean="0"/>
              <a:t>This telepathy task builds confidence with answers.</a:t>
            </a:r>
            <a:endParaRPr lang="en-US" altLang="en-US" dirty="0" smtClean="0"/>
          </a:p>
        </p:txBody>
      </p:sp>
      <p:sp>
        <p:nvSpPr>
          <p:cNvPr id="410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BDA9DE1-47ED-4E8D-8C69-28E759292587}" type="slidenum">
              <a:rPr lang="en-US" altLang="en-US">
                <a:solidFill>
                  <a:prstClr val="black"/>
                </a:solidFill>
                <a:latin typeface="Calibri" panose="020F0502020204030204" pitchFamily="34" charset="0"/>
              </a:rPr>
              <a:pPr eaLnBrk="1" hangingPunct="1"/>
              <a:t>79</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21992201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This leads</a:t>
            </a:r>
            <a:r>
              <a:rPr lang="en-US" altLang="en-US" baseline="0" dirty="0" smtClean="0"/>
              <a:t> learners to personalize answers with prompts.</a:t>
            </a:r>
            <a:endParaRPr lang="en-US" altLang="en-US" dirty="0" smtClean="0"/>
          </a:p>
        </p:txBody>
      </p:sp>
      <p:sp>
        <p:nvSpPr>
          <p:cNvPr id="410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BDA9DE1-47ED-4E8D-8C69-28E759292587}" type="slidenum">
              <a:rPr lang="en-US" altLang="en-US">
                <a:solidFill>
                  <a:prstClr val="black"/>
                </a:solidFill>
                <a:latin typeface="Calibri" panose="020F0502020204030204" pitchFamily="34" charset="0"/>
              </a:rPr>
              <a:pPr eaLnBrk="1" hangingPunct="1"/>
              <a:t>80</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38955583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Pairs – Q&amp;A with a time limit!</a:t>
            </a:r>
            <a:endParaRPr lang="en-GB" dirty="0"/>
          </a:p>
        </p:txBody>
      </p:sp>
      <p:sp>
        <p:nvSpPr>
          <p:cNvPr id="4" name="Slide Number Placeholder 3"/>
          <p:cNvSpPr>
            <a:spLocks noGrp="1"/>
          </p:cNvSpPr>
          <p:nvPr>
            <p:ph type="sldNum" sz="quarter" idx="10"/>
          </p:nvPr>
        </p:nvSpPr>
        <p:spPr/>
        <p:txBody>
          <a:bodyPr/>
          <a:lstStyle/>
          <a:p>
            <a:fld id="{3F3F46F7-5062-4D99-B912-B74FDABE5999}" type="slidenum">
              <a:rPr lang="en-GB" smtClean="0"/>
              <a:t>81</a:t>
            </a:fld>
            <a:endParaRPr lang="en-GB"/>
          </a:p>
        </p:txBody>
      </p:sp>
    </p:spTree>
    <p:extLst>
      <p:ext uri="{BB962C8B-B14F-4D97-AF65-F5344CB8AC3E}">
        <p14:creationId xmlns:p14="http://schemas.microsoft.com/office/powerpoint/2010/main" val="15364750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Language learning at its best is cumulative and gently yet powerfully progressive.  Successful outcomes at GCSE have their source in strategic planning, careful teaching and motivational learning at KS3.   This session explores how we can achieve this in practice!</a:t>
            </a:r>
          </a:p>
          <a:p>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Rachel works across the seven schools in the CAM Academy Trust. Director of International Education and Research, and SLE for languages, she is also a former President of ALL, the Association for Language Learning.  Co-author of several textbooks, including the new Pearson textbook for GCSE Spanish (¡Viva!), she has a PhD from Cambridge University, focusing on teacher and learner interaction in the secondary languages classroom.</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4B06BEBF-CD43-41DD-B50C-0E0D86E9DBE0}" type="slidenum">
              <a:rPr lang="en-GB" smtClean="0"/>
              <a:t>82</a:t>
            </a:fld>
            <a:endParaRPr lang="en-GB"/>
          </a:p>
        </p:txBody>
      </p:sp>
    </p:spTree>
    <p:extLst>
      <p:ext uri="{BB962C8B-B14F-4D97-AF65-F5344CB8AC3E}">
        <p14:creationId xmlns:p14="http://schemas.microsoft.com/office/powerpoint/2010/main" val="1218783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New version of </a:t>
            </a:r>
            <a:r>
              <a:rPr lang="en-GB" dirty="0" err="1" smtClean="0"/>
              <a:t>Francophoniques</a:t>
            </a:r>
            <a:r>
              <a:rPr lang="en-GB" dirty="0" smtClean="0"/>
              <a:t> – reduced to 16 key sounds.</a:t>
            </a:r>
            <a:endParaRPr lang="en-GB" dirty="0"/>
          </a:p>
        </p:txBody>
      </p:sp>
      <p:sp>
        <p:nvSpPr>
          <p:cNvPr id="4" name="Slide Number Placeholder 3"/>
          <p:cNvSpPr>
            <a:spLocks noGrp="1"/>
          </p:cNvSpPr>
          <p:nvPr>
            <p:ph type="sldNum" sz="quarter" idx="10"/>
          </p:nvPr>
        </p:nvSpPr>
        <p:spPr/>
        <p:txBody>
          <a:bodyPr/>
          <a:lstStyle/>
          <a:p>
            <a:fld id="{A4E14585-6745-4D51-ACC1-AADCB34DCAA9}" type="slidenum">
              <a:rPr lang="en-GB" smtClean="0">
                <a:solidFill>
                  <a:prstClr val="black"/>
                </a:solidFill>
              </a:rPr>
              <a:pPr/>
              <a:t>8</a:t>
            </a:fld>
            <a:endParaRPr lang="en-GB">
              <a:solidFill>
                <a:prstClr val="black"/>
              </a:solidFill>
            </a:endParaRPr>
          </a:p>
        </p:txBody>
      </p:sp>
    </p:spTree>
    <p:extLst>
      <p:ext uri="{BB962C8B-B14F-4D97-AF65-F5344CB8AC3E}">
        <p14:creationId xmlns:p14="http://schemas.microsoft.com/office/powerpoint/2010/main" val="1195155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10E75B5-4CB6-488F-A6BB-C62A13DC6CFD}" type="slidenum">
              <a:rPr lang="en-GB" altLang="en-US">
                <a:solidFill>
                  <a:prstClr val="black"/>
                </a:solidFill>
              </a:rPr>
              <a:pPr/>
              <a:t>11</a:t>
            </a:fld>
            <a:endParaRPr lang="en-GB" altLang="en-US">
              <a:solidFill>
                <a:prstClr val="black"/>
              </a:solidFill>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2322983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Sloth or rabbit?</a:t>
            </a:r>
            <a:br>
              <a:rPr lang="en-GB" dirty="0" smtClean="0"/>
            </a:br>
            <a:r>
              <a:rPr lang="en-GB" dirty="0" smtClean="0"/>
              <a:t>Faultier </a:t>
            </a:r>
            <a:r>
              <a:rPr lang="en-GB" dirty="0" err="1" smtClean="0"/>
              <a:t>oder</a:t>
            </a:r>
            <a:r>
              <a:rPr lang="en-GB" dirty="0" smtClean="0"/>
              <a:t> </a:t>
            </a:r>
            <a:r>
              <a:rPr lang="en-GB" dirty="0" err="1" smtClean="0"/>
              <a:t>Hase</a:t>
            </a:r>
            <a:r>
              <a:rPr lang="en-GB" dirty="0" smtClean="0"/>
              <a:t>?</a:t>
            </a:r>
            <a:endParaRPr lang="en-GB" dirty="0"/>
          </a:p>
        </p:txBody>
      </p:sp>
      <p:sp>
        <p:nvSpPr>
          <p:cNvPr id="4" name="Slide Number Placeholder 3"/>
          <p:cNvSpPr>
            <a:spLocks noGrp="1"/>
          </p:cNvSpPr>
          <p:nvPr>
            <p:ph type="sldNum" sz="quarter" idx="10"/>
          </p:nvPr>
        </p:nvSpPr>
        <p:spPr/>
        <p:txBody>
          <a:bodyPr/>
          <a:lstStyle/>
          <a:p>
            <a:fld id="{CB59697F-B054-4B5F-8AB2-F067993D00ED}" type="slidenum">
              <a:rPr lang="en-GB" smtClean="0">
                <a:solidFill>
                  <a:prstClr val="black"/>
                </a:solidFill>
              </a:rPr>
              <a:pPr/>
              <a:t>13</a:t>
            </a:fld>
            <a:endParaRPr lang="en-GB">
              <a:solidFill>
                <a:prstClr val="black"/>
              </a:solidFill>
            </a:endParaRPr>
          </a:p>
        </p:txBody>
      </p:sp>
    </p:spTree>
    <p:extLst>
      <p:ext uri="{BB962C8B-B14F-4D97-AF65-F5344CB8AC3E}">
        <p14:creationId xmlns:p14="http://schemas.microsoft.com/office/powerpoint/2010/main" val="201996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Drama techniques reduce the anxiety associated</a:t>
            </a:r>
            <a:r>
              <a:rPr lang="en-GB" baseline="0" dirty="0" smtClean="0"/>
              <a:t> with speaking a foreign language because they allow students to take on different identities – it is play.</a:t>
            </a:r>
            <a:br>
              <a:rPr lang="en-GB" baseline="0" dirty="0" smtClean="0"/>
            </a:br>
            <a:r>
              <a:rPr lang="en-GB" baseline="0" dirty="0" smtClean="0"/>
              <a:t>They are not being themselves therefore the shame associated with making spoken mistakes is reduced.</a:t>
            </a:r>
            <a:br>
              <a:rPr lang="en-GB" baseline="0" dirty="0" smtClean="0"/>
            </a:br>
            <a:r>
              <a:rPr lang="en-GB" baseline="0" dirty="0" smtClean="0"/>
              <a:t>It is a distancing technique.</a:t>
            </a:r>
            <a:br>
              <a:rPr lang="en-GB" baseline="0" dirty="0" smtClean="0"/>
            </a:br>
            <a:r>
              <a:rPr lang="en-GB" baseline="0" dirty="0" smtClean="0"/>
              <a:t>It improves accent and intonation – they are playing the role of a </a:t>
            </a:r>
            <a:r>
              <a:rPr lang="en-GB" baseline="0" dirty="0" err="1" smtClean="0"/>
              <a:t>Britsh</a:t>
            </a:r>
            <a:r>
              <a:rPr lang="en-GB" baseline="0" dirty="0" smtClean="0"/>
              <a:t> / American person so they try to sound more authentic</a:t>
            </a:r>
            <a:br>
              <a:rPr lang="en-GB" baseline="0" dirty="0" smtClean="0"/>
            </a:br>
            <a:r>
              <a:rPr lang="en-GB" baseline="0" dirty="0" smtClean="0"/>
              <a:t>Props and puppets serve to help this process – diffusing tension / anxiety and increasing the fun factor.</a:t>
            </a:r>
          </a:p>
          <a:p>
            <a:endParaRPr lang="en-GB" dirty="0"/>
          </a:p>
        </p:txBody>
      </p:sp>
      <p:sp>
        <p:nvSpPr>
          <p:cNvPr id="4" name="Slide Number Placeholder 3"/>
          <p:cNvSpPr>
            <a:spLocks noGrp="1"/>
          </p:cNvSpPr>
          <p:nvPr>
            <p:ph type="sldNum" sz="quarter" idx="10"/>
          </p:nvPr>
        </p:nvSpPr>
        <p:spPr/>
        <p:txBody>
          <a:bodyPr/>
          <a:lstStyle/>
          <a:p>
            <a:fld id="{CB59697F-B054-4B5F-8AB2-F067993D00ED}" type="slidenum">
              <a:rPr lang="en-GB" smtClean="0"/>
              <a:t>14</a:t>
            </a:fld>
            <a:endParaRPr lang="en-GB"/>
          </a:p>
        </p:txBody>
      </p:sp>
    </p:spTree>
    <p:extLst>
      <p:ext uri="{BB962C8B-B14F-4D97-AF65-F5344CB8AC3E}">
        <p14:creationId xmlns:p14="http://schemas.microsoft.com/office/powerpoint/2010/main" val="740768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Enrique Fierro nació en Montevideo, Uruguay en 1942 y vivió, entre 1974 y 1984, en la ciudad de México y, desde 1989 hasta hoy, es profesor de la Universidad de Texas en Austin. Entre 1985 y 1989 fue director de la Biblioteca Nacional del Uruguay. </a:t>
            </a:r>
          </a:p>
          <a:p>
            <a:endParaRPr lang="es-ES" dirty="0" smtClean="0"/>
          </a:p>
          <a:p>
            <a:r>
              <a:rPr lang="es-ES" dirty="0" smtClean="0"/>
              <a:t>Su primer título de poesía apareció en 1964 ("De la invención", Montevideo, Siete Poetas Hispanoamericanos), el último en 2002 ("Mutaciones, 2", México, Ediciones Sin Nombre). </a:t>
            </a:r>
          </a:p>
          <a:p>
            <a:endParaRPr lang="es-ES" dirty="0" smtClean="0"/>
          </a:p>
          <a:p>
            <a:r>
              <a:rPr lang="es-ES" dirty="0" smtClean="0"/>
              <a:t>Vintén Editor ha publicado cuatro de sus libros: "Quiero ver una vaca" (1989), "Homenajes" (1991), "La savia duda" (1996, Premio Nacional de Poesía del Ministerio de Educación y Cultura) y "Selección natural" (1999).</a:t>
            </a:r>
            <a:endParaRPr lang="en-GB" dirty="0" smtClean="0"/>
          </a:p>
          <a:p>
            <a:endParaRPr lang="en-GB" dirty="0"/>
          </a:p>
        </p:txBody>
      </p:sp>
      <p:sp>
        <p:nvSpPr>
          <p:cNvPr id="4" name="Slide Number Placeholder 3"/>
          <p:cNvSpPr>
            <a:spLocks noGrp="1"/>
          </p:cNvSpPr>
          <p:nvPr>
            <p:ph type="sldNum" sz="quarter" idx="10"/>
          </p:nvPr>
        </p:nvSpPr>
        <p:spPr/>
        <p:txBody>
          <a:bodyPr/>
          <a:lstStyle/>
          <a:p>
            <a:fld id="{FE0812EC-EB62-4AF0-A000-2213FAD3E066}" type="slidenum">
              <a:rPr lang="en-GB" smtClean="0">
                <a:solidFill>
                  <a:prstClr val="black"/>
                </a:solidFill>
              </a:rPr>
              <a:pPr/>
              <a:t>16</a:t>
            </a:fld>
            <a:endParaRPr lang="en-GB">
              <a:solidFill>
                <a:prstClr val="black"/>
              </a:solidFill>
            </a:endParaRPr>
          </a:p>
        </p:txBody>
      </p:sp>
    </p:spTree>
    <p:extLst>
      <p:ext uri="{BB962C8B-B14F-4D97-AF65-F5344CB8AC3E}">
        <p14:creationId xmlns:p14="http://schemas.microsoft.com/office/powerpoint/2010/main" val="28744553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CA64DE0-F6F9-479A-8356-C32ED028F617}" type="datetimeFigureOut">
              <a:rPr lang="en-GB" smtClean="0"/>
              <a:t>08/05/2018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D30E71-D098-46C5-BD47-158FB03EC2C9}" type="slidenum">
              <a:rPr lang="en-GB" smtClean="0"/>
              <a:t>‹#›</a:t>
            </a:fld>
            <a:endParaRPr lang="en-GB"/>
          </a:p>
        </p:txBody>
      </p:sp>
    </p:spTree>
    <p:extLst>
      <p:ext uri="{BB962C8B-B14F-4D97-AF65-F5344CB8AC3E}">
        <p14:creationId xmlns:p14="http://schemas.microsoft.com/office/powerpoint/2010/main" val="4243557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CA64DE0-F6F9-479A-8356-C32ED028F617}" type="datetimeFigureOut">
              <a:rPr lang="en-GB" smtClean="0"/>
              <a:t>08/05/2018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D30E71-D098-46C5-BD47-158FB03EC2C9}" type="slidenum">
              <a:rPr lang="en-GB" smtClean="0"/>
              <a:t>‹#›</a:t>
            </a:fld>
            <a:endParaRPr lang="en-GB"/>
          </a:p>
        </p:txBody>
      </p:sp>
    </p:spTree>
    <p:extLst>
      <p:ext uri="{BB962C8B-B14F-4D97-AF65-F5344CB8AC3E}">
        <p14:creationId xmlns:p14="http://schemas.microsoft.com/office/powerpoint/2010/main" val="3428794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CA64DE0-F6F9-479A-8356-C32ED028F617}" type="datetimeFigureOut">
              <a:rPr lang="en-GB" smtClean="0"/>
              <a:t>08/05/2018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D30E71-D098-46C5-BD47-158FB03EC2C9}" type="slidenum">
              <a:rPr lang="en-GB" smtClean="0"/>
              <a:t>‹#›</a:t>
            </a:fld>
            <a:endParaRPr lang="en-GB"/>
          </a:p>
        </p:txBody>
      </p:sp>
    </p:spTree>
    <p:extLst>
      <p:ext uri="{BB962C8B-B14F-4D97-AF65-F5344CB8AC3E}">
        <p14:creationId xmlns:p14="http://schemas.microsoft.com/office/powerpoint/2010/main" val="9760570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r-F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r-FR"/>
          </a:p>
        </p:txBody>
      </p:sp>
      <p:sp>
        <p:nvSpPr>
          <p:cNvPr id="4" name="Date Placeholder 3"/>
          <p:cNvSpPr>
            <a:spLocks noGrp="1"/>
          </p:cNvSpPr>
          <p:nvPr>
            <p:ph type="dt" sz="half" idx="10"/>
          </p:nvPr>
        </p:nvSpPr>
        <p:spPr/>
        <p:txBody>
          <a:bodyPr/>
          <a:lstStyle/>
          <a:p>
            <a:fld id="{D85750D2-5C90-4ACA-8264-84EC8E998FD2}" type="datetimeFigureOut">
              <a:rPr lang="fr-FR" smtClean="0">
                <a:solidFill>
                  <a:prstClr val="black">
                    <a:tint val="75000"/>
                  </a:prstClr>
                </a:solidFill>
              </a:rPr>
              <a:pPr/>
              <a:t>08/05/2018</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5002323C-C77C-41A1-9351-0225CC3D43D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0340897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D85750D2-5C90-4ACA-8264-84EC8E998FD2}" type="datetimeFigureOut">
              <a:rPr lang="fr-FR" smtClean="0">
                <a:solidFill>
                  <a:prstClr val="black">
                    <a:tint val="75000"/>
                  </a:prstClr>
                </a:solidFill>
              </a:rPr>
              <a:pPr/>
              <a:t>08/05/2018</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5002323C-C77C-41A1-9351-0225CC3D43D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42937017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r-F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85750D2-5C90-4ACA-8264-84EC8E998FD2}" type="datetimeFigureOut">
              <a:rPr lang="fr-FR" smtClean="0">
                <a:solidFill>
                  <a:prstClr val="black">
                    <a:tint val="75000"/>
                  </a:prstClr>
                </a:solidFill>
              </a:rPr>
              <a:pPr/>
              <a:t>08/05/2018</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5002323C-C77C-41A1-9351-0225CC3D43D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2562776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Date Placeholder 4"/>
          <p:cNvSpPr>
            <a:spLocks noGrp="1"/>
          </p:cNvSpPr>
          <p:nvPr>
            <p:ph type="dt" sz="half" idx="10"/>
          </p:nvPr>
        </p:nvSpPr>
        <p:spPr/>
        <p:txBody>
          <a:bodyPr/>
          <a:lstStyle/>
          <a:p>
            <a:fld id="{D85750D2-5C90-4ACA-8264-84EC8E998FD2}" type="datetimeFigureOut">
              <a:rPr lang="fr-FR" smtClean="0">
                <a:solidFill>
                  <a:prstClr val="black">
                    <a:tint val="75000"/>
                  </a:prstClr>
                </a:solidFill>
              </a:rPr>
              <a:pPr/>
              <a:t>08/05/2018</a:t>
            </a:fld>
            <a:endParaRPr lang="fr-FR">
              <a:solidFill>
                <a:prstClr val="black">
                  <a:tint val="75000"/>
                </a:prstClr>
              </a:solidFill>
            </a:endParaRPr>
          </a:p>
        </p:txBody>
      </p:sp>
      <p:sp>
        <p:nvSpPr>
          <p:cNvPr id="6" name="Footer Placeholder 5"/>
          <p:cNvSpPr>
            <a:spLocks noGrp="1"/>
          </p:cNvSpPr>
          <p:nvPr>
            <p:ph type="ftr" sz="quarter" idx="11"/>
          </p:nvPr>
        </p:nvSpPr>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fld id="{5002323C-C77C-41A1-9351-0225CC3D43D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41412515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r-F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7" name="Date Placeholder 6"/>
          <p:cNvSpPr>
            <a:spLocks noGrp="1"/>
          </p:cNvSpPr>
          <p:nvPr>
            <p:ph type="dt" sz="half" idx="10"/>
          </p:nvPr>
        </p:nvSpPr>
        <p:spPr/>
        <p:txBody>
          <a:bodyPr/>
          <a:lstStyle/>
          <a:p>
            <a:fld id="{D85750D2-5C90-4ACA-8264-84EC8E998FD2}" type="datetimeFigureOut">
              <a:rPr lang="fr-FR" smtClean="0">
                <a:solidFill>
                  <a:prstClr val="black">
                    <a:tint val="75000"/>
                  </a:prstClr>
                </a:solidFill>
              </a:rPr>
              <a:pPr/>
              <a:t>08/05/2018</a:t>
            </a:fld>
            <a:endParaRPr lang="fr-FR">
              <a:solidFill>
                <a:prstClr val="black">
                  <a:tint val="75000"/>
                </a:prstClr>
              </a:solidFill>
            </a:endParaRPr>
          </a:p>
        </p:txBody>
      </p:sp>
      <p:sp>
        <p:nvSpPr>
          <p:cNvPr id="8" name="Footer Placeholder 7"/>
          <p:cNvSpPr>
            <a:spLocks noGrp="1"/>
          </p:cNvSpPr>
          <p:nvPr>
            <p:ph type="ftr" sz="quarter" idx="11"/>
          </p:nvPr>
        </p:nvSpPr>
        <p:spPr/>
        <p:txBody>
          <a:bodyPr/>
          <a:lstStyle/>
          <a:p>
            <a:endParaRPr lang="fr-FR">
              <a:solidFill>
                <a:prstClr val="black">
                  <a:tint val="75000"/>
                </a:prstClr>
              </a:solidFill>
            </a:endParaRPr>
          </a:p>
        </p:txBody>
      </p:sp>
      <p:sp>
        <p:nvSpPr>
          <p:cNvPr id="9" name="Slide Number Placeholder 8"/>
          <p:cNvSpPr>
            <a:spLocks noGrp="1"/>
          </p:cNvSpPr>
          <p:nvPr>
            <p:ph type="sldNum" sz="quarter" idx="12"/>
          </p:nvPr>
        </p:nvSpPr>
        <p:spPr/>
        <p:txBody>
          <a:bodyPr/>
          <a:lstStyle/>
          <a:p>
            <a:fld id="{5002323C-C77C-41A1-9351-0225CC3D43D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3766386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Date Placeholder 2"/>
          <p:cNvSpPr>
            <a:spLocks noGrp="1"/>
          </p:cNvSpPr>
          <p:nvPr>
            <p:ph type="dt" sz="half" idx="10"/>
          </p:nvPr>
        </p:nvSpPr>
        <p:spPr/>
        <p:txBody>
          <a:bodyPr/>
          <a:lstStyle/>
          <a:p>
            <a:fld id="{D85750D2-5C90-4ACA-8264-84EC8E998FD2}" type="datetimeFigureOut">
              <a:rPr lang="fr-FR" smtClean="0">
                <a:solidFill>
                  <a:prstClr val="black">
                    <a:tint val="75000"/>
                  </a:prstClr>
                </a:solidFill>
              </a:rPr>
              <a:pPr/>
              <a:t>08/05/2018</a:t>
            </a:fld>
            <a:endParaRPr lang="fr-FR">
              <a:solidFill>
                <a:prstClr val="black">
                  <a:tint val="75000"/>
                </a:prstClr>
              </a:solidFill>
            </a:endParaRPr>
          </a:p>
        </p:txBody>
      </p:sp>
      <p:sp>
        <p:nvSpPr>
          <p:cNvPr id="4" name="Footer Placeholder 3"/>
          <p:cNvSpPr>
            <a:spLocks noGrp="1"/>
          </p:cNvSpPr>
          <p:nvPr>
            <p:ph type="ftr" sz="quarter" idx="11"/>
          </p:nvPr>
        </p:nvSpPr>
        <p:spPr/>
        <p:txBody>
          <a:bodyPr/>
          <a:lstStyle/>
          <a:p>
            <a:endParaRPr lang="fr-FR">
              <a:solidFill>
                <a:prstClr val="black">
                  <a:tint val="75000"/>
                </a:prstClr>
              </a:solidFill>
            </a:endParaRPr>
          </a:p>
        </p:txBody>
      </p:sp>
      <p:sp>
        <p:nvSpPr>
          <p:cNvPr id="5" name="Slide Number Placeholder 4"/>
          <p:cNvSpPr>
            <a:spLocks noGrp="1"/>
          </p:cNvSpPr>
          <p:nvPr>
            <p:ph type="sldNum" sz="quarter" idx="12"/>
          </p:nvPr>
        </p:nvSpPr>
        <p:spPr/>
        <p:txBody>
          <a:bodyPr/>
          <a:lstStyle/>
          <a:p>
            <a:fld id="{5002323C-C77C-41A1-9351-0225CC3D43D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38920594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5750D2-5C90-4ACA-8264-84EC8E998FD2}" type="datetimeFigureOut">
              <a:rPr lang="fr-FR" smtClean="0">
                <a:solidFill>
                  <a:prstClr val="black">
                    <a:tint val="75000"/>
                  </a:prstClr>
                </a:solidFill>
              </a:rPr>
              <a:pPr/>
              <a:t>08/05/2018</a:t>
            </a:fld>
            <a:endParaRPr lang="fr-FR">
              <a:solidFill>
                <a:prstClr val="black">
                  <a:tint val="75000"/>
                </a:prstClr>
              </a:solidFill>
            </a:endParaRPr>
          </a:p>
        </p:txBody>
      </p:sp>
      <p:sp>
        <p:nvSpPr>
          <p:cNvPr id="3" name="Footer Placeholder 2"/>
          <p:cNvSpPr>
            <a:spLocks noGrp="1"/>
          </p:cNvSpPr>
          <p:nvPr>
            <p:ph type="ftr" sz="quarter" idx="11"/>
          </p:nvPr>
        </p:nvSpPr>
        <p:spPr/>
        <p:txBody>
          <a:bodyPr/>
          <a:lstStyle/>
          <a:p>
            <a:endParaRPr lang="fr-FR">
              <a:solidFill>
                <a:prstClr val="black">
                  <a:tint val="75000"/>
                </a:prstClr>
              </a:solidFill>
            </a:endParaRPr>
          </a:p>
        </p:txBody>
      </p:sp>
      <p:sp>
        <p:nvSpPr>
          <p:cNvPr id="4" name="Slide Number Placeholder 3"/>
          <p:cNvSpPr>
            <a:spLocks noGrp="1"/>
          </p:cNvSpPr>
          <p:nvPr>
            <p:ph type="sldNum" sz="quarter" idx="12"/>
          </p:nvPr>
        </p:nvSpPr>
        <p:spPr/>
        <p:txBody>
          <a:bodyPr/>
          <a:lstStyle/>
          <a:p>
            <a:fld id="{5002323C-C77C-41A1-9351-0225CC3D43D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29619574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fr-F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5750D2-5C90-4ACA-8264-84EC8E998FD2}" type="datetimeFigureOut">
              <a:rPr lang="fr-FR" smtClean="0">
                <a:solidFill>
                  <a:prstClr val="black">
                    <a:tint val="75000"/>
                  </a:prstClr>
                </a:solidFill>
              </a:rPr>
              <a:pPr/>
              <a:t>08/05/2018</a:t>
            </a:fld>
            <a:endParaRPr lang="fr-FR">
              <a:solidFill>
                <a:prstClr val="black">
                  <a:tint val="75000"/>
                </a:prstClr>
              </a:solidFill>
            </a:endParaRPr>
          </a:p>
        </p:txBody>
      </p:sp>
      <p:sp>
        <p:nvSpPr>
          <p:cNvPr id="6" name="Footer Placeholder 5"/>
          <p:cNvSpPr>
            <a:spLocks noGrp="1"/>
          </p:cNvSpPr>
          <p:nvPr>
            <p:ph type="ftr" sz="quarter" idx="11"/>
          </p:nvPr>
        </p:nvSpPr>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fld id="{5002323C-C77C-41A1-9351-0225CC3D43D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6434179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CA64DE0-F6F9-479A-8356-C32ED028F617}" type="datetimeFigureOut">
              <a:rPr lang="en-GB" smtClean="0"/>
              <a:t>08/05/2018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D30E71-D098-46C5-BD47-158FB03EC2C9}" type="slidenum">
              <a:rPr lang="en-GB" smtClean="0"/>
              <a:t>‹#›</a:t>
            </a:fld>
            <a:endParaRPr lang="en-GB"/>
          </a:p>
        </p:txBody>
      </p:sp>
    </p:spTree>
    <p:extLst>
      <p:ext uri="{BB962C8B-B14F-4D97-AF65-F5344CB8AC3E}">
        <p14:creationId xmlns:p14="http://schemas.microsoft.com/office/powerpoint/2010/main" val="15663343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F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5750D2-5C90-4ACA-8264-84EC8E998FD2}" type="datetimeFigureOut">
              <a:rPr lang="fr-FR" smtClean="0">
                <a:solidFill>
                  <a:prstClr val="black">
                    <a:tint val="75000"/>
                  </a:prstClr>
                </a:solidFill>
              </a:rPr>
              <a:pPr/>
              <a:t>08/05/2018</a:t>
            </a:fld>
            <a:endParaRPr lang="fr-FR">
              <a:solidFill>
                <a:prstClr val="black">
                  <a:tint val="75000"/>
                </a:prstClr>
              </a:solidFill>
            </a:endParaRPr>
          </a:p>
        </p:txBody>
      </p:sp>
      <p:sp>
        <p:nvSpPr>
          <p:cNvPr id="6" name="Footer Placeholder 5"/>
          <p:cNvSpPr>
            <a:spLocks noGrp="1"/>
          </p:cNvSpPr>
          <p:nvPr>
            <p:ph type="ftr" sz="quarter" idx="11"/>
          </p:nvPr>
        </p:nvSpPr>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fld id="{5002323C-C77C-41A1-9351-0225CC3D43D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38642342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D85750D2-5C90-4ACA-8264-84EC8E998FD2}" type="datetimeFigureOut">
              <a:rPr lang="fr-FR" smtClean="0">
                <a:solidFill>
                  <a:prstClr val="black">
                    <a:tint val="75000"/>
                  </a:prstClr>
                </a:solidFill>
              </a:rPr>
              <a:pPr/>
              <a:t>08/05/2018</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5002323C-C77C-41A1-9351-0225CC3D43D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7636120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r-F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D85750D2-5C90-4ACA-8264-84EC8E998FD2}" type="datetimeFigureOut">
              <a:rPr lang="fr-FR" smtClean="0">
                <a:solidFill>
                  <a:prstClr val="black">
                    <a:tint val="75000"/>
                  </a:prstClr>
                </a:solidFill>
              </a:rPr>
              <a:pPr/>
              <a:t>08/05/2018</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5002323C-C77C-41A1-9351-0225CC3D43D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9073699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bright="42000" contrast="-68000"/>
          </a:blip>
          <a:srcRect/>
          <a:stretch>
            <a:fillRect l="-30000" t="-20000" r="-2000" b="12000"/>
          </a:stretch>
        </a:blipFill>
        <a:effectLst/>
      </p:bgPr>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smtClean="0"/>
              <a:t>Click to edit Master title style</a:t>
            </a:r>
            <a:endParaRPr lang="en-US" dirty="0"/>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dirty="0"/>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743653DA-8BF4-4869-96FE-9BCF43372D46}" type="datetime8">
              <a:rPr lang="en-US" smtClean="0"/>
              <a:pPr/>
              <a:t>5/8/2018 5:34 PM</a:t>
            </a:fld>
            <a:endParaRPr lang="en-US" dirty="0"/>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dirty="0">
              <a:solidFill>
                <a:srgbClr val="4F271C"/>
              </a:solidFill>
            </a:endParaRPr>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72AC53DF-4216-466D-99A7-94400E6C2A25}" type="slidenum">
              <a:rPr lang="en-US" smtClean="0">
                <a:solidFill>
                  <a:srgbClr val="4F271C"/>
                </a:solidFill>
              </a:rPr>
              <a:pPr/>
              <a:t>‹#›</a:t>
            </a:fld>
            <a:endParaRPr lang="en-US" dirty="0">
              <a:solidFill>
                <a:srgbClr val="4F271C"/>
              </a:solidFill>
            </a:endParaRPr>
          </a:p>
        </p:txBody>
      </p:sp>
    </p:spTree>
    <p:extLst>
      <p:ext uri="{BB962C8B-B14F-4D97-AF65-F5344CB8AC3E}">
        <p14:creationId xmlns:p14="http://schemas.microsoft.com/office/powerpoint/2010/main" val="17458233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B7129108-AC8D-4212-9283-60D9E99BF07A}" type="datetime8">
              <a:rPr lang="en-US" smtClean="0">
                <a:solidFill>
                  <a:srgbClr val="4F271C"/>
                </a:solidFill>
              </a:rPr>
              <a:pPr/>
              <a:t>5/8/2018 5:34 PM</a:t>
            </a:fld>
            <a:endParaRPr lang="en-US" dirty="0">
              <a:solidFill>
                <a:srgbClr val="4F271C"/>
              </a:solidFill>
            </a:endParaRPr>
          </a:p>
        </p:txBody>
      </p:sp>
      <p:sp>
        <p:nvSpPr>
          <p:cNvPr id="5" name="Footer Placeholder 4"/>
          <p:cNvSpPr>
            <a:spLocks noGrp="1"/>
          </p:cNvSpPr>
          <p:nvPr>
            <p:ph type="ftr" sz="quarter" idx="11"/>
          </p:nvPr>
        </p:nvSpPr>
        <p:spPr/>
        <p:txBody>
          <a:bodyPr/>
          <a:lstStyle/>
          <a:p>
            <a:endParaRPr lang="en-US" dirty="0">
              <a:solidFill>
                <a:srgbClr val="4F271C"/>
              </a:solidFill>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1AD93096-5B34-4342-9326-69289CEAE4C2}" type="slidenum">
              <a:rPr lang="en-US" smtClean="0"/>
              <a:pPr/>
              <a:t>‹#›</a:t>
            </a:fld>
            <a:endParaRPr lang="en-US" dirty="0"/>
          </a:p>
        </p:txBody>
      </p:sp>
      <p:sp>
        <p:nvSpPr>
          <p:cNvPr id="8" name="Content Placeholder 7"/>
          <p:cNvSpPr>
            <a:spLocks noGrp="1"/>
          </p:cNvSpPr>
          <p:nvPr>
            <p:ph sz="quarter" idx="1"/>
          </p:nvPr>
        </p:nvSpPr>
        <p:spPr>
          <a:xfrm>
            <a:off x="612648" y="1600200"/>
            <a:ext cx="81534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466031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smtClean="0"/>
              <a:t>Click to edit Master title style</a:t>
            </a:r>
            <a:endParaRPr lang="en-US" dirty="0"/>
          </a:p>
        </p:txBody>
      </p:sp>
      <p:sp>
        <p:nvSpPr>
          <p:cNvPr id="12" name="Date Placeholder 11"/>
          <p:cNvSpPr>
            <a:spLocks noGrp="1"/>
          </p:cNvSpPr>
          <p:nvPr>
            <p:ph type="dt" sz="half" idx="10"/>
          </p:nvPr>
        </p:nvSpPr>
        <p:spPr/>
        <p:txBody>
          <a:bodyPr/>
          <a:lstStyle/>
          <a:p>
            <a:fld id="{B6DED3D3-6235-4F4C-B439-DF277FB555A7}" type="datetime8">
              <a:rPr lang="en-US" smtClean="0">
                <a:solidFill>
                  <a:srgbClr val="4F271C"/>
                </a:solidFill>
              </a:rPr>
              <a:pPr/>
              <a:t>5/8/2018 5:34 PM</a:t>
            </a:fld>
            <a:endParaRPr lang="en-US" dirty="0">
              <a:solidFill>
                <a:srgbClr val="4F271C"/>
              </a:solidFill>
            </a:endParaRPr>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1AD93096-5B34-4342-9326-69289CEAE4C2}" type="slidenum">
              <a:rPr lang="en-US" smtClean="0"/>
              <a:pPr/>
              <a:t>‹#›</a:t>
            </a:fld>
            <a:endParaRPr lang="en-US" dirty="0"/>
          </a:p>
        </p:txBody>
      </p:sp>
      <p:sp>
        <p:nvSpPr>
          <p:cNvPr id="14" name="Footer Placeholder 13"/>
          <p:cNvSpPr>
            <a:spLocks noGrp="1"/>
          </p:cNvSpPr>
          <p:nvPr>
            <p:ph type="ftr" sz="quarter" idx="12"/>
          </p:nvPr>
        </p:nvSpPr>
        <p:spPr/>
        <p:txBody>
          <a:bodyPr/>
          <a:lstStyle/>
          <a:p>
            <a:endParaRPr lang="en-US" dirty="0">
              <a:solidFill>
                <a:srgbClr val="4F271C"/>
              </a:solidFill>
            </a:endParaRPr>
          </a:p>
        </p:txBody>
      </p:sp>
    </p:spTree>
    <p:extLst>
      <p:ext uri="{BB962C8B-B14F-4D97-AF65-F5344CB8AC3E}">
        <p14:creationId xmlns:p14="http://schemas.microsoft.com/office/powerpoint/2010/main" val="29370747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
          </p:nvPr>
        </p:nvSpPr>
        <p:spPr>
          <a:xfrm>
            <a:off x="609600" y="1589567"/>
            <a:ext cx="38862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2"/>
          </p:nvPr>
        </p:nvSpPr>
        <p:spPr>
          <a:xfrm>
            <a:off x="4844901" y="1589567"/>
            <a:ext cx="38862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5"/>
          </p:nvPr>
        </p:nvSpPr>
        <p:spPr/>
        <p:txBody>
          <a:bodyPr rtlCol="0"/>
          <a:lstStyle/>
          <a:p>
            <a:fld id="{3B5F1E3E-4B2F-4895-B65E-28B2E64F39F6}" type="datetime8">
              <a:rPr lang="en-US" smtClean="0">
                <a:solidFill>
                  <a:srgbClr val="4F271C"/>
                </a:solidFill>
              </a:rPr>
              <a:pPr/>
              <a:t>5/8/2018 5:34 PM</a:t>
            </a:fld>
            <a:endParaRPr lang="en-US" dirty="0">
              <a:solidFill>
                <a:srgbClr val="4F271C"/>
              </a:solidFill>
            </a:endParaRPr>
          </a:p>
        </p:txBody>
      </p:sp>
      <p:sp>
        <p:nvSpPr>
          <p:cNvPr id="10" name="Slide Number Placeholder 9"/>
          <p:cNvSpPr>
            <a:spLocks noGrp="1"/>
          </p:cNvSpPr>
          <p:nvPr>
            <p:ph type="sldNum" sz="quarter" idx="16"/>
          </p:nvPr>
        </p:nvSpPr>
        <p:spPr/>
        <p:txBody>
          <a:bodyPr rtlCol="0"/>
          <a:lstStyle/>
          <a:p>
            <a:fld id="{1AD93096-5B34-4342-9326-69289CEAE4C2}" type="slidenum">
              <a:rPr lang="en-US" smtClean="0"/>
              <a:pPr/>
              <a:t>‹#›</a:t>
            </a:fld>
            <a:endParaRPr lang="en-US" dirty="0"/>
          </a:p>
        </p:txBody>
      </p:sp>
      <p:sp>
        <p:nvSpPr>
          <p:cNvPr id="12" name="Footer Placeholder 11"/>
          <p:cNvSpPr>
            <a:spLocks noGrp="1"/>
          </p:cNvSpPr>
          <p:nvPr>
            <p:ph type="ftr" sz="quarter" idx="17"/>
          </p:nvPr>
        </p:nvSpPr>
        <p:spPr/>
        <p:txBody>
          <a:bodyPr rtlCol="0"/>
          <a:lstStyle/>
          <a:p>
            <a:endParaRPr lang="en-US" dirty="0">
              <a:solidFill>
                <a:srgbClr val="4F271C"/>
              </a:solidFill>
            </a:endParaRPr>
          </a:p>
        </p:txBody>
      </p:sp>
    </p:spTree>
    <p:extLst>
      <p:ext uri="{BB962C8B-B14F-4D97-AF65-F5344CB8AC3E}">
        <p14:creationId xmlns:p14="http://schemas.microsoft.com/office/powerpoint/2010/main" val="24165808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lang="en-US" smtClean="0"/>
              <a:t>Click to edit Master title style</a:t>
            </a:r>
            <a:endParaRPr lang="en-US" dirty="0"/>
          </a:p>
        </p:txBody>
      </p:sp>
      <p:sp>
        <p:nvSpPr>
          <p:cNvPr id="11" name="Content Placeholder 10"/>
          <p:cNvSpPr>
            <a:spLocks noGrp="1"/>
          </p:cNvSpPr>
          <p:nvPr>
            <p:ph sz="quarter" idx="2"/>
          </p:nvPr>
        </p:nvSpPr>
        <p:spPr>
          <a:xfrm>
            <a:off x="609600" y="2438400"/>
            <a:ext cx="38862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4"/>
          </p:nvPr>
        </p:nvSpPr>
        <p:spPr>
          <a:xfrm>
            <a:off x="4800600" y="2438400"/>
            <a:ext cx="38862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Date Placeholder 9"/>
          <p:cNvSpPr>
            <a:spLocks noGrp="1"/>
          </p:cNvSpPr>
          <p:nvPr>
            <p:ph type="dt" sz="half" idx="15"/>
          </p:nvPr>
        </p:nvSpPr>
        <p:spPr/>
        <p:txBody>
          <a:bodyPr rtlCol="0"/>
          <a:lstStyle/>
          <a:p>
            <a:fld id="{63085435-8225-4333-BFFA-0096413F0D76}" type="datetime8">
              <a:rPr lang="en-US" smtClean="0">
                <a:solidFill>
                  <a:srgbClr val="4F271C"/>
                </a:solidFill>
              </a:rPr>
              <a:pPr/>
              <a:t>5/8/2018 5:34 PM</a:t>
            </a:fld>
            <a:endParaRPr lang="en-US" dirty="0">
              <a:solidFill>
                <a:srgbClr val="4F271C"/>
              </a:solidFill>
            </a:endParaRPr>
          </a:p>
        </p:txBody>
      </p:sp>
      <p:sp>
        <p:nvSpPr>
          <p:cNvPr id="12" name="Slide Number Placeholder 11"/>
          <p:cNvSpPr>
            <a:spLocks noGrp="1"/>
          </p:cNvSpPr>
          <p:nvPr>
            <p:ph type="sldNum" sz="quarter" idx="16"/>
          </p:nvPr>
        </p:nvSpPr>
        <p:spPr/>
        <p:txBody>
          <a:bodyPr rtlCol="0"/>
          <a:lstStyle/>
          <a:p>
            <a:fld id="{1AD93096-5B34-4342-9326-69289CEAE4C2}" type="slidenum">
              <a:rPr lang="en-US" smtClean="0"/>
              <a:pPr/>
              <a:t>‹#›</a:t>
            </a:fld>
            <a:endParaRPr lang="en-US" dirty="0"/>
          </a:p>
        </p:txBody>
      </p:sp>
      <p:sp>
        <p:nvSpPr>
          <p:cNvPr id="14" name="Footer Placeholder 13"/>
          <p:cNvSpPr>
            <a:spLocks noGrp="1"/>
          </p:cNvSpPr>
          <p:nvPr>
            <p:ph type="ftr" sz="quarter" idx="17"/>
          </p:nvPr>
        </p:nvSpPr>
        <p:spPr/>
        <p:txBody>
          <a:bodyPr rtlCol="0"/>
          <a:lstStyle/>
          <a:p>
            <a:endParaRPr lang="en-US" dirty="0">
              <a:solidFill>
                <a:srgbClr val="4F271C"/>
              </a:solidFill>
            </a:endParaRP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Tree>
    <p:extLst>
      <p:ext uri="{BB962C8B-B14F-4D97-AF65-F5344CB8AC3E}">
        <p14:creationId xmlns:p14="http://schemas.microsoft.com/office/powerpoint/2010/main" val="37634694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83C494-2A87-468C-A21B-CB14FB9ABB00}" type="datetime8">
              <a:rPr lang="en-US" smtClean="0">
                <a:solidFill>
                  <a:srgbClr val="4F271C"/>
                </a:solidFill>
              </a:rPr>
              <a:pPr/>
              <a:t>5/8/2018 5:34 PM</a:t>
            </a:fld>
            <a:endParaRPr lang="en-US" dirty="0">
              <a:solidFill>
                <a:srgbClr val="4F271C"/>
              </a:solidFill>
            </a:endParaRPr>
          </a:p>
        </p:txBody>
      </p:sp>
      <p:sp>
        <p:nvSpPr>
          <p:cNvPr id="4" name="Footer Placeholder 3"/>
          <p:cNvSpPr>
            <a:spLocks noGrp="1"/>
          </p:cNvSpPr>
          <p:nvPr>
            <p:ph type="ftr" sz="quarter" idx="11"/>
          </p:nvPr>
        </p:nvSpPr>
        <p:spPr/>
        <p:txBody>
          <a:bodyPr/>
          <a:lstStyle/>
          <a:p>
            <a:endParaRPr lang="en-US" dirty="0">
              <a:solidFill>
                <a:srgbClr val="4F271C"/>
              </a:solidFill>
            </a:endParaRP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1AD93096-5B34-4342-9326-69289CEAE4C2}" type="slidenum">
              <a:rPr lang="en-US" smtClean="0"/>
              <a:pPr/>
              <a:t>‹#›</a:t>
            </a:fld>
            <a:endParaRPr lang="en-US" dirty="0"/>
          </a:p>
        </p:txBody>
      </p:sp>
    </p:spTree>
    <p:extLst>
      <p:ext uri="{BB962C8B-B14F-4D97-AF65-F5344CB8AC3E}">
        <p14:creationId xmlns:p14="http://schemas.microsoft.com/office/powerpoint/2010/main" val="40386510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180FA0-5B31-4864-A2BB-719EA5A679C6}" type="datetime8">
              <a:rPr lang="en-US" smtClean="0">
                <a:solidFill>
                  <a:srgbClr val="4F271C"/>
                </a:solidFill>
              </a:rPr>
              <a:pPr/>
              <a:t>5/8/2018 5:34 PM</a:t>
            </a:fld>
            <a:endParaRPr lang="en-US" dirty="0">
              <a:solidFill>
                <a:srgbClr val="4F271C"/>
              </a:solidFill>
            </a:endParaRPr>
          </a:p>
        </p:txBody>
      </p:sp>
      <p:sp>
        <p:nvSpPr>
          <p:cNvPr id="3" name="Footer Placeholder 2"/>
          <p:cNvSpPr>
            <a:spLocks noGrp="1"/>
          </p:cNvSpPr>
          <p:nvPr>
            <p:ph type="ftr" sz="quarter" idx="11"/>
          </p:nvPr>
        </p:nvSpPr>
        <p:spPr/>
        <p:txBody>
          <a:bodyPr/>
          <a:lstStyle/>
          <a:p>
            <a:endParaRPr lang="en-US" dirty="0">
              <a:solidFill>
                <a:srgbClr val="4F271C"/>
              </a:solidFill>
            </a:endParaRPr>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1AD93096-5B34-4342-9326-69289CEAE4C2}" type="slidenum">
              <a:rPr lang="en-US" smtClean="0">
                <a:solidFill>
                  <a:srgbClr val="4F271C"/>
                </a:solidFill>
              </a:rPr>
              <a:pPr/>
              <a:t>‹#›</a:t>
            </a:fld>
            <a:endParaRPr lang="en-US" dirty="0">
              <a:solidFill>
                <a:srgbClr val="4F271C"/>
              </a:solidFill>
            </a:endParaRPr>
          </a:p>
        </p:txBody>
      </p:sp>
    </p:spTree>
    <p:extLst>
      <p:ext uri="{BB962C8B-B14F-4D97-AF65-F5344CB8AC3E}">
        <p14:creationId xmlns:p14="http://schemas.microsoft.com/office/powerpoint/2010/main" val="145796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CA64DE0-F6F9-479A-8356-C32ED028F617}" type="datetimeFigureOut">
              <a:rPr lang="en-GB" smtClean="0"/>
              <a:t>08/05/2018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D30E71-D098-46C5-BD47-158FB03EC2C9}" type="slidenum">
              <a:rPr lang="en-GB" smtClean="0"/>
              <a:t>‹#›</a:t>
            </a:fld>
            <a:endParaRPr lang="en-GB"/>
          </a:p>
        </p:txBody>
      </p:sp>
    </p:spTree>
    <p:extLst>
      <p:ext uri="{BB962C8B-B14F-4D97-AF65-F5344CB8AC3E}">
        <p14:creationId xmlns:p14="http://schemas.microsoft.com/office/powerpoint/2010/main" val="5104684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p>
            <a:fld id="{4BECC0C8-36B8-442A-833D-B6AACE86BB77}" type="datetime8">
              <a:rPr lang="en-US" smtClean="0">
                <a:solidFill>
                  <a:srgbClr val="4F271C"/>
                </a:solidFill>
              </a:rPr>
              <a:pPr/>
              <a:t>5/8/2018 5:34 PM</a:t>
            </a:fld>
            <a:endParaRPr lang="en-US" dirty="0">
              <a:solidFill>
                <a:srgbClr val="4F271C"/>
              </a:solidFill>
            </a:endParaRPr>
          </a:p>
        </p:txBody>
      </p:sp>
      <p:sp>
        <p:nvSpPr>
          <p:cNvPr id="6" name="Footer Placeholder 5"/>
          <p:cNvSpPr>
            <a:spLocks noGrp="1"/>
          </p:cNvSpPr>
          <p:nvPr>
            <p:ph type="ftr" sz="quarter" idx="11"/>
          </p:nvPr>
        </p:nvSpPr>
        <p:spPr/>
        <p:txBody>
          <a:bodyPr/>
          <a:lstStyle/>
          <a:p>
            <a:endParaRPr lang="en-US" dirty="0">
              <a:solidFill>
                <a:srgbClr val="4F271C"/>
              </a:solidFill>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1AD93096-5B34-4342-9326-69289CEAE4C2}" type="slidenum">
              <a:rPr lang="en-US" smtClean="0"/>
              <a:pPr/>
              <a:t>‹#›</a:t>
            </a:fld>
            <a:endParaRPr lang="en-US" dirty="0"/>
          </a:p>
        </p:txBody>
      </p:sp>
      <p:sp>
        <p:nvSpPr>
          <p:cNvPr id="9" name="Content Placeholder 8"/>
          <p:cNvSpPr>
            <a:spLocks noGrp="1"/>
          </p:cNvSpPr>
          <p:nvPr>
            <p:ph sz="quarter" idx="1"/>
          </p:nvPr>
        </p:nvSpPr>
        <p:spPr>
          <a:xfrm>
            <a:off x="2362200" y="1752600"/>
            <a:ext cx="64008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8" name="Picture 7" descr="sm_pencil.png"/>
          <p:cNvPicPr>
            <a:picLocks noChangeAspect="1"/>
          </p:cNvPicPr>
          <p:nvPr userDrawn="1"/>
        </p:nvPicPr>
        <p:blipFill>
          <a:blip r:embed="rId2"/>
          <a:stretch>
            <a:fillRect/>
          </a:stretch>
        </p:blipFill>
        <p:spPr>
          <a:xfrm>
            <a:off x="612648" y="1755648"/>
            <a:ext cx="1615307" cy="2145615"/>
          </a:xfrm>
          <a:prstGeom prst="rect">
            <a:avLst/>
          </a:prstGeom>
          <a:ln w="50800" cap="sq" cmpd="dbl">
            <a:solidFill>
              <a:schemeClr val="accent2"/>
            </a:solidFill>
            <a:miter lim="800000"/>
          </a:ln>
        </p:spPr>
      </p:pic>
    </p:spTree>
    <p:extLst>
      <p:ext uri="{BB962C8B-B14F-4D97-AF65-F5344CB8AC3E}">
        <p14:creationId xmlns:p14="http://schemas.microsoft.com/office/powerpoint/2010/main" val="11241028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lang="en-US" smtClean="0"/>
              <a:t>Click to edit Master title style</a:t>
            </a:r>
            <a:endParaRPr lang="en-US" dirty="0"/>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2" name="Date Placeholder 11"/>
          <p:cNvSpPr>
            <a:spLocks noGrp="1"/>
          </p:cNvSpPr>
          <p:nvPr>
            <p:ph type="dt" sz="half" idx="10"/>
          </p:nvPr>
        </p:nvSpPr>
        <p:spPr>
          <a:xfrm>
            <a:off x="6248400" y="6248400"/>
            <a:ext cx="2667000" cy="365125"/>
          </a:xfrm>
        </p:spPr>
        <p:txBody>
          <a:bodyPr rtlCol="0"/>
          <a:lstStyle/>
          <a:p>
            <a:fld id="{51E20EC5-AC53-4169-941E-EDF10CD23748}" type="datetime8">
              <a:rPr lang="en-US" smtClean="0">
                <a:solidFill>
                  <a:srgbClr val="4F271C"/>
                </a:solidFill>
              </a:rPr>
              <a:pPr/>
              <a:t>5/8/2018 5:34 PM</a:t>
            </a:fld>
            <a:endParaRPr lang="en-US" dirty="0">
              <a:solidFill>
                <a:srgbClr val="4F271C"/>
              </a:solidFill>
            </a:endParaRPr>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1AD93096-5B34-4342-9326-69289CEAE4C2}" type="slidenum">
              <a:rPr lang="en-US" smtClean="0"/>
              <a:pPr/>
              <a:t>‹#›</a:t>
            </a:fld>
            <a:endParaRPr lang="en-US" dirty="0"/>
          </a:p>
        </p:txBody>
      </p:sp>
      <p:sp>
        <p:nvSpPr>
          <p:cNvPr id="14" name="Footer Placeholder 13"/>
          <p:cNvSpPr>
            <a:spLocks noGrp="1"/>
          </p:cNvSpPr>
          <p:nvPr>
            <p:ph type="ftr" sz="quarter" idx="12"/>
          </p:nvPr>
        </p:nvSpPr>
        <p:spPr>
          <a:xfrm>
            <a:off x="1600200" y="6248206"/>
            <a:ext cx="4572000" cy="365125"/>
          </a:xfrm>
        </p:spPr>
        <p:txBody>
          <a:bodyPr rtlCol="0"/>
          <a:lstStyle/>
          <a:p>
            <a:endParaRPr lang="en-US" dirty="0">
              <a:solidFill>
                <a:srgbClr val="4F271C"/>
              </a:solidFill>
            </a:endParaRP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lang="en-US" smtClean="0"/>
              <a:t>Click icon to add picture</a:t>
            </a:r>
            <a:endParaRPr lang="en-US" dirty="0"/>
          </a:p>
        </p:txBody>
      </p:sp>
    </p:spTree>
    <p:extLst>
      <p:ext uri="{BB962C8B-B14F-4D97-AF65-F5344CB8AC3E}">
        <p14:creationId xmlns:p14="http://schemas.microsoft.com/office/powerpoint/2010/main" val="33912931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3816DF-213E-421B-92D3-C068DBB023D6}" type="datetime8">
              <a:rPr lang="en-US" smtClean="0">
                <a:solidFill>
                  <a:srgbClr val="4F271C"/>
                </a:solidFill>
              </a:rPr>
              <a:pPr/>
              <a:t>5/8/2018 5:34 PM</a:t>
            </a:fld>
            <a:endParaRPr lang="en-US" dirty="0">
              <a:solidFill>
                <a:srgbClr val="4F271C"/>
              </a:solidFill>
            </a:endParaRPr>
          </a:p>
        </p:txBody>
      </p:sp>
      <p:sp>
        <p:nvSpPr>
          <p:cNvPr id="5" name="Footer Placeholder 4"/>
          <p:cNvSpPr>
            <a:spLocks noGrp="1"/>
          </p:cNvSpPr>
          <p:nvPr>
            <p:ph type="ftr" sz="quarter" idx="11"/>
          </p:nvPr>
        </p:nvSpPr>
        <p:spPr/>
        <p:txBody>
          <a:bodyPr/>
          <a:lstStyle/>
          <a:p>
            <a:endParaRPr lang="en-US" dirty="0">
              <a:solidFill>
                <a:srgbClr val="4F271C"/>
              </a:solidFill>
            </a:endParaRPr>
          </a:p>
        </p:txBody>
      </p:sp>
      <p:sp>
        <p:nvSpPr>
          <p:cNvPr id="6" name="Slide Number Placeholder 5"/>
          <p:cNvSpPr>
            <a:spLocks noGrp="1"/>
          </p:cNvSpPr>
          <p:nvPr>
            <p:ph type="sldNum" sz="quarter" idx="12"/>
          </p:nvPr>
        </p:nvSpPr>
        <p:spPr/>
        <p:txBody>
          <a:bodyPr/>
          <a:lstStyle/>
          <a:p>
            <a:fld id="{72AC53DF-4216-466D-99A7-94400E6C2A25}" type="slidenum">
              <a:rPr lang="en-US" sz="1200" smtClean="0">
                <a:solidFill>
                  <a:srgbClr val="4F271C"/>
                </a:solidFill>
              </a:rPr>
              <a:pPr/>
              <a:t>‹#›</a:t>
            </a:fld>
            <a:endParaRPr lang="en-US" dirty="0"/>
          </a:p>
        </p:txBody>
      </p:sp>
    </p:spTree>
    <p:extLst>
      <p:ext uri="{BB962C8B-B14F-4D97-AF65-F5344CB8AC3E}">
        <p14:creationId xmlns:p14="http://schemas.microsoft.com/office/powerpoint/2010/main" val="30872177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553200" y="6248402"/>
            <a:ext cx="2209800" cy="365125"/>
          </a:xfrm>
        </p:spPr>
        <p:txBody>
          <a:bodyPr/>
          <a:lstStyle/>
          <a:p>
            <a:fld id="{8D3816DF-213E-421B-92D3-C068DBB023D6}" type="datetime8">
              <a:rPr lang="en-US" smtClean="0">
                <a:solidFill>
                  <a:srgbClr val="4F271C"/>
                </a:solidFill>
              </a:rPr>
              <a:pPr/>
              <a:t>5/8/2018 5:34 PM</a:t>
            </a:fld>
            <a:endParaRPr lang="en-US" dirty="0">
              <a:solidFill>
                <a:srgbClr val="4F271C"/>
              </a:solidFill>
            </a:endParaRPr>
          </a:p>
        </p:txBody>
      </p:sp>
      <p:sp>
        <p:nvSpPr>
          <p:cNvPr id="5" name="Footer Placeholder 4"/>
          <p:cNvSpPr>
            <a:spLocks noGrp="1"/>
          </p:cNvSpPr>
          <p:nvPr>
            <p:ph type="ftr" sz="quarter" idx="11"/>
          </p:nvPr>
        </p:nvSpPr>
        <p:spPr>
          <a:xfrm>
            <a:off x="457201" y="6248207"/>
            <a:ext cx="5573483" cy="365125"/>
          </a:xfrm>
        </p:spPr>
        <p:txBody>
          <a:bodyPr/>
          <a:lstStyle/>
          <a:p>
            <a:endParaRPr lang="en-US" dirty="0">
              <a:solidFill>
                <a:srgbClr val="4F271C"/>
              </a:solidFill>
            </a:endParaRPr>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Slide Number Placeholder 5"/>
          <p:cNvSpPr>
            <a:spLocks noGrp="1"/>
          </p:cNvSpPr>
          <p:nvPr>
            <p:ph type="sldNum" sz="quarter" idx="12"/>
          </p:nvPr>
        </p:nvSpPr>
        <p:spPr>
          <a:xfrm rot="5400000">
            <a:off x="5989638" y="144462"/>
            <a:ext cx="533400" cy="244476"/>
          </a:xfrm>
        </p:spPr>
        <p:txBody>
          <a:bodyPr/>
          <a:lstStyle/>
          <a:p>
            <a:fld id="{72AC53DF-4216-466D-99A7-94400E6C2A25}" type="slidenum">
              <a:rPr lang="en-US" sz="1200" smtClean="0">
                <a:solidFill>
                  <a:srgbClr val="4F271C"/>
                </a:solidFill>
              </a:rPr>
              <a:pPr/>
              <a:t>‹#›</a:t>
            </a:fld>
            <a:endParaRPr lang="en-US" dirty="0"/>
          </a:p>
        </p:txBody>
      </p:sp>
    </p:spTree>
    <p:extLst>
      <p:ext uri="{BB962C8B-B14F-4D97-AF65-F5344CB8AC3E}">
        <p14:creationId xmlns:p14="http://schemas.microsoft.com/office/powerpoint/2010/main" val="23150780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CA64DE0-F6F9-479A-8356-C32ED028F617}" type="datetimeFigureOut">
              <a:rPr lang="en-GB" smtClean="0">
                <a:solidFill>
                  <a:prstClr val="black">
                    <a:tint val="75000"/>
                  </a:prstClr>
                </a:solidFill>
              </a:rPr>
              <a:pPr/>
              <a:t>08/05/2018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731170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CA64DE0-F6F9-479A-8356-C32ED028F617}" type="datetimeFigureOut">
              <a:rPr lang="en-GB" smtClean="0">
                <a:solidFill>
                  <a:prstClr val="black">
                    <a:tint val="75000"/>
                  </a:prstClr>
                </a:solidFill>
              </a:rPr>
              <a:pPr/>
              <a:t>08/05/2018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173349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CA64DE0-F6F9-479A-8356-C32ED028F617}" type="datetimeFigureOut">
              <a:rPr lang="en-GB" smtClean="0">
                <a:solidFill>
                  <a:prstClr val="black">
                    <a:tint val="75000"/>
                  </a:prstClr>
                </a:solidFill>
              </a:rPr>
              <a:pPr/>
              <a:t>08/05/2018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947667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CA64DE0-F6F9-479A-8356-C32ED028F617}" type="datetimeFigureOut">
              <a:rPr lang="en-GB" smtClean="0">
                <a:solidFill>
                  <a:prstClr val="black">
                    <a:tint val="75000"/>
                  </a:prstClr>
                </a:solidFill>
              </a:rPr>
              <a:pPr/>
              <a:t>08/05/2018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179559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CA64DE0-F6F9-479A-8356-C32ED028F617}" type="datetimeFigureOut">
              <a:rPr lang="en-GB" smtClean="0">
                <a:solidFill>
                  <a:prstClr val="black">
                    <a:tint val="75000"/>
                  </a:prstClr>
                </a:solidFill>
              </a:rPr>
              <a:pPr/>
              <a:t>08/05/2018</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47496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CA64DE0-F6F9-479A-8356-C32ED028F617}" type="datetimeFigureOut">
              <a:rPr lang="en-GB" smtClean="0">
                <a:solidFill>
                  <a:prstClr val="black">
                    <a:tint val="75000"/>
                  </a:prstClr>
                </a:solidFill>
              </a:rPr>
              <a:pPr/>
              <a:t>08/05/2018</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89609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CA64DE0-F6F9-479A-8356-C32ED028F617}" type="datetimeFigureOut">
              <a:rPr lang="en-GB" smtClean="0"/>
              <a:t>08/05/2018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0D30E71-D098-46C5-BD47-158FB03EC2C9}" type="slidenum">
              <a:rPr lang="en-GB" smtClean="0"/>
              <a:t>‹#›</a:t>
            </a:fld>
            <a:endParaRPr lang="en-GB"/>
          </a:p>
        </p:txBody>
      </p:sp>
    </p:spTree>
    <p:extLst>
      <p:ext uri="{BB962C8B-B14F-4D97-AF65-F5344CB8AC3E}">
        <p14:creationId xmlns:p14="http://schemas.microsoft.com/office/powerpoint/2010/main" val="37403721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A64DE0-F6F9-479A-8356-C32ED028F617}" type="datetimeFigureOut">
              <a:rPr lang="en-GB" smtClean="0">
                <a:solidFill>
                  <a:prstClr val="black">
                    <a:tint val="75000"/>
                  </a:prstClr>
                </a:solidFill>
              </a:rPr>
              <a:pPr/>
              <a:t>08/05/2018</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321743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A64DE0-F6F9-479A-8356-C32ED028F617}" type="datetimeFigureOut">
              <a:rPr lang="en-GB" smtClean="0">
                <a:solidFill>
                  <a:prstClr val="black">
                    <a:tint val="75000"/>
                  </a:prstClr>
                </a:solidFill>
              </a:rPr>
              <a:pPr/>
              <a:t>08/05/2018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331570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A64DE0-F6F9-479A-8356-C32ED028F617}" type="datetimeFigureOut">
              <a:rPr lang="en-GB" smtClean="0">
                <a:solidFill>
                  <a:prstClr val="black">
                    <a:tint val="75000"/>
                  </a:prstClr>
                </a:solidFill>
              </a:rPr>
              <a:pPr/>
              <a:t>08/05/2018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128909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CA64DE0-F6F9-479A-8356-C32ED028F617}" type="datetimeFigureOut">
              <a:rPr lang="en-GB" smtClean="0">
                <a:solidFill>
                  <a:prstClr val="black">
                    <a:tint val="75000"/>
                  </a:prstClr>
                </a:solidFill>
              </a:rPr>
              <a:pPr/>
              <a:t>08/05/2018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961627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CA64DE0-F6F9-479A-8356-C32ED028F617}" type="datetimeFigureOut">
              <a:rPr lang="en-GB" smtClean="0">
                <a:solidFill>
                  <a:prstClr val="black">
                    <a:tint val="75000"/>
                  </a:prstClr>
                </a:solidFill>
              </a:rPr>
              <a:pPr/>
              <a:t>08/05/2018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13557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CA64DE0-F6F9-479A-8356-C32ED028F617}" type="datetimeFigureOut">
              <a:rPr lang="en-GB" smtClean="0"/>
              <a:t>08/05/2018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0D30E71-D098-46C5-BD47-158FB03EC2C9}" type="slidenum">
              <a:rPr lang="en-GB" smtClean="0"/>
              <a:t>‹#›</a:t>
            </a:fld>
            <a:endParaRPr lang="en-GB"/>
          </a:p>
        </p:txBody>
      </p:sp>
    </p:spTree>
    <p:extLst>
      <p:ext uri="{BB962C8B-B14F-4D97-AF65-F5344CB8AC3E}">
        <p14:creationId xmlns:p14="http://schemas.microsoft.com/office/powerpoint/2010/main" val="457789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CA64DE0-F6F9-479A-8356-C32ED028F617}" type="datetimeFigureOut">
              <a:rPr lang="en-GB" smtClean="0"/>
              <a:t>08/05/2018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0D30E71-D098-46C5-BD47-158FB03EC2C9}" type="slidenum">
              <a:rPr lang="en-GB" smtClean="0"/>
              <a:t>‹#›</a:t>
            </a:fld>
            <a:endParaRPr lang="en-GB"/>
          </a:p>
        </p:txBody>
      </p:sp>
    </p:spTree>
    <p:extLst>
      <p:ext uri="{BB962C8B-B14F-4D97-AF65-F5344CB8AC3E}">
        <p14:creationId xmlns:p14="http://schemas.microsoft.com/office/powerpoint/2010/main" val="15925003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A64DE0-F6F9-479A-8356-C32ED028F617}" type="datetimeFigureOut">
              <a:rPr lang="en-GB" smtClean="0"/>
              <a:t>08/05/2018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0D30E71-D098-46C5-BD47-158FB03EC2C9}" type="slidenum">
              <a:rPr lang="en-GB" smtClean="0"/>
              <a:t>‹#›</a:t>
            </a:fld>
            <a:endParaRPr lang="en-GB"/>
          </a:p>
        </p:txBody>
      </p:sp>
    </p:spTree>
    <p:extLst>
      <p:ext uri="{BB962C8B-B14F-4D97-AF65-F5344CB8AC3E}">
        <p14:creationId xmlns:p14="http://schemas.microsoft.com/office/powerpoint/2010/main" val="752926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A64DE0-F6F9-479A-8356-C32ED028F617}" type="datetimeFigureOut">
              <a:rPr lang="en-GB" smtClean="0"/>
              <a:t>08/05/2018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0D30E71-D098-46C5-BD47-158FB03EC2C9}" type="slidenum">
              <a:rPr lang="en-GB" smtClean="0"/>
              <a:t>‹#›</a:t>
            </a:fld>
            <a:endParaRPr lang="en-GB"/>
          </a:p>
        </p:txBody>
      </p:sp>
    </p:spTree>
    <p:extLst>
      <p:ext uri="{BB962C8B-B14F-4D97-AF65-F5344CB8AC3E}">
        <p14:creationId xmlns:p14="http://schemas.microsoft.com/office/powerpoint/2010/main" val="2253734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A64DE0-F6F9-479A-8356-C32ED028F617}" type="datetimeFigureOut">
              <a:rPr lang="en-GB" smtClean="0"/>
              <a:t>08/05/2018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0D30E71-D098-46C5-BD47-158FB03EC2C9}" type="slidenum">
              <a:rPr lang="en-GB" smtClean="0"/>
              <a:t>‹#›</a:t>
            </a:fld>
            <a:endParaRPr lang="en-GB"/>
          </a:p>
        </p:txBody>
      </p:sp>
    </p:spTree>
    <p:extLst>
      <p:ext uri="{BB962C8B-B14F-4D97-AF65-F5344CB8AC3E}">
        <p14:creationId xmlns:p14="http://schemas.microsoft.com/office/powerpoint/2010/main" val="1720433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A64DE0-F6F9-479A-8356-C32ED028F617}" type="datetimeFigureOut">
              <a:rPr lang="en-GB" smtClean="0"/>
              <a:t>08/05/2018</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D30E71-D098-46C5-BD47-158FB03EC2C9}" type="slidenum">
              <a:rPr lang="en-GB" smtClean="0"/>
              <a:t>‹#›</a:t>
            </a:fld>
            <a:endParaRPr lang="en-GB"/>
          </a:p>
        </p:txBody>
      </p:sp>
    </p:spTree>
    <p:extLst>
      <p:ext uri="{BB962C8B-B14F-4D97-AF65-F5344CB8AC3E}">
        <p14:creationId xmlns:p14="http://schemas.microsoft.com/office/powerpoint/2010/main" val="3357969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fr-F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5750D2-5C90-4ACA-8264-84EC8E998FD2}" type="datetimeFigureOut">
              <a:rPr lang="fr-FR" smtClean="0">
                <a:solidFill>
                  <a:prstClr val="black">
                    <a:tint val="75000"/>
                  </a:prstClr>
                </a:solidFill>
              </a:rPr>
              <a:pPr/>
              <a:t>08/05/2018</a:t>
            </a:fld>
            <a:endParaRPr lang="fr-FR">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02323C-C77C-41A1-9351-0225CC3D43D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36370783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lang="en-US" smtClean="0"/>
              <a:t>Click to edit Master title style</a:t>
            </a:r>
            <a:endParaRPr lang="en-US" dirty="0"/>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a:defRPr sz="1400">
                <a:solidFill>
                  <a:schemeClr val="tx2"/>
                </a:solidFill>
              </a:defRPr>
            </a:lvl1pPr>
          </a:lstStyle>
          <a:p>
            <a:fld id="{8D3816DF-213E-421B-92D3-C068DBB023D6}" type="datetime8">
              <a:rPr lang="en-US" smtClean="0">
                <a:solidFill>
                  <a:srgbClr val="4F271C"/>
                </a:solidFill>
              </a:rPr>
              <a:pPr/>
              <a:t>5/8/2018 5:34 PM</a:t>
            </a:fld>
            <a:endParaRPr lang="en-US" dirty="0">
              <a:solidFill>
                <a:srgbClr val="4F271C"/>
              </a:solidFill>
            </a:endParaRPr>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a:defRPr sz="1400">
                <a:solidFill>
                  <a:schemeClr val="tx2"/>
                </a:solidFill>
              </a:defRPr>
            </a:lvl1pPr>
          </a:lstStyle>
          <a:p>
            <a:endParaRPr lang="en-US" dirty="0">
              <a:solidFill>
                <a:srgbClr val="4F271C"/>
              </a:solidFill>
            </a:endParaRPr>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a:defRPr sz="1400" b="1">
                <a:solidFill>
                  <a:srgbClr val="FFFFFF"/>
                </a:solidFill>
              </a:defRPr>
            </a:lvl1pPr>
          </a:lstStyle>
          <a:p>
            <a:fld id="{72AC53DF-4216-466D-99A7-94400E6C2A25}" type="slidenum">
              <a:rPr lang="en-US" sz="1200" smtClean="0">
                <a:solidFill>
                  <a:srgbClr val="4F271C"/>
                </a:solidFill>
              </a:rPr>
              <a:pPr/>
              <a:t>‹#›</a:t>
            </a:fld>
            <a:endParaRPr lang="en-US" dirty="0"/>
          </a:p>
        </p:txBody>
      </p:sp>
    </p:spTree>
    <p:extLst>
      <p:ext uri="{BB962C8B-B14F-4D97-AF65-F5344CB8AC3E}">
        <p14:creationId xmlns:p14="http://schemas.microsoft.com/office/powerpoint/2010/main" val="123710709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A64DE0-F6F9-479A-8356-C32ED028F617}" type="datetimeFigureOut">
              <a:rPr lang="en-GB" smtClean="0">
                <a:solidFill>
                  <a:prstClr val="black">
                    <a:tint val="75000"/>
                  </a:prstClr>
                </a:solidFill>
              </a:rPr>
              <a:pPr/>
              <a:t>08/05/2018</a:t>
            </a:fld>
            <a:endParaRPr lang="en-GB">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4847734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gif"/><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8" Type="http://schemas.openxmlformats.org/officeDocument/2006/relationships/image" Target="../media/image67.wmf"/><Relationship Id="rId3" Type="http://schemas.openxmlformats.org/officeDocument/2006/relationships/notesSlide" Target="../notesSlides/notesSlide8.xml"/><Relationship Id="rId7"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61.png"/><Relationship Id="rId5" Type="http://schemas.openxmlformats.org/officeDocument/2006/relationships/image" Target="../media/image66.wmf"/><Relationship Id="rId4" Type="http://schemas.openxmlformats.org/officeDocument/2006/relationships/oleObject" Target="../embeddings/oleObject1.bin"/><Relationship Id="rId9" Type="http://schemas.openxmlformats.org/officeDocument/2006/relationships/image" Target="../media/image63.png"/></Relationships>
</file>

<file path=ppt/slides/_rels/slide1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2.xml"/><Relationship Id="rId4" Type="http://schemas.openxmlformats.org/officeDocument/2006/relationships/image" Target="../media/image70.gif"/></Relationships>
</file>

<file path=ppt/slides/_rels/slide1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17.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png"/><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image" Target="../media/image8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0" Type="http://schemas.openxmlformats.org/officeDocument/2006/relationships/image" Target="../media/image82.wmf"/><Relationship Id="rId4" Type="http://schemas.openxmlformats.org/officeDocument/2006/relationships/image" Target="../media/image76.png"/><Relationship Id="rId9" Type="http://schemas.openxmlformats.org/officeDocument/2006/relationships/image" Target="../media/image81.png"/></Relationships>
</file>

<file path=ppt/slides/_rels/slide18.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png"/><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image" Target="../media/image8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0" Type="http://schemas.openxmlformats.org/officeDocument/2006/relationships/image" Target="../media/image82.wmf"/><Relationship Id="rId4" Type="http://schemas.openxmlformats.org/officeDocument/2006/relationships/image" Target="../media/image76.png"/><Relationship Id="rId9" Type="http://schemas.openxmlformats.org/officeDocument/2006/relationships/image" Target="../media/image81.png"/></Relationships>
</file>

<file path=ppt/slides/_rels/slide19.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4.png"/><Relationship Id="rId18" Type="http://schemas.openxmlformats.org/officeDocument/2006/relationships/image" Target="../media/image85.png"/><Relationship Id="rId3" Type="http://schemas.openxmlformats.org/officeDocument/2006/relationships/image" Target="../media/image75.png"/><Relationship Id="rId7" Type="http://schemas.openxmlformats.org/officeDocument/2006/relationships/image" Target="../media/image89.png"/><Relationship Id="rId12" Type="http://schemas.openxmlformats.org/officeDocument/2006/relationships/image" Target="../media/image93.png"/><Relationship Id="rId17" Type="http://schemas.openxmlformats.org/officeDocument/2006/relationships/image" Target="../media/image98.png"/><Relationship Id="rId2" Type="http://schemas.openxmlformats.org/officeDocument/2006/relationships/notesSlide" Target="../notesSlides/notesSlide12.xml"/><Relationship Id="rId16" Type="http://schemas.openxmlformats.org/officeDocument/2006/relationships/image" Target="../media/image97.png"/><Relationship Id="rId1" Type="http://schemas.openxmlformats.org/officeDocument/2006/relationships/slideLayout" Target="../slideLayouts/slideLayout7.xml"/><Relationship Id="rId6" Type="http://schemas.openxmlformats.org/officeDocument/2006/relationships/image" Target="../media/image88.png"/><Relationship Id="rId11" Type="http://schemas.openxmlformats.org/officeDocument/2006/relationships/image" Target="../media/image92.png"/><Relationship Id="rId5" Type="http://schemas.openxmlformats.org/officeDocument/2006/relationships/image" Target="../media/image87.png"/><Relationship Id="rId15" Type="http://schemas.openxmlformats.org/officeDocument/2006/relationships/image" Target="../media/image96.png"/><Relationship Id="rId10" Type="http://schemas.openxmlformats.org/officeDocument/2006/relationships/image" Target="../media/image91.png"/><Relationship Id="rId4" Type="http://schemas.openxmlformats.org/officeDocument/2006/relationships/image" Target="../media/image86.png"/><Relationship Id="rId9" Type="http://schemas.openxmlformats.org/officeDocument/2006/relationships/image" Target="../media/image82.wmf"/><Relationship Id="rId14" Type="http://schemas.openxmlformats.org/officeDocument/2006/relationships/image" Target="../media/image9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2.png"/></Relationships>
</file>

<file path=ppt/slides/_rels/slide2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hyperlink" Target="http://www.youtube.com/watch?v=iqCvE258vY0" TargetMode="External"/><Relationship Id="rId4" Type="http://schemas.openxmlformats.org/officeDocument/2006/relationships/image" Target="../media/image100.png"/></Relationships>
</file>

<file path=ppt/slides/_rels/slide2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104.png"/><Relationship Id="rId4" Type="http://schemas.openxmlformats.org/officeDocument/2006/relationships/image" Target="../media/image103.png"/></Relationships>
</file>

<file path=ppt/slides/_rels/slide2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06.gi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6.gif"/><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06.gif"/><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9.xml"/><Relationship Id="rId4" Type="http://schemas.openxmlformats.org/officeDocument/2006/relationships/image" Target="../media/image110.jpg"/></Relationships>
</file>

<file path=ppt/slides/_rels/slide3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08.png"/><Relationship Id="rId1" Type="http://schemas.openxmlformats.org/officeDocument/2006/relationships/slideLayout" Target="../slideLayouts/slideLayout29.xml"/><Relationship Id="rId4" Type="http://schemas.openxmlformats.org/officeDocument/2006/relationships/image" Target="../media/image112.png"/></Relationships>
</file>

<file path=ppt/slides/_rels/slide3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9.xml"/><Relationship Id="rId4" Type="http://schemas.openxmlformats.org/officeDocument/2006/relationships/image" Target="../media/image115.png"/></Relationships>
</file>

<file path=ppt/slides/_rels/slide3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9.xml"/><Relationship Id="rId5" Type="http://schemas.openxmlformats.org/officeDocument/2006/relationships/image" Target="../media/image119.png"/><Relationship Id="rId4" Type="http://schemas.openxmlformats.org/officeDocument/2006/relationships/image" Target="../media/image118.png"/></Relationships>
</file>

<file path=ppt/slides/_rels/slide37.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39.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12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129.png"/></Relationships>
</file>

<file path=ppt/slides/_rels/slide5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hyperlink" Target="http://www.tes.co.uk/teaching-resource/German-Classroom-Display-6340641/" TargetMode="External"/><Relationship Id="rId7" Type="http://schemas.openxmlformats.org/officeDocument/2006/relationships/image" Target="../media/image143.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142.png"/><Relationship Id="rId5" Type="http://schemas.openxmlformats.org/officeDocument/2006/relationships/hyperlink" Target="http://www.tes.co.uk/teaching-resource/Spanish-Classroom-Display-6336470/" TargetMode="External"/><Relationship Id="rId4" Type="http://schemas.openxmlformats.org/officeDocument/2006/relationships/hyperlink" Target="http://www.tes.co.uk/teaching-resource/French-Classroom-Display-6336471/" TargetMode="External"/></Relationships>
</file>

<file path=ppt/slides/_rels/slide56.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144.png"/><Relationship Id="rId7" Type="http://schemas.openxmlformats.org/officeDocument/2006/relationships/image" Target="../media/image148.png"/><Relationship Id="rId2" Type="http://schemas.openxmlformats.org/officeDocument/2006/relationships/notesSlide" Target="../notesSlides/notesSlide36.xml"/><Relationship Id="rId1" Type="http://schemas.openxmlformats.org/officeDocument/2006/relationships/slideLayout" Target="../slideLayouts/slideLayout18.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57.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0.jpeg"/><Relationship Id="rId7" Type="http://schemas.openxmlformats.org/officeDocument/2006/relationships/image" Target="../media/image154.png"/><Relationship Id="rId2" Type="http://schemas.openxmlformats.org/officeDocument/2006/relationships/notesSlide" Target="../notesSlides/notesSlide37.xml"/><Relationship Id="rId1" Type="http://schemas.openxmlformats.org/officeDocument/2006/relationships/slideLayout" Target="../slideLayouts/slideLayout18.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png"/><Relationship Id="rId9" Type="http://schemas.openxmlformats.org/officeDocument/2006/relationships/image" Target="../media/image156.jpg"/></Relationships>
</file>

<file path=ppt/slides/_rels/slide58.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image" Target="../media/image157.png"/><Relationship Id="rId7" Type="http://schemas.openxmlformats.org/officeDocument/2006/relationships/image" Target="../media/image161.png"/><Relationship Id="rId2" Type="http://schemas.openxmlformats.org/officeDocument/2006/relationships/notesSlide" Target="../notesSlides/notesSlide38.xml"/><Relationship Id="rId1" Type="http://schemas.openxmlformats.org/officeDocument/2006/relationships/slideLayout" Target="../slideLayouts/slideLayout18.xml"/><Relationship Id="rId6" Type="http://schemas.openxmlformats.org/officeDocument/2006/relationships/image" Target="../media/image160.png"/><Relationship Id="rId5" Type="http://schemas.openxmlformats.org/officeDocument/2006/relationships/image" Target="../media/image159.png"/><Relationship Id="rId10" Type="http://schemas.openxmlformats.org/officeDocument/2006/relationships/image" Target="../media/image164.png"/><Relationship Id="rId4" Type="http://schemas.openxmlformats.org/officeDocument/2006/relationships/image" Target="../media/image158.png"/><Relationship Id="rId9" Type="http://schemas.openxmlformats.org/officeDocument/2006/relationships/image" Target="../media/image163.png"/></Relationships>
</file>

<file path=ppt/slides/_rels/slide59.xml.rels><?xml version="1.0" encoding="UTF-8" standalone="yes"?>
<Relationships xmlns="http://schemas.openxmlformats.org/package/2006/relationships"><Relationship Id="rId8" Type="http://schemas.openxmlformats.org/officeDocument/2006/relationships/image" Target="../media/image170.jpeg"/><Relationship Id="rId3" Type="http://schemas.openxmlformats.org/officeDocument/2006/relationships/image" Target="../media/image165.png"/><Relationship Id="rId7" Type="http://schemas.openxmlformats.org/officeDocument/2006/relationships/image" Target="../media/image169.png"/><Relationship Id="rId2" Type="http://schemas.openxmlformats.org/officeDocument/2006/relationships/notesSlide" Target="../notesSlides/notesSlide39.xml"/><Relationship Id="rId1" Type="http://schemas.openxmlformats.org/officeDocument/2006/relationships/slideLayout" Target="../slideLayouts/slideLayout18.xml"/><Relationship Id="rId6" Type="http://schemas.openxmlformats.org/officeDocument/2006/relationships/image" Target="../media/image168.png"/><Relationship Id="rId5" Type="http://schemas.openxmlformats.org/officeDocument/2006/relationships/image" Target="../media/image167.png"/><Relationship Id="rId4" Type="http://schemas.openxmlformats.org/officeDocument/2006/relationships/image" Target="../media/image166.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image" Target="../media/image171.png"/><Relationship Id="rId7" Type="http://schemas.openxmlformats.org/officeDocument/2006/relationships/image" Target="../media/image175.png"/><Relationship Id="rId2" Type="http://schemas.openxmlformats.org/officeDocument/2006/relationships/notesSlide" Target="../notesSlides/notesSlide40.xml"/><Relationship Id="rId1" Type="http://schemas.openxmlformats.org/officeDocument/2006/relationships/slideLayout" Target="../slideLayouts/slideLayout18.xml"/><Relationship Id="rId6" Type="http://schemas.openxmlformats.org/officeDocument/2006/relationships/image" Target="../media/image174.png"/><Relationship Id="rId5" Type="http://schemas.openxmlformats.org/officeDocument/2006/relationships/image" Target="../media/image173.png"/><Relationship Id="rId4" Type="http://schemas.openxmlformats.org/officeDocument/2006/relationships/image" Target="../media/image172.png"/></Relationships>
</file>

<file path=ppt/slides/_rels/slide61.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hyperlink" Target="http://www.clker.com/clipart-raised-fist.html" TargetMode="External"/><Relationship Id="rId7" Type="http://schemas.openxmlformats.org/officeDocument/2006/relationships/image" Target="../media/image179.png"/><Relationship Id="rId12" Type="http://schemas.openxmlformats.org/officeDocument/2006/relationships/image" Target="../media/image182.png"/><Relationship Id="rId2" Type="http://schemas.openxmlformats.org/officeDocument/2006/relationships/notesSlide" Target="../notesSlides/notesSlide41.xml"/><Relationship Id="rId1" Type="http://schemas.openxmlformats.org/officeDocument/2006/relationships/slideLayout" Target="../slideLayouts/slideLayout18.xml"/><Relationship Id="rId6" Type="http://schemas.openxmlformats.org/officeDocument/2006/relationships/image" Target="../media/image146.png"/><Relationship Id="rId11" Type="http://schemas.openxmlformats.org/officeDocument/2006/relationships/image" Target="../media/image181.png"/><Relationship Id="rId5" Type="http://schemas.openxmlformats.org/officeDocument/2006/relationships/image" Target="../media/image178.png"/><Relationship Id="rId10" Type="http://schemas.openxmlformats.org/officeDocument/2006/relationships/image" Target="../media/image29.png"/><Relationship Id="rId4" Type="http://schemas.openxmlformats.org/officeDocument/2006/relationships/image" Target="../media/image177.png"/><Relationship Id="rId9" Type="http://schemas.openxmlformats.org/officeDocument/2006/relationships/image" Target="../media/image180.png"/></Relationships>
</file>

<file path=ppt/slides/_rels/slide62.xml.rels><?xml version="1.0" encoding="UTF-8" standalone="yes"?>
<Relationships xmlns="http://schemas.openxmlformats.org/package/2006/relationships"><Relationship Id="rId8" Type="http://schemas.openxmlformats.org/officeDocument/2006/relationships/image" Target="../media/image186.png"/><Relationship Id="rId3" Type="http://schemas.openxmlformats.org/officeDocument/2006/relationships/image" Target="../media/image183.png"/><Relationship Id="rId7" Type="http://schemas.openxmlformats.org/officeDocument/2006/relationships/image" Target="../media/image185.png"/><Relationship Id="rId12" Type="http://schemas.openxmlformats.org/officeDocument/2006/relationships/image" Target="../media/image190.jpg"/><Relationship Id="rId2" Type="http://schemas.openxmlformats.org/officeDocument/2006/relationships/notesSlide" Target="../notesSlides/notesSlide42.xml"/><Relationship Id="rId1" Type="http://schemas.openxmlformats.org/officeDocument/2006/relationships/slideLayout" Target="../slideLayouts/slideLayout18.xml"/><Relationship Id="rId6" Type="http://schemas.openxmlformats.org/officeDocument/2006/relationships/image" Target="../media/image177.png"/><Relationship Id="rId11" Type="http://schemas.openxmlformats.org/officeDocument/2006/relationships/image" Target="../media/image189.png"/><Relationship Id="rId5" Type="http://schemas.openxmlformats.org/officeDocument/2006/relationships/hyperlink" Target="http://www.clker.com/clipart-raised-fist.html" TargetMode="External"/><Relationship Id="rId10" Type="http://schemas.openxmlformats.org/officeDocument/2006/relationships/image" Target="../media/image188.png"/><Relationship Id="rId4" Type="http://schemas.openxmlformats.org/officeDocument/2006/relationships/image" Target="../media/image184.png"/><Relationship Id="rId9" Type="http://schemas.openxmlformats.org/officeDocument/2006/relationships/image" Target="../media/image187.png"/></Relationships>
</file>

<file path=ppt/slides/_rels/slide63.xml.rels><?xml version="1.0" encoding="UTF-8" standalone="yes"?>
<Relationships xmlns="http://schemas.openxmlformats.org/package/2006/relationships"><Relationship Id="rId8" Type="http://schemas.openxmlformats.org/officeDocument/2006/relationships/image" Target="../media/image197.png"/><Relationship Id="rId3" Type="http://schemas.openxmlformats.org/officeDocument/2006/relationships/image" Target="../media/image192.jpeg"/><Relationship Id="rId7" Type="http://schemas.openxmlformats.org/officeDocument/2006/relationships/image" Target="../media/image196.png"/><Relationship Id="rId2" Type="http://schemas.openxmlformats.org/officeDocument/2006/relationships/image" Target="../media/image191.png"/><Relationship Id="rId1" Type="http://schemas.openxmlformats.org/officeDocument/2006/relationships/slideLayout" Target="../slideLayouts/slideLayout7.xml"/><Relationship Id="rId6" Type="http://schemas.openxmlformats.org/officeDocument/2006/relationships/image" Target="../media/image195.png"/><Relationship Id="rId5" Type="http://schemas.openxmlformats.org/officeDocument/2006/relationships/image" Target="../media/image194.png"/><Relationship Id="rId4" Type="http://schemas.openxmlformats.org/officeDocument/2006/relationships/image" Target="../media/image193.jpeg"/><Relationship Id="rId9" Type="http://schemas.openxmlformats.org/officeDocument/2006/relationships/image" Target="../media/image198.png"/></Relationships>
</file>

<file path=ppt/slides/_rels/slide64.xml.rels><?xml version="1.0" encoding="UTF-8" standalone="yes"?>
<Relationships xmlns="http://schemas.openxmlformats.org/package/2006/relationships"><Relationship Id="rId13" Type="http://schemas.openxmlformats.org/officeDocument/2006/relationships/image" Target="../media/image207.png"/><Relationship Id="rId18" Type="http://schemas.openxmlformats.org/officeDocument/2006/relationships/image" Target="../media/image212.png"/><Relationship Id="rId26" Type="http://schemas.openxmlformats.org/officeDocument/2006/relationships/image" Target="../media/image191.png"/><Relationship Id="rId39" Type="http://schemas.openxmlformats.org/officeDocument/2006/relationships/image" Target="../media/image227.jpeg"/><Relationship Id="rId3" Type="http://schemas.openxmlformats.org/officeDocument/2006/relationships/image" Target="../media/image200.png"/><Relationship Id="rId21" Type="http://schemas.openxmlformats.org/officeDocument/2006/relationships/image" Target="../media/image215.png"/><Relationship Id="rId34" Type="http://schemas.openxmlformats.org/officeDocument/2006/relationships/image" Target="../media/image224.png"/><Relationship Id="rId42" Type="http://schemas.openxmlformats.org/officeDocument/2006/relationships/image" Target="../media/image230.png"/><Relationship Id="rId47" Type="http://schemas.openxmlformats.org/officeDocument/2006/relationships/image" Target="../media/image235.png"/><Relationship Id="rId50" Type="http://schemas.openxmlformats.org/officeDocument/2006/relationships/image" Target="../media/image238.png"/><Relationship Id="rId7" Type="http://schemas.openxmlformats.org/officeDocument/2006/relationships/image" Target="../media/image202.png"/><Relationship Id="rId12" Type="http://schemas.openxmlformats.org/officeDocument/2006/relationships/image" Target="../media/image206.png"/><Relationship Id="rId17" Type="http://schemas.openxmlformats.org/officeDocument/2006/relationships/image" Target="../media/image211.png"/><Relationship Id="rId25" Type="http://schemas.openxmlformats.org/officeDocument/2006/relationships/image" Target="../media/image219.png"/><Relationship Id="rId33" Type="http://schemas.openxmlformats.org/officeDocument/2006/relationships/image" Target="../media/image223.png"/><Relationship Id="rId38" Type="http://schemas.openxmlformats.org/officeDocument/2006/relationships/image" Target="../media/image197.png"/><Relationship Id="rId46" Type="http://schemas.openxmlformats.org/officeDocument/2006/relationships/image" Target="../media/image234.png"/><Relationship Id="rId2" Type="http://schemas.openxmlformats.org/officeDocument/2006/relationships/image" Target="../media/image199.png"/><Relationship Id="rId16" Type="http://schemas.openxmlformats.org/officeDocument/2006/relationships/image" Target="../media/image210.png"/><Relationship Id="rId20" Type="http://schemas.openxmlformats.org/officeDocument/2006/relationships/image" Target="../media/image214.png"/><Relationship Id="rId29" Type="http://schemas.openxmlformats.org/officeDocument/2006/relationships/image" Target="../media/image221.png"/><Relationship Id="rId41" Type="http://schemas.openxmlformats.org/officeDocument/2006/relationships/image" Target="../media/image229.jpeg"/><Relationship Id="rId1" Type="http://schemas.openxmlformats.org/officeDocument/2006/relationships/slideLayout" Target="../slideLayouts/slideLayout1.xml"/><Relationship Id="rId6" Type="http://schemas.openxmlformats.org/officeDocument/2006/relationships/image" Target="../media/image161.png"/><Relationship Id="rId11" Type="http://schemas.openxmlformats.org/officeDocument/2006/relationships/image" Target="../media/image205.png"/><Relationship Id="rId24" Type="http://schemas.openxmlformats.org/officeDocument/2006/relationships/image" Target="../media/image218.jpeg"/><Relationship Id="rId32" Type="http://schemas.openxmlformats.org/officeDocument/2006/relationships/image" Target="../media/image198.png"/><Relationship Id="rId37" Type="http://schemas.openxmlformats.org/officeDocument/2006/relationships/image" Target="../media/image226.png"/><Relationship Id="rId40" Type="http://schemas.openxmlformats.org/officeDocument/2006/relationships/image" Target="../media/image228.png"/><Relationship Id="rId45" Type="http://schemas.openxmlformats.org/officeDocument/2006/relationships/image" Target="../media/image233.jpeg"/><Relationship Id="rId5" Type="http://schemas.openxmlformats.org/officeDocument/2006/relationships/image" Target="../media/image155.png"/><Relationship Id="rId15" Type="http://schemas.openxmlformats.org/officeDocument/2006/relationships/image" Target="../media/image209.png"/><Relationship Id="rId23" Type="http://schemas.openxmlformats.org/officeDocument/2006/relationships/image" Target="../media/image217.png"/><Relationship Id="rId28" Type="http://schemas.openxmlformats.org/officeDocument/2006/relationships/image" Target="../media/image220.png"/><Relationship Id="rId36" Type="http://schemas.openxmlformats.org/officeDocument/2006/relationships/image" Target="../media/image225.jpeg"/><Relationship Id="rId49" Type="http://schemas.openxmlformats.org/officeDocument/2006/relationships/image" Target="../media/image237.png"/><Relationship Id="rId10" Type="http://schemas.openxmlformats.org/officeDocument/2006/relationships/image" Target="../media/image204.png"/><Relationship Id="rId19" Type="http://schemas.openxmlformats.org/officeDocument/2006/relationships/image" Target="../media/image213.png"/><Relationship Id="rId31" Type="http://schemas.openxmlformats.org/officeDocument/2006/relationships/image" Target="../media/image222.png"/><Relationship Id="rId44" Type="http://schemas.openxmlformats.org/officeDocument/2006/relationships/image" Target="../media/image232.png"/><Relationship Id="rId4" Type="http://schemas.openxmlformats.org/officeDocument/2006/relationships/image" Target="../media/image201.png"/><Relationship Id="rId9" Type="http://schemas.openxmlformats.org/officeDocument/2006/relationships/image" Target="../media/image193.jpeg"/><Relationship Id="rId14" Type="http://schemas.openxmlformats.org/officeDocument/2006/relationships/image" Target="../media/image208.png"/><Relationship Id="rId22" Type="http://schemas.openxmlformats.org/officeDocument/2006/relationships/image" Target="../media/image216.png"/><Relationship Id="rId27" Type="http://schemas.openxmlformats.org/officeDocument/2006/relationships/image" Target="../media/image194.png"/><Relationship Id="rId30" Type="http://schemas.openxmlformats.org/officeDocument/2006/relationships/image" Target="../media/image196.png"/><Relationship Id="rId35" Type="http://schemas.openxmlformats.org/officeDocument/2006/relationships/image" Target="../media/image169.png"/><Relationship Id="rId43" Type="http://schemas.openxmlformats.org/officeDocument/2006/relationships/image" Target="../media/image231.png"/><Relationship Id="rId48" Type="http://schemas.openxmlformats.org/officeDocument/2006/relationships/image" Target="../media/image236.png"/><Relationship Id="rId8" Type="http://schemas.openxmlformats.org/officeDocument/2006/relationships/image" Target="../media/image203.jpeg"/><Relationship Id="rId51" Type="http://schemas.openxmlformats.org/officeDocument/2006/relationships/image" Target="../media/image239.jpeg"/></Relationships>
</file>

<file path=ppt/slides/_rels/slide65.xml.rels><?xml version="1.0" encoding="UTF-8" standalone="yes"?>
<Relationships xmlns="http://schemas.openxmlformats.org/package/2006/relationships"><Relationship Id="rId8" Type="http://schemas.openxmlformats.org/officeDocument/2006/relationships/image" Target="../media/image223.png"/><Relationship Id="rId3" Type="http://schemas.openxmlformats.org/officeDocument/2006/relationships/image" Target="../media/image194.png"/><Relationship Id="rId7" Type="http://schemas.openxmlformats.org/officeDocument/2006/relationships/image" Target="../media/image198.png"/><Relationship Id="rId2" Type="http://schemas.openxmlformats.org/officeDocument/2006/relationships/image" Target="../media/image193.jpeg"/><Relationship Id="rId1" Type="http://schemas.openxmlformats.org/officeDocument/2006/relationships/slideLayout" Target="../slideLayouts/slideLayout7.xml"/><Relationship Id="rId6" Type="http://schemas.openxmlformats.org/officeDocument/2006/relationships/image" Target="../media/image235.png"/><Relationship Id="rId5" Type="http://schemas.openxmlformats.org/officeDocument/2006/relationships/image" Target="../media/image191.png"/><Relationship Id="rId10" Type="http://schemas.openxmlformats.org/officeDocument/2006/relationships/image" Target="../media/image197.png"/><Relationship Id="rId4" Type="http://schemas.openxmlformats.org/officeDocument/2006/relationships/image" Target="../media/image212.png"/><Relationship Id="rId9" Type="http://schemas.openxmlformats.org/officeDocument/2006/relationships/image" Target="../media/image196.png"/></Relationships>
</file>

<file path=ppt/slides/_rels/slide66.xml.rels><?xml version="1.0" encoding="UTF-8" standalone="yes"?>
<Relationships xmlns="http://schemas.openxmlformats.org/package/2006/relationships"><Relationship Id="rId8" Type="http://schemas.openxmlformats.org/officeDocument/2006/relationships/image" Target="../media/image197.png"/><Relationship Id="rId3" Type="http://schemas.openxmlformats.org/officeDocument/2006/relationships/image" Target="../media/image192.jpeg"/><Relationship Id="rId7" Type="http://schemas.openxmlformats.org/officeDocument/2006/relationships/image" Target="../media/image196.png"/><Relationship Id="rId2" Type="http://schemas.openxmlformats.org/officeDocument/2006/relationships/image" Target="../media/image191.png"/><Relationship Id="rId1" Type="http://schemas.openxmlformats.org/officeDocument/2006/relationships/slideLayout" Target="../slideLayouts/slideLayout7.xml"/><Relationship Id="rId6" Type="http://schemas.openxmlformats.org/officeDocument/2006/relationships/image" Target="../media/image195.png"/><Relationship Id="rId5" Type="http://schemas.openxmlformats.org/officeDocument/2006/relationships/image" Target="../media/image194.png"/><Relationship Id="rId4" Type="http://schemas.openxmlformats.org/officeDocument/2006/relationships/image" Target="../media/image193.jpeg"/><Relationship Id="rId9" Type="http://schemas.openxmlformats.org/officeDocument/2006/relationships/image" Target="../media/image198.png"/></Relationships>
</file>

<file path=ppt/slides/_rels/slide67.xml.rels><?xml version="1.0" encoding="UTF-8" standalone="yes"?>
<Relationships xmlns="http://schemas.openxmlformats.org/package/2006/relationships"><Relationship Id="rId13" Type="http://schemas.openxmlformats.org/officeDocument/2006/relationships/image" Target="../media/image206.png"/><Relationship Id="rId18" Type="http://schemas.openxmlformats.org/officeDocument/2006/relationships/image" Target="../media/image211.png"/><Relationship Id="rId26" Type="http://schemas.openxmlformats.org/officeDocument/2006/relationships/image" Target="../media/image219.png"/><Relationship Id="rId39" Type="http://schemas.openxmlformats.org/officeDocument/2006/relationships/image" Target="../media/image226.png"/><Relationship Id="rId3" Type="http://schemas.openxmlformats.org/officeDocument/2006/relationships/image" Target="../media/image200.png"/><Relationship Id="rId21" Type="http://schemas.openxmlformats.org/officeDocument/2006/relationships/image" Target="../media/image214.png"/><Relationship Id="rId34" Type="http://schemas.openxmlformats.org/officeDocument/2006/relationships/image" Target="../media/image198.png"/><Relationship Id="rId42" Type="http://schemas.openxmlformats.org/officeDocument/2006/relationships/image" Target="../media/image243.png"/><Relationship Id="rId47" Type="http://schemas.openxmlformats.org/officeDocument/2006/relationships/image" Target="../media/image233.jpeg"/><Relationship Id="rId7" Type="http://schemas.openxmlformats.org/officeDocument/2006/relationships/image" Target="../media/image161.png"/><Relationship Id="rId12" Type="http://schemas.openxmlformats.org/officeDocument/2006/relationships/image" Target="../media/image205.png"/><Relationship Id="rId17" Type="http://schemas.openxmlformats.org/officeDocument/2006/relationships/image" Target="../media/image210.png"/><Relationship Id="rId25" Type="http://schemas.openxmlformats.org/officeDocument/2006/relationships/image" Target="../media/image218.jpeg"/><Relationship Id="rId33" Type="http://schemas.openxmlformats.org/officeDocument/2006/relationships/image" Target="../media/image222.png"/><Relationship Id="rId38" Type="http://schemas.openxmlformats.org/officeDocument/2006/relationships/image" Target="../media/image225.jpeg"/><Relationship Id="rId46" Type="http://schemas.openxmlformats.org/officeDocument/2006/relationships/image" Target="../media/image232.png"/><Relationship Id="rId2" Type="http://schemas.openxmlformats.org/officeDocument/2006/relationships/image" Target="../media/image199.png"/><Relationship Id="rId16" Type="http://schemas.openxmlformats.org/officeDocument/2006/relationships/image" Target="../media/image209.png"/><Relationship Id="rId20" Type="http://schemas.openxmlformats.org/officeDocument/2006/relationships/image" Target="../media/image213.png"/><Relationship Id="rId29" Type="http://schemas.openxmlformats.org/officeDocument/2006/relationships/image" Target="../media/image241.png"/><Relationship Id="rId41" Type="http://schemas.openxmlformats.org/officeDocument/2006/relationships/image" Target="../media/image242.jpeg"/><Relationship Id="rId1" Type="http://schemas.openxmlformats.org/officeDocument/2006/relationships/slideLayout" Target="../slideLayouts/slideLayout1.xml"/><Relationship Id="rId6" Type="http://schemas.openxmlformats.org/officeDocument/2006/relationships/image" Target="../media/image155.png"/><Relationship Id="rId11" Type="http://schemas.openxmlformats.org/officeDocument/2006/relationships/image" Target="../media/image204.png"/><Relationship Id="rId24" Type="http://schemas.openxmlformats.org/officeDocument/2006/relationships/image" Target="../media/image217.png"/><Relationship Id="rId32" Type="http://schemas.openxmlformats.org/officeDocument/2006/relationships/image" Target="../media/image196.png"/><Relationship Id="rId37" Type="http://schemas.openxmlformats.org/officeDocument/2006/relationships/image" Target="../media/image169.png"/><Relationship Id="rId40" Type="http://schemas.openxmlformats.org/officeDocument/2006/relationships/image" Target="../media/image197.png"/><Relationship Id="rId45" Type="http://schemas.openxmlformats.org/officeDocument/2006/relationships/image" Target="../media/image231.png"/><Relationship Id="rId5" Type="http://schemas.openxmlformats.org/officeDocument/2006/relationships/image" Target="../media/image201.png"/><Relationship Id="rId15" Type="http://schemas.openxmlformats.org/officeDocument/2006/relationships/image" Target="../media/image208.png"/><Relationship Id="rId23" Type="http://schemas.openxmlformats.org/officeDocument/2006/relationships/image" Target="../media/image216.png"/><Relationship Id="rId28" Type="http://schemas.openxmlformats.org/officeDocument/2006/relationships/image" Target="../media/image194.png"/><Relationship Id="rId36" Type="http://schemas.openxmlformats.org/officeDocument/2006/relationships/image" Target="../media/image224.png"/><Relationship Id="rId49" Type="http://schemas.openxmlformats.org/officeDocument/2006/relationships/image" Target="../media/image235.png"/><Relationship Id="rId10" Type="http://schemas.openxmlformats.org/officeDocument/2006/relationships/image" Target="../media/image193.jpeg"/><Relationship Id="rId19" Type="http://schemas.openxmlformats.org/officeDocument/2006/relationships/image" Target="../media/image212.png"/><Relationship Id="rId31" Type="http://schemas.openxmlformats.org/officeDocument/2006/relationships/image" Target="../media/image221.png"/><Relationship Id="rId44" Type="http://schemas.openxmlformats.org/officeDocument/2006/relationships/image" Target="../media/image245.png"/><Relationship Id="rId4" Type="http://schemas.openxmlformats.org/officeDocument/2006/relationships/image" Target="../media/image240.png"/><Relationship Id="rId9" Type="http://schemas.openxmlformats.org/officeDocument/2006/relationships/image" Target="../media/image203.jpeg"/><Relationship Id="rId14" Type="http://schemas.openxmlformats.org/officeDocument/2006/relationships/image" Target="../media/image207.png"/><Relationship Id="rId22" Type="http://schemas.openxmlformats.org/officeDocument/2006/relationships/image" Target="../media/image215.png"/><Relationship Id="rId27" Type="http://schemas.openxmlformats.org/officeDocument/2006/relationships/image" Target="../media/image191.png"/><Relationship Id="rId30" Type="http://schemas.openxmlformats.org/officeDocument/2006/relationships/image" Target="../media/image220.png"/><Relationship Id="rId35" Type="http://schemas.openxmlformats.org/officeDocument/2006/relationships/image" Target="../media/image223.png"/><Relationship Id="rId43" Type="http://schemas.openxmlformats.org/officeDocument/2006/relationships/image" Target="../media/image244.jpeg"/><Relationship Id="rId48" Type="http://schemas.openxmlformats.org/officeDocument/2006/relationships/image" Target="../media/image234.png"/><Relationship Id="rId8" Type="http://schemas.openxmlformats.org/officeDocument/2006/relationships/image" Target="../media/image202.png"/></Relationships>
</file>

<file path=ppt/slides/_rels/slide68.xml.rels><?xml version="1.0" encoding="UTF-8" standalone="yes"?>
<Relationships xmlns="http://schemas.openxmlformats.org/package/2006/relationships"><Relationship Id="rId8" Type="http://schemas.openxmlformats.org/officeDocument/2006/relationships/image" Target="../media/image223.png"/><Relationship Id="rId3" Type="http://schemas.openxmlformats.org/officeDocument/2006/relationships/image" Target="../media/image194.png"/><Relationship Id="rId7" Type="http://schemas.openxmlformats.org/officeDocument/2006/relationships/image" Target="../media/image198.png"/><Relationship Id="rId2" Type="http://schemas.openxmlformats.org/officeDocument/2006/relationships/image" Target="../media/image193.jpeg"/><Relationship Id="rId1" Type="http://schemas.openxmlformats.org/officeDocument/2006/relationships/slideLayout" Target="../slideLayouts/slideLayout7.xml"/><Relationship Id="rId6" Type="http://schemas.openxmlformats.org/officeDocument/2006/relationships/image" Target="../media/image235.png"/><Relationship Id="rId5" Type="http://schemas.openxmlformats.org/officeDocument/2006/relationships/image" Target="../media/image191.png"/><Relationship Id="rId10" Type="http://schemas.openxmlformats.org/officeDocument/2006/relationships/image" Target="../media/image197.png"/><Relationship Id="rId4" Type="http://schemas.openxmlformats.org/officeDocument/2006/relationships/image" Target="../media/image212.png"/><Relationship Id="rId9" Type="http://schemas.openxmlformats.org/officeDocument/2006/relationships/image" Target="../media/image196.png"/></Relationships>
</file>

<file path=ppt/slides/_rels/slide69.xml.rels><?xml version="1.0" encoding="UTF-8" standalone="yes"?>
<Relationships xmlns="http://schemas.openxmlformats.org/package/2006/relationships"><Relationship Id="rId8" Type="http://schemas.openxmlformats.org/officeDocument/2006/relationships/image" Target="../media/image197.png"/><Relationship Id="rId3" Type="http://schemas.openxmlformats.org/officeDocument/2006/relationships/image" Target="../media/image193.jpeg"/><Relationship Id="rId7" Type="http://schemas.openxmlformats.org/officeDocument/2006/relationships/image" Target="../media/image196.png"/><Relationship Id="rId2" Type="http://schemas.openxmlformats.org/officeDocument/2006/relationships/image" Target="../media/image191.png"/><Relationship Id="rId1" Type="http://schemas.openxmlformats.org/officeDocument/2006/relationships/slideLayout" Target="../slideLayouts/slideLayout7.xml"/><Relationship Id="rId6" Type="http://schemas.openxmlformats.org/officeDocument/2006/relationships/image" Target="../media/image192.jpeg"/><Relationship Id="rId5" Type="http://schemas.openxmlformats.org/officeDocument/2006/relationships/image" Target="../media/image195.png"/><Relationship Id="rId4" Type="http://schemas.openxmlformats.org/officeDocument/2006/relationships/image" Target="../media/image194.png"/><Relationship Id="rId9" Type="http://schemas.openxmlformats.org/officeDocument/2006/relationships/image" Target="../media/image198.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18" Type="http://schemas.openxmlformats.org/officeDocument/2006/relationships/image" Target="../media/image28.jpeg"/><Relationship Id="rId3" Type="http://schemas.openxmlformats.org/officeDocument/2006/relationships/image" Target="../media/image13.jpeg"/><Relationship Id="rId7" Type="http://schemas.openxmlformats.org/officeDocument/2006/relationships/image" Target="../media/image17.jpeg"/><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notesSlide" Target="../notesSlides/notesSlide4.xml"/><Relationship Id="rId16"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6.jpe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_rels/slide70.xml.rels><?xml version="1.0" encoding="UTF-8" standalone="yes"?>
<Relationships xmlns="http://schemas.openxmlformats.org/package/2006/relationships"><Relationship Id="rId13" Type="http://schemas.openxmlformats.org/officeDocument/2006/relationships/image" Target="../media/image207.png"/><Relationship Id="rId18" Type="http://schemas.openxmlformats.org/officeDocument/2006/relationships/image" Target="../media/image247.jpeg"/><Relationship Id="rId26" Type="http://schemas.openxmlformats.org/officeDocument/2006/relationships/image" Target="../media/image216.png"/><Relationship Id="rId39" Type="http://schemas.openxmlformats.org/officeDocument/2006/relationships/image" Target="../media/image254.png"/><Relationship Id="rId3" Type="http://schemas.openxmlformats.org/officeDocument/2006/relationships/image" Target="../media/image200.png"/><Relationship Id="rId21" Type="http://schemas.openxmlformats.org/officeDocument/2006/relationships/image" Target="../media/image245.png"/><Relationship Id="rId34" Type="http://schemas.openxmlformats.org/officeDocument/2006/relationships/image" Target="../media/image250.jpeg"/><Relationship Id="rId42" Type="http://schemas.openxmlformats.org/officeDocument/2006/relationships/image" Target="../media/image222.png"/><Relationship Id="rId47" Type="http://schemas.openxmlformats.org/officeDocument/2006/relationships/image" Target="../media/image197.png"/><Relationship Id="rId50" Type="http://schemas.openxmlformats.org/officeDocument/2006/relationships/image" Target="../media/image198.png"/><Relationship Id="rId7" Type="http://schemas.openxmlformats.org/officeDocument/2006/relationships/image" Target="../media/image202.png"/><Relationship Id="rId12" Type="http://schemas.openxmlformats.org/officeDocument/2006/relationships/image" Target="../media/image206.png"/><Relationship Id="rId17" Type="http://schemas.openxmlformats.org/officeDocument/2006/relationships/image" Target="../media/image211.png"/><Relationship Id="rId25" Type="http://schemas.openxmlformats.org/officeDocument/2006/relationships/image" Target="../media/image215.png"/><Relationship Id="rId33" Type="http://schemas.openxmlformats.org/officeDocument/2006/relationships/image" Target="../media/image249.png"/><Relationship Id="rId38" Type="http://schemas.openxmlformats.org/officeDocument/2006/relationships/image" Target="../media/image253.png"/><Relationship Id="rId46" Type="http://schemas.openxmlformats.org/officeDocument/2006/relationships/image" Target="../media/image196.png"/><Relationship Id="rId2" Type="http://schemas.openxmlformats.org/officeDocument/2006/relationships/image" Target="../media/image199.png"/><Relationship Id="rId16" Type="http://schemas.openxmlformats.org/officeDocument/2006/relationships/image" Target="../media/image210.png"/><Relationship Id="rId20" Type="http://schemas.openxmlformats.org/officeDocument/2006/relationships/image" Target="../media/image244.jpeg"/><Relationship Id="rId29" Type="http://schemas.openxmlformats.org/officeDocument/2006/relationships/image" Target="../media/image194.png"/><Relationship Id="rId41" Type="http://schemas.openxmlformats.org/officeDocument/2006/relationships/image" Target="../media/image225.jpeg"/><Relationship Id="rId1" Type="http://schemas.openxmlformats.org/officeDocument/2006/relationships/slideLayout" Target="../slideLayouts/slideLayout1.xml"/><Relationship Id="rId6" Type="http://schemas.openxmlformats.org/officeDocument/2006/relationships/image" Target="../media/image161.png"/><Relationship Id="rId11" Type="http://schemas.openxmlformats.org/officeDocument/2006/relationships/image" Target="../media/image205.png"/><Relationship Id="rId24" Type="http://schemas.openxmlformats.org/officeDocument/2006/relationships/image" Target="../media/image214.png"/><Relationship Id="rId32" Type="http://schemas.openxmlformats.org/officeDocument/2006/relationships/image" Target="../media/image248.png"/><Relationship Id="rId37" Type="http://schemas.openxmlformats.org/officeDocument/2006/relationships/image" Target="../media/image252.png"/><Relationship Id="rId40" Type="http://schemas.openxmlformats.org/officeDocument/2006/relationships/image" Target="../media/image169.png"/><Relationship Id="rId45" Type="http://schemas.openxmlformats.org/officeDocument/2006/relationships/image" Target="../media/image231.png"/><Relationship Id="rId5" Type="http://schemas.openxmlformats.org/officeDocument/2006/relationships/image" Target="../media/image155.png"/><Relationship Id="rId15" Type="http://schemas.openxmlformats.org/officeDocument/2006/relationships/image" Target="../media/image209.png"/><Relationship Id="rId23" Type="http://schemas.openxmlformats.org/officeDocument/2006/relationships/image" Target="../media/image213.png"/><Relationship Id="rId28" Type="http://schemas.openxmlformats.org/officeDocument/2006/relationships/image" Target="../media/image191.png"/><Relationship Id="rId36" Type="http://schemas.openxmlformats.org/officeDocument/2006/relationships/image" Target="../media/image239.jpeg"/><Relationship Id="rId49" Type="http://schemas.openxmlformats.org/officeDocument/2006/relationships/image" Target="../media/image235.png"/><Relationship Id="rId10" Type="http://schemas.openxmlformats.org/officeDocument/2006/relationships/image" Target="../media/image204.png"/><Relationship Id="rId19" Type="http://schemas.openxmlformats.org/officeDocument/2006/relationships/image" Target="../media/image243.png"/><Relationship Id="rId31" Type="http://schemas.openxmlformats.org/officeDocument/2006/relationships/image" Target="../media/image221.png"/><Relationship Id="rId44" Type="http://schemas.openxmlformats.org/officeDocument/2006/relationships/image" Target="../media/image255.png"/><Relationship Id="rId4" Type="http://schemas.openxmlformats.org/officeDocument/2006/relationships/image" Target="../media/image201.png"/><Relationship Id="rId9" Type="http://schemas.openxmlformats.org/officeDocument/2006/relationships/image" Target="../media/image193.jpeg"/><Relationship Id="rId14" Type="http://schemas.openxmlformats.org/officeDocument/2006/relationships/image" Target="../media/image208.png"/><Relationship Id="rId22" Type="http://schemas.openxmlformats.org/officeDocument/2006/relationships/image" Target="../media/image212.png"/><Relationship Id="rId27" Type="http://schemas.openxmlformats.org/officeDocument/2006/relationships/image" Target="../media/image217.png"/><Relationship Id="rId30" Type="http://schemas.openxmlformats.org/officeDocument/2006/relationships/image" Target="../media/image220.png"/><Relationship Id="rId35" Type="http://schemas.openxmlformats.org/officeDocument/2006/relationships/image" Target="../media/image251.jpeg"/><Relationship Id="rId43" Type="http://schemas.openxmlformats.org/officeDocument/2006/relationships/image" Target="../media/image226.png"/><Relationship Id="rId48" Type="http://schemas.openxmlformats.org/officeDocument/2006/relationships/image" Target="../media/image234.png"/><Relationship Id="rId8" Type="http://schemas.openxmlformats.org/officeDocument/2006/relationships/image" Target="../media/image246.jpeg"/></Relationships>
</file>

<file path=ppt/slides/_rels/slide71.xml.rels><?xml version="1.0" encoding="UTF-8" standalone="yes"?>
<Relationships xmlns="http://schemas.openxmlformats.org/package/2006/relationships"><Relationship Id="rId8" Type="http://schemas.openxmlformats.org/officeDocument/2006/relationships/image" Target="../media/image235.png"/><Relationship Id="rId3" Type="http://schemas.openxmlformats.org/officeDocument/2006/relationships/image" Target="../media/image194.png"/><Relationship Id="rId7" Type="http://schemas.openxmlformats.org/officeDocument/2006/relationships/image" Target="../media/image197.png"/><Relationship Id="rId2" Type="http://schemas.openxmlformats.org/officeDocument/2006/relationships/image" Target="../media/image193.jpeg"/><Relationship Id="rId1" Type="http://schemas.openxmlformats.org/officeDocument/2006/relationships/slideLayout" Target="../slideLayouts/slideLayout7.xml"/><Relationship Id="rId6" Type="http://schemas.openxmlformats.org/officeDocument/2006/relationships/image" Target="../media/image196.png"/><Relationship Id="rId5" Type="http://schemas.openxmlformats.org/officeDocument/2006/relationships/image" Target="../media/image191.png"/><Relationship Id="rId4" Type="http://schemas.openxmlformats.org/officeDocument/2006/relationships/image" Target="../media/image212.png"/><Relationship Id="rId9" Type="http://schemas.openxmlformats.org/officeDocument/2006/relationships/image" Target="../media/image198.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image" Target="../media/image256.png"/><Relationship Id="rId1" Type="http://schemas.openxmlformats.org/officeDocument/2006/relationships/slideLayout" Target="../slideLayouts/slideLayout7.xml"/><Relationship Id="rId5" Type="http://schemas.openxmlformats.org/officeDocument/2006/relationships/image" Target="../media/image259.png"/><Relationship Id="rId4" Type="http://schemas.openxmlformats.org/officeDocument/2006/relationships/image" Target="../media/image258.png"/></Relationships>
</file>

<file path=ppt/slides/_rels/slide74.xml.rels><?xml version="1.0" encoding="UTF-8" standalone="yes"?>
<Relationships xmlns="http://schemas.openxmlformats.org/package/2006/relationships"><Relationship Id="rId8" Type="http://schemas.openxmlformats.org/officeDocument/2006/relationships/image" Target="../media/image259.png"/><Relationship Id="rId3" Type="http://schemas.openxmlformats.org/officeDocument/2006/relationships/image" Target="../media/image260.png"/><Relationship Id="rId7" Type="http://schemas.openxmlformats.org/officeDocument/2006/relationships/image" Target="../media/image264.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263.png"/><Relationship Id="rId5" Type="http://schemas.openxmlformats.org/officeDocument/2006/relationships/image" Target="../media/image262.png"/><Relationship Id="rId4" Type="http://schemas.openxmlformats.org/officeDocument/2006/relationships/image" Target="../media/image261.png"/></Relationships>
</file>

<file path=ppt/slides/_rels/slide75.xml.rels><?xml version="1.0" encoding="UTF-8" standalone="yes"?>
<Relationships xmlns="http://schemas.openxmlformats.org/package/2006/relationships"><Relationship Id="rId3" Type="http://schemas.openxmlformats.org/officeDocument/2006/relationships/image" Target="../media/image265.jpe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267.png"/><Relationship Id="rId4" Type="http://schemas.openxmlformats.org/officeDocument/2006/relationships/image" Target="../media/image266.png"/></Relationships>
</file>

<file path=ppt/slides/_rels/slide76.xml.rels><?xml version="1.0" encoding="UTF-8" standalone="yes"?>
<Relationships xmlns="http://schemas.openxmlformats.org/package/2006/relationships"><Relationship Id="rId3" Type="http://schemas.openxmlformats.org/officeDocument/2006/relationships/image" Target="../media/image265.jpeg"/><Relationship Id="rId2" Type="http://schemas.openxmlformats.org/officeDocument/2006/relationships/image" Target="../media/image268.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269.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70.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34.gif"/><Relationship Id="rId13" Type="http://schemas.openxmlformats.org/officeDocument/2006/relationships/image" Target="../media/image39.gif"/><Relationship Id="rId18" Type="http://schemas.openxmlformats.org/officeDocument/2006/relationships/image" Target="../media/image44.jpg"/><Relationship Id="rId3" Type="http://schemas.openxmlformats.org/officeDocument/2006/relationships/image" Target="../media/image29.png"/><Relationship Id="rId7" Type="http://schemas.openxmlformats.org/officeDocument/2006/relationships/image" Target="../media/image33.gif"/><Relationship Id="rId12" Type="http://schemas.openxmlformats.org/officeDocument/2006/relationships/image" Target="../media/image38.gif"/><Relationship Id="rId17" Type="http://schemas.openxmlformats.org/officeDocument/2006/relationships/image" Target="../media/image43.png"/><Relationship Id="rId2" Type="http://schemas.openxmlformats.org/officeDocument/2006/relationships/notesSlide" Target="../notesSlides/notesSlide5.xml"/><Relationship Id="rId16" Type="http://schemas.openxmlformats.org/officeDocument/2006/relationships/image" Target="../media/image42.gif"/><Relationship Id="rId1" Type="http://schemas.openxmlformats.org/officeDocument/2006/relationships/slideLayout" Target="../slideLayouts/slideLayout1.xml"/><Relationship Id="rId6" Type="http://schemas.openxmlformats.org/officeDocument/2006/relationships/image" Target="../media/image32.jpg"/><Relationship Id="rId11" Type="http://schemas.openxmlformats.org/officeDocument/2006/relationships/image" Target="../media/image37.png"/><Relationship Id="rId5" Type="http://schemas.openxmlformats.org/officeDocument/2006/relationships/image" Target="../media/image31.gif"/><Relationship Id="rId15" Type="http://schemas.openxmlformats.org/officeDocument/2006/relationships/image" Target="../media/image41.jpg"/><Relationship Id="rId10" Type="http://schemas.openxmlformats.org/officeDocument/2006/relationships/image" Target="../media/image36.png"/><Relationship Id="rId4" Type="http://schemas.openxmlformats.org/officeDocument/2006/relationships/image" Target="../media/image30.gif"/><Relationship Id="rId9" Type="http://schemas.openxmlformats.org/officeDocument/2006/relationships/image" Target="../media/image35.wmf"/><Relationship Id="rId14" Type="http://schemas.openxmlformats.org/officeDocument/2006/relationships/image" Target="../media/image40.gif"/></Relationships>
</file>

<file path=ppt/slides/_rels/slide80.xml.rels><?xml version="1.0" encoding="UTF-8" standalone="yes"?>
<Relationships xmlns="http://schemas.openxmlformats.org/package/2006/relationships"><Relationship Id="rId3" Type="http://schemas.openxmlformats.org/officeDocument/2006/relationships/image" Target="../media/image270.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8" Type="http://schemas.openxmlformats.org/officeDocument/2006/relationships/image" Target="../media/image276.png"/><Relationship Id="rId3" Type="http://schemas.openxmlformats.org/officeDocument/2006/relationships/image" Target="../media/image271.png"/><Relationship Id="rId7" Type="http://schemas.openxmlformats.org/officeDocument/2006/relationships/image" Target="../media/image275.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274.png"/><Relationship Id="rId5" Type="http://schemas.openxmlformats.org/officeDocument/2006/relationships/image" Target="../media/image273.png"/><Relationship Id="rId10" Type="http://schemas.openxmlformats.org/officeDocument/2006/relationships/image" Target="../media/image278.png"/><Relationship Id="rId4" Type="http://schemas.openxmlformats.org/officeDocument/2006/relationships/image" Target="../media/image272.png"/><Relationship Id="rId9" Type="http://schemas.openxmlformats.org/officeDocument/2006/relationships/image" Target="../media/image277.png"/></Relationships>
</file>

<file path=ppt/slides/_rels/slide8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wmf"/><Relationship Id="rId3" Type="http://schemas.openxmlformats.org/officeDocument/2006/relationships/image" Target="../media/image46.png"/><Relationship Id="rId7" Type="http://schemas.openxmlformats.org/officeDocument/2006/relationships/image" Target="../media/image50.jpeg"/><Relationship Id="rId12" Type="http://schemas.openxmlformats.org/officeDocument/2006/relationships/image" Target="../media/image55.png"/><Relationship Id="rId2" Type="http://schemas.openxmlformats.org/officeDocument/2006/relationships/image" Target="../media/image45.jpeg"/><Relationship Id="rId16"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54.jpeg"/><Relationship Id="rId5" Type="http://schemas.openxmlformats.org/officeDocument/2006/relationships/image" Target="../media/image48.png"/><Relationship Id="rId15" Type="http://schemas.openxmlformats.org/officeDocument/2006/relationships/image" Target="../media/image58.png"/><Relationship Id="rId10" Type="http://schemas.openxmlformats.org/officeDocument/2006/relationships/image" Target="../media/image53.gif"/><Relationship Id="rId4" Type="http://schemas.openxmlformats.org/officeDocument/2006/relationships/image" Target="../media/image47.png"/><Relationship Id="rId9" Type="http://schemas.openxmlformats.org/officeDocument/2006/relationships/image" Target="../media/image52.jpeg"/><Relationship Id="rId14" Type="http://schemas.openxmlformats.org/officeDocument/2006/relationships/image" Target="../media/image57.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3208" y="5298281"/>
            <a:ext cx="7772400" cy="2387600"/>
          </a:xfrm>
        </p:spPr>
        <p:txBody>
          <a:bodyPr anchor="t">
            <a:normAutofit/>
          </a:bodyPr>
          <a:lstStyle/>
          <a:p>
            <a:r>
              <a:rPr lang="en-GB" sz="4000" dirty="0" smtClean="0">
                <a:latin typeface="Tw Cen MT" panose="020B0602020104020603" pitchFamily="34" charset="0"/>
              </a:rPr>
              <a:t>Queen Mary’s High School, Walsall</a:t>
            </a:r>
            <a:endParaRPr lang="en-GB" sz="4000" dirty="0">
              <a:latin typeface="Tw Cen MT" panose="020B0602020104020603" pitchFamily="34" charset="0"/>
            </a:endParaRPr>
          </a:p>
        </p:txBody>
      </p:sp>
      <p:sp>
        <p:nvSpPr>
          <p:cNvPr id="3" name="Subtitle 2"/>
          <p:cNvSpPr>
            <a:spLocks noGrp="1"/>
          </p:cNvSpPr>
          <p:nvPr>
            <p:ph type="subTitle" idx="1"/>
          </p:nvPr>
        </p:nvSpPr>
        <p:spPr>
          <a:xfrm>
            <a:off x="1171832" y="6030119"/>
            <a:ext cx="6858000" cy="1655762"/>
          </a:xfrm>
        </p:spPr>
        <p:txBody>
          <a:bodyPr/>
          <a:lstStyle/>
          <a:p>
            <a:r>
              <a:rPr lang="en-GB" dirty="0" smtClean="0">
                <a:latin typeface="Tw Cen MT" panose="020B0602020104020603" pitchFamily="34" charset="0"/>
              </a:rPr>
              <a:t>Wednesday 9 May</a:t>
            </a:r>
            <a:endParaRPr lang="en-GB" dirty="0">
              <a:latin typeface="Tw Cen MT" panose="020B0602020104020603" pitchFamily="34" charset="0"/>
            </a:endParaRPr>
          </a:p>
        </p:txBody>
      </p:sp>
      <p:sp>
        <p:nvSpPr>
          <p:cNvPr id="4" name="Title 1"/>
          <p:cNvSpPr txBox="1">
            <a:spLocks/>
          </p:cNvSpPr>
          <p:nvPr/>
        </p:nvSpPr>
        <p:spPr>
          <a:xfrm>
            <a:off x="497458" y="2983334"/>
            <a:ext cx="8058150" cy="264949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4000" dirty="0" smtClean="0"/>
              <a:t>Motivating talk in the languages classroom</a:t>
            </a:r>
            <a:r>
              <a:rPr lang="en-GB" sz="4000" dirty="0" smtClean="0"/>
              <a:t/>
            </a:r>
            <a:br>
              <a:rPr lang="en-GB" sz="4000" dirty="0" smtClean="0"/>
            </a:br>
            <a:r>
              <a:rPr lang="en-GB" sz="4000" dirty="0" smtClean="0"/>
              <a:t/>
            </a:r>
            <a:br>
              <a:rPr lang="en-GB" sz="4000" dirty="0" smtClean="0"/>
            </a:br>
            <a:endParaRPr lang="en-GB" sz="40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1691" y="1129854"/>
            <a:ext cx="2449684" cy="2115374"/>
          </a:xfrm>
          <a:prstGeom prst="rect">
            <a:avLst/>
          </a:prstGeom>
        </p:spPr>
      </p:pic>
    </p:spTree>
    <p:extLst>
      <p:ext uri="{BB962C8B-B14F-4D97-AF65-F5344CB8AC3E}">
        <p14:creationId xmlns:p14="http://schemas.microsoft.com/office/powerpoint/2010/main" val="35951946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Role Play</a:t>
            </a:r>
            <a:endParaRPr lang="en-GB" dirty="0"/>
          </a:p>
        </p:txBody>
      </p:sp>
      <p:sp>
        <p:nvSpPr>
          <p:cNvPr id="3" name="Content Placeholder 2"/>
          <p:cNvSpPr>
            <a:spLocks noGrp="1"/>
          </p:cNvSpPr>
          <p:nvPr>
            <p:ph idx="1"/>
          </p:nvPr>
        </p:nvSpPr>
        <p:spPr/>
        <p:txBody>
          <a:bodyPr/>
          <a:lstStyle/>
          <a:p>
            <a:pPr>
              <a:lnSpc>
                <a:spcPct val="200000"/>
              </a:lnSpc>
            </a:pPr>
            <a:r>
              <a:rPr lang="en-GB" dirty="0" smtClean="0"/>
              <a:t>Characters</a:t>
            </a:r>
          </a:p>
          <a:p>
            <a:pPr>
              <a:lnSpc>
                <a:spcPct val="200000"/>
              </a:lnSpc>
            </a:pPr>
            <a:r>
              <a:rPr lang="en-GB" dirty="0" smtClean="0"/>
              <a:t>Choral response</a:t>
            </a:r>
          </a:p>
          <a:p>
            <a:pPr>
              <a:lnSpc>
                <a:spcPct val="200000"/>
              </a:lnSpc>
            </a:pPr>
            <a:r>
              <a:rPr lang="en-GB" dirty="0" smtClean="0"/>
              <a:t>Props</a:t>
            </a:r>
          </a:p>
          <a:p>
            <a:pPr>
              <a:lnSpc>
                <a:spcPct val="200000"/>
              </a:lnSpc>
            </a:pPr>
            <a:r>
              <a:rPr lang="en-GB" dirty="0" smtClean="0"/>
              <a:t>Apps</a:t>
            </a:r>
          </a:p>
        </p:txBody>
      </p:sp>
      <p:pic>
        <p:nvPicPr>
          <p:cNvPr id="7170" name="Picture 2" descr="Image result for role pl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3035" y="1910163"/>
            <a:ext cx="1741805" cy="122324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result for prop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6599" y="3820522"/>
            <a:ext cx="2226293" cy="16693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35005" y="2852284"/>
            <a:ext cx="2239116" cy="1249362"/>
          </a:xfrm>
          <a:prstGeom prst="rect">
            <a:avLst/>
          </a:prstGeom>
        </p:spPr>
      </p:pic>
      <p:pic>
        <p:nvPicPr>
          <p:cNvPr id="7174" name="Picture 6" descr="Image result for sock puppets ap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1812" y="5281228"/>
            <a:ext cx="1140316" cy="1030671"/>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ular Callout 5"/>
          <p:cNvSpPr/>
          <p:nvPr/>
        </p:nvSpPr>
        <p:spPr>
          <a:xfrm>
            <a:off x="5033319" y="205946"/>
            <a:ext cx="3912974" cy="1619679"/>
          </a:xfrm>
          <a:prstGeom prst="wedgeRoundRectCallou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400" dirty="0" smtClean="0"/>
              <a:t>When pupils are confident at pronouncing from text, they have a useful way in to many tasks, including role play.</a:t>
            </a:r>
            <a:endParaRPr lang="en-GB" sz="2400" dirty="0"/>
          </a:p>
        </p:txBody>
      </p:sp>
    </p:spTree>
    <p:extLst>
      <p:ext uri="{BB962C8B-B14F-4D97-AF65-F5344CB8AC3E}">
        <p14:creationId xmlns:p14="http://schemas.microsoft.com/office/powerpoint/2010/main" val="9917767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434" name="Group 2"/>
          <p:cNvGraphicFramePr>
            <a:graphicFrameLocks noGrp="1"/>
          </p:cNvGraphicFramePr>
          <p:nvPr/>
        </p:nvGraphicFramePr>
        <p:xfrm>
          <a:off x="-36513" y="0"/>
          <a:ext cx="9180513" cy="6858000"/>
        </p:xfrm>
        <a:graphic>
          <a:graphicData uri="http://schemas.openxmlformats.org/drawingml/2006/table">
            <a:tbl>
              <a:tblPr/>
              <a:tblGrid>
                <a:gridCol w="2322513"/>
                <a:gridCol w="2286000"/>
                <a:gridCol w="2286000"/>
                <a:gridCol w="2286000"/>
              </a:tblGrid>
              <a:tr h="34290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2800" b="0" i="0" u="none" strike="noStrike" cap="none" normalizeH="0" baseline="0" smtClean="0">
                          <a:ln>
                            <a:noFill/>
                          </a:ln>
                          <a:solidFill>
                            <a:schemeClr val="tx1"/>
                          </a:solidFill>
                          <a:effectLst/>
                          <a:latin typeface="Arial" panose="020B0604020202020204" pitchFamily="34" charset="0"/>
                        </a:rPr>
                        <a:t>1</a:t>
                      </a:r>
                    </a:p>
                  </a:txBody>
                  <a:tcPr horzOverflow="overflow">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2800" b="0" i="0" u="none" strike="noStrike" cap="none" normalizeH="0" baseline="0" smtClean="0">
                          <a:ln>
                            <a:noFill/>
                          </a:ln>
                          <a:solidFill>
                            <a:schemeClr val="tx1"/>
                          </a:solidFill>
                          <a:effectLst/>
                          <a:latin typeface="Arial" panose="020B0604020202020204" pitchFamily="34" charset="0"/>
                        </a:rPr>
                        <a:t>2</a:t>
                      </a:r>
                    </a:p>
                  </a:txBody>
                  <a:tcPr horzOverflow="overflow">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2800" b="0" i="0" u="none" strike="noStrike" cap="none" normalizeH="0" baseline="0" smtClean="0">
                          <a:ln>
                            <a:noFill/>
                          </a:ln>
                          <a:solidFill>
                            <a:schemeClr val="tx1"/>
                          </a:solidFill>
                          <a:effectLst/>
                          <a:latin typeface="Arial" panose="020B0604020202020204" pitchFamily="34" charset="0"/>
                        </a:rPr>
                        <a:t>3</a:t>
                      </a:r>
                    </a:p>
                  </a:txBody>
                  <a:tcPr horzOverflow="overflow">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2800" b="0" i="0" u="none" strike="noStrike" cap="none" normalizeH="0" baseline="0" smtClean="0">
                          <a:ln>
                            <a:noFill/>
                          </a:ln>
                          <a:solidFill>
                            <a:schemeClr val="tx1"/>
                          </a:solidFill>
                          <a:effectLst/>
                          <a:latin typeface="Arial" panose="020B0604020202020204" pitchFamily="34" charset="0"/>
                        </a:rPr>
                        <a:t>4</a:t>
                      </a:r>
                    </a:p>
                  </a:txBody>
                  <a:tcPr horzOverflow="overflow">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lnTlToBr>
                      <a:noFill/>
                    </a:lnTlToBr>
                    <a:lnBlToTr>
                      <a:noFill/>
                    </a:lnBlToTr>
                    <a:noFill/>
                  </a:tcPr>
                </a:tc>
              </a:tr>
              <a:tr h="34290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2800" b="0" i="0" u="none" strike="noStrike" cap="none" normalizeH="0" baseline="0" smtClean="0">
                          <a:ln>
                            <a:noFill/>
                          </a:ln>
                          <a:solidFill>
                            <a:schemeClr val="tx1"/>
                          </a:solidFill>
                          <a:effectLst/>
                          <a:latin typeface="Arial" panose="020B0604020202020204" pitchFamily="34" charset="0"/>
                        </a:rPr>
                        <a:t>5</a:t>
                      </a:r>
                    </a:p>
                  </a:txBody>
                  <a:tcPr horzOverflow="overflow">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2800" b="0" i="0" u="none" strike="noStrike" cap="none" normalizeH="0" baseline="0" smtClean="0">
                          <a:ln>
                            <a:noFill/>
                          </a:ln>
                          <a:solidFill>
                            <a:schemeClr val="tx1"/>
                          </a:solidFill>
                          <a:effectLst/>
                          <a:latin typeface="Arial" panose="020B0604020202020204" pitchFamily="34" charset="0"/>
                        </a:rPr>
                        <a:t>6</a:t>
                      </a:r>
                    </a:p>
                  </a:txBody>
                  <a:tcPr horzOverflow="overflow">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2800" b="0" i="0" u="none" strike="noStrike" cap="none" normalizeH="0" baseline="0" smtClean="0">
                          <a:ln>
                            <a:noFill/>
                          </a:ln>
                          <a:solidFill>
                            <a:schemeClr val="tx1"/>
                          </a:solidFill>
                          <a:effectLst/>
                          <a:latin typeface="Arial" panose="020B0604020202020204" pitchFamily="34" charset="0"/>
                        </a:rPr>
                        <a:t>7</a:t>
                      </a:r>
                    </a:p>
                  </a:txBody>
                  <a:tcPr horzOverflow="overflow">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2800" b="0" i="0" u="none" strike="noStrike" cap="none" normalizeH="0" baseline="0" smtClean="0">
                          <a:ln>
                            <a:noFill/>
                          </a:ln>
                          <a:solidFill>
                            <a:schemeClr val="tx1"/>
                          </a:solidFill>
                          <a:effectLst/>
                          <a:latin typeface="Arial" panose="020B0604020202020204" pitchFamily="34" charset="0"/>
                        </a:rPr>
                        <a:t>8</a:t>
                      </a:r>
                    </a:p>
                  </a:txBody>
                  <a:tcPr horzOverflow="overflow">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8451" name="Text Box 19"/>
          <p:cNvSpPr txBox="1">
            <a:spLocks noChangeArrowheads="1"/>
          </p:cNvSpPr>
          <p:nvPr/>
        </p:nvSpPr>
        <p:spPr bwMode="auto">
          <a:xfrm>
            <a:off x="107950" y="598488"/>
            <a:ext cx="2051050" cy="2092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GB" altLang="en-US" sz="2000" dirty="0" err="1" smtClean="0">
                <a:solidFill>
                  <a:prstClr val="black"/>
                </a:solidFill>
              </a:rPr>
              <a:t>Personnage</a:t>
            </a:r>
            <a:r>
              <a:rPr lang="en-GB" altLang="en-US" sz="2000" dirty="0" smtClean="0">
                <a:solidFill>
                  <a:prstClr val="black"/>
                </a:solidFill>
              </a:rPr>
              <a:t> </a:t>
            </a:r>
            <a:r>
              <a:rPr lang="en-GB" altLang="en-US" sz="2000" dirty="0">
                <a:solidFill>
                  <a:prstClr val="black"/>
                </a:solidFill>
              </a:rPr>
              <a:t>1</a:t>
            </a:r>
            <a:br>
              <a:rPr lang="en-GB" altLang="en-US" sz="2000" dirty="0">
                <a:solidFill>
                  <a:prstClr val="black"/>
                </a:solidFill>
              </a:rPr>
            </a:br>
            <a:endParaRPr lang="en-GB" altLang="en-US" sz="2000" dirty="0" smtClean="0">
              <a:solidFill>
                <a:prstClr val="black"/>
              </a:solidFill>
            </a:endParaRPr>
          </a:p>
          <a:p>
            <a:pPr>
              <a:spcBef>
                <a:spcPct val="50000"/>
              </a:spcBef>
            </a:pPr>
            <a:r>
              <a:rPr lang="en-GB" altLang="en-US" sz="2000" dirty="0" smtClean="0">
                <a:solidFill>
                  <a:prstClr val="black"/>
                </a:solidFill>
              </a:rPr>
              <a:t>un </a:t>
            </a:r>
            <a:r>
              <a:rPr lang="en-GB" altLang="en-US" sz="2000" dirty="0" err="1" smtClean="0">
                <a:solidFill>
                  <a:prstClr val="black"/>
                </a:solidFill>
              </a:rPr>
              <a:t>peu</a:t>
            </a:r>
            <a:r>
              <a:rPr lang="en-GB" altLang="en-US" sz="2000" dirty="0" smtClean="0">
                <a:solidFill>
                  <a:prstClr val="black"/>
                </a:solidFill>
              </a:rPr>
              <a:t> bête</a:t>
            </a:r>
            <a:r>
              <a:rPr lang="fr-FR" altLang="en-US" sz="2000" dirty="0" smtClean="0">
                <a:solidFill>
                  <a:prstClr val="black"/>
                </a:solidFill>
              </a:rPr>
              <a:t/>
            </a:r>
            <a:br>
              <a:rPr lang="fr-FR" altLang="en-US" sz="2000" dirty="0" smtClean="0">
                <a:solidFill>
                  <a:prstClr val="black"/>
                </a:solidFill>
              </a:rPr>
            </a:br>
            <a:r>
              <a:rPr lang="fr-FR" altLang="en-US" sz="2000" dirty="0" smtClean="0">
                <a:solidFill>
                  <a:prstClr val="black"/>
                </a:solidFill>
              </a:rPr>
              <a:t>rit beaucoup plus </a:t>
            </a:r>
            <a:r>
              <a:rPr lang="fr-FR" altLang="en-US" sz="2000" dirty="0">
                <a:solidFill>
                  <a:prstClr val="black"/>
                </a:solidFill>
              </a:rPr>
              <a:t>jeune que les autres</a:t>
            </a:r>
            <a:endParaRPr lang="en-US" altLang="en-US" sz="2000" dirty="0">
              <a:solidFill>
                <a:prstClr val="black"/>
              </a:solidFill>
              <a:cs typeface="Arial" panose="020B0604020202020204" pitchFamily="34" charset="0"/>
            </a:endParaRPr>
          </a:p>
        </p:txBody>
      </p:sp>
      <p:sp>
        <p:nvSpPr>
          <p:cNvPr id="18452" name="Text Box 20"/>
          <p:cNvSpPr txBox="1">
            <a:spLocks noChangeArrowheads="1"/>
          </p:cNvSpPr>
          <p:nvPr/>
        </p:nvSpPr>
        <p:spPr bwMode="auto">
          <a:xfrm>
            <a:off x="0" y="3959225"/>
            <a:ext cx="2195513" cy="133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GB" altLang="en-US" dirty="0" err="1">
                <a:solidFill>
                  <a:prstClr val="black"/>
                </a:solidFill>
              </a:rPr>
              <a:t>Personnage</a:t>
            </a:r>
            <a:r>
              <a:rPr lang="en-GB" altLang="en-US" dirty="0" smtClean="0">
                <a:solidFill>
                  <a:prstClr val="black"/>
                </a:solidFill>
              </a:rPr>
              <a:t> </a:t>
            </a:r>
            <a:r>
              <a:rPr lang="en-GB" altLang="en-US" dirty="0">
                <a:solidFill>
                  <a:prstClr val="black"/>
                </a:solidFill>
              </a:rPr>
              <a:t>5</a:t>
            </a:r>
            <a:br>
              <a:rPr lang="en-GB" altLang="en-US" dirty="0">
                <a:solidFill>
                  <a:prstClr val="black"/>
                </a:solidFill>
              </a:rPr>
            </a:br>
            <a:endParaRPr lang="en-GB" altLang="en-US" dirty="0" smtClean="0">
              <a:solidFill>
                <a:prstClr val="black"/>
              </a:solidFill>
            </a:endParaRPr>
          </a:p>
          <a:p>
            <a:pPr>
              <a:spcBef>
                <a:spcPct val="50000"/>
              </a:spcBef>
            </a:pPr>
            <a:r>
              <a:rPr lang="en-GB" altLang="en-US" dirty="0" err="1" smtClean="0">
                <a:solidFill>
                  <a:prstClr val="black"/>
                </a:solidFill>
              </a:rPr>
              <a:t>aime</a:t>
            </a:r>
            <a:r>
              <a:rPr lang="en-GB" altLang="en-US" dirty="0" smtClean="0">
                <a:solidFill>
                  <a:prstClr val="black"/>
                </a:solidFill>
              </a:rPr>
              <a:t> </a:t>
            </a:r>
            <a:r>
              <a:rPr lang="en-GB" altLang="en-US" dirty="0" err="1" smtClean="0">
                <a:solidFill>
                  <a:prstClr val="black"/>
                </a:solidFill>
              </a:rPr>
              <a:t>dominer</a:t>
            </a:r>
            <a:r>
              <a:rPr lang="en-GB" altLang="en-US" dirty="0">
                <a:solidFill>
                  <a:prstClr val="black"/>
                </a:solidFill>
              </a:rPr>
              <a:t/>
            </a:r>
            <a:br>
              <a:rPr lang="en-GB" altLang="en-US" dirty="0">
                <a:solidFill>
                  <a:prstClr val="black"/>
                </a:solidFill>
              </a:rPr>
            </a:br>
            <a:r>
              <a:rPr lang="en-GB" altLang="en-US" dirty="0" err="1" smtClean="0">
                <a:solidFill>
                  <a:prstClr val="black"/>
                </a:solidFill>
              </a:rPr>
              <a:t>interrompt</a:t>
            </a:r>
            <a:r>
              <a:rPr lang="en-GB" altLang="en-US" dirty="0" smtClean="0">
                <a:solidFill>
                  <a:prstClr val="black"/>
                </a:solidFill>
              </a:rPr>
              <a:t> </a:t>
            </a:r>
            <a:r>
              <a:rPr lang="en-GB" altLang="en-US" dirty="0" err="1" smtClean="0">
                <a:solidFill>
                  <a:prstClr val="black"/>
                </a:solidFill>
              </a:rPr>
              <a:t>souvent</a:t>
            </a:r>
            <a:endParaRPr lang="en-US" altLang="en-US" dirty="0">
              <a:solidFill>
                <a:prstClr val="black"/>
              </a:solidFill>
              <a:cs typeface="Arial" panose="020B0604020202020204" pitchFamily="34" charset="0"/>
            </a:endParaRPr>
          </a:p>
        </p:txBody>
      </p:sp>
      <p:sp>
        <p:nvSpPr>
          <p:cNvPr id="18453" name="Text Box 21"/>
          <p:cNvSpPr txBox="1">
            <a:spLocks noChangeArrowheads="1"/>
          </p:cNvSpPr>
          <p:nvPr/>
        </p:nvSpPr>
        <p:spPr bwMode="auto">
          <a:xfrm>
            <a:off x="2303463" y="603171"/>
            <a:ext cx="208915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GB" altLang="en-US" sz="2000" dirty="0" err="1">
                <a:solidFill>
                  <a:prstClr val="black"/>
                </a:solidFill>
              </a:rPr>
              <a:t>Personnage</a:t>
            </a:r>
            <a:r>
              <a:rPr lang="en-GB" altLang="en-US" sz="2000" dirty="0" smtClean="0">
                <a:solidFill>
                  <a:prstClr val="black"/>
                </a:solidFill>
              </a:rPr>
              <a:t> </a:t>
            </a:r>
            <a:r>
              <a:rPr lang="en-GB" altLang="en-US" sz="2000" dirty="0">
                <a:solidFill>
                  <a:prstClr val="black"/>
                </a:solidFill>
              </a:rPr>
              <a:t>2</a:t>
            </a:r>
            <a:br>
              <a:rPr lang="en-GB" altLang="en-US" sz="2000" dirty="0">
                <a:solidFill>
                  <a:prstClr val="black"/>
                </a:solidFill>
              </a:rPr>
            </a:br>
            <a:endParaRPr lang="en-GB" altLang="en-US" sz="2000" dirty="0" smtClean="0">
              <a:solidFill>
                <a:prstClr val="black"/>
              </a:solidFill>
            </a:endParaRPr>
          </a:p>
          <a:p>
            <a:pPr>
              <a:spcBef>
                <a:spcPct val="50000"/>
              </a:spcBef>
            </a:pPr>
            <a:r>
              <a:rPr lang="en-GB" altLang="en-US" sz="2000" dirty="0" err="1" smtClean="0">
                <a:solidFill>
                  <a:prstClr val="black"/>
                </a:solidFill>
              </a:rPr>
              <a:t>sûr</a:t>
            </a:r>
            <a:r>
              <a:rPr lang="en-GB" altLang="en-US" sz="2000" dirty="0" smtClean="0">
                <a:solidFill>
                  <a:prstClr val="black"/>
                </a:solidFill>
              </a:rPr>
              <a:t> de </a:t>
            </a:r>
            <a:r>
              <a:rPr lang="en-GB" altLang="en-US" sz="2000" dirty="0" err="1" smtClean="0">
                <a:solidFill>
                  <a:prstClr val="black"/>
                </a:solidFill>
              </a:rPr>
              <a:t>soi</a:t>
            </a:r>
            <a:r>
              <a:rPr lang="en-GB" altLang="en-US" sz="2000" dirty="0" smtClean="0">
                <a:solidFill>
                  <a:prstClr val="black"/>
                </a:solidFill>
              </a:rPr>
              <a:t> </a:t>
            </a:r>
            <a:r>
              <a:rPr lang="en-GB" altLang="en-US" sz="2000" dirty="0" err="1" smtClean="0">
                <a:solidFill>
                  <a:prstClr val="black"/>
                </a:solidFill>
              </a:rPr>
              <a:t>parle</a:t>
            </a:r>
            <a:r>
              <a:rPr lang="en-GB" altLang="en-US" sz="2000" dirty="0" smtClean="0">
                <a:solidFill>
                  <a:prstClr val="black"/>
                </a:solidFill>
              </a:rPr>
              <a:t> </a:t>
            </a:r>
            <a:r>
              <a:rPr lang="en-GB" altLang="en-US" sz="2000" dirty="0" err="1" smtClean="0">
                <a:solidFill>
                  <a:prstClr val="black"/>
                </a:solidFill>
              </a:rPr>
              <a:t>très</a:t>
            </a:r>
            <a:r>
              <a:rPr lang="en-GB" altLang="en-US" sz="2000" dirty="0" smtClean="0">
                <a:solidFill>
                  <a:prstClr val="black"/>
                </a:solidFill>
              </a:rPr>
              <a:t> fort</a:t>
            </a:r>
            <a:endParaRPr lang="en-US" altLang="en-US" sz="2400" dirty="0">
              <a:solidFill>
                <a:prstClr val="black"/>
              </a:solidFill>
              <a:cs typeface="Arial" panose="020B0604020202020204" pitchFamily="34" charset="0"/>
            </a:endParaRPr>
          </a:p>
        </p:txBody>
      </p:sp>
      <p:sp>
        <p:nvSpPr>
          <p:cNvPr id="18454" name="Text Box 22"/>
          <p:cNvSpPr txBox="1">
            <a:spLocks noChangeArrowheads="1"/>
          </p:cNvSpPr>
          <p:nvPr/>
        </p:nvSpPr>
        <p:spPr bwMode="auto">
          <a:xfrm>
            <a:off x="4643438" y="620713"/>
            <a:ext cx="2160587" cy="178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GB" altLang="en-US" sz="2000" dirty="0" err="1">
                <a:solidFill>
                  <a:prstClr val="black"/>
                </a:solidFill>
              </a:rPr>
              <a:t>Personnage</a:t>
            </a:r>
            <a:r>
              <a:rPr lang="en-GB" altLang="en-US" sz="2000" dirty="0" smtClean="0">
                <a:solidFill>
                  <a:prstClr val="black"/>
                </a:solidFill>
              </a:rPr>
              <a:t> </a:t>
            </a:r>
            <a:r>
              <a:rPr lang="en-GB" altLang="en-US" sz="2000" dirty="0">
                <a:solidFill>
                  <a:prstClr val="black"/>
                </a:solidFill>
              </a:rPr>
              <a:t>3</a:t>
            </a:r>
            <a:br>
              <a:rPr lang="en-GB" altLang="en-US" sz="2000" dirty="0">
                <a:solidFill>
                  <a:prstClr val="black"/>
                </a:solidFill>
              </a:rPr>
            </a:br>
            <a:endParaRPr lang="en-GB" altLang="en-US" sz="2000" dirty="0" smtClean="0">
              <a:solidFill>
                <a:prstClr val="black"/>
              </a:solidFill>
            </a:endParaRPr>
          </a:p>
          <a:p>
            <a:pPr>
              <a:spcBef>
                <a:spcPct val="50000"/>
              </a:spcBef>
            </a:pPr>
            <a:r>
              <a:rPr lang="en-GB" altLang="en-US" sz="2000" dirty="0" err="1" smtClean="0">
                <a:solidFill>
                  <a:prstClr val="black"/>
                </a:solidFill>
              </a:rPr>
              <a:t>timide</a:t>
            </a:r>
            <a:r>
              <a:rPr lang="en-GB" altLang="en-US" sz="2000" dirty="0" smtClean="0">
                <a:solidFill>
                  <a:prstClr val="black"/>
                </a:solidFill>
              </a:rPr>
              <a:t>, </a:t>
            </a:r>
            <a:r>
              <a:rPr lang="en-GB" altLang="en-US" sz="2000" dirty="0" err="1" smtClean="0">
                <a:solidFill>
                  <a:prstClr val="black"/>
                </a:solidFill>
              </a:rPr>
              <a:t>évite</a:t>
            </a:r>
            <a:r>
              <a:rPr lang="en-GB" altLang="en-US" sz="2000" dirty="0" smtClean="0">
                <a:solidFill>
                  <a:prstClr val="black"/>
                </a:solidFill>
              </a:rPr>
              <a:t> le contact </a:t>
            </a:r>
            <a:r>
              <a:rPr lang="en-GB" altLang="en-US" sz="2000" dirty="0" err="1" smtClean="0">
                <a:solidFill>
                  <a:prstClr val="black"/>
                </a:solidFill>
              </a:rPr>
              <a:t>visuel</a:t>
            </a:r>
            <a:r>
              <a:rPr lang="en-GB" altLang="en-US" sz="2000" dirty="0" smtClean="0">
                <a:solidFill>
                  <a:prstClr val="black"/>
                </a:solidFill>
              </a:rPr>
              <a:t/>
            </a:r>
            <a:br>
              <a:rPr lang="en-GB" altLang="en-US" sz="2000" dirty="0" smtClean="0">
                <a:solidFill>
                  <a:prstClr val="black"/>
                </a:solidFill>
              </a:rPr>
            </a:br>
            <a:r>
              <a:rPr lang="en-GB" altLang="en-US" sz="2000" dirty="0" err="1" smtClean="0">
                <a:solidFill>
                  <a:prstClr val="black"/>
                </a:solidFill>
              </a:rPr>
              <a:t>parle</a:t>
            </a:r>
            <a:r>
              <a:rPr lang="en-GB" altLang="en-US" sz="2000" dirty="0" smtClean="0">
                <a:solidFill>
                  <a:prstClr val="black"/>
                </a:solidFill>
              </a:rPr>
              <a:t> </a:t>
            </a:r>
            <a:r>
              <a:rPr lang="en-GB" altLang="en-US" sz="2000" dirty="0" err="1" smtClean="0">
                <a:solidFill>
                  <a:prstClr val="black"/>
                </a:solidFill>
              </a:rPr>
              <a:t>doucement</a:t>
            </a:r>
            <a:endParaRPr lang="en-US" altLang="en-US" sz="2000" dirty="0">
              <a:solidFill>
                <a:prstClr val="black"/>
              </a:solidFill>
              <a:cs typeface="Arial" panose="020B0604020202020204" pitchFamily="34" charset="0"/>
            </a:endParaRPr>
          </a:p>
        </p:txBody>
      </p:sp>
      <p:sp>
        <p:nvSpPr>
          <p:cNvPr id="18455" name="Text Box 23"/>
          <p:cNvSpPr txBox="1">
            <a:spLocks noChangeArrowheads="1"/>
          </p:cNvSpPr>
          <p:nvPr/>
        </p:nvSpPr>
        <p:spPr bwMode="auto">
          <a:xfrm>
            <a:off x="7019925" y="647700"/>
            <a:ext cx="1944688"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GB" altLang="en-US" sz="2000" dirty="0" err="1">
                <a:solidFill>
                  <a:prstClr val="black"/>
                </a:solidFill>
              </a:rPr>
              <a:t>Personnage</a:t>
            </a:r>
            <a:r>
              <a:rPr lang="en-GB" altLang="en-US" sz="2000" dirty="0" smtClean="0">
                <a:solidFill>
                  <a:prstClr val="black"/>
                </a:solidFill>
              </a:rPr>
              <a:t> </a:t>
            </a:r>
            <a:r>
              <a:rPr lang="en-GB" altLang="en-US" sz="2000" dirty="0">
                <a:solidFill>
                  <a:prstClr val="black"/>
                </a:solidFill>
              </a:rPr>
              <a:t>4 </a:t>
            </a:r>
            <a:br>
              <a:rPr lang="en-GB" altLang="en-US" sz="2000" dirty="0">
                <a:solidFill>
                  <a:prstClr val="black"/>
                </a:solidFill>
              </a:rPr>
            </a:br>
            <a:endParaRPr lang="en-GB" altLang="en-US" sz="2000" dirty="0" smtClean="0">
              <a:solidFill>
                <a:prstClr val="black"/>
              </a:solidFill>
            </a:endParaRPr>
          </a:p>
          <a:p>
            <a:pPr>
              <a:spcBef>
                <a:spcPct val="50000"/>
              </a:spcBef>
            </a:pPr>
            <a:r>
              <a:rPr lang="en-GB" altLang="en-US" sz="2000" dirty="0" err="1" smtClean="0">
                <a:solidFill>
                  <a:prstClr val="black"/>
                </a:solidFill>
              </a:rPr>
              <a:t>très</a:t>
            </a:r>
            <a:r>
              <a:rPr lang="en-GB" altLang="en-US" sz="2000" dirty="0" smtClean="0">
                <a:solidFill>
                  <a:prstClr val="black"/>
                </a:solidFill>
              </a:rPr>
              <a:t> </a:t>
            </a:r>
            <a:r>
              <a:rPr lang="en-GB" altLang="en-US" sz="2000" dirty="0" err="1" smtClean="0">
                <a:solidFill>
                  <a:prstClr val="black"/>
                </a:solidFill>
              </a:rPr>
              <a:t>energique</a:t>
            </a:r>
            <a:r>
              <a:rPr lang="en-GB" altLang="en-US" sz="2000" dirty="0" smtClean="0">
                <a:solidFill>
                  <a:prstClr val="black"/>
                </a:solidFill>
              </a:rPr>
              <a:t> </a:t>
            </a:r>
            <a:r>
              <a:rPr lang="en-GB" altLang="en-US" sz="2000" dirty="0" err="1" smtClean="0">
                <a:solidFill>
                  <a:prstClr val="black"/>
                </a:solidFill>
              </a:rPr>
              <a:t>bouge</a:t>
            </a:r>
            <a:r>
              <a:rPr lang="en-GB" altLang="en-US" sz="2000" dirty="0" smtClean="0">
                <a:solidFill>
                  <a:prstClr val="black"/>
                </a:solidFill>
              </a:rPr>
              <a:t> </a:t>
            </a:r>
            <a:r>
              <a:rPr lang="en-GB" altLang="en-US" sz="2000" dirty="0" err="1" smtClean="0">
                <a:solidFill>
                  <a:prstClr val="black"/>
                </a:solidFill>
              </a:rPr>
              <a:t>souvent</a:t>
            </a:r>
            <a:endParaRPr lang="en-US" altLang="en-US" sz="2000" dirty="0">
              <a:solidFill>
                <a:prstClr val="black"/>
              </a:solidFill>
              <a:cs typeface="Arial" panose="020B0604020202020204" pitchFamily="34" charset="0"/>
            </a:endParaRPr>
          </a:p>
        </p:txBody>
      </p:sp>
      <p:sp>
        <p:nvSpPr>
          <p:cNvPr id="18456" name="Text Box 24"/>
          <p:cNvSpPr txBox="1">
            <a:spLocks noChangeArrowheads="1"/>
          </p:cNvSpPr>
          <p:nvPr/>
        </p:nvSpPr>
        <p:spPr bwMode="auto">
          <a:xfrm>
            <a:off x="2339975" y="3925888"/>
            <a:ext cx="2160588" cy="172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GB" altLang="en-US" dirty="0" err="1">
                <a:solidFill>
                  <a:prstClr val="black"/>
                </a:solidFill>
              </a:rPr>
              <a:t>Personnage</a:t>
            </a:r>
            <a:r>
              <a:rPr lang="en-GB" altLang="en-US" dirty="0">
                <a:solidFill>
                  <a:prstClr val="black"/>
                </a:solidFill>
              </a:rPr>
              <a:t> </a:t>
            </a:r>
            <a:r>
              <a:rPr lang="en-GB" altLang="en-US" dirty="0" smtClean="0">
                <a:solidFill>
                  <a:prstClr val="black"/>
                </a:solidFill>
              </a:rPr>
              <a:t>6</a:t>
            </a:r>
            <a:r>
              <a:rPr lang="en-GB" altLang="en-US" dirty="0">
                <a:solidFill>
                  <a:prstClr val="black"/>
                </a:solidFill>
              </a:rPr>
              <a:t/>
            </a:r>
            <a:br>
              <a:rPr lang="en-GB" altLang="en-US" dirty="0">
                <a:solidFill>
                  <a:prstClr val="black"/>
                </a:solidFill>
              </a:rPr>
            </a:br>
            <a:endParaRPr lang="en-GB" altLang="en-US" dirty="0" smtClean="0">
              <a:solidFill>
                <a:prstClr val="black"/>
              </a:solidFill>
            </a:endParaRPr>
          </a:p>
          <a:p>
            <a:pPr>
              <a:spcBef>
                <a:spcPct val="50000"/>
              </a:spcBef>
            </a:pPr>
            <a:r>
              <a:rPr lang="en-GB" altLang="en-US" sz="2000" dirty="0">
                <a:solidFill>
                  <a:prstClr val="black"/>
                </a:solidFill>
              </a:rPr>
              <a:t>de </a:t>
            </a:r>
            <a:r>
              <a:rPr lang="en-GB" altLang="en-US" sz="2000" dirty="0" err="1">
                <a:solidFill>
                  <a:prstClr val="black"/>
                </a:solidFill>
              </a:rPr>
              <a:t>mauvaise</a:t>
            </a:r>
            <a:r>
              <a:rPr lang="en-GB" altLang="en-US" sz="2000" dirty="0">
                <a:solidFill>
                  <a:prstClr val="black"/>
                </a:solidFill>
              </a:rPr>
              <a:t> </a:t>
            </a:r>
            <a:r>
              <a:rPr lang="en-GB" altLang="en-US" sz="2000" dirty="0" err="1">
                <a:solidFill>
                  <a:prstClr val="black"/>
                </a:solidFill>
              </a:rPr>
              <a:t>humeur</a:t>
            </a:r>
            <a:r>
              <a:rPr lang="en-GB" altLang="en-US" sz="2000" dirty="0">
                <a:solidFill>
                  <a:prstClr val="black"/>
                </a:solidFill>
              </a:rPr>
              <a:t/>
            </a:r>
            <a:br>
              <a:rPr lang="en-GB" altLang="en-US" sz="2000" dirty="0">
                <a:solidFill>
                  <a:prstClr val="black"/>
                </a:solidFill>
              </a:rPr>
            </a:br>
            <a:r>
              <a:rPr lang="en-GB" altLang="en-US" sz="2000" dirty="0" smtClean="0">
                <a:solidFill>
                  <a:prstClr val="black"/>
                </a:solidFill>
              </a:rPr>
              <a:t>impatient</a:t>
            </a:r>
            <a:endParaRPr lang="en-US" altLang="en-US" sz="2400" dirty="0">
              <a:solidFill>
                <a:prstClr val="black"/>
              </a:solidFill>
              <a:cs typeface="Arial" panose="020B0604020202020204" pitchFamily="34" charset="0"/>
            </a:endParaRPr>
          </a:p>
        </p:txBody>
      </p:sp>
      <p:sp>
        <p:nvSpPr>
          <p:cNvPr id="18457" name="Text Box 25"/>
          <p:cNvSpPr txBox="1">
            <a:spLocks noChangeArrowheads="1"/>
          </p:cNvSpPr>
          <p:nvPr/>
        </p:nvSpPr>
        <p:spPr bwMode="auto">
          <a:xfrm>
            <a:off x="4662488" y="3887788"/>
            <a:ext cx="2501900" cy="1892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GB" altLang="en-US" dirty="0" err="1">
                <a:solidFill>
                  <a:prstClr val="black"/>
                </a:solidFill>
              </a:rPr>
              <a:t>Personnage</a:t>
            </a:r>
            <a:r>
              <a:rPr lang="en-GB" altLang="en-US" dirty="0" smtClean="0">
                <a:solidFill>
                  <a:prstClr val="black"/>
                </a:solidFill>
              </a:rPr>
              <a:t> </a:t>
            </a:r>
            <a:r>
              <a:rPr lang="en-GB" altLang="en-US" dirty="0">
                <a:solidFill>
                  <a:prstClr val="black"/>
                </a:solidFill>
              </a:rPr>
              <a:t>7</a:t>
            </a:r>
            <a:br>
              <a:rPr lang="en-GB" altLang="en-US" dirty="0">
                <a:solidFill>
                  <a:prstClr val="black"/>
                </a:solidFill>
              </a:rPr>
            </a:br>
            <a:endParaRPr lang="en-GB" altLang="en-US" dirty="0" smtClean="0">
              <a:solidFill>
                <a:prstClr val="black"/>
              </a:solidFill>
            </a:endParaRPr>
          </a:p>
          <a:p>
            <a:pPr>
              <a:spcBef>
                <a:spcPct val="50000"/>
              </a:spcBef>
            </a:pPr>
            <a:r>
              <a:rPr lang="en-GB" altLang="en-US" dirty="0" err="1" smtClean="0">
                <a:solidFill>
                  <a:prstClr val="black"/>
                </a:solidFill>
              </a:rPr>
              <a:t>enthousiaste</a:t>
            </a:r>
            <a:r>
              <a:rPr lang="en-GB" altLang="en-US" dirty="0">
                <a:solidFill>
                  <a:prstClr val="black"/>
                </a:solidFill>
              </a:rPr>
              <a:t>, excitable</a:t>
            </a:r>
            <a:br>
              <a:rPr lang="en-GB" altLang="en-US" dirty="0">
                <a:solidFill>
                  <a:prstClr val="black"/>
                </a:solidFill>
              </a:rPr>
            </a:br>
            <a:r>
              <a:rPr lang="en-GB" altLang="en-US" dirty="0" smtClean="0">
                <a:solidFill>
                  <a:prstClr val="black"/>
                </a:solidFill>
              </a:rPr>
              <a:t>frappe les mains </a:t>
            </a:r>
            <a:r>
              <a:rPr lang="en-GB" altLang="en-US" dirty="0" err="1" smtClean="0">
                <a:solidFill>
                  <a:prstClr val="black"/>
                </a:solidFill>
              </a:rPr>
              <a:t>souvent</a:t>
            </a:r>
            <a:endParaRPr lang="en-US" altLang="en-US" dirty="0">
              <a:solidFill>
                <a:prstClr val="black"/>
              </a:solidFill>
              <a:cs typeface="Arial" panose="020B0604020202020204" pitchFamily="34" charset="0"/>
            </a:endParaRPr>
          </a:p>
        </p:txBody>
      </p:sp>
      <p:sp>
        <p:nvSpPr>
          <p:cNvPr id="18458" name="Text Box 26"/>
          <p:cNvSpPr txBox="1">
            <a:spLocks noChangeArrowheads="1"/>
          </p:cNvSpPr>
          <p:nvPr/>
        </p:nvSpPr>
        <p:spPr bwMode="auto">
          <a:xfrm>
            <a:off x="6948488" y="3860800"/>
            <a:ext cx="2195512" cy="1892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GB" altLang="en-US" dirty="0" err="1">
                <a:solidFill>
                  <a:prstClr val="black"/>
                </a:solidFill>
              </a:rPr>
              <a:t>Personnage</a:t>
            </a:r>
            <a:r>
              <a:rPr lang="en-GB" altLang="en-US" dirty="0" smtClean="0">
                <a:solidFill>
                  <a:prstClr val="black"/>
                </a:solidFill>
              </a:rPr>
              <a:t> </a:t>
            </a:r>
            <a:r>
              <a:rPr lang="en-GB" altLang="en-US" dirty="0">
                <a:solidFill>
                  <a:prstClr val="black"/>
                </a:solidFill>
              </a:rPr>
              <a:t>8</a:t>
            </a:r>
            <a:br>
              <a:rPr lang="en-GB" altLang="en-US" dirty="0">
                <a:solidFill>
                  <a:prstClr val="black"/>
                </a:solidFill>
              </a:rPr>
            </a:br>
            <a:endParaRPr lang="en-GB" altLang="en-US" dirty="0" smtClean="0">
              <a:solidFill>
                <a:prstClr val="black"/>
              </a:solidFill>
            </a:endParaRPr>
          </a:p>
          <a:p>
            <a:pPr>
              <a:spcBef>
                <a:spcPct val="50000"/>
              </a:spcBef>
            </a:pPr>
            <a:r>
              <a:rPr lang="en-GB" altLang="en-US" dirty="0" err="1" smtClean="0">
                <a:solidFill>
                  <a:prstClr val="black"/>
                </a:solidFill>
              </a:rPr>
              <a:t>pensif</a:t>
            </a:r>
            <a:r>
              <a:rPr lang="en-GB" altLang="en-US" dirty="0" smtClean="0">
                <a:solidFill>
                  <a:prstClr val="black"/>
                </a:solidFill>
              </a:rPr>
              <a:t>, </a:t>
            </a:r>
            <a:r>
              <a:rPr lang="en-GB" altLang="en-US" dirty="0" err="1" smtClean="0">
                <a:solidFill>
                  <a:prstClr val="black"/>
                </a:solidFill>
              </a:rPr>
              <a:t>sérieux</a:t>
            </a:r>
            <a:r>
              <a:rPr lang="en-GB" altLang="en-US" dirty="0">
                <a:solidFill>
                  <a:prstClr val="black"/>
                </a:solidFill>
              </a:rPr>
              <a:t/>
            </a:r>
            <a:br>
              <a:rPr lang="en-GB" altLang="en-US" dirty="0">
                <a:solidFill>
                  <a:prstClr val="black"/>
                </a:solidFill>
              </a:rPr>
            </a:br>
            <a:r>
              <a:rPr lang="en-GB" altLang="en-US" dirty="0">
                <a:solidFill>
                  <a:prstClr val="black"/>
                </a:solidFill>
              </a:rPr>
              <a:t>se </a:t>
            </a:r>
            <a:r>
              <a:rPr lang="en-GB" altLang="en-US" dirty="0" err="1">
                <a:solidFill>
                  <a:prstClr val="black"/>
                </a:solidFill>
              </a:rPr>
              <a:t>gratte</a:t>
            </a:r>
            <a:r>
              <a:rPr lang="en-GB" altLang="en-US" dirty="0">
                <a:solidFill>
                  <a:prstClr val="black"/>
                </a:solidFill>
              </a:rPr>
              <a:t> la tête</a:t>
            </a:r>
            <a:br>
              <a:rPr lang="en-GB" altLang="en-US" dirty="0">
                <a:solidFill>
                  <a:prstClr val="black"/>
                </a:solidFill>
              </a:rPr>
            </a:br>
            <a:r>
              <a:rPr lang="en-GB" altLang="en-US" dirty="0" err="1">
                <a:solidFill>
                  <a:prstClr val="black"/>
                </a:solidFill>
              </a:rPr>
              <a:t>regarde</a:t>
            </a:r>
            <a:r>
              <a:rPr lang="en-GB" altLang="en-US" dirty="0">
                <a:solidFill>
                  <a:prstClr val="black"/>
                </a:solidFill>
              </a:rPr>
              <a:t> </a:t>
            </a:r>
            <a:r>
              <a:rPr lang="en-GB" altLang="en-US" dirty="0" err="1">
                <a:solidFill>
                  <a:prstClr val="black"/>
                </a:solidFill>
              </a:rPr>
              <a:t>dans</a:t>
            </a:r>
            <a:r>
              <a:rPr lang="en-GB" altLang="en-US" dirty="0">
                <a:solidFill>
                  <a:prstClr val="black"/>
                </a:solidFill>
              </a:rPr>
              <a:t> la distance</a:t>
            </a:r>
            <a:endParaRPr lang="en-US" altLang="en-US" dirty="0">
              <a:solidFill>
                <a:prstClr val="black"/>
              </a:solidFill>
              <a:cs typeface="Arial" panose="020B0604020202020204" pitchFamily="34" charset="0"/>
            </a:endParaRPr>
          </a:p>
        </p:txBody>
      </p:sp>
      <p:sp>
        <p:nvSpPr>
          <p:cNvPr id="18459" name="Text Box 27"/>
          <p:cNvSpPr txBox="1">
            <a:spLocks noChangeArrowheads="1"/>
          </p:cNvSpPr>
          <p:nvPr/>
        </p:nvSpPr>
        <p:spPr bwMode="auto">
          <a:xfrm>
            <a:off x="0" y="2914650"/>
            <a:ext cx="9144000" cy="954107"/>
          </a:xfrm>
          <a:prstGeom prst="rect">
            <a:avLst/>
          </a:prstGeom>
          <a:solidFill>
            <a:srgbClr val="99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GB" altLang="en-US" sz="2800" b="1" dirty="0" smtClean="0">
                <a:solidFill>
                  <a:prstClr val="black">
                    <a:lumMod val="75000"/>
                    <a:lumOff val="25000"/>
                  </a:prstClr>
                </a:solidFill>
                <a:latin typeface="Bradley Hand ITC" panose="03070402050302030203" pitchFamily="66" charset="0"/>
              </a:rPr>
              <a:t>Left hand side: be </a:t>
            </a:r>
            <a:r>
              <a:rPr lang="en-GB" altLang="en-US" sz="2800" b="1" dirty="0">
                <a:solidFill>
                  <a:prstClr val="black">
                    <a:lumMod val="75000"/>
                    <a:lumOff val="25000"/>
                  </a:prstClr>
                </a:solidFill>
                <a:latin typeface="Bradley Hand ITC" panose="03070402050302030203" pitchFamily="66" charset="0"/>
              </a:rPr>
              <a:t>the character </a:t>
            </a:r>
            <a:r>
              <a:rPr lang="en-GB" altLang="en-US" sz="2800" b="1" dirty="0" smtClean="0">
                <a:solidFill>
                  <a:prstClr val="black">
                    <a:lumMod val="75000"/>
                    <a:lumOff val="25000"/>
                  </a:prstClr>
                </a:solidFill>
                <a:latin typeface="Bradley Hand ITC" panose="03070402050302030203" pitchFamily="66" charset="0"/>
              </a:rPr>
              <a:t>no. 2</a:t>
            </a:r>
            <a:br>
              <a:rPr lang="en-GB" altLang="en-US" sz="2800" b="1" dirty="0" smtClean="0">
                <a:solidFill>
                  <a:prstClr val="black">
                    <a:lumMod val="75000"/>
                    <a:lumOff val="25000"/>
                  </a:prstClr>
                </a:solidFill>
                <a:latin typeface="Bradley Hand ITC" panose="03070402050302030203" pitchFamily="66" charset="0"/>
              </a:rPr>
            </a:br>
            <a:r>
              <a:rPr lang="en-GB" altLang="en-US" sz="2800" b="1" dirty="0" smtClean="0">
                <a:solidFill>
                  <a:prstClr val="black">
                    <a:lumMod val="75000"/>
                    <a:lumOff val="25000"/>
                  </a:prstClr>
                </a:solidFill>
                <a:latin typeface="Bradley Hand ITC" panose="03070402050302030203" pitchFamily="66" charset="0"/>
              </a:rPr>
              <a:t>Right hand side: be the character no.3</a:t>
            </a:r>
            <a:endParaRPr lang="en-GB" altLang="en-US" sz="2800" b="1" dirty="0">
              <a:solidFill>
                <a:prstClr val="black">
                  <a:lumMod val="75000"/>
                  <a:lumOff val="25000"/>
                </a:prstClr>
              </a:solidFill>
              <a:latin typeface="Bradley Hand ITC" panose="03070402050302030203" pitchFamily="66" charset="0"/>
            </a:endParaRPr>
          </a:p>
        </p:txBody>
      </p:sp>
    </p:spTree>
    <p:extLst>
      <p:ext uri="{BB962C8B-B14F-4D97-AF65-F5344CB8AC3E}">
        <p14:creationId xmlns:p14="http://schemas.microsoft.com/office/powerpoint/2010/main" val="11743665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8459"/>
                                        </p:tgtEl>
                                        <p:attrNameLst>
                                          <p:attrName>style.visibility</p:attrName>
                                        </p:attrNameLst>
                                      </p:cBhvr>
                                      <p:to>
                                        <p:strVal val="visible"/>
                                      </p:to>
                                    </p:set>
                                    <p:anim calcmode="lin" valueType="num">
                                      <p:cBhvr>
                                        <p:cTn id="7" dur="1000" fill="hold"/>
                                        <p:tgtEl>
                                          <p:spTgt spid="18459"/>
                                        </p:tgtEl>
                                        <p:attrNameLst>
                                          <p:attrName>ppt_w</p:attrName>
                                        </p:attrNameLst>
                                      </p:cBhvr>
                                      <p:tavLst>
                                        <p:tav tm="0">
                                          <p:val>
                                            <p:strVal val="#ppt_w+.3"/>
                                          </p:val>
                                        </p:tav>
                                        <p:tav tm="100000">
                                          <p:val>
                                            <p:strVal val="#ppt_w"/>
                                          </p:val>
                                        </p:tav>
                                      </p:tavLst>
                                    </p:anim>
                                    <p:anim calcmode="lin" valueType="num">
                                      <p:cBhvr>
                                        <p:cTn id="8" dur="1000" fill="hold"/>
                                        <p:tgtEl>
                                          <p:spTgt spid="18459"/>
                                        </p:tgtEl>
                                        <p:attrNameLst>
                                          <p:attrName>ppt_h</p:attrName>
                                        </p:attrNameLst>
                                      </p:cBhvr>
                                      <p:tavLst>
                                        <p:tav tm="0">
                                          <p:val>
                                            <p:strVal val="#ppt_h"/>
                                          </p:val>
                                        </p:tav>
                                        <p:tav tm="100000">
                                          <p:val>
                                            <p:strVal val="#ppt_h"/>
                                          </p:val>
                                        </p:tav>
                                      </p:tavLst>
                                    </p:anim>
                                    <p:animEffect transition="in" filter="fade">
                                      <p:cBhvr>
                                        <p:cTn id="9" dur="1000"/>
                                        <p:tgtEl>
                                          <p:spTgt spid="18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5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9" name="Group 29"/>
          <p:cNvGraphicFramePr>
            <a:graphicFrameLocks noGrp="1"/>
          </p:cNvGraphicFramePr>
          <p:nvPr>
            <p:extLst>
              <p:ext uri="{D42A27DB-BD31-4B8C-83A1-F6EECF244321}">
                <p14:modId xmlns:p14="http://schemas.microsoft.com/office/powerpoint/2010/main" val="3805881892"/>
              </p:ext>
            </p:extLst>
          </p:nvPr>
        </p:nvGraphicFramePr>
        <p:xfrm>
          <a:off x="323850" y="404813"/>
          <a:ext cx="8569325" cy="6167440"/>
        </p:xfrm>
        <a:graphic>
          <a:graphicData uri="http://schemas.openxmlformats.org/drawingml/2006/table">
            <a:tbl>
              <a:tblPr/>
              <a:tblGrid>
                <a:gridCol w="8569325"/>
              </a:tblGrid>
              <a:tr h="61753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400" b="0" i="0" u="none" strike="noStrike" cap="none" normalizeH="0" baseline="0" dirty="0" smtClean="0">
                          <a:ln>
                            <a:noFill/>
                          </a:ln>
                          <a:solidFill>
                            <a:schemeClr val="tx1"/>
                          </a:solidFill>
                          <a:effectLst/>
                          <a:latin typeface="Arial" panose="020B0604020202020204" pitchFamily="34" charset="0"/>
                        </a:rPr>
                        <a:t>Person A:  </a:t>
                      </a:r>
                      <a:r>
                        <a:rPr kumimoji="0" lang="en-GB" altLang="en-US" sz="1400" b="0" i="0" u="none" strike="noStrike" cap="none" normalizeH="0" baseline="0" dirty="0" err="1" smtClean="0">
                          <a:ln>
                            <a:noFill/>
                          </a:ln>
                          <a:solidFill>
                            <a:schemeClr val="tx1"/>
                          </a:solidFill>
                          <a:effectLst/>
                          <a:latin typeface="Arial" panose="020B0604020202020204" pitchFamily="34" charset="0"/>
                        </a:rPr>
                        <a:t>Salut</a:t>
                      </a:r>
                      <a:r>
                        <a:rPr kumimoji="0" lang="en-GB" altLang="en-US" sz="1400" b="0" i="0" u="none" strike="noStrike" cap="none" normalizeH="0" baseline="0" dirty="0" smtClean="0">
                          <a:ln>
                            <a:noFill/>
                          </a:ln>
                          <a:solidFill>
                            <a:schemeClr val="tx1"/>
                          </a:solidFill>
                          <a:effectLst/>
                          <a:latin typeface="Arial" panose="020B0604020202020204" pitchFamily="34" charset="0"/>
                        </a:rPr>
                        <a:t>. </a:t>
                      </a:r>
                      <a:r>
                        <a:rPr kumimoji="0" lang="en-GB" altLang="en-US" sz="1400" b="0" i="0" u="none" strike="noStrike" cap="none" normalizeH="0" baseline="0" dirty="0" err="1" smtClean="0">
                          <a:ln>
                            <a:noFill/>
                          </a:ln>
                          <a:solidFill>
                            <a:schemeClr val="tx1"/>
                          </a:solidFill>
                          <a:effectLst/>
                          <a:latin typeface="Arial" panose="020B0604020202020204" pitchFamily="34" charset="0"/>
                        </a:rPr>
                        <a:t>Es-tu</a:t>
                      </a:r>
                      <a:r>
                        <a:rPr kumimoji="0" lang="en-GB" altLang="en-US" sz="1400" b="0" i="0" u="none" strike="noStrike" cap="none" normalizeH="0" baseline="0" dirty="0" smtClean="0">
                          <a:ln>
                            <a:noFill/>
                          </a:ln>
                          <a:solidFill>
                            <a:schemeClr val="tx1"/>
                          </a:solidFill>
                          <a:effectLst/>
                          <a:latin typeface="Arial" panose="020B0604020202020204" pitchFamily="34" charset="0"/>
                        </a:rPr>
                        <a:t> </a:t>
                      </a:r>
                      <a:r>
                        <a:rPr kumimoji="0" lang="en-GB" altLang="en-US" sz="1400" b="0" i="0" u="none" strike="noStrike" cap="none" normalizeH="0" baseline="0" dirty="0" err="1" smtClean="0">
                          <a:ln>
                            <a:noFill/>
                          </a:ln>
                          <a:solidFill>
                            <a:schemeClr val="tx1"/>
                          </a:solidFill>
                          <a:effectLst/>
                          <a:latin typeface="Arial" panose="020B0604020202020204" pitchFamily="34" charset="0"/>
                        </a:rPr>
                        <a:t>libre</a:t>
                      </a:r>
                      <a:r>
                        <a:rPr kumimoji="0" lang="en-GB" altLang="en-US" sz="1400" b="0" i="0" u="none" strike="noStrike" cap="none" normalizeH="0" baseline="0" dirty="0" smtClean="0">
                          <a:ln>
                            <a:noFill/>
                          </a:ln>
                          <a:solidFill>
                            <a:schemeClr val="tx1"/>
                          </a:solidFill>
                          <a:effectLst/>
                          <a:latin typeface="Arial" panose="020B0604020202020204" pitchFamily="34" charset="0"/>
                        </a:rPr>
                        <a:t> le </a:t>
                      </a:r>
                      <a:r>
                        <a:rPr kumimoji="0" lang="en-GB" altLang="en-US" sz="1400" b="0" i="0" u="none" strike="noStrike" cap="none" normalizeH="0" baseline="0" dirty="0" err="1" smtClean="0">
                          <a:ln>
                            <a:noFill/>
                          </a:ln>
                          <a:solidFill>
                            <a:schemeClr val="tx1"/>
                          </a:solidFill>
                          <a:effectLst/>
                          <a:latin typeface="Arial" panose="020B0604020202020204" pitchFamily="34" charset="0"/>
                        </a:rPr>
                        <a:t>samedi</a:t>
                      </a:r>
                      <a:r>
                        <a:rPr kumimoji="0" lang="en-GB" altLang="en-US" sz="1400" b="0" i="0" u="none" strike="noStrike" cap="none" normalizeH="0" baseline="0" dirty="0" smtClean="0">
                          <a:ln>
                            <a:noFill/>
                          </a:ln>
                          <a:solidFill>
                            <a:schemeClr val="tx1"/>
                          </a:solidFill>
                          <a:effectLst/>
                          <a:latin typeface="Arial" panose="020B0604020202020204" pitchFamily="34" charset="0"/>
                        </a:rPr>
                        <a:t>?</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1595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400" b="0" i="0" u="none" strike="noStrike" kern="1200" cap="none" normalizeH="0" baseline="0" dirty="0" smtClean="0">
                          <a:ln>
                            <a:noFill/>
                          </a:ln>
                          <a:solidFill>
                            <a:schemeClr val="tx1"/>
                          </a:solidFill>
                          <a:effectLst/>
                          <a:latin typeface="Arial" panose="020B0604020202020204" pitchFamily="34" charset="0"/>
                          <a:ea typeface="+mn-ea"/>
                          <a:cs typeface="+mn-cs"/>
                        </a:rPr>
                        <a:t>Person B:  </a:t>
                      </a:r>
                      <a:r>
                        <a:rPr kumimoji="0" lang="en-GB" altLang="en-US" sz="1400" b="0" i="0" u="none" strike="noStrike" kern="1200" cap="none" normalizeH="0" baseline="0" dirty="0" err="1" smtClean="0">
                          <a:ln>
                            <a:noFill/>
                          </a:ln>
                          <a:solidFill>
                            <a:schemeClr val="tx1"/>
                          </a:solidFill>
                          <a:effectLst/>
                          <a:latin typeface="Arial" panose="020B0604020202020204" pitchFamily="34" charset="0"/>
                          <a:ea typeface="+mn-ea"/>
                          <a:cs typeface="+mn-cs"/>
                        </a:rPr>
                        <a:t>Oui</a:t>
                      </a:r>
                      <a:r>
                        <a:rPr kumimoji="0" lang="en-GB" altLang="en-US" sz="1400" b="0" i="0" u="none" strike="noStrike" kern="1200" cap="none" normalizeH="0" baseline="0" dirty="0" smtClean="0">
                          <a:ln>
                            <a:noFill/>
                          </a:ln>
                          <a:solidFill>
                            <a:schemeClr val="tx1"/>
                          </a:solidFill>
                          <a:effectLst/>
                          <a:latin typeface="Arial" panose="020B0604020202020204" pitchFamily="34" charset="0"/>
                          <a:ea typeface="+mn-ea"/>
                          <a:cs typeface="+mn-cs"/>
                        </a:rPr>
                        <a:t>. </a:t>
                      </a:r>
                      <a:r>
                        <a:rPr kumimoji="0" lang="en-GB" altLang="en-US" sz="1400" b="0" i="0" u="none" strike="noStrike" kern="1200" cap="none" normalizeH="0" baseline="0" dirty="0" err="1" smtClean="0">
                          <a:ln>
                            <a:noFill/>
                          </a:ln>
                          <a:solidFill>
                            <a:schemeClr val="tx1"/>
                          </a:solidFill>
                          <a:effectLst/>
                          <a:latin typeface="Arial" panose="020B0604020202020204" pitchFamily="34" charset="0"/>
                          <a:ea typeface="+mn-ea"/>
                          <a:cs typeface="+mn-cs"/>
                        </a:rPr>
                        <a:t>Pourquoi</a:t>
                      </a:r>
                      <a:r>
                        <a:rPr kumimoji="0" lang="en-GB" altLang="en-US" sz="1400" b="0" i="0" u="none" strike="noStrike" kern="1200" cap="none" normalizeH="0" baseline="0" dirty="0" smtClean="0">
                          <a:ln>
                            <a:noFill/>
                          </a:ln>
                          <a:solidFill>
                            <a:schemeClr val="tx1"/>
                          </a:solidFill>
                          <a:effectLst/>
                          <a:latin typeface="Arial" panose="020B0604020202020204" pitchFamily="34" charset="0"/>
                          <a:ea typeface="+mn-ea"/>
                          <a:cs typeface="+mn-cs"/>
                        </a:rPr>
                        <a:t>?</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1753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400" b="0" i="0" u="none" strike="noStrike" kern="1200" cap="none" normalizeH="0" baseline="0" dirty="0" smtClean="0">
                          <a:ln>
                            <a:noFill/>
                          </a:ln>
                          <a:solidFill>
                            <a:schemeClr val="tx1"/>
                          </a:solidFill>
                          <a:effectLst/>
                          <a:latin typeface="Arial" panose="020B0604020202020204" pitchFamily="34" charset="0"/>
                          <a:ea typeface="+mn-ea"/>
                          <a:cs typeface="+mn-cs"/>
                        </a:rPr>
                        <a:t>Person A:  </a:t>
                      </a:r>
                      <a:r>
                        <a:rPr kumimoji="0" lang="en-GB" altLang="en-US" sz="1400" b="0" i="0" u="none" strike="noStrike" kern="1200" cap="none" normalizeH="0" baseline="0" dirty="0" err="1" smtClean="0">
                          <a:ln>
                            <a:noFill/>
                          </a:ln>
                          <a:solidFill>
                            <a:schemeClr val="tx1"/>
                          </a:solidFill>
                          <a:effectLst/>
                          <a:latin typeface="Arial" panose="020B0604020202020204" pitchFamily="34" charset="0"/>
                          <a:ea typeface="+mn-ea"/>
                          <a:cs typeface="+mn-cs"/>
                        </a:rPr>
                        <a:t>Tu</a:t>
                      </a:r>
                      <a:r>
                        <a:rPr kumimoji="0" lang="en-GB" altLang="en-US" sz="1400" b="0" i="0" u="none" strike="noStrike" kern="1200" cap="none" normalizeH="0" baseline="0" dirty="0" smtClean="0">
                          <a:ln>
                            <a:noFill/>
                          </a:ln>
                          <a:solidFill>
                            <a:schemeClr val="tx1"/>
                          </a:solidFill>
                          <a:effectLst/>
                          <a:latin typeface="Arial" panose="020B0604020202020204" pitchFamily="34" charset="0"/>
                          <a:ea typeface="+mn-ea"/>
                          <a:cs typeface="+mn-cs"/>
                        </a:rPr>
                        <a:t> </a:t>
                      </a:r>
                      <a:r>
                        <a:rPr kumimoji="0" lang="en-GB" altLang="en-US" sz="1400" b="0" i="0" u="none" strike="noStrike" kern="1200" cap="none" normalizeH="0" baseline="0" dirty="0" err="1" smtClean="0">
                          <a:ln>
                            <a:noFill/>
                          </a:ln>
                          <a:solidFill>
                            <a:schemeClr val="tx1"/>
                          </a:solidFill>
                          <a:effectLst/>
                          <a:latin typeface="Arial" panose="020B0604020202020204" pitchFamily="34" charset="0"/>
                          <a:ea typeface="+mn-ea"/>
                          <a:cs typeface="+mn-cs"/>
                        </a:rPr>
                        <a:t>veux</a:t>
                      </a:r>
                      <a:r>
                        <a:rPr kumimoji="0" lang="en-GB" altLang="en-US" sz="1400" b="0" i="0" u="none" strike="noStrike" kern="1200" cap="none" normalizeH="0" baseline="0" dirty="0" smtClean="0">
                          <a:ln>
                            <a:noFill/>
                          </a:ln>
                          <a:solidFill>
                            <a:schemeClr val="tx1"/>
                          </a:solidFill>
                          <a:effectLst/>
                          <a:latin typeface="Arial" panose="020B0604020202020204" pitchFamily="34" charset="0"/>
                          <a:ea typeface="+mn-ea"/>
                          <a:cs typeface="+mn-cs"/>
                        </a:rPr>
                        <a:t> </a:t>
                      </a:r>
                      <a:r>
                        <a:rPr kumimoji="0" lang="en-GB" altLang="en-US" sz="1400" b="0" i="0" u="none" strike="noStrike" kern="1200" cap="none" normalizeH="0" baseline="0" dirty="0" err="1" smtClean="0">
                          <a:ln>
                            <a:noFill/>
                          </a:ln>
                          <a:solidFill>
                            <a:schemeClr val="tx1"/>
                          </a:solidFill>
                          <a:effectLst/>
                          <a:latin typeface="Arial" panose="020B0604020202020204" pitchFamily="34" charset="0"/>
                          <a:ea typeface="+mn-ea"/>
                          <a:cs typeface="+mn-cs"/>
                        </a:rPr>
                        <a:t>aller</a:t>
                      </a:r>
                      <a:r>
                        <a:rPr kumimoji="0" lang="en-GB" altLang="en-US" sz="1400" b="0" i="0" u="none" strike="noStrike" kern="1200" cap="none" normalizeH="0" baseline="0" dirty="0" smtClean="0">
                          <a:ln>
                            <a:noFill/>
                          </a:ln>
                          <a:solidFill>
                            <a:schemeClr val="tx1"/>
                          </a:solidFill>
                          <a:effectLst/>
                          <a:latin typeface="Arial" panose="020B0604020202020204" pitchFamily="34" charset="0"/>
                          <a:ea typeface="+mn-ea"/>
                          <a:cs typeface="+mn-cs"/>
                        </a:rPr>
                        <a:t> au </a:t>
                      </a:r>
                      <a:r>
                        <a:rPr kumimoji="0" lang="en-GB" altLang="en-US" sz="1400" b="0" i="0" u="none" strike="noStrike" kern="1200" cap="none" normalizeH="0" baseline="0" dirty="0" err="1" smtClean="0">
                          <a:ln>
                            <a:noFill/>
                          </a:ln>
                          <a:solidFill>
                            <a:schemeClr val="tx1"/>
                          </a:solidFill>
                          <a:effectLst/>
                          <a:latin typeface="Arial" panose="020B0604020202020204" pitchFamily="34" charset="0"/>
                          <a:ea typeface="+mn-ea"/>
                          <a:cs typeface="+mn-cs"/>
                        </a:rPr>
                        <a:t>cinéma</a:t>
                      </a:r>
                      <a:r>
                        <a:rPr kumimoji="0" lang="en-GB" altLang="en-US" sz="1400" b="0" i="0" u="none" strike="noStrike" kern="1200" cap="none" normalizeH="0" baseline="0" dirty="0" smtClean="0">
                          <a:ln>
                            <a:noFill/>
                          </a:ln>
                          <a:solidFill>
                            <a:schemeClr val="tx1"/>
                          </a:solidFill>
                          <a:effectLst/>
                          <a:latin typeface="Arial" panose="020B0604020202020204" pitchFamily="34" charset="0"/>
                          <a:ea typeface="+mn-ea"/>
                          <a:cs typeface="+mn-cs"/>
                        </a:rPr>
                        <a:t>?</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1595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400" b="0" i="0" u="none" strike="noStrike" kern="1200" cap="none" normalizeH="0" baseline="0" dirty="0" smtClean="0">
                          <a:ln>
                            <a:noFill/>
                          </a:ln>
                          <a:solidFill>
                            <a:schemeClr val="tx1"/>
                          </a:solidFill>
                          <a:effectLst/>
                          <a:latin typeface="Arial" panose="020B0604020202020204" pitchFamily="34" charset="0"/>
                          <a:ea typeface="+mn-ea"/>
                          <a:cs typeface="+mn-cs"/>
                        </a:rPr>
                        <a:t>Person B:  </a:t>
                      </a:r>
                      <a:r>
                        <a:rPr kumimoji="0" lang="en-GB" altLang="en-US" sz="1400" b="0" i="0" u="none" strike="noStrike" kern="1200" cap="none" normalizeH="0" baseline="0" dirty="0" err="1" smtClean="0">
                          <a:ln>
                            <a:noFill/>
                          </a:ln>
                          <a:solidFill>
                            <a:schemeClr val="tx1"/>
                          </a:solidFill>
                          <a:effectLst/>
                          <a:latin typeface="Arial" panose="020B0604020202020204" pitchFamily="34" charset="0"/>
                          <a:ea typeface="+mn-ea"/>
                          <a:cs typeface="+mn-cs"/>
                        </a:rPr>
                        <a:t>Qu’est-ce</a:t>
                      </a:r>
                      <a:r>
                        <a:rPr kumimoji="0" lang="en-GB" altLang="en-US" sz="1400" b="0" i="0" u="none" strike="noStrike" kern="1200" cap="none" normalizeH="0" baseline="0" dirty="0" smtClean="0">
                          <a:ln>
                            <a:noFill/>
                          </a:ln>
                          <a:solidFill>
                            <a:schemeClr val="tx1"/>
                          </a:solidFill>
                          <a:effectLst/>
                          <a:latin typeface="Arial" panose="020B0604020202020204" pitchFamily="34" charset="0"/>
                          <a:ea typeface="+mn-ea"/>
                          <a:cs typeface="+mn-cs"/>
                        </a:rPr>
                        <a:t> </a:t>
                      </a:r>
                      <a:r>
                        <a:rPr kumimoji="0" lang="en-GB" altLang="en-US" sz="1400" b="0" i="0" u="none" strike="noStrike" kern="1200" cap="none" normalizeH="0" baseline="0" dirty="0" err="1" smtClean="0">
                          <a:ln>
                            <a:noFill/>
                          </a:ln>
                          <a:solidFill>
                            <a:schemeClr val="tx1"/>
                          </a:solidFill>
                          <a:effectLst/>
                          <a:latin typeface="Arial" panose="020B0604020202020204" pitchFamily="34" charset="0"/>
                          <a:ea typeface="+mn-ea"/>
                          <a:cs typeface="+mn-cs"/>
                        </a:rPr>
                        <a:t>qu’il</a:t>
                      </a:r>
                      <a:r>
                        <a:rPr kumimoji="0" lang="en-GB" altLang="en-US" sz="1400" b="0" i="0" u="none" strike="noStrike" kern="1200" cap="none" normalizeH="0" baseline="0" dirty="0" smtClean="0">
                          <a:ln>
                            <a:noFill/>
                          </a:ln>
                          <a:solidFill>
                            <a:schemeClr val="tx1"/>
                          </a:solidFill>
                          <a:effectLst/>
                          <a:latin typeface="Arial" panose="020B0604020202020204" pitchFamily="34" charset="0"/>
                          <a:ea typeface="+mn-ea"/>
                          <a:cs typeface="+mn-cs"/>
                        </a:rPr>
                        <a:t> y a </a:t>
                      </a:r>
                      <a:r>
                        <a:rPr kumimoji="0" lang="en-GB" altLang="en-US" sz="1400" b="0" i="0" u="none" strike="noStrike" kern="1200" cap="none" normalizeH="0" baseline="0" dirty="0" err="1" smtClean="0">
                          <a:ln>
                            <a:noFill/>
                          </a:ln>
                          <a:solidFill>
                            <a:schemeClr val="tx1"/>
                          </a:solidFill>
                          <a:effectLst/>
                          <a:latin typeface="Arial" panose="020B0604020202020204" pitchFamily="34" charset="0"/>
                          <a:ea typeface="+mn-ea"/>
                          <a:cs typeface="+mn-cs"/>
                        </a:rPr>
                        <a:t>comme</a:t>
                      </a:r>
                      <a:r>
                        <a:rPr kumimoji="0" lang="en-GB" altLang="en-US" sz="1400" b="0" i="0" u="none" strike="noStrike" kern="1200" cap="none" normalizeH="0" baseline="0" dirty="0" smtClean="0">
                          <a:ln>
                            <a:noFill/>
                          </a:ln>
                          <a:solidFill>
                            <a:schemeClr val="tx1"/>
                          </a:solidFill>
                          <a:effectLst/>
                          <a:latin typeface="Arial" panose="020B0604020202020204" pitchFamily="34" charset="0"/>
                          <a:ea typeface="+mn-ea"/>
                          <a:cs typeface="+mn-cs"/>
                        </a:rPr>
                        <a:t> film?</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1753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400" b="0" i="0" u="none" strike="noStrike" kern="1200" cap="none" normalizeH="0" baseline="0" dirty="0" smtClean="0">
                          <a:ln>
                            <a:noFill/>
                          </a:ln>
                          <a:solidFill>
                            <a:schemeClr val="tx1"/>
                          </a:solidFill>
                          <a:effectLst/>
                          <a:latin typeface="Arial" panose="020B0604020202020204" pitchFamily="34" charset="0"/>
                          <a:ea typeface="+mn-ea"/>
                          <a:cs typeface="+mn-cs"/>
                        </a:rPr>
                        <a:t>Person A:  Avengers – Infinity War</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1595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400" b="0" i="0" u="none" strike="noStrike" kern="1200" cap="none" normalizeH="0" baseline="0" dirty="0" smtClean="0">
                          <a:ln>
                            <a:noFill/>
                          </a:ln>
                          <a:solidFill>
                            <a:schemeClr val="tx1"/>
                          </a:solidFill>
                          <a:effectLst/>
                          <a:latin typeface="Arial" panose="020B0604020202020204" pitchFamily="34" charset="0"/>
                          <a:ea typeface="+mn-ea"/>
                          <a:cs typeface="+mn-cs"/>
                        </a:rPr>
                        <a:t>Person B:  </a:t>
                      </a:r>
                      <a:r>
                        <a:rPr kumimoji="0" lang="en-GB" altLang="en-US" sz="1400" b="0" i="0" u="none" strike="noStrike" kern="1200" cap="none" normalizeH="0" baseline="0" dirty="0" err="1" smtClean="0">
                          <a:ln>
                            <a:noFill/>
                          </a:ln>
                          <a:solidFill>
                            <a:schemeClr val="tx1"/>
                          </a:solidFill>
                          <a:effectLst/>
                          <a:latin typeface="Arial" panose="020B0604020202020204" pitchFamily="34" charset="0"/>
                          <a:ea typeface="+mn-ea"/>
                          <a:cs typeface="+mn-cs"/>
                        </a:rPr>
                        <a:t>Oui</a:t>
                      </a:r>
                      <a:r>
                        <a:rPr kumimoji="0" lang="en-GB" altLang="en-US" sz="1400" b="0" i="0" u="none" strike="noStrike" kern="1200" cap="none" normalizeH="0" baseline="0" dirty="0" smtClean="0">
                          <a:ln>
                            <a:noFill/>
                          </a:ln>
                          <a:solidFill>
                            <a:schemeClr val="tx1"/>
                          </a:solidFill>
                          <a:effectLst/>
                          <a:latin typeface="Arial" panose="020B0604020202020204" pitchFamily="34" charset="0"/>
                          <a:ea typeface="+mn-ea"/>
                          <a:cs typeface="+mn-cs"/>
                        </a:rPr>
                        <a:t>, je </a:t>
                      </a:r>
                      <a:r>
                        <a:rPr kumimoji="0" lang="en-GB" altLang="en-US" sz="1400" b="0" i="0" u="none" strike="noStrike" kern="1200" cap="none" normalizeH="0" baseline="0" dirty="0" err="1" smtClean="0">
                          <a:ln>
                            <a:noFill/>
                          </a:ln>
                          <a:solidFill>
                            <a:schemeClr val="tx1"/>
                          </a:solidFill>
                          <a:effectLst/>
                          <a:latin typeface="Arial" panose="020B0604020202020204" pitchFamily="34" charset="0"/>
                          <a:ea typeface="+mn-ea"/>
                          <a:cs typeface="+mn-cs"/>
                        </a:rPr>
                        <a:t>voudrais</a:t>
                      </a:r>
                      <a:r>
                        <a:rPr kumimoji="0" lang="en-GB" altLang="en-US" sz="1400" b="0" i="0" u="none" strike="noStrike" kern="1200" cap="none" normalizeH="0" baseline="0" dirty="0" smtClean="0">
                          <a:ln>
                            <a:noFill/>
                          </a:ln>
                          <a:solidFill>
                            <a:schemeClr val="tx1"/>
                          </a:solidFill>
                          <a:effectLst/>
                          <a:latin typeface="Arial" panose="020B0604020202020204" pitchFamily="34" charset="0"/>
                          <a:ea typeface="+mn-ea"/>
                          <a:cs typeface="+mn-cs"/>
                        </a:rPr>
                        <a:t> </a:t>
                      </a:r>
                      <a:r>
                        <a:rPr kumimoji="0" lang="en-GB" altLang="en-US" sz="1400" b="0" i="0" u="none" strike="noStrike" kern="1200" cap="none" normalizeH="0" baseline="0" dirty="0" err="1" smtClean="0">
                          <a:ln>
                            <a:noFill/>
                          </a:ln>
                          <a:solidFill>
                            <a:schemeClr val="tx1"/>
                          </a:solidFill>
                          <a:effectLst/>
                          <a:latin typeface="Arial" panose="020B0604020202020204" pitchFamily="34" charset="0"/>
                          <a:ea typeface="+mn-ea"/>
                          <a:cs typeface="+mn-cs"/>
                        </a:rPr>
                        <a:t>bien</a:t>
                      </a:r>
                      <a:r>
                        <a:rPr kumimoji="0" lang="en-GB" altLang="en-US" sz="1400" b="0" i="0" u="none" strike="noStrike" kern="1200" cap="none" normalizeH="0" baseline="0" dirty="0" smtClean="0">
                          <a:ln>
                            <a:noFill/>
                          </a:ln>
                          <a:solidFill>
                            <a:schemeClr val="tx1"/>
                          </a:solidFill>
                          <a:effectLst/>
                          <a:latin typeface="Arial" panose="020B0604020202020204" pitchFamily="34" charset="0"/>
                          <a:ea typeface="+mn-ea"/>
                          <a:cs typeface="+mn-cs"/>
                        </a:rPr>
                        <a:t>. </a:t>
                      </a:r>
                      <a:r>
                        <a:rPr kumimoji="0" lang="fr-FR" sz="1400" b="0" i="0" u="none" strike="noStrike" kern="1200" cap="none" normalizeH="0" baseline="0" dirty="0" smtClean="0">
                          <a:ln>
                            <a:noFill/>
                          </a:ln>
                          <a:solidFill>
                            <a:schemeClr val="tx1"/>
                          </a:solidFill>
                          <a:effectLst/>
                          <a:latin typeface="Arial" panose="020B0604020202020204" pitchFamily="34" charset="0"/>
                          <a:ea typeface="+mn-ea"/>
                          <a:cs typeface="+mn-cs"/>
                        </a:rPr>
                        <a:t>À</a:t>
                      </a:r>
                      <a:r>
                        <a:rPr kumimoji="0" lang="en-GB" altLang="en-US" sz="1400" b="0" i="0" u="none" strike="noStrike" kern="1200" cap="none" normalizeH="0" baseline="0" dirty="0" smtClean="0">
                          <a:ln>
                            <a:noFill/>
                          </a:ln>
                          <a:solidFill>
                            <a:schemeClr val="tx1"/>
                          </a:solidFill>
                          <a:effectLst/>
                          <a:latin typeface="Arial" panose="020B0604020202020204" pitchFamily="34" charset="0"/>
                          <a:ea typeface="+mn-ea"/>
                          <a:cs typeface="+mn-cs"/>
                        </a:rPr>
                        <a:t> </a:t>
                      </a:r>
                      <a:r>
                        <a:rPr kumimoji="0" lang="en-GB" altLang="en-US" sz="1400" b="0" i="0" u="none" strike="noStrike" kern="1200" cap="none" normalizeH="0" baseline="0" dirty="0" err="1" smtClean="0">
                          <a:ln>
                            <a:noFill/>
                          </a:ln>
                          <a:solidFill>
                            <a:schemeClr val="tx1"/>
                          </a:solidFill>
                          <a:effectLst/>
                          <a:latin typeface="Arial" panose="020B0604020202020204" pitchFamily="34" charset="0"/>
                          <a:ea typeface="+mn-ea"/>
                          <a:cs typeface="+mn-cs"/>
                        </a:rPr>
                        <a:t>quelle</a:t>
                      </a:r>
                      <a:r>
                        <a:rPr kumimoji="0" lang="en-GB" altLang="en-US" sz="1400" b="0" i="0" u="none" strike="noStrike" kern="1200" cap="none" normalizeH="0" baseline="0" dirty="0" smtClean="0">
                          <a:ln>
                            <a:noFill/>
                          </a:ln>
                          <a:solidFill>
                            <a:schemeClr val="tx1"/>
                          </a:solidFill>
                          <a:effectLst/>
                          <a:latin typeface="Arial" panose="020B0604020202020204" pitchFamily="34" charset="0"/>
                          <a:ea typeface="+mn-ea"/>
                          <a:cs typeface="+mn-cs"/>
                        </a:rPr>
                        <a:t> </a:t>
                      </a:r>
                      <a:r>
                        <a:rPr kumimoji="0" lang="en-GB" altLang="en-US" sz="1400" b="0" i="0" u="none" strike="noStrike" kern="1200" cap="none" normalizeH="0" baseline="0" dirty="0" err="1" smtClean="0">
                          <a:ln>
                            <a:noFill/>
                          </a:ln>
                          <a:solidFill>
                            <a:schemeClr val="tx1"/>
                          </a:solidFill>
                          <a:effectLst/>
                          <a:latin typeface="Arial" panose="020B0604020202020204" pitchFamily="34" charset="0"/>
                          <a:ea typeface="+mn-ea"/>
                          <a:cs typeface="+mn-cs"/>
                        </a:rPr>
                        <a:t>heure</a:t>
                      </a:r>
                      <a:r>
                        <a:rPr kumimoji="0" lang="en-GB" altLang="en-US" sz="1400" b="0" i="0" u="none" strike="noStrike" kern="1200" cap="none" normalizeH="0" baseline="0" dirty="0" smtClean="0">
                          <a:ln>
                            <a:noFill/>
                          </a:ln>
                          <a:solidFill>
                            <a:schemeClr val="tx1"/>
                          </a:solidFill>
                          <a:effectLst/>
                          <a:latin typeface="Arial" panose="020B0604020202020204" pitchFamily="34" charset="0"/>
                          <a:ea typeface="+mn-ea"/>
                          <a:cs typeface="+mn-cs"/>
                        </a:rPr>
                        <a:t> on se rencontre?</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1753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400" b="0" i="0" u="none" strike="noStrike" kern="1200" cap="none" normalizeH="0" baseline="0" dirty="0" smtClean="0">
                          <a:ln>
                            <a:noFill/>
                          </a:ln>
                          <a:solidFill>
                            <a:schemeClr val="tx1"/>
                          </a:solidFill>
                          <a:effectLst/>
                          <a:latin typeface="Arial" panose="020B0604020202020204" pitchFamily="34" charset="0"/>
                          <a:ea typeface="+mn-ea"/>
                          <a:cs typeface="+mn-cs"/>
                        </a:rPr>
                        <a:t>Person A:  </a:t>
                      </a:r>
                      <a:r>
                        <a:rPr kumimoji="0" lang="fr-FR" sz="1400" b="0" i="0" u="none" strike="noStrike" kern="1200" cap="none" normalizeH="0" baseline="0" dirty="0" smtClean="0">
                          <a:ln>
                            <a:noFill/>
                          </a:ln>
                          <a:solidFill>
                            <a:schemeClr val="tx1"/>
                          </a:solidFill>
                          <a:effectLst/>
                          <a:latin typeface="Arial" panose="020B0604020202020204" pitchFamily="34" charset="0"/>
                          <a:ea typeface="+mn-ea"/>
                          <a:cs typeface="+mn-cs"/>
                        </a:rPr>
                        <a:t>À</a:t>
                      </a:r>
                      <a:r>
                        <a:rPr kumimoji="0" lang="en-GB" altLang="en-US" sz="1400" b="0" i="0" u="none" strike="noStrike" kern="1200" cap="none" normalizeH="0" baseline="0" dirty="0" smtClean="0">
                          <a:ln>
                            <a:noFill/>
                          </a:ln>
                          <a:solidFill>
                            <a:schemeClr val="tx1"/>
                          </a:solidFill>
                          <a:effectLst/>
                          <a:latin typeface="Arial" panose="020B0604020202020204" pitchFamily="34" charset="0"/>
                          <a:ea typeface="+mn-ea"/>
                          <a:cs typeface="+mn-cs"/>
                        </a:rPr>
                        <a:t> sept </a:t>
                      </a:r>
                      <a:r>
                        <a:rPr kumimoji="0" lang="en-GB" altLang="en-US" sz="1400" b="0" i="0" u="none" strike="noStrike" kern="1200" cap="none" normalizeH="0" baseline="0" dirty="0" err="1" smtClean="0">
                          <a:ln>
                            <a:noFill/>
                          </a:ln>
                          <a:solidFill>
                            <a:schemeClr val="tx1"/>
                          </a:solidFill>
                          <a:effectLst/>
                          <a:latin typeface="Arial" panose="020B0604020202020204" pitchFamily="34" charset="0"/>
                          <a:ea typeface="+mn-ea"/>
                          <a:cs typeface="+mn-cs"/>
                        </a:rPr>
                        <a:t>heures</a:t>
                      </a:r>
                      <a:r>
                        <a:rPr kumimoji="0" lang="en-GB" altLang="en-US" sz="1400" b="0" i="0" u="none" strike="noStrike" kern="1200" cap="none" normalizeH="0" baseline="0" dirty="0" smtClean="0">
                          <a:ln>
                            <a:noFill/>
                          </a:ln>
                          <a:solidFill>
                            <a:schemeClr val="tx1"/>
                          </a:solidFill>
                          <a:effectLst/>
                          <a:latin typeface="Arial" panose="020B0604020202020204" pitchFamily="34" charset="0"/>
                          <a:ea typeface="+mn-ea"/>
                          <a:cs typeface="+mn-cs"/>
                        </a:rPr>
                        <a:t>. Et </a:t>
                      </a:r>
                      <a:r>
                        <a:rPr kumimoji="0" lang="en-GB" altLang="en-US" sz="1400" b="0" i="0" u="none" strike="noStrike" kern="1200" cap="none" normalizeH="0" baseline="0" dirty="0" err="1" smtClean="0">
                          <a:ln>
                            <a:noFill/>
                          </a:ln>
                          <a:solidFill>
                            <a:schemeClr val="tx1"/>
                          </a:solidFill>
                          <a:effectLst/>
                          <a:latin typeface="Arial" panose="020B0604020202020204" pitchFamily="34" charset="0"/>
                          <a:ea typeface="+mn-ea"/>
                          <a:cs typeface="+mn-cs"/>
                        </a:rPr>
                        <a:t>où</a:t>
                      </a:r>
                      <a:r>
                        <a:rPr kumimoji="0" lang="en-GB" altLang="en-US" sz="1400" b="0" i="0" u="none" strike="noStrike" kern="1200" cap="none" normalizeH="0" baseline="0" dirty="0" smtClean="0">
                          <a:ln>
                            <a:noFill/>
                          </a:ln>
                          <a:solidFill>
                            <a:schemeClr val="tx1"/>
                          </a:solidFill>
                          <a:effectLst/>
                          <a:latin typeface="Arial" panose="020B0604020202020204" pitchFamily="34" charset="0"/>
                          <a:ea typeface="+mn-ea"/>
                          <a:cs typeface="+mn-cs"/>
                        </a:rPr>
                        <a:t>?</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1595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400" b="0" i="0" u="none" strike="noStrike" kern="1200" cap="none" normalizeH="0" baseline="0" dirty="0" smtClean="0">
                          <a:ln>
                            <a:noFill/>
                          </a:ln>
                          <a:solidFill>
                            <a:schemeClr val="tx1"/>
                          </a:solidFill>
                          <a:effectLst/>
                          <a:latin typeface="Arial" panose="020B0604020202020204" pitchFamily="34" charset="0"/>
                          <a:ea typeface="+mn-ea"/>
                          <a:cs typeface="+mn-cs"/>
                        </a:rPr>
                        <a:t>Person B:  Chez </a:t>
                      </a:r>
                      <a:r>
                        <a:rPr kumimoji="0" lang="en-GB" altLang="en-US" sz="1400" b="0" i="0" u="none" strike="noStrike" kern="1200" cap="none" normalizeH="0" baseline="0" dirty="0" err="1" smtClean="0">
                          <a:ln>
                            <a:noFill/>
                          </a:ln>
                          <a:solidFill>
                            <a:schemeClr val="tx1"/>
                          </a:solidFill>
                          <a:effectLst/>
                          <a:latin typeface="Arial" panose="020B0604020202020204" pitchFamily="34" charset="0"/>
                          <a:ea typeface="+mn-ea"/>
                          <a:cs typeface="+mn-cs"/>
                        </a:rPr>
                        <a:t>moi</a:t>
                      </a:r>
                      <a:r>
                        <a:rPr kumimoji="0" lang="en-GB" altLang="en-US" sz="1400" b="0" i="0" u="none" strike="noStrike" kern="1200" cap="none" normalizeH="0" baseline="0" dirty="0" smtClean="0">
                          <a:ln>
                            <a:noFill/>
                          </a:ln>
                          <a:solidFill>
                            <a:schemeClr val="tx1"/>
                          </a:solidFill>
                          <a:effectLst/>
                          <a:latin typeface="Arial" panose="020B0604020202020204" pitchFamily="34" charset="0"/>
                          <a:ea typeface="+mn-ea"/>
                          <a:cs typeface="+mn-cs"/>
                        </a:rPr>
                        <a:t>?</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1753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400" b="0" i="0" u="none" strike="noStrike" kern="1200" cap="none" normalizeH="0" baseline="0" dirty="0" smtClean="0">
                          <a:ln>
                            <a:noFill/>
                          </a:ln>
                          <a:solidFill>
                            <a:schemeClr val="tx1"/>
                          </a:solidFill>
                          <a:effectLst/>
                          <a:latin typeface="Arial" panose="020B0604020202020204" pitchFamily="34" charset="0"/>
                          <a:ea typeface="+mn-ea"/>
                          <a:cs typeface="+mn-cs"/>
                        </a:rPr>
                        <a:t>Person A:  </a:t>
                      </a:r>
                      <a:r>
                        <a:rPr kumimoji="0" lang="en-GB" altLang="en-US" sz="1400" b="0" i="0" u="none" strike="noStrike" kern="1200" cap="none" normalizeH="0" baseline="0" dirty="0" err="1" smtClean="0">
                          <a:ln>
                            <a:noFill/>
                          </a:ln>
                          <a:solidFill>
                            <a:schemeClr val="tx1"/>
                          </a:solidFill>
                          <a:effectLst/>
                          <a:latin typeface="Arial" panose="020B0604020202020204" pitchFamily="34" charset="0"/>
                          <a:ea typeface="+mn-ea"/>
                          <a:cs typeface="+mn-cs"/>
                        </a:rPr>
                        <a:t>Génial</a:t>
                      </a:r>
                      <a:r>
                        <a:rPr kumimoji="0" lang="en-GB" altLang="en-US" sz="1400" b="0" i="0" u="none" strike="noStrike" kern="1200" cap="none" normalizeH="0" baseline="0" dirty="0" smtClean="0">
                          <a:ln>
                            <a:noFill/>
                          </a:ln>
                          <a:solidFill>
                            <a:schemeClr val="tx1"/>
                          </a:solidFill>
                          <a:effectLst/>
                          <a:latin typeface="Arial" panose="020B0604020202020204" pitchFamily="34" charset="0"/>
                          <a:ea typeface="+mn-ea"/>
                          <a:cs typeface="+mn-cs"/>
                        </a:rPr>
                        <a:t>. </a:t>
                      </a:r>
                      <a:r>
                        <a:rPr kumimoji="0" lang="fr-FR" sz="1400" b="0" i="0" u="none" strike="noStrike" kern="1200" cap="none" normalizeH="0" baseline="0" dirty="0" smtClean="0">
                          <a:ln>
                            <a:noFill/>
                          </a:ln>
                          <a:solidFill>
                            <a:schemeClr val="tx1"/>
                          </a:solidFill>
                          <a:effectLst/>
                          <a:latin typeface="Arial" panose="020B0604020202020204" pitchFamily="34" charset="0"/>
                          <a:ea typeface="+mn-ea"/>
                          <a:cs typeface="+mn-cs"/>
                        </a:rPr>
                        <a:t>À plus tard. Au revoir…</a:t>
                      </a:r>
                      <a:endParaRPr kumimoji="0" lang="fr-FR" sz="1400" b="0" i="0" u="none" strike="noStrike" kern="1200" cap="none" normalizeH="0" baseline="0" dirty="0">
                        <a:ln>
                          <a:noFill/>
                        </a:ln>
                        <a:solidFill>
                          <a:schemeClr val="tx1"/>
                        </a:solidFill>
                        <a:effectLst/>
                        <a:latin typeface="Arial" panose="020B0604020202020204" pitchFamily="34" charset="0"/>
                        <a:ea typeface="+mn-ea"/>
                        <a:cs typeface="+mn-cs"/>
                      </a:endParaRP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1595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400" b="0" i="0" u="none" strike="noStrike" kern="1200" cap="none" normalizeH="0" baseline="0" dirty="0" smtClean="0">
                          <a:ln>
                            <a:noFill/>
                          </a:ln>
                          <a:solidFill>
                            <a:schemeClr val="tx1"/>
                          </a:solidFill>
                          <a:effectLst/>
                          <a:latin typeface="Arial" panose="020B0604020202020204" pitchFamily="34" charset="0"/>
                          <a:ea typeface="+mn-ea"/>
                          <a:cs typeface="+mn-cs"/>
                        </a:rPr>
                        <a:t>Person B: </a:t>
                      </a:r>
                      <a:r>
                        <a:rPr kumimoji="0" lang="fr-FR" sz="1400" b="0" i="0" u="none" strike="noStrike" kern="1200" cap="none" normalizeH="0" baseline="0" dirty="0" smtClean="0">
                          <a:ln>
                            <a:noFill/>
                          </a:ln>
                          <a:solidFill>
                            <a:schemeClr val="tx1"/>
                          </a:solidFill>
                          <a:effectLst/>
                          <a:latin typeface="Arial" panose="020B0604020202020204" pitchFamily="34" charset="0"/>
                          <a:ea typeface="+mn-ea"/>
                          <a:cs typeface="+mn-cs"/>
                        </a:rPr>
                        <a:t>Au revoir</a:t>
                      </a:r>
                      <a:endParaRPr kumimoji="0" lang="fr-FR" sz="1400" b="0" i="0" u="none" strike="noStrike" kern="1200" cap="none" normalizeH="0" baseline="0" dirty="0">
                        <a:ln>
                          <a:noFill/>
                        </a:ln>
                        <a:solidFill>
                          <a:schemeClr val="tx1"/>
                        </a:solidFill>
                        <a:effectLst/>
                        <a:latin typeface="Arial" panose="020B0604020202020204" pitchFamily="34" charset="0"/>
                        <a:ea typeface="+mn-ea"/>
                        <a:cs typeface="+mn-cs"/>
                      </a:endParaRP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23298275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2768600" y="4637004"/>
            <a:ext cx="3606800" cy="2030495"/>
          </a:xfrm>
          <a:prstGeom prst="rect">
            <a:avLst/>
          </a:prstGeom>
        </p:spPr>
      </p:pic>
      <p:sp>
        <p:nvSpPr>
          <p:cNvPr id="4" name="TextBox 3"/>
          <p:cNvSpPr txBox="1"/>
          <p:nvPr/>
        </p:nvSpPr>
        <p:spPr>
          <a:xfrm>
            <a:off x="215900" y="5067300"/>
            <a:ext cx="2463800" cy="1015663"/>
          </a:xfrm>
          <a:prstGeom prst="rect">
            <a:avLst/>
          </a:prstGeom>
          <a:noFill/>
        </p:spPr>
        <p:txBody>
          <a:bodyPr wrap="square" rtlCol="0">
            <a:spAutoFit/>
          </a:bodyPr>
          <a:lstStyle/>
          <a:p>
            <a:r>
              <a:rPr lang="en-GB" sz="2000" dirty="0" smtClean="0">
                <a:solidFill>
                  <a:prstClr val="black"/>
                </a:solidFill>
              </a:rPr>
              <a:t>Arrange to go out.</a:t>
            </a:r>
            <a:br>
              <a:rPr lang="en-GB" sz="2000" dirty="0" smtClean="0">
                <a:solidFill>
                  <a:prstClr val="black"/>
                </a:solidFill>
              </a:rPr>
            </a:br>
            <a:r>
              <a:rPr lang="en-GB" sz="2000" dirty="0" smtClean="0">
                <a:solidFill>
                  <a:prstClr val="black"/>
                </a:solidFill>
              </a:rPr>
              <a:t>Be either the rabbit or the sloth.</a:t>
            </a:r>
            <a:endParaRPr lang="en-GB" sz="2000" dirty="0">
              <a:solidFill>
                <a:prstClr val="black"/>
              </a:solidFill>
            </a:endParaRPr>
          </a:p>
        </p:txBody>
      </p:sp>
      <p:pic>
        <p:nvPicPr>
          <p:cNvPr id="5" name="Zootrópolis  Primer tráil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9144000" cy="3814763"/>
          </a:xfrm>
          <a:prstGeom prst="rect">
            <a:avLst/>
          </a:prstGeom>
        </p:spPr>
      </p:pic>
    </p:spTree>
    <p:extLst>
      <p:ext uri="{BB962C8B-B14F-4D97-AF65-F5344CB8AC3E}">
        <p14:creationId xmlns:p14="http://schemas.microsoft.com/office/powerpoint/2010/main" val="2185102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5"/>
                                        </p:tgtEl>
                                      </p:cBhvr>
                                    </p:cmd>
                                  </p:childTnLst>
                                </p:cTn>
                              </p:par>
                            </p:childTnLst>
                          </p:cTn>
                        </p:par>
                      </p:childTnLst>
                    </p:cTn>
                  </p:par>
                </p:childTnLst>
              </p:cTn>
              <p:nextCondLst>
                <p:cond evt="onClick" delay="0">
                  <p:tgtEl>
                    <p:spTgt spid="5"/>
                  </p:tgtEl>
                </p:cond>
              </p:nextCondLst>
            </p:seq>
            <p:video>
              <p:cMediaNode vol="80000">
                <p:cTn id="18" fill="hold" display="0">
                  <p:stCondLst>
                    <p:cond delay="indefinite"/>
                  </p:stCondLst>
                </p:cTn>
                <p:tgtEl>
                  <p:spTgt spid="5"/>
                </p:tgtEl>
              </p:cMediaNode>
            </p:video>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ChangeAspect="1"/>
          </p:cNvGraphicFramePr>
          <p:nvPr>
            <p:extLst/>
          </p:nvPr>
        </p:nvGraphicFramePr>
        <p:xfrm>
          <a:off x="362568" y="254000"/>
          <a:ext cx="3978318" cy="2984500"/>
        </p:xfrm>
        <a:graphic>
          <a:graphicData uri="http://schemas.openxmlformats.org/presentationml/2006/ole">
            <mc:AlternateContent xmlns:mc="http://schemas.openxmlformats.org/markup-compatibility/2006">
              <mc:Choice xmlns:v="urn:schemas-microsoft-com:vml" Requires="v">
                <p:oleObj spid="_x0000_s1044" name="PhotoSuite Image" r:id="rId4" imgW="24384000" imgH="18288000" progId="PhotoSuite.Image">
                  <p:embed/>
                </p:oleObj>
              </mc:Choice>
              <mc:Fallback>
                <p:oleObj name="PhotoSuite Image" r:id="rId4" imgW="24384000" imgH="18288000" progId="PhotoSuite.Imag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2568" y="254000"/>
                        <a:ext cx="3978318" cy="2984500"/>
                      </a:xfrm>
                      <a:prstGeom prst="rect">
                        <a:avLst/>
                      </a:prstGeom>
                      <a:noFill/>
                      <a:ln>
                        <a:noFill/>
                      </a:ln>
                      <a:effectLst/>
                    </p:spPr>
                  </p:pic>
                </p:oleObj>
              </mc:Fallback>
            </mc:AlternateContent>
          </a:graphicData>
        </a:graphic>
      </p:graphicFrame>
      <p:pic>
        <p:nvPicPr>
          <p:cNvPr id="3" name="Picture 4" descr="Image result for prop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39409" y="556622"/>
            <a:ext cx="3170183" cy="237707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Object 4"/>
          <p:cNvGraphicFramePr>
            <a:graphicFrameLocks noChangeAspect="1"/>
          </p:cNvGraphicFramePr>
          <p:nvPr>
            <p:extLst/>
          </p:nvPr>
        </p:nvGraphicFramePr>
        <p:xfrm>
          <a:off x="362568" y="3632961"/>
          <a:ext cx="3978318" cy="2983739"/>
        </p:xfrm>
        <a:graphic>
          <a:graphicData uri="http://schemas.openxmlformats.org/presentationml/2006/ole">
            <mc:AlternateContent xmlns:mc="http://schemas.openxmlformats.org/markup-compatibility/2006">
              <mc:Choice xmlns:v="urn:schemas-microsoft-com:vml" Requires="v">
                <p:oleObj spid="_x0000_s1045" name="PhotoSuite Image" r:id="rId7" imgW="24384000" imgH="18288000" progId="PhotoSuite.Image">
                  <p:embed/>
                </p:oleObj>
              </mc:Choice>
              <mc:Fallback>
                <p:oleObj name="PhotoSuite Image" r:id="rId7" imgW="24384000" imgH="18288000" progId="PhotoSuite.Image">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2568" y="3632961"/>
                        <a:ext cx="3978318" cy="2983739"/>
                      </a:xfrm>
                      <a:prstGeom prst="rect">
                        <a:avLst/>
                      </a:prstGeom>
                      <a:noFill/>
                      <a:ln>
                        <a:noFill/>
                      </a:ln>
                      <a:effectLst/>
                    </p:spPr>
                  </p:pic>
                </p:oleObj>
              </mc:Fallback>
            </mc:AlternateContent>
          </a:graphicData>
        </a:graphic>
      </p:graphicFrame>
      <p:pic>
        <p:nvPicPr>
          <p:cNvPr id="5" name="Picture 6" descr="Image result for sock puppets app"/>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63584" y="3632961"/>
            <a:ext cx="2099316" cy="189746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139409" y="5530421"/>
            <a:ext cx="3636291" cy="646331"/>
          </a:xfrm>
          <a:prstGeom prst="rect">
            <a:avLst/>
          </a:prstGeom>
          <a:noFill/>
        </p:spPr>
        <p:txBody>
          <a:bodyPr wrap="square" rtlCol="0">
            <a:spAutoFit/>
          </a:bodyPr>
          <a:lstStyle/>
          <a:p>
            <a:pPr algn="ctr"/>
            <a:r>
              <a:rPr lang="en-GB" sz="3600" dirty="0" smtClean="0"/>
              <a:t>Sock puppets</a:t>
            </a:r>
            <a:endParaRPr lang="en-GB" sz="3600" dirty="0"/>
          </a:p>
        </p:txBody>
      </p:sp>
    </p:spTree>
    <p:extLst>
      <p:ext uri="{BB962C8B-B14F-4D97-AF65-F5344CB8AC3E}">
        <p14:creationId xmlns:p14="http://schemas.microsoft.com/office/powerpoint/2010/main" val="31940857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947" y="1445022"/>
            <a:ext cx="7886700" cy="1325563"/>
          </a:xfrm>
        </p:spPr>
        <p:txBody>
          <a:bodyPr/>
          <a:lstStyle/>
          <a:p>
            <a:r>
              <a:rPr lang="en-GB" dirty="0" smtClean="0"/>
              <a:t>Using poetry (and other texts) </a:t>
            </a:r>
            <a:endParaRPr lang="en-GB" dirty="0"/>
          </a:p>
        </p:txBody>
      </p:sp>
      <p:sp>
        <p:nvSpPr>
          <p:cNvPr id="3" name="Content Placeholder 2"/>
          <p:cNvSpPr>
            <a:spLocks noGrp="1"/>
          </p:cNvSpPr>
          <p:nvPr>
            <p:ph idx="1"/>
          </p:nvPr>
        </p:nvSpPr>
        <p:spPr>
          <a:xfrm>
            <a:off x="257947" y="2506662"/>
            <a:ext cx="7886700" cy="4351338"/>
          </a:xfrm>
        </p:spPr>
        <p:txBody>
          <a:bodyPr/>
          <a:lstStyle/>
          <a:p>
            <a:pPr>
              <a:lnSpc>
                <a:spcPct val="200000"/>
              </a:lnSpc>
            </a:pPr>
            <a:r>
              <a:rPr lang="en-GB" dirty="0" smtClean="0"/>
              <a:t>Group recitation (with actions!)</a:t>
            </a:r>
          </a:p>
          <a:p>
            <a:pPr>
              <a:lnSpc>
                <a:spcPct val="200000"/>
              </a:lnSpc>
            </a:pPr>
            <a:r>
              <a:rPr lang="en-GB" dirty="0" smtClean="0"/>
              <a:t>Physical theatre</a:t>
            </a:r>
          </a:p>
          <a:p>
            <a:pPr>
              <a:lnSpc>
                <a:spcPct val="200000"/>
              </a:lnSpc>
            </a:pPr>
            <a:r>
              <a:rPr lang="en-GB" dirty="0" smtClean="0"/>
              <a:t>Small group performance</a:t>
            </a:r>
          </a:p>
        </p:txBody>
      </p:sp>
      <p:pic>
        <p:nvPicPr>
          <p:cNvPr id="4" name="Picture 6" descr="Related image"/>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01547" y="3518278"/>
            <a:ext cx="1458232" cy="972155"/>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descr="Image result for miming clip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59779" y="4325768"/>
            <a:ext cx="1618904" cy="1681978"/>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Image result for charades clipart"/>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76305" y="2371725"/>
            <a:ext cx="1248830" cy="1339527"/>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ular Callout 7"/>
          <p:cNvSpPr/>
          <p:nvPr/>
        </p:nvSpPr>
        <p:spPr>
          <a:xfrm>
            <a:off x="5231026" y="89265"/>
            <a:ext cx="3674077" cy="1619679"/>
          </a:xfrm>
          <a:prstGeom prst="wedgeRoundRectCallou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000" dirty="0" smtClean="0"/>
              <a:t>It’s more important to maximise the amount of talking time for all students than it is to hear every student answer individually.</a:t>
            </a:r>
            <a:endParaRPr lang="en-GB" sz="2000" dirty="0"/>
          </a:p>
        </p:txBody>
      </p:sp>
    </p:spTree>
    <p:extLst>
      <p:ext uri="{BB962C8B-B14F-4D97-AF65-F5344CB8AC3E}">
        <p14:creationId xmlns:p14="http://schemas.microsoft.com/office/powerpoint/2010/main" val="559759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125191" y="6396335"/>
            <a:ext cx="6172201" cy="461665"/>
          </a:xfrm>
          <a:prstGeom prst="rect">
            <a:avLst/>
          </a:prstGeom>
        </p:spPr>
        <p:txBody>
          <a:bodyPr wrap="square">
            <a:spAutoFit/>
          </a:bodyPr>
          <a:lstStyle/>
          <a:p>
            <a:r>
              <a:rPr lang="es-ES" sz="2400" dirty="0" smtClean="0">
                <a:solidFill>
                  <a:prstClr val="black"/>
                </a:solidFill>
              </a:rPr>
              <a:t>Enrique </a:t>
            </a:r>
            <a:r>
              <a:rPr lang="es-ES" sz="2400" dirty="0">
                <a:solidFill>
                  <a:prstClr val="black"/>
                </a:solidFill>
              </a:rPr>
              <a:t>Fierro (1942-). Poeta </a:t>
            </a:r>
            <a:r>
              <a:rPr lang="es-ES" sz="2400" dirty="0" smtClean="0">
                <a:solidFill>
                  <a:prstClr val="black"/>
                </a:solidFill>
              </a:rPr>
              <a:t>uruguayo</a:t>
            </a:r>
            <a:endParaRPr lang="es-ES" sz="2400" dirty="0">
              <a:solidFill>
                <a:prstClr val="black"/>
              </a:solidFill>
            </a:endParaRPr>
          </a:p>
        </p:txBody>
      </p:sp>
      <p:sp>
        <p:nvSpPr>
          <p:cNvPr id="4" name="Rectangle 3"/>
          <p:cNvSpPr/>
          <p:nvPr/>
        </p:nvSpPr>
        <p:spPr>
          <a:xfrm>
            <a:off x="218209" y="114300"/>
            <a:ext cx="4572000" cy="6817251"/>
          </a:xfrm>
          <a:prstGeom prst="rect">
            <a:avLst/>
          </a:prstGeom>
        </p:spPr>
        <p:txBody>
          <a:bodyPr>
            <a:spAutoFit/>
          </a:bodyPr>
          <a:lstStyle/>
          <a:p>
            <a:r>
              <a:rPr lang="es-ES" sz="2300" dirty="0">
                <a:solidFill>
                  <a:prstClr val="black"/>
                </a:solidFill>
              </a:rPr>
              <a:t>Quiero ver una vaca</a:t>
            </a:r>
          </a:p>
          <a:p>
            <a:r>
              <a:rPr lang="es-ES" sz="2300" dirty="0">
                <a:solidFill>
                  <a:prstClr val="black"/>
                </a:solidFill>
              </a:rPr>
              <a:t>Quiero ver una vaca colorada</a:t>
            </a:r>
          </a:p>
          <a:p>
            <a:r>
              <a:rPr lang="es-ES" sz="2300" dirty="0">
                <a:solidFill>
                  <a:prstClr val="black"/>
                </a:solidFill>
              </a:rPr>
              <a:t>Quiero ver una vaca colorada</a:t>
            </a:r>
          </a:p>
          <a:p>
            <a:r>
              <a:rPr lang="es-ES" sz="2300" dirty="0">
                <a:solidFill>
                  <a:prstClr val="black"/>
                </a:solidFill>
              </a:rPr>
              <a:t>A las tres de la tarde</a:t>
            </a:r>
          </a:p>
          <a:p>
            <a:endParaRPr lang="es-ES" sz="2300" dirty="0">
              <a:solidFill>
                <a:prstClr val="black"/>
              </a:solidFill>
            </a:endParaRPr>
          </a:p>
          <a:p>
            <a:r>
              <a:rPr lang="es-ES" sz="2300" dirty="0">
                <a:solidFill>
                  <a:prstClr val="black"/>
                </a:solidFill>
              </a:rPr>
              <a:t>Quiero ver una vaca colorada</a:t>
            </a:r>
          </a:p>
          <a:p>
            <a:r>
              <a:rPr lang="es-ES" sz="2300" dirty="0">
                <a:solidFill>
                  <a:prstClr val="black"/>
                </a:solidFill>
              </a:rPr>
              <a:t>A las tres de la tarde</a:t>
            </a:r>
          </a:p>
          <a:p>
            <a:r>
              <a:rPr lang="es-ES" sz="2300" dirty="0">
                <a:solidFill>
                  <a:prstClr val="black"/>
                </a:solidFill>
              </a:rPr>
              <a:t>De un día de febrero</a:t>
            </a:r>
          </a:p>
          <a:p>
            <a:endParaRPr lang="es-ES" sz="2300" dirty="0">
              <a:solidFill>
                <a:prstClr val="black"/>
              </a:solidFill>
            </a:endParaRPr>
          </a:p>
          <a:p>
            <a:r>
              <a:rPr lang="es-ES" sz="2300" dirty="0">
                <a:solidFill>
                  <a:prstClr val="black"/>
                </a:solidFill>
              </a:rPr>
              <a:t>Quiero ver una vaca colorada</a:t>
            </a:r>
          </a:p>
          <a:p>
            <a:r>
              <a:rPr lang="es-ES" sz="2300" dirty="0">
                <a:solidFill>
                  <a:prstClr val="black"/>
                </a:solidFill>
              </a:rPr>
              <a:t>A las tres de la tarde</a:t>
            </a:r>
          </a:p>
          <a:p>
            <a:r>
              <a:rPr lang="es-ES" sz="2300" dirty="0">
                <a:solidFill>
                  <a:prstClr val="black"/>
                </a:solidFill>
              </a:rPr>
              <a:t>De un día de febrero</a:t>
            </a:r>
          </a:p>
          <a:p>
            <a:r>
              <a:rPr lang="es-ES" sz="2300" dirty="0">
                <a:solidFill>
                  <a:prstClr val="black"/>
                </a:solidFill>
              </a:rPr>
              <a:t>En un campo verde</a:t>
            </a:r>
          </a:p>
          <a:p>
            <a:endParaRPr lang="es-ES" sz="2300" dirty="0">
              <a:solidFill>
                <a:prstClr val="black"/>
              </a:solidFill>
            </a:endParaRPr>
          </a:p>
          <a:p>
            <a:r>
              <a:rPr lang="es-ES" sz="2300" dirty="0">
                <a:solidFill>
                  <a:prstClr val="black"/>
                </a:solidFill>
              </a:rPr>
              <a:t>Quiero ver una vaca colorada</a:t>
            </a:r>
          </a:p>
          <a:p>
            <a:r>
              <a:rPr lang="es-ES" sz="2300" dirty="0">
                <a:solidFill>
                  <a:prstClr val="black"/>
                </a:solidFill>
              </a:rPr>
              <a:t>A las tres de la tarde</a:t>
            </a:r>
          </a:p>
          <a:p>
            <a:r>
              <a:rPr lang="es-ES" sz="2300" dirty="0">
                <a:solidFill>
                  <a:prstClr val="black"/>
                </a:solidFill>
              </a:rPr>
              <a:t>De un día de febrero</a:t>
            </a:r>
          </a:p>
          <a:p>
            <a:r>
              <a:rPr lang="es-ES" sz="2300" dirty="0">
                <a:solidFill>
                  <a:prstClr val="black"/>
                </a:solidFill>
              </a:rPr>
              <a:t>En un campo verde</a:t>
            </a:r>
          </a:p>
          <a:p>
            <a:r>
              <a:rPr lang="es-ES" sz="2300" dirty="0">
                <a:solidFill>
                  <a:prstClr val="black"/>
                </a:solidFill>
              </a:rPr>
              <a:t>O amarillo </a:t>
            </a:r>
            <a:endParaRPr lang="en-GB" sz="2300" dirty="0">
              <a:solidFill>
                <a:prstClr val="black"/>
              </a:solidFill>
            </a:endParaRPr>
          </a:p>
        </p:txBody>
      </p:sp>
      <p:pic>
        <p:nvPicPr>
          <p:cNvPr id="6" name="Picture 5"/>
          <p:cNvPicPr>
            <a:picLocks noChangeAspect="1"/>
          </p:cNvPicPr>
          <p:nvPr/>
        </p:nvPicPr>
        <p:blipFill>
          <a:blip r:embed="rId3"/>
          <a:stretch>
            <a:fillRect/>
          </a:stretch>
        </p:blipFill>
        <p:spPr>
          <a:xfrm>
            <a:off x="4477429" y="114300"/>
            <a:ext cx="2145323" cy="1608992"/>
          </a:xfrm>
          <a:prstGeom prst="rect">
            <a:avLst/>
          </a:prstGeom>
        </p:spPr>
      </p:pic>
      <p:pic>
        <p:nvPicPr>
          <p:cNvPr id="7" name="Picture 6"/>
          <p:cNvPicPr>
            <a:picLocks noChangeAspect="1"/>
          </p:cNvPicPr>
          <p:nvPr/>
        </p:nvPicPr>
        <p:blipFill>
          <a:blip r:embed="rId4"/>
          <a:stretch>
            <a:fillRect/>
          </a:stretch>
        </p:blipFill>
        <p:spPr>
          <a:xfrm>
            <a:off x="5088340" y="1811998"/>
            <a:ext cx="3375314" cy="2247815"/>
          </a:xfrm>
          <a:prstGeom prst="rect">
            <a:avLst/>
          </a:prstGeom>
        </p:spPr>
      </p:pic>
      <p:pic>
        <p:nvPicPr>
          <p:cNvPr id="8" name="Picture 7"/>
          <p:cNvPicPr>
            <a:picLocks noChangeAspect="1"/>
          </p:cNvPicPr>
          <p:nvPr/>
        </p:nvPicPr>
        <p:blipFill>
          <a:blip r:embed="rId5"/>
          <a:stretch>
            <a:fillRect/>
          </a:stretch>
        </p:blipFill>
        <p:spPr>
          <a:xfrm>
            <a:off x="6863032" y="105509"/>
            <a:ext cx="2157046" cy="1617784"/>
          </a:xfrm>
          <a:prstGeom prst="rect">
            <a:avLst/>
          </a:prstGeom>
        </p:spPr>
      </p:pic>
      <p:pic>
        <p:nvPicPr>
          <p:cNvPr id="9" name="Picture 8"/>
          <p:cNvPicPr>
            <a:picLocks noChangeAspect="1"/>
          </p:cNvPicPr>
          <p:nvPr/>
        </p:nvPicPr>
        <p:blipFill>
          <a:blip r:embed="rId6"/>
          <a:stretch>
            <a:fillRect/>
          </a:stretch>
        </p:blipFill>
        <p:spPr>
          <a:xfrm>
            <a:off x="6747133" y="4186535"/>
            <a:ext cx="2066925" cy="2209800"/>
          </a:xfrm>
          <a:prstGeom prst="rect">
            <a:avLst/>
          </a:prstGeom>
        </p:spPr>
      </p:pic>
    </p:spTree>
    <p:extLst>
      <p:ext uri="{BB962C8B-B14F-4D97-AF65-F5344CB8AC3E}">
        <p14:creationId xmlns:p14="http://schemas.microsoft.com/office/powerpoint/2010/main" val="18826916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8209" y="114300"/>
            <a:ext cx="4572000" cy="6817251"/>
          </a:xfrm>
          <a:prstGeom prst="rect">
            <a:avLst/>
          </a:prstGeom>
        </p:spPr>
        <p:txBody>
          <a:bodyPr>
            <a:spAutoFit/>
          </a:bodyPr>
          <a:lstStyle/>
          <a:p>
            <a:r>
              <a:rPr lang="es-ES" sz="2300" dirty="0">
                <a:solidFill>
                  <a:prstClr val="black"/>
                </a:solidFill>
              </a:rPr>
              <a:t>Quiero ver una vaca</a:t>
            </a:r>
          </a:p>
          <a:p>
            <a:r>
              <a:rPr lang="es-ES" sz="2300" dirty="0">
                <a:solidFill>
                  <a:prstClr val="black"/>
                </a:solidFill>
              </a:rPr>
              <a:t>Quiero ver una vaca colorada</a:t>
            </a:r>
          </a:p>
          <a:p>
            <a:r>
              <a:rPr lang="es-ES" sz="2300" dirty="0">
                <a:solidFill>
                  <a:prstClr val="black"/>
                </a:solidFill>
              </a:rPr>
              <a:t>Quiero ver una vaca colorada</a:t>
            </a:r>
          </a:p>
          <a:p>
            <a:r>
              <a:rPr lang="es-ES" sz="2300" dirty="0">
                <a:solidFill>
                  <a:prstClr val="black"/>
                </a:solidFill>
              </a:rPr>
              <a:t>A las tres de la tarde</a:t>
            </a:r>
          </a:p>
          <a:p>
            <a:endParaRPr lang="es-ES" sz="2300" dirty="0">
              <a:solidFill>
                <a:prstClr val="black"/>
              </a:solidFill>
            </a:endParaRPr>
          </a:p>
          <a:p>
            <a:r>
              <a:rPr lang="es-ES" sz="2300" dirty="0">
                <a:solidFill>
                  <a:prstClr val="black"/>
                </a:solidFill>
              </a:rPr>
              <a:t>Quiero ver una vaca colorada</a:t>
            </a:r>
          </a:p>
          <a:p>
            <a:r>
              <a:rPr lang="es-ES" sz="2300" dirty="0">
                <a:solidFill>
                  <a:prstClr val="black"/>
                </a:solidFill>
              </a:rPr>
              <a:t>A las tres de la tarde</a:t>
            </a:r>
          </a:p>
          <a:p>
            <a:r>
              <a:rPr lang="es-ES" sz="2300" dirty="0">
                <a:solidFill>
                  <a:prstClr val="black"/>
                </a:solidFill>
              </a:rPr>
              <a:t>De un día de febrero</a:t>
            </a:r>
          </a:p>
          <a:p>
            <a:endParaRPr lang="es-ES" sz="2300" dirty="0">
              <a:solidFill>
                <a:prstClr val="black"/>
              </a:solidFill>
            </a:endParaRPr>
          </a:p>
          <a:p>
            <a:r>
              <a:rPr lang="es-ES" sz="2300" dirty="0">
                <a:solidFill>
                  <a:prstClr val="black"/>
                </a:solidFill>
              </a:rPr>
              <a:t>Quiero ver una vaca colorada</a:t>
            </a:r>
          </a:p>
          <a:p>
            <a:r>
              <a:rPr lang="es-ES" sz="2300" dirty="0">
                <a:solidFill>
                  <a:prstClr val="black"/>
                </a:solidFill>
              </a:rPr>
              <a:t>A las tres de la tarde</a:t>
            </a:r>
          </a:p>
          <a:p>
            <a:r>
              <a:rPr lang="es-ES" sz="2300" dirty="0">
                <a:solidFill>
                  <a:prstClr val="black"/>
                </a:solidFill>
              </a:rPr>
              <a:t>De un día de febrero</a:t>
            </a:r>
          </a:p>
          <a:p>
            <a:r>
              <a:rPr lang="es-ES" sz="2300" dirty="0">
                <a:solidFill>
                  <a:prstClr val="black"/>
                </a:solidFill>
              </a:rPr>
              <a:t>En un campo verde</a:t>
            </a:r>
          </a:p>
          <a:p>
            <a:endParaRPr lang="es-ES" sz="2300" dirty="0">
              <a:solidFill>
                <a:prstClr val="black"/>
              </a:solidFill>
            </a:endParaRPr>
          </a:p>
          <a:p>
            <a:r>
              <a:rPr lang="es-ES" sz="2300" dirty="0">
                <a:solidFill>
                  <a:prstClr val="black"/>
                </a:solidFill>
              </a:rPr>
              <a:t>Quiero ver una vaca colorada</a:t>
            </a:r>
          </a:p>
          <a:p>
            <a:r>
              <a:rPr lang="es-ES" sz="2300" dirty="0">
                <a:solidFill>
                  <a:prstClr val="black"/>
                </a:solidFill>
              </a:rPr>
              <a:t>A las tres de la tarde</a:t>
            </a:r>
          </a:p>
          <a:p>
            <a:r>
              <a:rPr lang="es-ES" sz="2300" dirty="0">
                <a:solidFill>
                  <a:prstClr val="black"/>
                </a:solidFill>
              </a:rPr>
              <a:t>De un día de febrero</a:t>
            </a:r>
          </a:p>
          <a:p>
            <a:r>
              <a:rPr lang="es-ES" sz="2300" dirty="0">
                <a:solidFill>
                  <a:prstClr val="black"/>
                </a:solidFill>
              </a:rPr>
              <a:t>En un campo verde</a:t>
            </a:r>
          </a:p>
          <a:p>
            <a:r>
              <a:rPr lang="es-ES" sz="2300" dirty="0">
                <a:solidFill>
                  <a:prstClr val="black"/>
                </a:solidFill>
              </a:rPr>
              <a:t>O amarillo </a:t>
            </a:r>
            <a:endParaRPr lang="en-GB" sz="2300" dirty="0">
              <a:solidFill>
                <a:prstClr val="black"/>
              </a:solidFill>
            </a:endParaRPr>
          </a:p>
        </p:txBody>
      </p:sp>
      <p:grpSp>
        <p:nvGrpSpPr>
          <p:cNvPr id="10" name="Group 9"/>
          <p:cNvGrpSpPr/>
          <p:nvPr/>
        </p:nvGrpSpPr>
        <p:grpSpPr>
          <a:xfrm>
            <a:off x="4314506" y="40544"/>
            <a:ext cx="515905" cy="478824"/>
            <a:chOff x="4314506" y="40544"/>
            <a:chExt cx="515905" cy="478824"/>
          </a:xfrm>
        </p:grpSpPr>
        <p:pic>
          <p:nvPicPr>
            <p:cNvPr id="1030" name="Picture 6" descr="Image result for heart clip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4506" y="40544"/>
              <a:ext cx="515905" cy="47882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key clip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0777" y="107290"/>
              <a:ext cx="465372" cy="225705"/>
            </a:xfrm>
            <a:prstGeom prst="rect">
              <a:avLst/>
            </a:prstGeom>
            <a:noFill/>
            <a:extLst>
              <a:ext uri="{909E8E84-426E-40DD-AFC4-6F175D3DCCD1}">
                <a14:hiddenFill xmlns:a14="http://schemas.microsoft.com/office/drawing/2010/main">
                  <a:solidFill>
                    <a:srgbClr val="FFFFFF"/>
                  </a:solidFill>
                </a14:hiddenFill>
              </a:ext>
            </a:extLst>
          </p:spPr>
        </p:pic>
      </p:grpSp>
      <p:pic>
        <p:nvPicPr>
          <p:cNvPr id="1032" name="Picture 8" descr="Image result for see clipart"/>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67415" y="0"/>
            <a:ext cx="593124" cy="59312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www.clker.com/cliparts/a/0/e/1/1216139760278927551lemmling_Cartoon_cow.svg.h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90127" y="107290"/>
            <a:ext cx="407658" cy="46170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www.clker.com/cliparts/P/9/4/D/e/2/blue-cow-hi.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90127" y="636428"/>
            <a:ext cx="415568" cy="46226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Image result for see clipart"/>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67415" y="503845"/>
            <a:ext cx="593124" cy="59312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Image result for see clipart"/>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67415" y="994408"/>
            <a:ext cx="593124" cy="59312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4" descr="http://www.clker.com/cliparts/P/9/4/D/e/2/blue-cow-hi.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86172" y="1125270"/>
            <a:ext cx="415568" cy="462262"/>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p:cNvGrpSpPr/>
          <p:nvPr/>
        </p:nvGrpSpPr>
        <p:grpSpPr>
          <a:xfrm>
            <a:off x="4321922" y="572303"/>
            <a:ext cx="515905" cy="478824"/>
            <a:chOff x="4314506" y="40544"/>
            <a:chExt cx="515905" cy="478824"/>
          </a:xfrm>
        </p:grpSpPr>
        <p:pic>
          <p:nvPicPr>
            <p:cNvPr id="26" name="Picture 6" descr="Image result for heart clip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4506" y="40544"/>
              <a:ext cx="515905" cy="47882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Image result for key clip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0777" y="107290"/>
              <a:ext cx="465372" cy="22570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p:cNvGrpSpPr/>
          <p:nvPr/>
        </p:nvGrpSpPr>
        <p:grpSpPr>
          <a:xfrm>
            <a:off x="4325877" y="1096969"/>
            <a:ext cx="515905" cy="478824"/>
            <a:chOff x="4314506" y="40544"/>
            <a:chExt cx="515905" cy="478824"/>
          </a:xfrm>
        </p:grpSpPr>
        <p:pic>
          <p:nvPicPr>
            <p:cNvPr id="29" name="Picture 6" descr="Image result for heart clip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4506" y="40544"/>
              <a:ext cx="515905" cy="47882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Image result for key clip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0777" y="107290"/>
              <a:ext cx="465372" cy="225705"/>
            </a:xfrm>
            <a:prstGeom prst="rect">
              <a:avLst/>
            </a:prstGeom>
            <a:noFill/>
            <a:extLst>
              <a:ext uri="{909E8E84-426E-40DD-AFC4-6F175D3DCCD1}">
                <a14:hiddenFill xmlns:a14="http://schemas.microsoft.com/office/drawing/2010/main">
                  <a:solidFill>
                    <a:srgbClr val="FFFFFF"/>
                  </a:solidFill>
                </a14:hiddenFill>
              </a:ext>
            </a:extLst>
          </p:spPr>
        </p:pic>
      </p:grpSp>
      <p:pic>
        <p:nvPicPr>
          <p:cNvPr id="1040" name="Picture 16" descr="Image result for 3 o clock clip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54388" y="2231194"/>
            <a:ext cx="519708" cy="54491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mage result for day clipar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1206686">
            <a:off x="4270501" y="2780294"/>
            <a:ext cx="487482" cy="48748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5" descr="j007883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67415" y="2778766"/>
            <a:ext cx="663575"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 name="Picture 20" descr="Image result for green field clipar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670741" y="4427195"/>
            <a:ext cx="1049766" cy="590493"/>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Image result for yellow clipar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411552" y="6308962"/>
            <a:ext cx="655598" cy="62039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6" descr="Image result for 3 o clock clip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32854" y="1315077"/>
            <a:ext cx="519708" cy="544910"/>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Group 37"/>
          <p:cNvGrpSpPr/>
          <p:nvPr/>
        </p:nvGrpSpPr>
        <p:grpSpPr>
          <a:xfrm>
            <a:off x="4268311" y="1767464"/>
            <a:ext cx="515905" cy="478824"/>
            <a:chOff x="4314506" y="40544"/>
            <a:chExt cx="515905" cy="478824"/>
          </a:xfrm>
        </p:grpSpPr>
        <p:pic>
          <p:nvPicPr>
            <p:cNvPr id="39" name="Picture 6" descr="Image result for heart clip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4506" y="40544"/>
              <a:ext cx="515905" cy="47882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Image result for key clip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0777" y="107290"/>
              <a:ext cx="465372" cy="225705"/>
            </a:xfrm>
            <a:prstGeom prst="rect">
              <a:avLst/>
            </a:prstGeom>
            <a:noFill/>
            <a:extLst>
              <a:ext uri="{909E8E84-426E-40DD-AFC4-6F175D3DCCD1}">
                <a14:hiddenFill xmlns:a14="http://schemas.microsoft.com/office/drawing/2010/main">
                  <a:solidFill>
                    <a:srgbClr val="FFFFFF"/>
                  </a:solidFill>
                </a14:hiddenFill>
              </a:ext>
            </a:extLst>
          </p:spPr>
        </p:pic>
      </p:grpSp>
      <p:pic>
        <p:nvPicPr>
          <p:cNvPr id="41" name="Picture 8" descr="Image result for see clipart"/>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79004" y="1661510"/>
            <a:ext cx="593124" cy="59312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4" descr="http://www.clker.com/cliparts/P/9/4/D/e/2/blue-cow-hi.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10895" y="1775745"/>
            <a:ext cx="415568" cy="462262"/>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Group 42"/>
          <p:cNvGrpSpPr/>
          <p:nvPr/>
        </p:nvGrpSpPr>
        <p:grpSpPr>
          <a:xfrm>
            <a:off x="4254388" y="3283513"/>
            <a:ext cx="515905" cy="478824"/>
            <a:chOff x="4314506" y="40544"/>
            <a:chExt cx="515905" cy="478824"/>
          </a:xfrm>
        </p:grpSpPr>
        <p:pic>
          <p:nvPicPr>
            <p:cNvPr id="44" name="Picture 6" descr="Image result for heart clip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4506" y="40544"/>
              <a:ext cx="515905" cy="47882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Image result for key clip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0777" y="107290"/>
              <a:ext cx="465372" cy="225705"/>
            </a:xfrm>
            <a:prstGeom prst="rect">
              <a:avLst/>
            </a:prstGeom>
            <a:noFill/>
            <a:extLst>
              <a:ext uri="{909E8E84-426E-40DD-AFC4-6F175D3DCCD1}">
                <a14:hiddenFill xmlns:a14="http://schemas.microsoft.com/office/drawing/2010/main">
                  <a:solidFill>
                    <a:srgbClr val="FFFFFF"/>
                  </a:solidFill>
                </a14:hiddenFill>
              </a:ext>
            </a:extLst>
          </p:spPr>
        </p:pic>
      </p:grpSp>
      <p:pic>
        <p:nvPicPr>
          <p:cNvPr id="46" name="Picture 8" descr="Image result for see clipart"/>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48548" y="3210483"/>
            <a:ext cx="593124" cy="59312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4" descr="http://www.clker.com/cliparts/P/9/4/D/e/2/blue-cow-hi.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10895" y="3312749"/>
            <a:ext cx="415568" cy="46226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6" descr="Image result for 3 o clock clip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30499" y="3756726"/>
            <a:ext cx="519708" cy="54491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8" descr="Image result for day clipar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1206686">
            <a:off x="4723673" y="4011168"/>
            <a:ext cx="487482" cy="48748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5" descr="j007883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41674" y="4055902"/>
            <a:ext cx="663575"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 name="Group 50"/>
          <p:cNvGrpSpPr/>
          <p:nvPr/>
        </p:nvGrpSpPr>
        <p:grpSpPr>
          <a:xfrm>
            <a:off x="4173971" y="4978807"/>
            <a:ext cx="515905" cy="478824"/>
            <a:chOff x="4314506" y="40544"/>
            <a:chExt cx="515905" cy="478824"/>
          </a:xfrm>
        </p:grpSpPr>
        <p:pic>
          <p:nvPicPr>
            <p:cNvPr id="52" name="Picture 6" descr="Image result for heart clip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4506" y="40544"/>
              <a:ext cx="515905" cy="478824"/>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Image result for key clip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0777" y="107290"/>
              <a:ext cx="465372" cy="225705"/>
            </a:xfrm>
            <a:prstGeom prst="rect">
              <a:avLst/>
            </a:prstGeom>
            <a:noFill/>
            <a:extLst>
              <a:ext uri="{909E8E84-426E-40DD-AFC4-6F175D3DCCD1}">
                <a14:hiddenFill xmlns:a14="http://schemas.microsoft.com/office/drawing/2010/main">
                  <a:solidFill>
                    <a:srgbClr val="FFFFFF"/>
                  </a:solidFill>
                </a14:hiddenFill>
              </a:ext>
            </a:extLst>
          </p:spPr>
        </p:pic>
      </p:grpSp>
      <p:pic>
        <p:nvPicPr>
          <p:cNvPr id="54" name="Picture 8" descr="Image result for see clipart"/>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77496" y="4827392"/>
            <a:ext cx="593124" cy="59312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4" descr="http://www.clker.com/cliparts/P/9/4/D/e/2/blue-cow-hi.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58240" y="4927274"/>
            <a:ext cx="415568" cy="462262"/>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6" descr="Image result for 3 o clock clip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43207" y="5338004"/>
            <a:ext cx="519708" cy="54491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8" descr="Image result for day clipar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1206686">
            <a:off x="4320891" y="5645782"/>
            <a:ext cx="487482" cy="487482"/>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5" descr="j007883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879004" y="5637645"/>
            <a:ext cx="663575"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20" descr="Image result for green field clipar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118723" y="5936707"/>
            <a:ext cx="1049766" cy="590493"/>
          </a:xfrm>
          <a:prstGeom prst="rect">
            <a:avLst/>
          </a:prstGeom>
          <a:noFill/>
          <a:extLst>
            <a:ext uri="{909E8E84-426E-40DD-AFC4-6F175D3DCCD1}">
              <a14:hiddenFill xmlns:a14="http://schemas.microsoft.com/office/drawing/2010/main">
                <a:solidFill>
                  <a:srgbClr val="FFFFFF"/>
                </a:solidFill>
              </a14:hiddenFill>
            </a:ext>
          </a:extLst>
        </p:spPr>
      </p:pic>
      <p:sp>
        <p:nvSpPr>
          <p:cNvPr id="60" name="Rectangle 59"/>
          <p:cNvSpPr/>
          <p:nvPr/>
        </p:nvSpPr>
        <p:spPr>
          <a:xfrm>
            <a:off x="7365733" y="-28897"/>
            <a:ext cx="2766683" cy="1475404"/>
          </a:xfrm>
          <a:prstGeom prst="rect">
            <a:avLst/>
          </a:prstGeom>
        </p:spPr>
        <p:txBody>
          <a:bodyPr wrap="square">
            <a:spAutoFit/>
          </a:bodyPr>
          <a:lstStyle/>
          <a:p>
            <a:pPr>
              <a:lnSpc>
                <a:spcPct val="107000"/>
              </a:lnSpc>
              <a:spcAft>
                <a:spcPts val="800"/>
              </a:spcAft>
            </a:pP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Usar </a:t>
            </a: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para </a:t>
            </a: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comunicarse</a:t>
            </a:r>
            <a:b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Producir de memoria</a:t>
            </a: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r>
            <a:b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Producir con ayuda</a:t>
            </a: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r>
            <a:b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b="1" u="sng" dirty="0">
                <a:solidFill>
                  <a:prstClr val="black"/>
                </a:solidFill>
                <a:latin typeface="Calibri" panose="020F0502020204030204" pitchFamily="34" charset="0"/>
                <a:ea typeface="Calibri" panose="020F0502020204030204" pitchFamily="34" charset="0"/>
                <a:cs typeface="Times New Roman" panose="02020603050405020304" pitchFamily="18" charset="0"/>
              </a:rPr>
              <a:t>Pronunciar</a:t>
            </a: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r>
            <a:b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b="1" u="sng" dirty="0">
                <a:solidFill>
                  <a:prstClr val="black"/>
                </a:solidFill>
                <a:latin typeface="Calibri" panose="020F0502020204030204" pitchFamily="34" charset="0"/>
                <a:ea typeface="Calibri" panose="020F0502020204030204" pitchFamily="34" charset="0"/>
                <a:cs typeface="Times New Roman" panose="02020603050405020304" pitchFamily="18" charset="0"/>
              </a:rPr>
              <a:t>Comprender</a:t>
            </a:r>
            <a:br>
              <a:rPr lang="es-ES" sz="1400" b="1" u="sng" dirty="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b="1" u="sng" dirty="0">
                <a:solidFill>
                  <a:prstClr val="black"/>
                </a:solidFill>
                <a:latin typeface="Calibri" panose="020F0502020204030204" pitchFamily="34" charset="0"/>
                <a:ea typeface="Calibri" panose="020F0502020204030204" pitchFamily="34" charset="0"/>
                <a:cs typeface="Times New Roman" panose="02020603050405020304" pitchFamily="18" charset="0"/>
              </a:rPr>
              <a:t>Reconocer</a:t>
            </a:r>
            <a:endParaRPr lang="en-GB" sz="1400" b="1" u="sng"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61" name="Picture 60"/>
          <p:cNvPicPr>
            <a:picLocks noChangeAspect="1"/>
          </p:cNvPicPr>
          <p:nvPr/>
        </p:nvPicPr>
        <p:blipFill>
          <a:blip r:embed="rId13">
            <a:duotone>
              <a:prstClr val="black"/>
              <a:srgbClr val="33CCCC">
                <a:tint val="45000"/>
                <a:satMod val="400000"/>
              </a:srgbClr>
            </a:duotone>
            <a:extLst>
              <a:ext uri="{28A0092B-C50C-407E-A947-70E740481C1C}">
                <a14:useLocalDpi xmlns:a14="http://schemas.microsoft.com/office/drawing/2010/main" val="0"/>
              </a:ext>
            </a:extLst>
          </a:blip>
          <a:stretch>
            <a:fillRect/>
          </a:stretch>
        </p:blipFill>
        <p:spPr>
          <a:xfrm>
            <a:off x="6560245" y="50016"/>
            <a:ext cx="1261504" cy="1261506"/>
          </a:xfrm>
          <a:prstGeom prst="rect">
            <a:avLst/>
          </a:prstGeom>
        </p:spPr>
      </p:pic>
    </p:spTree>
    <p:extLst>
      <p:ext uri="{BB962C8B-B14F-4D97-AF65-F5344CB8AC3E}">
        <p14:creationId xmlns:p14="http://schemas.microsoft.com/office/powerpoint/2010/main" val="2441844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2"/>
                                        </p:tgtEl>
                                        <p:attrNameLst>
                                          <p:attrName>style.visibility</p:attrName>
                                        </p:attrNameLst>
                                      </p:cBhvr>
                                      <p:to>
                                        <p:strVal val="visible"/>
                                      </p:to>
                                    </p:set>
                                    <p:animEffect transition="in" filter="fade">
                                      <p:cBhvr>
                                        <p:cTn id="12" dur="500"/>
                                        <p:tgtEl>
                                          <p:spTgt spid="10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36"/>
                                        </p:tgtEl>
                                        <p:attrNameLst>
                                          <p:attrName>style.visibility</p:attrName>
                                        </p:attrNameLst>
                                      </p:cBhvr>
                                      <p:to>
                                        <p:strVal val="visible"/>
                                      </p:to>
                                    </p:set>
                                    <p:animEffect transition="in" filter="fade">
                                      <p:cBhvr>
                                        <p:cTn id="17" dur="500"/>
                                        <p:tgtEl>
                                          <p:spTgt spid="10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38"/>
                                        </p:tgtEl>
                                        <p:attrNameLst>
                                          <p:attrName>style.visibility</p:attrName>
                                        </p:attrNameLst>
                                      </p:cBhvr>
                                      <p:to>
                                        <p:strVal val="visible"/>
                                      </p:to>
                                    </p:set>
                                    <p:animEffect transition="in" filter="fade">
                                      <p:cBhvr>
                                        <p:cTn id="32" dur="500"/>
                                        <p:tgtEl>
                                          <p:spTgt spid="103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fade">
                                      <p:cBhvr>
                                        <p:cTn id="52" dur="500"/>
                                        <p:tgtEl>
                                          <p:spTgt spid="3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fade">
                                      <p:cBhvr>
                                        <p:cTn id="57" dur="500"/>
                                        <p:tgtEl>
                                          <p:spTgt spid="3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1"/>
                                        </p:tgtEl>
                                        <p:attrNameLst>
                                          <p:attrName>style.visibility</p:attrName>
                                        </p:attrNameLst>
                                      </p:cBhvr>
                                      <p:to>
                                        <p:strVal val="visible"/>
                                      </p:to>
                                    </p:set>
                                    <p:animEffect transition="in" filter="fade">
                                      <p:cBhvr>
                                        <p:cTn id="62" dur="500"/>
                                        <p:tgtEl>
                                          <p:spTgt spid="4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fade">
                                      <p:cBhvr>
                                        <p:cTn id="67" dur="500"/>
                                        <p:tgtEl>
                                          <p:spTgt spid="4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040"/>
                                        </p:tgtEl>
                                        <p:attrNameLst>
                                          <p:attrName>style.visibility</p:attrName>
                                        </p:attrNameLst>
                                      </p:cBhvr>
                                      <p:to>
                                        <p:strVal val="visible"/>
                                      </p:to>
                                    </p:set>
                                    <p:animEffect transition="in" filter="fade">
                                      <p:cBhvr>
                                        <p:cTn id="72" dur="500"/>
                                        <p:tgtEl>
                                          <p:spTgt spid="1040"/>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042"/>
                                        </p:tgtEl>
                                        <p:attrNameLst>
                                          <p:attrName>style.visibility</p:attrName>
                                        </p:attrNameLst>
                                      </p:cBhvr>
                                      <p:to>
                                        <p:strVal val="visible"/>
                                      </p:to>
                                    </p:set>
                                    <p:animEffect transition="in" filter="fade">
                                      <p:cBhvr>
                                        <p:cTn id="77" dur="500"/>
                                        <p:tgtEl>
                                          <p:spTgt spid="1042"/>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fade">
                                      <p:cBhvr>
                                        <p:cTn id="82" dur="500"/>
                                        <p:tgtEl>
                                          <p:spTgt spid="34"/>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43"/>
                                        </p:tgtEl>
                                        <p:attrNameLst>
                                          <p:attrName>style.visibility</p:attrName>
                                        </p:attrNameLst>
                                      </p:cBhvr>
                                      <p:to>
                                        <p:strVal val="visible"/>
                                      </p:to>
                                    </p:set>
                                    <p:animEffect transition="in" filter="fade">
                                      <p:cBhvr>
                                        <p:cTn id="87" dur="500"/>
                                        <p:tgtEl>
                                          <p:spTgt spid="43"/>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46"/>
                                        </p:tgtEl>
                                        <p:attrNameLst>
                                          <p:attrName>style.visibility</p:attrName>
                                        </p:attrNameLst>
                                      </p:cBhvr>
                                      <p:to>
                                        <p:strVal val="visible"/>
                                      </p:to>
                                    </p:set>
                                    <p:animEffect transition="in" filter="fade">
                                      <p:cBhvr>
                                        <p:cTn id="92" dur="500"/>
                                        <p:tgtEl>
                                          <p:spTgt spid="46"/>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47"/>
                                        </p:tgtEl>
                                        <p:attrNameLst>
                                          <p:attrName>style.visibility</p:attrName>
                                        </p:attrNameLst>
                                      </p:cBhvr>
                                      <p:to>
                                        <p:strVal val="visible"/>
                                      </p:to>
                                    </p:set>
                                    <p:animEffect transition="in" filter="fade">
                                      <p:cBhvr>
                                        <p:cTn id="97" dur="500"/>
                                        <p:tgtEl>
                                          <p:spTgt spid="47"/>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48"/>
                                        </p:tgtEl>
                                        <p:attrNameLst>
                                          <p:attrName>style.visibility</p:attrName>
                                        </p:attrNameLst>
                                      </p:cBhvr>
                                      <p:to>
                                        <p:strVal val="visible"/>
                                      </p:to>
                                    </p:set>
                                    <p:animEffect transition="in" filter="fade">
                                      <p:cBhvr>
                                        <p:cTn id="102" dur="500"/>
                                        <p:tgtEl>
                                          <p:spTgt spid="48"/>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49"/>
                                        </p:tgtEl>
                                        <p:attrNameLst>
                                          <p:attrName>style.visibility</p:attrName>
                                        </p:attrNameLst>
                                      </p:cBhvr>
                                      <p:to>
                                        <p:strVal val="visible"/>
                                      </p:to>
                                    </p:set>
                                    <p:animEffect transition="in" filter="fade">
                                      <p:cBhvr>
                                        <p:cTn id="107" dur="500"/>
                                        <p:tgtEl>
                                          <p:spTgt spid="49"/>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50"/>
                                        </p:tgtEl>
                                        <p:attrNameLst>
                                          <p:attrName>style.visibility</p:attrName>
                                        </p:attrNameLst>
                                      </p:cBhvr>
                                      <p:to>
                                        <p:strVal val="visible"/>
                                      </p:to>
                                    </p:set>
                                    <p:animEffect transition="in" filter="fade">
                                      <p:cBhvr>
                                        <p:cTn id="112" dur="500"/>
                                        <p:tgtEl>
                                          <p:spTgt spid="50"/>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nodeType="clickEffect">
                                  <p:stCondLst>
                                    <p:cond delay="0"/>
                                  </p:stCondLst>
                                  <p:childTnLst>
                                    <p:set>
                                      <p:cBhvr>
                                        <p:cTn id="116" dur="1" fill="hold">
                                          <p:stCondLst>
                                            <p:cond delay="0"/>
                                          </p:stCondLst>
                                        </p:cTn>
                                        <p:tgtEl>
                                          <p:spTgt spid="1044"/>
                                        </p:tgtEl>
                                        <p:attrNameLst>
                                          <p:attrName>style.visibility</p:attrName>
                                        </p:attrNameLst>
                                      </p:cBhvr>
                                      <p:to>
                                        <p:strVal val="visible"/>
                                      </p:to>
                                    </p:set>
                                    <p:animEffect transition="in" filter="fade">
                                      <p:cBhvr>
                                        <p:cTn id="117" dur="500"/>
                                        <p:tgtEl>
                                          <p:spTgt spid="1044"/>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51"/>
                                        </p:tgtEl>
                                        <p:attrNameLst>
                                          <p:attrName>style.visibility</p:attrName>
                                        </p:attrNameLst>
                                      </p:cBhvr>
                                      <p:to>
                                        <p:strVal val="visible"/>
                                      </p:to>
                                    </p:set>
                                    <p:animEffect transition="in" filter="fade">
                                      <p:cBhvr>
                                        <p:cTn id="122" dur="500"/>
                                        <p:tgtEl>
                                          <p:spTgt spid="51"/>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nodeType="clickEffect">
                                  <p:stCondLst>
                                    <p:cond delay="0"/>
                                  </p:stCondLst>
                                  <p:childTnLst>
                                    <p:set>
                                      <p:cBhvr>
                                        <p:cTn id="126" dur="1" fill="hold">
                                          <p:stCondLst>
                                            <p:cond delay="0"/>
                                          </p:stCondLst>
                                        </p:cTn>
                                        <p:tgtEl>
                                          <p:spTgt spid="54"/>
                                        </p:tgtEl>
                                        <p:attrNameLst>
                                          <p:attrName>style.visibility</p:attrName>
                                        </p:attrNameLst>
                                      </p:cBhvr>
                                      <p:to>
                                        <p:strVal val="visible"/>
                                      </p:to>
                                    </p:set>
                                    <p:animEffect transition="in" filter="fade">
                                      <p:cBhvr>
                                        <p:cTn id="127" dur="500"/>
                                        <p:tgtEl>
                                          <p:spTgt spid="54"/>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nodeType="clickEffect">
                                  <p:stCondLst>
                                    <p:cond delay="0"/>
                                  </p:stCondLst>
                                  <p:childTnLst>
                                    <p:set>
                                      <p:cBhvr>
                                        <p:cTn id="131" dur="1" fill="hold">
                                          <p:stCondLst>
                                            <p:cond delay="0"/>
                                          </p:stCondLst>
                                        </p:cTn>
                                        <p:tgtEl>
                                          <p:spTgt spid="55"/>
                                        </p:tgtEl>
                                        <p:attrNameLst>
                                          <p:attrName>style.visibility</p:attrName>
                                        </p:attrNameLst>
                                      </p:cBhvr>
                                      <p:to>
                                        <p:strVal val="visible"/>
                                      </p:to>
                                    </p:set>
                                    <p:animEffect transition="in" filter="fade">
                                      <p:cBhvr>
                                        <p:cTn id="132" dur="500"/>
                                        <p:tgtEl>
                                          <p:spTgt spid="55"/>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nodeType="clickEffect">
                                  <p:stCondLst>
                                    <p:cond delay="0"/>
                                  </p:stCondLst>
                                  <p:childTnLst>
                                    <p:set>
                                      <p:cBhvr>
                                        <p:cTn id="136" dur="1" fill="hold">
                                          <p:stCondLst>
                                            <p:cond delay="0"/>
                                          </p:stCondLst>
                                        </p:cTn>
                                        <p:tgtEl>
                                          <p:spTgt spid="56"/>
                                        </p:tgtEl>
                                        <p:attrNameLst>
                                          <p:attrName>style.visibility</p:attrName>
                                        </p:attrNameLst>
                                      </p:cBhvr>
                                      <p:to>
                                        <p:strVal val="visible"/>
                                      </p:to>
                                    </p:set>
                                    <p:animEffect transition="in" filter="fade">
                                      <p:cBhvr>
                                        <p:cTn id="137" dur="500"/>
                                        <p:tgtEl>
                                          <p:spTgt spid="56"/>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nodeType="clickEffect">
                                  <p:stCondLst>
                                    <p:cond delay="0"/>
                                  </p:stCondLst>
                                  <p:childTnLst>
                                    <p:set>
                                      <p:cBhvr>
                                        <p:cTn id="141" dur="1" fill="hold">
                                          <p:stCondLst>
                                            <p:cond delay="0"/>
                                          </p:stCondLst>
                                        </p:cTn>
                                        <p:tgtEl>
                                          <p:spTgt spid="57"/>
                                        </p:tgtEl>
                                        <p:attrNameLst>
                                          <p:attrName>style.visibility</p:attrName>
                                        </p:attrNameLst>
                                      </p:cBhvr>
                                      <p:to>
                                        <p:strVal val="visible"/>
                                      </p:to>
                                    </p:set>
                                    <p:animEffect transition="in" filter="fade">
                                      <p:cBhvr>
                                        <p:cTn id="142" dur="500"/>
                                        <p:tgtEl>
                                          <p:spTgt spid="57"/>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nodeType="clickEffect">
                                  <p:stCondLst>
                                    <p:cond delay="0"/>
                                  </p:stCondLst>
                                  <p:childTnLst>
                                    <p:set>
                                      <p:cBhvr>
                                        <p:cTn id="146" dur="1" fill="hold">
                                          <p:stCondLst>
                                            <p:cond delay="0"/>
                                          </p:stCondLst>
                                        </p:cTn>
                                        <p:tgtEl>
                                          <p:spTgt spid="58"/>
                                        </p:tgtEl>
                                        <p:attrNameLst>
                                          <p:attrName>style.visibility</p:attrName>
                                        </p:attrNameLst>
                                      </p:cBhvr>
                                      <p:to>
                                        <p:strVal val="visible"/>
                                      </p:to>
                                    </p:set>
                                    <p:animEffect transition="in" filter="fade">
                                      <p:cBhvr>
                                        <p:cTn id="147" dur="500"/>
                                        <p:tgtEl>
                                          <p:spTgt spid="58"/>
                                        </p:tgtEl>
                                      </p:cBhvr>
                                    </p:animEffect>
                                  </p:childTnLst>
                                </p:cTn>
                              </p:par>
                            </p:childTnLst>
                          </p:cTn>
                        </p:par>
                      </p:childTnLst>
                    </p:cTn>
                  </p:par>
                  <p:par>
                    <p:cTn id="148" fill="hold">
                      <p:stCondLst>
                        <p:cond delay="indefinite"/>
                      </p:stCondLst>
                      <p:childTnLst>
                        <p:par>
                          <p:cTn id="149" fill="hold">
                            <p:stCondLst>
                              <p:cond delay="0"/>
                            </p:stCondLst>
                            <p:childTnLst>
                              <p:par>
                                <p:cTn id="150" presetID="10" presetClass="entr" presetSubtype="0" fill="hold" nodeType="clickEffect">
                                  <p:stCondLst>
                                    <p:cond delay="0"/>
                                  </p:stCondLst>
                                  <p:childTnLst>
                                    <p:set>
                                      <p:cBhvr>
                                        <p:cTn id="151" dur="1" fill="hold">
                                          <p:stCondLst>
                                            <p:cond delay="0"/>
                                          </p:stCondLst>
                                        </p:cTn>
                                        <p:tgtEl>
                                          <p:spTgt spid="59"/>
                                        </p:tgtEl>
                                        <p:attrNameLst>
                                          <p:attrName>style.visibility</p:attrName>
                                        </p:attrNameLst>
                                      </p:cBhvr>
                                      <p:to>
                                        <p:strVal val="visible"/>
                                      </p:to>
                                    </p:set>
                                    <p:animEffect transition="in" filter="fade">
                                      <p:cBhvr>
                                        <p:cTn id="152" dur="500"/>
                                        <p:tgtEl>
                                          <p:spTgt spid="59"/>
                                        </p:tgtEl>
                                      </p:cBhvr>
                                    </p:animEffect>
                                  </p:childTnLst>
                                </p:cTn>
                              </p:par>
                            </p:childTnLst>
                          </p:cTn>
                        </p:par>
                      </p:childTnLst>
                    </p:cTn>
                  </p:par>
                  <p:par>
                    <p:cTn id="153" fill="hold">
                      <p:stCondLst>
                        <p:cond delay="indefinite"/>
                      </p:stCondLst>
                      <p:childTnLst>
                        <p:par>
                          <p:cTn id="154" fill="hold">
                            <p:stCondLst>
                              <p:cond delay="0"/>
                            </p:stCondLst>
                            <p:childTnLst>
                              <p:par>
                                <p:cTn id="155" presetID="10" presetClass="entr" presetSubtype="0" fill="hold" nodeType="clickEffect">
                                  <p:stCondLst>
                                    <p:cond delay="0"/>
                                  </p:stCondLst>
                                  <p:childTnLst>
                                    <p:set>
                                      <p:cBhvr>
                                        <p:cTn id="156" dur="1" fill="hold">
                                          <p:stCondLst>
                                            <p:cond delay="0"/>
                                          </p:stCondLst>
                                        </p:cTn>
                                        <p:tgtEl>
                                          <p:spTgt spid="1046"/>
                                        </p:tgtEl>
                                        <p:attrNameLst>
                                          <p:attrName>style.visibility</p:attrName>
                                        </p:attrNameLst>
                                      </p:cBhvr>
                                      <p:to>
                                        <p:strVal val="visible"/>
                                      </p:to>
                                    </p:set>
                                    <p:animEffect transition="in" filter="fade">
                                      <p:cBhvr>
                                        <p:cTn id="157" dur="500"/>
                                        <p:tgtEl>
                                          <p:spTgt spid="10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8209" y="114300"/>
            <a:ext cx="4572000" cy="6817251"/>
          </a:xfrm>
          <a:prstGeom prst="rect">
            <a:avLst/>
          </a:prstGeom>
        </p:spPr>
        <p:txBody>
          <a:bodyPr>
            <a:spAutoFit/>
          </a:bodyPr>
          <a:lstStyle/>
          <a:p>
            <a:r>
              <a:rPr lang="es-ES" sz="2300" dirty="0" smtClean="0">
                <a:solidFill>
                  <a:prstClr val="black"/>
                </a:solidFill>
              </a:rPr>
              <a:t>Q_____ v__ u__ v___</a:t>
            </a:r>
            <a:endParaRPr lang="es-ES" sz="2300" dirty="0">
              <a:solidFill>
                <a:prstClr val="black"/>
              </a:solidFill>
            </a:endParaRPr>
          </a:p>
          <a:p>
            <a:r>
              <a:rPr lang="es-ES" sz="2300" dirty="0" smtClean="0">
                <a:solidFill>
                  <a:prstClr val="black"/>
                </a:solidFill>
              </a:rPr>
              <a:t>Q_____ v__ u__ v___ c_______</a:t>
            </a:r>
            <a:endParaRPr lang="es-ES" sz="2300" dirty="0">
              <a:solidFill>
                <a:prstClr val="black"/>
              </a:solidFill>
            </a:endParaRPr>
          </a:p>
          <a:p>
            <a:r>
              <a:rPr lang="es-ES" sz="2300" dirty="0" smtClean="0">
                <a:solidFill>
                  <a:prstClr val="black"/>
                </a:solidFill>
              </a:rPr>
              <a:t>Q_____ v__ u__ v___ c_______</a:t>
            </a:r>
            <a:endParaRPr lang="es-ES" sz="2300" dirty="0">
              <a:solidFill>
                <a:prstClr val="black"/>
              </a:solidFill>
            </a:endParaRPr>
          </a:p>
          <a:p>
            <a:r>
              <a:rPr lang="es-ES" sz="2300" dirty="0">
                <a:solidFill>
                  <a:prstClr val="black"/>
                </a:solidFill>
              </a:rPr>
              <a:t>A </a:t>
            </a:r>
            <a:r>
              <a:rPr lang="es-ES" sz="2300" dirty="0" smtClean="0">
                <a:solidFill>
                  <a:prstClr val="black"/>
                </a:solidFill>
              </a:rPr>
              <a:t>l__ t___ d_ l_ t____</a:t>
            </a:r>
            <a:endParaRPr lang="es-ES" sz="2300" dirty="0">
              <a:solidFill>
                <a:prstClr val="black"/>
              </a:solidFill>
            </a:endParaRPr>
          </a:p>
          <a:p>
            <a:endParaRPr lang="es-ES" sz="2300" dirty="0">
              <a:solidFill>
                <a:prstClr val="black"/>
              </a:solidFill>
            </a:endParaRPr>
          </a:p>
          <a:p>
            <a:r>
              <a:rPr lang="es-ES" sz="2300" dirty="0">
                <a:solidFill>
                  <a:prstClr val="black"/>
                </a:solidFill>
              </a:rPr>
              <a:t>Q_____ v__ u__ v___ c_______</a:t>
            </a:r>
          </a:p>
          <a:p>
            <a:r>
              <a:rPr lang="es-ES" sz="2300" dirty="0">
                <a:solidFill>
                  <a:prstClr val="black"/>
                </a:solidFill>
              </a:rPr>
              <a:t>A l__ t___ d_ l_ t____</a:t>
            </a:r>
          </a:p>
          <a:p>
            <a:r>
              <a:rPr lang="es-ES" sz="2300" dirty="0" smtClean="0">
                <a:solidFill>
                  <a:prstClr val="black"/>
                </a:solidFill>
              </a:rPr>
              <a:t>D_ u_ d__ d_ f______</a:t>
            </a:r>
            <a:endParaRPr lang="es-ES" sz="2300" dirty="0">
              <a:solidFill>
                <a:prstClr val="black"/>
              </a:solidFill>
            </a:endParaRPr>
          </a:p>
          <a:p>
            <a:endParaRPr lang="es-ES" sz="2300" dirty="0">
              <a:solidFill>
                <a:prstClr val="black"/>
              </a:solidFill>
            </a:endParaRPr>
          </a:p>
          <a:p>
            <a:r>
              <a:rPr lang="es-ES" sz="2300" dirty="0">
                <a:solidFill>
                  <a:prstClr val="black"/>
                </a:solidFill>
              </a:rPr>
              <a:t>Q_____ v__ u__ v___ c_______</a:t>
            </a:r>
          </a:p>
          <a:p>
            <a:r>
              <a:rPr lang="es-ES" sz="2300" dirty="0">
                <a:solidFill>
                  <a:prstClr val="black"/>
                </a:solidFill>
              </a:rPr>
              <a:t>A l__ t___ d_ l_ t____ </a:t>
            </a:r>
            <a:r>
              <a:rPr lang="es-ES" sz="2300" dirty="0" smtClean="0">
                <a:solidFill>
                  <a:prstClr val="black"/>
                </a:solidFill>
              </a:rPr>
              <a:t/>
            </a:r>
            <a:br>
              <a:rPr lang="es-ES" sz="2300" dirty="0" smtClean="0">
                <a:solidFill>
                  <a:prstClr val="black"/>
                </a:solidFill>
              </a:rPr>
            </a:br>
            <a:r>
              <a:rPr lang="es-ES" sz="2300" dirty="0">
                <a:solidFill>
                  <a:prstClr val="black"/>
                </a:solidFill>
              </a:rPr>
              <a:t>D_ u_ d__ d_ f______</a:t>
            </a:r>
          </a:p>
          <a:p>
            <a:r>
              <a:rPr lang="es-ES" sz="2300" dirty="0" smtClean="0">
                <a:solidFill>
                  <a:prstClr val="black"/>
                </a:solidFill>
              </a:rPr>
              <a:t>E_ u_ c____ v____</a:t>
            </a:r>
            <a:endParaRPr lang="es-ES" sz="2300" dirty="0">
              <a:solidFill>
                <a:prstClr val="black"/>
              </a:solidFill>
            </a:endParaRPr>
          </a:p>
          <a:p>
            <a:endParaRPr lang="es-ES" sz="2300" dirty="0">
              <a:solidFill>
                <a:prstClr val="black"/>
              </a:solidFill>
            </a:endParaRPr>
          </a:p>
          <a:p>
            <a:r>
              <a:rPr lang="es-ES" sz="2300" dirty="0">
                <a:solidFill>
                  <a:prstClr val="black"/>
                </a:solidFill>
              </a:rPr>
              <a:t>Q_____ v__ u__ v___ c_______</a:t>
            </a:r>
          </a:p>
          <a:p>
            <a:r>
              <a:rPr lang="es-ES" sz="2300" dirty="0">
                <a:solidFill>
                  <a:prstClr val="black"/>
                </a:solidFill>
              </a:rPr>
              <a:t>A l__ t___ d_ l_ t____ </a:t>
            </a:r>
            <a:br>
              <a:rPr lang="es-ES" sz="2300" dirty="0">
                <a:solidFill>
                  <a:prstClr val="black"/>
                </a:solidFill>
              </a:rPr>
            </a:br>
            <a:r>
              <a:rPr lang="es-ES" sz="2300" dirty="0">
                <a:solidFill>
                  <a:prstClr val="black"/>
                </a:solidFill>
              </a:rPr>
              <a:t>D_ u_ d__ d_ f______</a:t>
            </a:r>
          </a:p>
          <a:p>
            <a:r>
              <a:rPr lang="es-ES" sz="2300" dirty="0">
                <a:solidFill>
                  <a:prstClr val="black"/>
                </a:solidFill>
              </a:rPr>
              <a:t>E_ u_ c____ v____</a:t>
            </a:r>
          </a:p>
          <a:p>
            <a:r>
              <a:rPr lang="es-ES" sz="2300" dirty="0" smtClean="0">
                <a:solidFill>
                  <a:prstClr val="black"/>
                </a:solidFill>
              </a:rPr>
              <a:t>O a_______</a:t>
            </a:r>
            <a:endParaRPr lang="en-GB" sz="2300" dirty="0">
              <a:solidFill>
                <a:prstClr val="black"/>
              </a:solidFill>
            </a:endParaRPr>
          </a:p>
        </p:txBody>
      </p:sp>
      <p:grpSp>
        <p:nvGrpSpPr>
          <p:cNvPr id="10" name="Group 9"/>
          <p:cNvGrpSpPr/>
          <p:nvPr/>
        </p:nvGrpSpPr>
        <p:grpSpPr>
          <a:xfrm>
            <a:off x="4314506" y="40544"/>
            <a:ext cx="515905" cy="478824"/>
            <a:chOff x="4314506" y="40544"/>
            <a:chExt cx="515905" cy="478824"/>
          </a:xfrm>
        </p:grpSpPr>
        <p:pic>
          <p:nvPicPr>
            <p:cNvPr id="1030" name="Picture 6" descr="Image result for heart clip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4506" y="40544"/>
              <a:ext cx="515905" cy="47882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key clip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0777" y="107290"/>
              <a:ext cx="465372" cy="225705"/>
            </a:xfrm>
            <a:prstGeom prst="rect">
              <a:avLst/>
            </a:prstGeom>
            <a:noFill/>
            <a:extLst>
              <a:ext uri="{909E8E84-426E-40DD-AFC4-6F175D3DCCD1}">
                <a14:hiddenFill xmlns:a14="http://schemas.microsoft.com/office/drawing/2010/main">
                  <a:solidFill>
                    <a:srgbClr val="FFFFFF"/>
                  </a:solidFill>
                </a14:hiddenFill>
              </a:ext>
            </a:extLst>
          </p:spPr>
        </p:pic>
      </p:grpSp>
      <p:pic>
        <p:nvPicPr>
          <p:cNvPr id="1032" name="Picture 8" descr="Image result for see clipart"/>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67415" y="0"/>
            <a:ext cx="593124" cy="59312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www.clker.com/cliparts/a/0/e/1/1216139760278927551lemmling_Cartoon_cow.svg.h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90127" y="107290"/>
            <a:ext cx="407658" cy="46170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www.clker.com/cliparts/P/9/4/D/e/2/blue-cow-hi.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90127" y="636428"/>
            <a:ext cx="415568" cy="46226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Image result for see clipart"/>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67415" y="503845"/>
            <a:ext cx="593124" cy="59312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Image result for see clipart"/>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67415" y="994408"/>
            <a:ext cx="593124" cy="59312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4" descr="http://www.clker.com/cliparts/P/9/4/D/e/2/blue-cow-hi.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86172" y="1125270"/>
            <a:ext cx="415568" cy="462262"/>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p:cNvGrpSpPr/>
          <p:nvPr/>
        </p:nvGrpSpPr>
        <p:grpSpPr>
          <a:xfrm>
            <a:off x="4321922" y="572303"/>
            <a:ext cx="515905" cy="478824"/>
            <a:chOff x="4314506" y="40544"/>
            <a:chExt cx="515905" cy="478824"/>
          </a:xfrm>
        </p:grpSpPr>
        <p:pic>
          <p:nvPicPr>
            <p:cNvPr id="26" name="Picture 6" descr="Image result for heart clip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4506" y="40544"/>
              <a:ext cx="515905" cy="47882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Image result for key clip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0777" y="107290"/>
              <a:ext cx="465372" cy="22570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p:cNvGrpSpPr/>
          <p:nvPr/>
        </p:nvGrpSpPr>
        <p:grpSpPr>
          <a:xfrm>
            <a:off x="4325877" y="1096969"/>
            <a:ext cx="515905" cy="478824"/>
            <a:chOff x="4314506" y="40544"/>
            <a:chExt cx="515905" cy="478824"/>
          </a:xfrm>
        </p:grpSpPr>
        <p:pic>
          <p:nvPicPr>
            <p:cNvPr id="29" name="Picture 6" descr="Image result for heart clip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4506" y="40544"/>
              <a:ext cx="515905" cy="47882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Image result for key clip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0777" y="107290"/>
              <a:ext cx="465372" cy="225705"/>
            </a:xfrm>
            <a:prstGeom prst="rect">
              <a:avLst/>
            </a:prstGeom>
            <a:noFill/>
            <a:extLst>
              <a:ext uri="{909E8E84-426E-40DD-AFC4-6F175D3DCCD1}">
                <a14:hiddenFill xmlns:a14="http://schemas.microsoft.com/office/drawing/2010/main">
                  <a:solidFill>
                    <a:srgbClr val="FFFFFF"/>
                  </a:solidFill>
                </a14:hiddenFill>
              </a:ext>
            </a:extLst>
          </p:spPr>
        </p:pic>
      </p:grpSp>
      <p:pic>
        <p:nvPicPr>
          <p:cNvPr id="1040" name="Picture 16" descr="Image result for 3 o clock clip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54388" y="2231194"/>
            <a:ext cx="519708" cy="54491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mage result for day clipar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1206686">
            <a:off x="4270501" y="2780294"/>
            <a:ext cx="487482" cy="48748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5" descr="j007883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67415" y="2778766"/>
            <a:ext cx="663575"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 name="Picture 20" descr="Image result for green field clipar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670741" y="4427195"/>
            <a:ext cx="1049766" cy="590493"/>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Image result for yellow clipar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411552" y="6308962"/>
            <a:ext cx="655598" cy="62039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6" descr="Image result for 3 o clock clip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32854" y="1315077"/>
            <a:ext cx="519708" cy="544910"/>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Group 37"/>
          <p:cNvGrpSpPr/>
          <p:nvPr/>
        </p:nvGrpSpPr>
        <p:grpSpPr>
          <a:xfrm>
            <a:off x="4268311" y="1767464"/>
            <a:ext cx="515905" cy="478824"/>
            <a:chOff x="4314506" y="40544"/>
            <a:chExt cx="515905" cy="478824"/>
          </a:xfrm>
        </p:grpSpPr>
        <p:pic>
          <p:nvPicPr>
            <p:cNvPr id="39" name="Picture 6" descr="Image result for heart clip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4506" y="40544"/>
              <a:ext cx="515905" cy="47882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Image result for key clip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0777" y="107290"/>
              <a:ext cx="465372" cy="225705"/>
            </a:xfrm>
            <a:prstGeom prst="rect">
              <a:avLst/>
            </a:prstGeom>
            <a:noFill/>
            <a:extLst>
              <a:ext uri="{909E8E84-426E-40DD-AFC4-6F175D3DCCD1}">
                <a14:hiddenFill xmlns:a14="http://schemas.microsoft.com/office/drawing/2010/main">
                  <a:solidFill>
                    <a:srgbClr val="FFFFFF"/>
                  </a:solidFill>
                </a14:hiddenFill>
              </a:ext>
            </a:extLst>
          </p:spPr>
        </p:pic>
      </p:grpSp>
      <p:pic>
        <p:nvPicPr>
          <p:cNvPr id="41" name="Picture 8" descr="Image result for see clipart"/>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79004" y="1661510"/>
            <a:ext cx="593124" cy="59312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4" descr="http://www.clker.com/cliparts/P/9/4/D/e/2/blue-cow-hi.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10895" y="1775745"/>
            <a:ext cx="415568" cy="462262"/>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Group 42"/>
          <p:cNvGrpSpPr/>
          <p:nvPr/>
        </p:nvGrpSpPr>
        <p:grpSpPr>
          <a:xfrm>
            <a:off x="4254388" y="3283513"/>
            <a:ext cx="515905" cy="478824"/>
            <a:chOff x="4314506" y="40544"/>
            <a:chExt cx="515905" cy="478824"/>
          </a:xfrm>
        </p:grpSpPr>
        <p:pic>
          <p:nvPicPr>
            <p:cNvPr id="44" name="Picture 6" descr="Image result for heart clip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4506" y="40544"/>
              <a:ext cx="515905" cy="47882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Image result for key clip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0777" y="107290"/>
              <a:ext cx="465372" cy="225705"/>
            </a:xfrm>
            <a:prstGeom prst="rect">
              <a:avLst/>
            </a:prstGeom>
            <a:noFill/>
            <a:extLst>
              <a:ext uri="{909E8E84-426E-40DD-AFC4-6F175D3DCCD1}">
                <a14:hiddenFill xmlns:a14="http://schemas.microsoft.com/office/drawing/2010/main">
                  <a:solidFill>
                    <a:srgbClr val="FFFFFF"/>
                  </a:solidFill>
                </a14:hiddenFill>
              </a:ext>
            </a:extLst>
          </p:spPr>
        </p:pic>
      </p:grpSp>
      <p:pic>
        <p:nvPicPr>
          <p:cNvPr id="46" name="Picture 8" descr="Image result for see clipart"/>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48548" y="3210483"/>
            <a:ext cx="593124" cy="59312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4" descr="http://www.clker.com/cliparts/P/9/4/D/e/2/blue-cow-hi.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10895" y="3312749"/>
            <a:ext cx="415568" cy="46226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6" descr="Image result for 3 o clock clip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30499" y="3756726"/>
            <a:ext cx="519708" cy="54491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8" descr="Image result for day clipar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1206686">
            <a:off x="4723673" y="4011168"/>
            <a:ext cx="487482" cy="48748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5" descr="j007883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41674" y="4055902"/>
            <a:ext cx="663575"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 name="Group 50"/>
          <p:cNvGrpSpPr/>
          <p:nvPr/>
        </p:nvGrpSpPr>
        <p:grpSpPr>
          <a:xfrm>
            <a:off x="4173971" y="4978807"/>
            <a:ext cx="515905" cy="478824"/>
            <a:chOff x="4314506" y="40544"/>
            <a:chExt cx="515905" cy="478824"/>
          </a:xfrm>
        </p:grpSpPr>
        <p:pic>
          <p:nvPicPr>
            <p:cNvPr id="52" name="Picture 6" descr="Image result for heart clip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4506" y="40544"/>
              <a:ext cx="515905" cy="478824"/>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Image result for key clip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0777" y="107290"/>
              <a:ext cx="465372" cy="225705"/>
            </a:xfrm>
            <a:prstGeom prst="rect">
              <a:avLst/>
            </a:prstGeom>
            <a:noFill/>
            <a:extLst>
              <a:ext uri="{909E8E84-426E-40DD-AFC4-6F175D3DCCD1}">
                <a14:hiddenFill xmlns:a14="http://schemas.microsoft.com/office/drawing/2010/main">
                  <a:solidFill>
                    <a:srgbClr val="FFFFFF"/>
                  </a:solidFill>
                </a14:hiddenFill>
              </a:ext>
            </a:extLst>
          </p:spPr>
        </p:pic>
      </p:grpSp>
      <p:pic>
        <p:nvPicPr>
          <p:cNvPr id="54" name="Picture 8" descr="Image result for see clipart"/>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77496" y="4827392"/>
            <a:ext cx="593124" cy="59312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4" descr="http://www.clker.com/cliparts/P/9/4/D/e/2/blue-cow-hi.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58240" y="4927274"/>
            <a:ext cx="415568" cy="462262"/>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6" descr="Image result for 3 o clock clip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43207" y="5338004"/>
            <a:ext cx="519708" cy="54491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8" descr="Image result for day clipar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1206686">
            <a:off x="4320891" y="5645782"/>
            <a:ext cx="487482" cy="487482"/>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5" descr="j007883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879004" y="5637645"/>
            <a:ext cx="663575"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20" descr="Image result for green field clipar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118723" y="5936707"/>
            <a:ext cx="1049766" cy="590493"/>
          </a:xfrm>
          <a:prstGeom prst="rect">
            <a:avLst/>
          </a:prstGeom>
          <a:noFill/>
          <a:extLst>
            <a:ext uri="{909E8E84-426E-40DD-AFC4-6F175D3DCCD1}">
              <a14:hiddenFill xmlns:a14="http://schemas.microsoft.com/office/drawing/2010/main">
                <a:solidFill>
                  <a:srgbClr val="FFFFFF"/>
                </a:solidFill>
              </a14:hiddenFill>
            </a:ext>
          </a:extLst>
        </p:spPr>
      </p:pic>
      <p:sp>
        <p:nvSpPr>
          <p:cNvPr id="60" name="Rectangle 59"/>
          <p:cNvSpPr/>
          <p:nvPr/>
        </p:nvSpPr>
        <p:spPr>
          <a:xfrm>
            <a:off x="7365733" y="-28897"/>
            <a:ext cx="2766683" cy="1475404"/>
          </a:xfrm>
          <a:prstGeom prst="rect">
            <a:avLst/>
          </a:prstGeom>
        </p:spPr>
        <p:txBody>
          <a:bodyPr wrap="square">
            <a:spAutoFit/>
          </a:bodyPr>
          <a:lstStyle/>
          <a:p>
            <a:pPr>
              <a:lnSpc>
                <a:spcPct val="107000"/>
              </a:lnSpc>
              <a:spcAft>
                <a:spcPts val="800"/>
              </a:spcAft>
            </a:pP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Usar </a:t>
            </a: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para </a:t>
            </a: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comunicarse</a:t>
            </a:r>
            <a:b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Producir de memoria</a:t>
            </a: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r>
            <a:b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b="1" u="sng" dirty="0">
                <a:solidFill>
                  <a:prstClr val="black"/>
                </a:solidFill>
                <a:latin typeface="Calibri" panose="020F0502020204030204" pitchFamily="34" charset="0"/>
                <a:ea typeface="Calibri" panose="020F0502020204030204" pitchFamily="34" charset="0"/>
                <a:cs typeface="Times New Roman" panose="02020603050405020304" pitchFamily="18" charset="0"/>
              </a:rPr>
              <a:t>Producir con ayuda</a:t>
            </a: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r>
            <a:b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Pronunciar</a:t>
            </a: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r>
            <a:b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Comprender</a:t>
            </a:r>
            <a:b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Reconocer</a:t>
            </a:r>
            <a:endParaRPr lang="en-GB" sz="14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61" name="Picture 60"/>
          <p:cNvPicPr>
            <a:picLocks noChangeAspect="1"/>
          </p:cNvPicPr>
          <p:nvPr/>
        </p:nvPicPr>
        <p:blipFill>
          <a:blip r:embed="rId13">
            <a:duotone>
              <a:prstClr val="black"/>
              <a:srgbClr val="33CCCC">
                <a:tint val="45000"/>
                <a:satMod val="400000"/>
              </a:srgbClr>
            </a:duotone>
            <a:extLst>
              <a:ext uri="{28A0092B-C50C-407E-A947-70E740481C1C}">
                <a14:useLocalDpi xmlns:a14="http://schemas.microsoft.com/office/drawing/2010/main" val="0"/>
              </a:ext>
            </a:extLst>
          </a:blip>
          <a:stretch>
            <a:fillRect/>
          </a:stretch>
        </p:blipFill>
        <p:spPr>
          <a:xfrm>
            <a:off x="6560245" y="50016"/>
            <a:ext cx="1261504" cy="1261506"/>
          </a:xfrm>
          <a:prstGeom prst="rect">
            <a:avLst/>
          </a:prstGeom>
        </p:spPr>
      </p:pic>
    </p:spTree>
    <p:extLst>
      <p:ext uri="{BB962C8B-B14F-4D97-AF65-F5344CB8AC3E}">
        <p14:creationId xmlns:p14="http://schemas.microsoft.com/office/powerpoint/2010/main" val="39410692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63417" y="144973"/>
            <a:ext cx="918879" cy="821651"/>
            <a:chOff x="4314506" y="40544"/>
            <a:chExt cx="515905" cy="478824"/>
          </a:xfrm>
        </p:grpSpPr>
        <p:pic>
          <p:nvPicPr>
            <p:cNvPr id="1030" name="Picture 6" descr="Image result for heart clip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4506" y="40544"/>
              <a:ext cx="515905" cy="47882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key clip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0777" y="107290"/>
              <a:ext cx="465372" cy="225705"/>
            </a:xfrm>
            <a:prstGeom prst="rect">
              <a:avLst/>
            </a:prstGeom>
            <a:noFill/>
            <a:extLst>
              <a:ext uri="{909E8E84-426E-40DD-AFC4-6F175D3DCCD1}">
                <a14:hiddenFill xmlns:a14="http://schemas.microsoft.com/office/drawing/2010/main">
                  <a:solidFill>
                    <a:srgbClr val="FFFFFF"/>
                  </a:solidFill>
                </a14:hiddenFill>
              </a:ext>
            </a:extLst>
          </p:spPr>
        </p:pic>
      </p:grpSp>
      <p:pic>
        <p:nvPicPr>
          <p:cNvPr id="1032" name="Picture 8" descr="Image result for see clipart"/>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70412" y="69355"/>
            <a:ext cx="877044" cy="87704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www.clker.com/cliparts/a/0/e/1/1216139760278927551lemmling_Cartoon_cow.svg.h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41675" y="87722"/>
            <a:ext cx="710253" cy="80441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www.clker.com/cliparts/P/9/4/D/e/2/blue-cow-hi.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66994" y="996317"/>
            <a:ext cx="697352" cy="77570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mage result for day clip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1206686">
            <a:off x="386701" y="5971040"/>
            <a:ext cx="856902" cy="85690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5" descr="j007883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34460" y="5882229"/>
            <a:ext cx="1319618" cy="975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6" name="Picture 22" descr="Image result for yellow clipar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49004" y="5821106"/>
            <a:ext cx="1038843" cy="98306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6" descr="Image result for 3 o clock clipar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8777" y="2713952"/>
            <a:ext cx="893032" cy="936337"/>
          </a:xfrm>
          <a:prstGeom prst="rect">
            <a:avLst/>
          </a:prstGeom>
          <a:noFill/>
          <a:extLst>
            <a:ext uri="{909E8E84-426E-40DD-AFC4-6F175D3DCCD1}">
              <a14:hiddenFill xmlns:a14="http://schemas.microsoft.com/office/drawing/2010/main">
                <a:solidFill>
                  <a:srgbClr val="FFFFFF"/>
                </a:solidFill>
              </a14:hiddenFill>
            </a:ext>
          </a:extLst>
        </p:spPr>
      </p:pic>
      <p:grpSp>
        <p:nvGrpSpPr>
          <p:cNvPr id="78" name="Group 77"/>
          <p:cNvGrpSpPr/>
          <p:nvPr/>
        </p:nvGrpSpPr>
        <p:grpSpPr>
          <a:xfrm>
            <a:off x="289549" y="1000576"/>
            <a:ext cx="918879" cy="821651"/>
            <a:chOff x="4314506" y="40544"/>
            <a:chExt cx="515905" cy="478824"/>
          </a:xfrm>
        </p:grpSpPr>
        <p:pic>
          <p:nvPicPr>
            <p:cNvPr id="79" name="Picture 6" descr="Image result for heart clip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4506" y="40544"/>
              <a:ext cx="515905" cy="478824"/>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 descr="Image result for key clip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0777" y="107290"/>
              <a:ext cx="465372" cy="225705"/>
            </a:xfrm>
            <a:prstGeom prst="rect">
              <a:avLst/>
            </a:prstGeom>
            <a:noFill/>
            <a:extLst>
              <a:ext uri="{909E8E84-426E-40DD-AFC4-6F175D3DCCD1}">
                <a14:hiddenFill xmlns:a14="http://schemas.microsoft.com/office/drawing/2010/main">
                  <a:solidFill>
                    <a:srgbClr val="FFFFFF"/>
                  </a:solidFill>
                </a14:hiddenFill>
              </a:ext>
            </a:extLst>
          </p:spPr>
        </p:pic>
      </p:grpSp>
      <p:pic>
        <p:nvPicPr>
          <p:cNvPr id="81" name="Picture 8" descr="Image result for see clipart"/>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22930" y="894981"/>
            <a:ext cx="877044" cy="877044"/>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14" descr="http://www.clker.com/cliparts/P/9/4/D/e/2/blue-cow-hi.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91626" y="1870244"/>
            <a:ext cx="697352" cy="775708"/>
          </a:xfrm>
          <a:prstGeom prst="rect">
            <a:avLst/>
          </a:prstGeom>
          <a:noFill/>
          <a:extLst>
            <a:ext uri="{909E8E84-426E-40DD-AFC4-6F175D3DCCD1}">
              <a14:hiddenFill xmlns:a14="http://schemas.microsoft.com/office/drawing/2010/main">
                <a:solidFill>
                  <a:srgbClr val="FFFFFF"/>
                </a:solidFill>
              </a14:hiddenFill>
            </a:ext>
          </a:extLst>
        </p:spPr>
      </p:pic>
      <p:grpSp>
        <p:nvGrpSpPr>
          <p:cNvPr id="83" name="Group 82"/>
          <p:cNvGrpSpPr/>
          <p:nvPr/>
        </p:nvGrpSpPr>
        <p:grpSpPr>
          <a:xfrm>
            <a:off x="314181" y="1874503"/>
            <a:ext cx="918879" cy="821651"/>
            <a:chOff x="4314506" y="40544"/>
            <a:chExt cx="515905" cy="478824"/>
          </a:xfrm>
        </p:grpSpPr>
        <p:pic>
          <p:nvPicPr>
            <p:cNvPr id="84" name="Picture 6" descr="Image result for heart clip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4506" y="40544"/>
              <a:ext cx="515905" cy="478824"/>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2" descr="Image result for key clip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0777" y="107290"/>
              <a:ext cx="465372" cy="225705"/>
            </a:xfrm>
            <a:prstGeom prst="rect">
              <a:avLst/>
            </a:prstGeom>
            <a:noFill/>
            <a:extLst>
              <a:ext uri="{909E8E84-426E-40DD-AFC4-6F175D3DCCD1}">
                <a14:hiddenFill xmlns:a14="http://schemas.microsoft.com/office/drawing/2010/main">
                  <a:solidFill>
                    <a:srgbClr val="FFFFFF"/>
                  </a:solidFill>
                </a14:hiddenFill>
              </a:ext>
            </a:extLst>
          </p:spPr>
        </p:pic>
      </p:grpSp>
      <p:pic>
        <p:nvPicPr>
          <p:cNvPr id="86" name="Picture 8" descr="Image result for see clipart"/>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47562" y="1768908"/>
            <a:ext cx="877044" cy="877044"/>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16" descr="Image result for 3 o clock clipar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68637" y="4945892"/>
            <a:ext cx="893032" cy="936337"/>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14" descr="http://www.clker.com/cliparts/P/9/4/D/e/2/blue-cow-hi.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61486" y="4102184"/>
            <a:ext cx="697352" cy="775708"/>
          </a:xfrm>
          <a:prstGeom prst="rect">
            <a:avLst/>
          </a:prstGeom>
          <a:noFill/>
          <a:extLst>
            <a:ext uri="{909E8E84-426E-40DD-AFC4-6F175D3DCCD1}">
              <a14:hiddenFill xmlns:a14="http://schemas.microsoft.com/office/drawing/2010/main">
                <a:solidFill>
                  <a:srgbClr val="FFFFFF"/>
                </a:solidFill>
              </a14:hiddenFill>
            </a:ext>
          </a:extLst>
        </p:spPr>
      </p:pic>
      <p:grpSp>
        <p:nvGrpSpPr>
          <p:cNvPr id="89" name="Group 88"/>
          <p:cNvGrpSpPr/>
          <p:nvPr/>
        </p:nvGrpSpPr>
        <p:grpSpPr>
          <a:xfrm>
            <a:off x="384041" y="4106443"/>
            <a:ext cx="918879" cy="821651"/>
            <a:chOff x="4314506" y="40544"/>
            <a:chExt cx="515905" cy="478824"/>
          </a:xfrm>
        </p:grpSpPr>
        <p:pic>
          <p:nvPicPr>
            <p:cNvPr id="90" name="Picture 6" descr="Image result for heart clip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4506" y="40544"/>
              <a:ext cx="515905" cy="478824"/>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2" descr="Image result for key clip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0777" y="107290"/>
              <a:ext cx="465372" cy="225705"/>
            </a:xfrm>
            <a:prstGeom prst="rect">
              <a:avLst/>
            </a:prstGeom>
            <a:noFill/>
            <a:extLst>
              <a:ext uri="{909E8E84-426E-40DD-AFC4-6F175D3DCCD1}">
                <a14:hiddenFill xmlns:a14="http://schemas.microsoft.com/office/drawing/2010/main">
                  <a:solidFill>
                    <a:srgbClr val="FFFFFF"/>
                  </a:solidFill>
                </a14:hiddenFill>
              </a:ext>
            </a:extLst>
          </p:spPr>
        </p:pic>
      </p:grpSp>
      <p:pic>
        <p:nvPicPr>
          <p:cNvPr id="92" name="Picture 8" descr="Image result for see clipart"/>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17422" y="4000848"/>
            <a:ext cx="877044" cy="877044"/>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4277740" y="-39759"/>
            <a:ext cx="2511844" cy="3393036"/>
            <a:chOff x="4858773" y="-59154"/>
            <a:chExt cx="2790201" cy="3632971"/>
          </a:xfrm>
        </p:grpSpPr>
        <p:pic>
          <p:nvPicPr>
            <p:cNvPr id="1044" name="Picture 20" descr="Image result for green field clipar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883409" y="2732660"/>
              <a:ext cx="1495391" cy="841157"/>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18" descr="Image result for day clipart"/>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1206686">
              <a:off x="4876838" y="1829646"/>
              <a:ext cx="856902" cy="856902"/>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25" descr="j007883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07558" y="1719677"/>
              <a:ext cx="1319618" cy="975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 name="Picture 16" descr="Image result for 3 o clock clipart"/>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858773" y="885890"/>
              <a:ext cx="893032" cy="936337"/>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14" descr="http://www.clker.com/cliparts/P/9/4/D/e/2/blue-cow-hi.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951622" y="42182"/>
              <a:ext cx="697352" cy="775708"/>
            </a:xfrm>
            <a:prstGeom prst="rect">
              <a:avLst/>
            </a:prstGeom>
            <a:noFill/>
            <a:extLst>
              <a:ext uri="{909E8E84-426E-40DD-AFC4-6F175D3DCCD1}">
                <a14:hiddenFill xmlns:a14="http://schemas.microsoft.com/office/drawing/2010/main">
                  <a:solidFill>
                    <a:srgbClr val="FFFFFF"/>
                  </a:solidFill>
                </a14:hiddenFill>
              </a:ext>
            </a:extLst>
          </p:spPr>
        </p:pic>
        <p:grpSp>
          <p:nvGrpSpPr>
            <p:cNvPr id="97" name="Group 96"/>
            <p:cNvGrpSpPr/>
            <p:nvPr/>
          </p:nvGrpSpPr>
          <p:grpSpPr>
            <a:xfrm>
              <a:off x="4874177" y="46441"/>
              <a:ext cx="918879" cy="821651"/>
              <a:chOff x="4314506" y="40544"/>
              <a:chExt cx="515905" cy="478824"/>
            </a:xfrm>
          </p:grpSpPr>
          <p:pic>
            <p:nvPicPr>
              <p:cNvPr id="98" name="Picture 6" descr="Image result for heart clip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4506" y="40544"/>
                <a:ext cx="515905" cy="478824"/>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2" descr="Image result for key clipart"/>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360777" y="107290"/>
                <a:ext cx="465372" cy="225705"/>
              </a:xfrm>
              <a:prstGeom prst="rect">
                <a:avLst/>
              </a:prstGeom>
              <a:noFill/>
              <a:extLst>
                <a:ext uri="{909E8E84-426E-40DD-AFC4-6F175D3DCCD1}">
                  <a14:hiddenFill xmlns:a14="http://schemas.microsoft.com/office/drawing/2010/main">
                    <a:solidFill>
                      <a:srgbClr val="FFFFFF"/>
                    </a:solidFill>
                  </a14:hiddenFill>
                </a:ext>
              </a:extLst>
            </p:spPr>
          </p:pic>
        </p:grpSp>
        <p:pic>
          <p:nvPicPr>
            <p:cNvPr id="100" name="Picture 8" descr="Image result for see clipart"/>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07558" y="-59154"/>
              <a:ext cx="877044" cy="87704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0" name="Group 119"/>
          <p:cNvGrpSpPr/>
          <p:nvPr/>
        </p:nvGrpSpPr>
        <p:grpSpPr>
          <a:xfrm>
            <a:off x="4196085" y="3372681"/>
            <a:ext cx="2511844" cy="3393036"/>
            <a:chOff x="4858773" y="-59154"/>
            <a:chExt cx="2790201" cy="3632971"/>
          </a:xfrm>
        </p:grpSpPr>
        <p:pic>
          <p:nvPicPr>
            <p:cNvPr id="121" name="Picture 20" descr="Image result for green field clipar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883409" y="2732660"/>
              <a:ext cx="1495391" cy="841157"/>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18" descr="Image result for day clipart"/>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1206686">
              <a:off x="4876838" y="1829646"/>
              <a:ext cx="856902" cy="856902"/>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25" descr="j007883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07558" y="1719677"/>
              <a:ext cx="1319618" cy="975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 name="Picture 16" descr="Image result for 3 o clock clipart"/>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858773" y="885890"/>
              <a:ext cx="893032" cy="936337"/>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14" descr="http://www.clker.com/cliparts/P/9/4/D/e/2/blue-cow-hi.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951622" y="42182"/>
              <a:ext cx="697352" cy="775708"/>
            </a:xfrm>
            <a:prstGeom prst="rect">
              <a:avLst/>
            </a:prstGeom>
            <a:noFill/>
            <a:extLst>
              <a:ext uri="{909E8E84-426E-40DD-AFC4-6F175D3DCCD1}">
                <a14:hiddenFill xmlns:a14="http://schemas.microsoft.com/office/drawing/2010/main">
                  <a:solidFill>
                    <a:srgbClr val="FFFFFF"/>
                  </a:solidFill>
                </a14:hiddenFill>
              </a:ext>
            </a:extLst>
          </p:spPr>
        </p:pic>
        <p:grpSp>
          <p:nvGrpSpPr>
            <p:cNvPr id="126" name="Group 125"/>
            <p:cNvGrpSpPr/>
            <p:nvPr/>
          </p:nvGrpSpPr>
          <p:grpSpPr>
            <a:xfrm>
              <a:off x="4874177" y="46441"/>
              <a:ext cx="918879" cy="821651"/>
              <a:chOff x="4314506" y="40544"/>
              <a:chExt cx="515905" cy="478824"/>
            </a:xfrm>
          </p:grpSpPr>
          <p:pic>
            <p:nvPicPr>
              <p:cNvPr id="128" name="Picture 6" descr="Image result for heart clip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4506" y="40544"/>
                <a:ext cx="515905" cy="478824"/>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2" descr="Image result for key clipart"/>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360777" y="107290"/>
                <a:ext cx="465372" cy="225705"/>
              </a:xfrm>
              <a:prstGeom prst="rect">
                <a:avLst/>
              </a:prstGeom>
              <a:noFill/>
              <a:extLst>
                <a:ext uri="{909E8E84-426E-40DD-AFC4-6F175D3DCCD1}">
                  <a14:hiddenFill xmlns:a14="http://schemas.microsoft.com/office/drawing/2010/main">
                    <a:solidFill>
                      <a:srgbClr val="FFFFFF"/>
                    </a:solidFill>
                  </a14:hiddenFill>
                </a:ext>
              </a:extLst>
            </p:spPr>
          </p:pic>
        </p:grpSp>
        <p:pic>
          <p:nvPicPr>
            <p:cNvPr id="127" name="Picture 8" descr="Image result for see clipart"/>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07558" y="-59154"/>
              <a:ext cx="877044" cy="877044"/>
            </a:xfrm>
            <a:prstGeom prst="rect">
              <a:avLst/>
            </a:prstGeom>
            <a:noFill/>
            <a:extLst>
              <a:ext uri="{909E8E84-426E-40DD-AFC4-6F175D3DCCD1}">
                <a14:hiddenFill xmlns:a14="http://schemas.microsoft.com/office/drawing/2010/main">
                  <a:solidFill>
                    <a:srgbClr val="FFFFFF"/>
                  </a:solidFill>
                </a14:hiddenFill>
              </a:ext>
            </a:extLst>
          </p:spPr>
        </p:pic>
      </p:grpSp>
      <p:sp>
        <p:nvSpPr>
          <p:cNvPr id="130" name="Rectangle 129"/>
          <p:cNvSpPr/>
          <p:nvPr/>
        </p:nvSpPr>
        <p:spPr>
          <a:xfrm>
            <a:off x="7393442" y="23358"/>
            <a:ext cx="2766683" cy="1475404"/>
          </a:xfrm>
          <a:prstGeom prst="rect">
            <a:avLst/>
          </a:prstGeom>
        </p:spPr>
        <p:txBody>
          <a:bodyPr wrap="square">
            <a:spAutoFit/>
          </a:bodyPr>
          <a:lstStyle/>
          <a:p>
            <a:pPr>
              <a:lnSpc>
                <a:spcPct val="107000"/>
              </a:lnSpc>
              <a:spcAft>
                <a:spcPts val="800"/>
              </a:spcAft>
            </a:pP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Usar </a:t>
            </a: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para </a:t>
            </a: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comunicarse</a:t>
            </a:r>
            <a:b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b="1" u="sng" dirty="0">
                <a:solidFill>
                  <a:prstClr val="black"/>
                </a:solidFill>
                <a:latin typeface="Calibri" panose="020F0502020204030204" pitchFamily="34" charset="0"/>
                <a:ea typeface="Calibri" panose="020F0502020204030204" pitchFamily="34" charset="0"/>
                <a:cs typeface="Times New Roman" panose="02020603050405020304" pitchFamily="18" charset="0"/>
              </a:rPr>
              <a:t>Producir de memoria</a:t>
            </a: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r>
            <a:b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Producir con ayuda</a:t>
            </a: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r>
            <a:b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Pronunciar</a:t>
            </a: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r>
            <a:b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Comprender</a:t>
            </a:r>
            <a:b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Reconocer</a:t>
            </a:r>
            <a:endParaRPr lang="en-GB" sz="14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31" name="Picture 130"/>
          <p:cNvPicPr>
            <a:picLocks noChangeAspect="1"/>
          </p:cNvPicPr>
          <p:nvPr/>
        </p:nvPicPr>
        <p:blipFill>
          <a:blip r:embed="rId18">
            <a:duotone>
              <a:prstClr val="black"/>
              <a:srgbClr val="33CCCC">
                <a:tint val="45000"/>
                <a:satMod val="400000"/>
              </a:srgbClr>
            </a:duotone>
            <a:extLst>
              <a:ext uri="{28A0092B-C50C-407E-A947-70E740481C1C}">
                <a14:useLocalDpi xmlns:a14="http://schemas.microsoft.com/office/drawing/2010/main" val="0"/>
              </a:ext>
            </a:extLst>
          </a:blip>
          <a:stretch>
            <a:fillRect/>
          </a:stretch>
        </p:blipFill>
        <p:spPr>
          <a:xfrm>
            <a:off x="6587954" y="102271"/>
            <a:ext cx="1261504" cy="1261506"/>
          </a:xfrm>
          <a:prstGeom prst="rect">
            <a:avLst/>
          </a:prstGeom>
        </p:spPr>
      </p:pic>
    </p:spTree>
    <p:extLst>
      <p:ext uri="{BB962C8B-B14F-4D97-AF65-F5344CB8AC3E}">
        <p14:creationId xmlns:p14="http://schemas.microsoft.com/office/powerpoint/2010/main" val="986593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032"/>
                                        </p:tgtEl>
                                        <p:attrNameLst>
                                          <p:attrName>style.visibility</p:attrName>
                                        </p:attrNameLst>
                                      </p:cBhvr>
                                      <p:to>
                                        <p:strVal val="visible"/>
                                      </p:to>
                                    </p:set>
                                    <p:animEffect transition="in" filter="fade">
                                      <p:cBhvr>
                                        <p:cTn id="10" dur="500"/>
                                        <p:tgtEl>
                                          <p:spTgt spid="1032"/>
                                        </p:tgtEl>
                                      </p:cBhvr>
                                    </p:animEffect>
                                  </p:childTnLst>
                                </p:cTn>
                              </p:par>
                              <p:par>
                                <p:cTn id="11" presetID="10" presetClass="entr" presetSubtype="0" fill="hold" nodeType="withEffect">
                                  <p:stCondLst>
                                    <p:cond delay="0"/>
                                  </p:stCondLst>
                                  <p:childTnLst>
                                    <p:set>
                                      <p:cBhvr>
                                        <p:cTn id="12" dur="1" fill="hold">
                                          <p:stCondLst>
                                            <p:cond delay="0"/>
                                          </p:stCondLst>
                                        </p:cTn>
                                        <p:tgtEl>
                                          <p:spTgt spid="1036"/>
                                        </p:tgtEl>
                                        <p:attrNameLst>
                                          <p:attrName>style.visibility</p:attrName>
                                        </p:attrNameLst>
                                      </p:cBhvr>
                                      <p:to>
                                        <p:strVal val="visible"/>
                                      </p:to>
                                    </p:set>
                                    <p:animEffect transition="in" filter="fade">
                                      <p:cBhvr>
                                        <p:cTn id="13" dur="500"/>
                                        <p:tgtEl>
                                          <p:spTgt spid="103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38"/>
                                        </p:tgtEl>
                                        <p:attrNameLst>
                                          <p:attrName>style.visibility</p:attrName>
                                        </p:attrNameLst>
                                      </p:cBhvr>
                                      <p:to>
                                        <p:strVal val="visible"/>
                                      </p:to>
                                    </p:set>
                                    <p:animEffect transition="in" filter="fade">
                                      <p:cBhvr>
                                        <p:cTn id="18" dur="500"/>
                                        <p:tgtEl>
                                          <p:spTgt spid="1038"/>
                                        </p:tgtEl>
                                      </p:cBhvr>
                                    </p:animEffect>
                                  </p:childTnLst>
                                </p:cTn>
                              </p:par>
                              <p:par>
                                <p:cTn id="19" presetID="10" presetClass="entr" presetSubtype="0" fill="hold" nodeType="withEffect">
                                  <p:stCondLst>
                                    <p:cond delay="0"/>
                                  </p:stCondLst>
                                  <p:childTnLst>
                                    <p:set>
                                      <p:cBhvr>
                                        <p:cTn id="20" dur="1" fill="hold">
                                          <p:stCondLst>
                                            <p:cond delay="0"/>
                                          </p:stCondLst>
                                        </p:cTn>
                                        <p:tgtEl>
                                          <p:spTgt spid="78"/>
                                        </p:tgtEl>
                                        <p:attrNameLst>
                                          <p:attrName>style.visibility</p:attrName>
                                        </p:attrNameLst>
                                      </p:cBhvr>
                                      <p:to>
                                        <p:strVal val="visible"/>
                                      </p:to>
                                    </p:set>
                                    <p:animEffect transition="in" filter="fade">
                                      <p:cBhvr>
                                        <p:cTn id="21" dur="500"/>
                                        <p:tgtEl>
                                          <p:spTgt spid="78"/>
                                        </p:tgtEl>
                                      </p:cBhvr>
                                    </p:animEffect>
                                  </p:childTnLst>
                                </p:cTn>
                              </p:par>
                              <p:par>
                                <p:cTn id="22" presetID="10" presetClass="entr" presetSubtype="0" fill="hold" nodeType="withEffect">
                                  <p:stCondLst>
                                    <p:cond delay="0"/>
                                  </p:stCondLst>
                                  <p:childTnLst>
                                    <p:set>
                                      <p:cBhvr>
                                        <p:cTn id="23" dur="1" fill="hold">
                                          <p:stCondLst>
                                            <p:cond delay="0"/>
                                          </p:stCondLst>
                                        </p:cTn>
                                        <p:tgtEl>
                                          <p:spTgt spid="81"/>
                                        </p:tgtEl>
                                        <p:attrNameLst>
                                          <p:attrName>style.visibility</p:attrName>
                                        </p:attrNameLst>
                                      </p:cBhvr>
                                      <p:to>
                                        <p:strVal val="visible"/>
                                      </p:to>
                                    </p:set>
                                    <p:animEffect transition="in" filter="fade">
                                      <p:cBhvr>
                                        <p:cTn id="24" dur="500"/>
                                        <p:tgtEl>
                                          <p:spTgt spid="8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2"/>
                                        </p:tgtEl>
                                        <p:attrNameLst>
                                          <p:attrName>style.visibility</p:attrName>
                                        </p:attrNameLst>
                                      </p:cBhvr>
                                      <p:to>
                                        <p:strVal val="visible"/>
                                      </p:to>
                                    </p:set>
                                    <p:animEffect transition="in" filter="fade">
                                      <p:cBhvr>
                                        <p:cTn id="29" dur="500"/>
                                        <p:tgtEl>
                                          <p:spTgt spid="82"/>
                                        </p:tgtEl>
                                      </p:cBhvr>
                                    </p:animEffect>
                                  </p:childTnLst>
                                </p:cTn>
                              </p:par>
                              <p:par>
                                <p:cTn id="30" presetID="10" presetClass="entr" presetSubtype="0" fill="hold" nodeType="withEffect">
                                  <p:stCondLst>
                                    <p:cond delay="0"/>
                                  </p:stCondLst>
                                  <p:childTnLst>
                                    <p:set>
                                      <p:cBhvr>
                                        <p:cTn id="31" dur="1" fill="hold">
                                          <p:stCondLst>
                                            <p:cond delay="0"/>
                                          </p:stCondLst>
                                        </p:cTn>
                                        <p:tgtEl>
                                          <p:spTgt spid="83"/>
                                        </p:tgtEl>
                                        <p:attrNameLst>
                                          <p:attrName>style.visibility</p:attrName>
                                        </p:attrNameLst>
                                      </p:cBhvr>
                                      <p:to>
                                        <p:strVal val="visible"/>
                                      </p:to>
                                    </p:set>
                                    <p:animEffect transition="in" filter="fade">
                                      <p:cBhvr>
                                        <p:cTn id="32" dur="500"/>
                                        <p:tgtEl>
                                          <p:spTgt spid="83"/>
                                        </p:tgtEl>
                                      </p:cBhvr>
                                    </p:animEffect>
                                  </p:childTnLst>
                                </p:cTn>
                              </p:par>
                              <p:par>
                                <p:cTn id="33" presetID="10" presetClass="entr" presetSubtype="0" fill="hold" nodeType="withEffect">
                                  <p:stCondLst>
                                    <p:cond delay="0"/>
                                  </p:stCondLst>
                                  <p:childTnLst>
                                    <p:set>
                                      <p:cBhvr>
                                        <p:cTn id="34" dur="1" fill="hold">
                                          <p:stCondLst>
                                            <p:cond delay="0"/>
                                          </p:stCondLst>
                                        </p:cTn>
                                        <p:tgtEl>
                                          <p:spTgt spid="86"/>
                                        </p:tgtEl>
                                        <p:attrNameLst>
                                          <p:attrName>style.visibility</p:attrName>
                                        </p:attrNameLst>
                                      </p:cBhvr>
                                      <p:to>
                                        <p:strVal val="visible"/>
                                      </p:to>
                                    </p:set>
                                    <p:animEffect transition="in" filter="fade">
                                      <p:cBhvr>
                                        <p:cTn id="35" dur="500"/>
                                        <p:tgtEl>
                                          <p:spTgt spid="8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fade">
                                      <p:cBhvr>
                                        <p:cTn id="40" dur="500"/>
                                        <p:tgtEl>
                                          <p:spTgt spid="3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88"/>
                                        </p:tgtEl>
                                        <p:attrNameLst>
                                          <p:attrName>style.visibility</p:attrName>
                                        </p:attrNameLst>
                                      </p:cBhvr>
                                      <p:to>
                                        <p:strVal val="visible"/>
                                      </p:to>
                                    </p:set>
                                    <p:animEffect transition="in" filter="fade">
                                      <p:cBhvr>
                                        <p:cTn id="45" dur="500"/>
                                        <p:tgtEl>
                                          <p:spTgt spid="88"/>
                                        </p:tgtEl>
                                      </p:cBhvr>
                                    </p:animEffect>
                                  </p:childTnLst>
                                </p:cTn>
                              </p:par>
                              <p:par>
                                <p:cTn id="46" presetID="10" presetClass="entr" presetSubtype="0" fill="hold" nodeType="withEffect">
                                  <p:stCondLst>
                                    <p:cond delay="0"/>
                                  </p:stCondLst>
                                  <p:childTnLst>
                                    <p:set>
                                      <p:cBhvr>
                                        <p:cTn id="47" dur="1" fill="hold">
                                          <p:stCondLst>
                                            <p:cond delay="0"/>
                                          </p:stCondLst>
                                        </p:cTn>
                                        <p:tgtEl>
                                          <p:spTgt spid="89"/>
                                        </p:tgtEl>
                                        <p:attrNameLst>
                                          <p:attrName>style.visibility</p:attrName>
                                        </p:attrNameLst>
                                      </p:cBhvr>
                                      <p:to>
                                        <p:strVal val="visible"/>
                                      </p:to>
                                    </p:set>
                                    <p:animEffect transition="in" filter="fade">
                                      <p:cBhvr>
                                        <p:cTn id="48" dur="500"/>
                                        <p:tgtEl>
                                          <p:spTgt spid="89"/>
                                        </p:tgtEl>
                                      </p:cBhvr>
                                    </p:animEffect>
                                  </p:childTnLst>
                                </p:cTn>
                              </p:par>
                              <p:par>
                                <p:cTn id="49" presetID="10" presetClass="entr" presetSubtype="0" fill="hold" nodeType="withEffect">
                                  <p:stCondLst>
                                    <p:cond delay="0"/>
                                  </p:stCondLst>
                                  <p:childTnLst>
                                    <p:set>
                                      <p:cBhvr>
                                        <p:cTn id="50" dur="1" fill="hold">
                                          <p:stCondLst>
                                            <p:cond delay="0"/>
                                          </p:stCondLst>
                                        </p:cTn>
                                        <p:tgtEl>
                                          <p:spTgt spid="92"/>
                                        </p:tgtEl>
                                        <p:attrNameLst>
                                          <p:attrName>style.visibility</p:attrName>
                                        </p:attrNameLst>
                                      </p:cBhvr>
                                      <p:to>
                                        <p:strVal val="visible"/>
                                      </p:to>
                                    </p:set>
                                    <p:animEffect transition="in" filter="fade">
                                      <p:cBhvr>
                                        <p:cTn id="51" dur="500"/>
                                        <p:tgtEl>
                                          <p:spTgt spid="9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87"/>
                                        </p:tgtEl>
                                        <p:attrNameLst>
                                          <p:attrName>style.visibility</p:attrName>
                                        </p:attrNameLst>
                                      </p:cBhvr>
                                      <p:to>
                                        <p:strVal val="visible"/>
                                      </p:to>
                                    </p:set>
                                    <p:animEffect transition="in" filter="fade">
                                      <p:cBhvr>
                                        <p:cTn id="56" dur="500"/>
                                        <p:tgtEl>
                                          <p:spTgt spid="87"/>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042"/>
                                        </p:tgtEl>
                                        <p:attrNameLst>
                                          <p:attrName>style.visibility</p:attrName>
                                        </p:attrNameLst>
                                      </p:cBhvr>
                                      <p:to>
                                        <p:strVal val="visible"/>
                                      </p:to>
                                    </p:set>
                                    <p:animEffect transition="in" filter="fade">
                                      <p:cBhvr>
                                        <p:cTn id="61" dur="500"/>
                                        <p:tgtEl>
                                          <p:spTgt spid="1042"/>
                                        </p:tgtEl>
                                      </p:cBhvr>
                                    </p:animEffect>
                                  </p:childTnLst>
                                </p:cTn>
                              </p:par>
                              <p:par>
                                <p:cTn id="62" presetID="10" presetClass="entr" presetSubtype="0" fill="hold" nodeType="with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fade">
                                      <p:cBhvr>
                                        <p:cTn id="64" dur="500"/>
                                        <p:tgtEl>
                                          <p:spTgt spid="34"/>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2"/>
                                        </p:tgtEl>
                                        <p:attrNameLst>
                                          <p:attrName>style.visibility</p:attrName>
                                        </p:attrNameLst>
                                      </p:cBhvr>
                                      <p:to>
                                        <p:strVal val="visible"/>
                                      </p:to>
                                    </p:set>
                                    <p:animEffect transition="in" filter="fade">
                                      <p:cBhvr>
                                        <p:cTn id="69" dur="500"/>
                                        <p:tgtEl>
                                          <p:spTgt spid="2"/>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120"/>
                                        </p:tgtEl>
                                        <p:attrNameLst>
                                          <p:attrName>style.visibility</p:attrName>
                                        </p:attrNameLst>
                                      </p:cBhvr>
                                      <p:to>
                                        <p:strVal val="visible"/>
                                      </p:to>
                                    </p:set>
                                    <p:animEffect transition="in" filter="fade">
                                      <p:cBhvr>
                                        <p:cTn id="74" dur="500"/>
                                        <p:tgtEl>
                                          <p:spTgt spid="120"/>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1046"/>
                                        </p:tgtEl>
                                        <p:attrNameLst>
                                          <p:attrName>style.visibility</p:attrName>
                                        </p:attrNameLst>
                                      </p:cBhvr>
                                      <p:to>
                                        <p:strVal val="visible"/>
                                      </p:to>
                                    </p:set>
                                    <p:animEffect transition="in" filter="fade">
                                      <p:cBhvr>
                                        <p:cTn id="79" dur="500"/>
                                        <p:tgtEl>
                                          <p:spTgt spid="10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769836" y="1971834"/>
            <a:ext cx="7886700" cy="4351338"/>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4000" b="1" dirty="0" smtClean="0">
                <a:solidFill>
                  <a:prstClr val="black"/>
                </a:solidFill>
              </a:rPr>
              <a:t>What </a:t>
            </a:r>
            <a:r>
              <a:rPr lang="en-GB" sz="4000" b="1" dirty="0">
                <a:solidFill>
                  <a:prstClr val="black"/>
                </a:solidFill>
              </a:rPr>
              <a:t>strategies can a teacher conducting the test use to ensure the student demonstrates spontaneity? </a:t>
            </a:r>
            <a:r>
              <a:rPr lang="en-GB" sz="4000" b="1" dirty="0" smtClean="0">
                <a:solidFill>
                  <a:prstClr val="black"/>
                </a:solidFill>
              </a:rPr>
              <a:t/>
            </a:r>
            <a:br>
              <a:rPr lang="en-GB" sz="4000" b="1" dirty="0" smtClean="0">
                <a:solidFill>
                  <a:prstClr val="black"/>
                </a:solidFill>
              </a:rPr>
            </a:br>
            <a:r>
              <a:rPr lang="en-GB" sz="4000" dirty="0" smtClean="0">
                <a:solidFill>
                  <a:prstClr val="black"/>
                </a:solidFill>
              </a:rPr>
              <a:t>It </a:t>
            </a:r>
            <a:r>
              <a:rPr lang="en-GB" sz="4000" dirty="0">
                <a:solidFill>
                  <a:prstClr val="black"/>
                </a:solidFill>
              </a:rPr>
              <a:t>is important to follow up on students’ replies to develop a natural conversation. This will demonstrate a student’s ability to use language spontaneously.</a:t>
            </a:r>
            <a:endParaRPr lang="en-GB" sz="4400" dirty="0">
              <a:solidFill>
                <a:prstClr val="black"/>
              </a:solidFill>
            </a:endParaRPr>
          </a:p>
        </p:txBody>
      </p:sp>
      <p:sp>
        <p:nvSpPr>
          <p:cNvPr id="5" name="Title 1"/>
          <p:cNvSpPr txBox="1">
            <a:spLocks/>
          </p:cNvSpPr>
          <p:nvPr/>
        </p:nvSpPr>
        <p:spPr>
          <a:xfrm>
            <a:off x="985208" y="400210"/>
            <a:ext cx="7455955" cy="1071143"/>
          </a:xfrm>
          <a:prstGeom prst="rect">
            <a:avLst/>
          </a:prstGeom>
          <a:solidFill>
            <a:schemeClr val="accent4">
              <a:lumMod val="20000"/>
              <a:lumOff val="80000"/>
            </a:schemeClr>
          </a:solidFill>
          <a:effectLst>
            <a:outerShdw blurRad="50800" dist="38100" dir="5400000" algn="t" rotWithShape="0">
              <a:prstClr val="black">
                <a:alpha val="40000"/>
              </a:prstClr>
            </a:outerShdw>
          </a:effectLst>
        </p:spPr>
        <p:txBody>
          <a:bodyPr anchor="ctr">
            <a:noAutofit/>
          </a:bodyPr>
          <a:lstStyle>
            <a:defPPr>
              <a:defRPr lang="fr-F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fontAlgn="auto">
              <a:spcAft>
                <a:spcPts val="0"/>
              </a:spcAft>
              <a:defRPr/>
            </a:pPr>
            <a:r>
              <a:rPr lang="en-GB" sz="4800" b="1" i="1" dirty="0" smtClean="0">
                <a:solidFill>
                  <a:prstClr val="black"/>
                </a:solidFill>
                <a:latin typeface="Tw Cen MT" panose="020B0602020104020603"/>
              </a:rPr>
              <a:t>The new GCSE speaking exam</a:t>
            </a:r>
            <a:endParaRPr lang="en-US" sz="4800" dirty="0">
              <a:solidFill>
                <a:prstClr val="black"/>
              </a:solidFill>
              <a:latin typeface="Tw Cen MT" panose="020B0602020104020603"/>
            </a:endParaRPr>
          </a:p>
        </p:txBody>
      </p:sp>
    </p:spTree>
    <p:extLst>
      <p:ext uri="{BB962C8B-B14F-4D97-AF65-F5344CB8AC3E}">
        <p14:creationId xmlns:p14="http://schemas.microsoft.com/office/powerpoint/2010/main" val="7233287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8209" y="114300"/>
            <a:ext cx="4572000" cy="6817251"/>
          </a:xfrm>
          <a:prstGeom prst="rect">
            <a:avLst/>
          </a:prstGeom>
        </p:spPr>
        <p:txBody>
          <a:bodyPr>
            <a:spAutoFit/>
          </a:bodyPr>
          <a:lstStyle/>
          <a:p>
            <a:r>
              <a:rPr lang="es-ES" sz="2300" dirty="0">
                <a:solidFill>
                  <a:prstClr val="black"/>
                </a:solidFill>
              </a:rPr>
              <a:t>Quiero ver una vaca</a:t>
            </a:r>
          </a:p>
          <a:p>
            <a:r>
              <a:rPr lang="es-ES" sz="2300" dirty="0">
                <a:solidFill>
                  <a:prstClr val="black"/>
                </a:solidFill>
              </a:rPr>
              <a:t>Quiero ver una vaca colorada</a:t>
            </a:r>
          </a:p>
          <a:p>
            <a:r>
              <a:rPr lang="es-ES" sz="2300" dirty="0">
                <a:solidFill>
                  <a:prstClr val="black"/>
                </a:solidFill>
              </a:rPr>
              <a:t>Quiero ver una vaca colorada</a:t>
            </a:r>
          </a:p>
          <a:p>
            <a:r>
              <a:rPr lang="es-ES" sz="2300" dirty="0">
                <a:solidFill>
                  <a:prstClr val="black"/>
                </a:solidFill>
              </a:rPr>
              <a:t>A las tres de la tarde</a:t>
            </a:r>
          </a:p>
          <a:p>
            <a:endParaRPr lang="es-ES" sz="2300" dirty="0">
              <a:solidFill>
                <a:prstClr val="black"/>
              </a:solidFill>
            </a:endParaRPr>
          </a:p>
          <a:p>
            <a:r>
              <a:rPr lang="es-ES" sz="2300" dirty="0">
                <a:solidFill>
                  <a:prstClr val="black"/>
                </a:solidFill>
              </a:rPr>
              <a:t>Quiero ver una vaca colorada</a:t>
            </a:r>
          </a:p>
          <a:p>
            <a:r>
              <a:rPr lang="es-ES" sz="2300" dirty="0">
                <a:solidFill>
                  <a:prstClr val="black"/>
                </a:solidFill>
              </a:rPr>
              <a:t>A las tres de la tarde</a:t>
            </a:r>
          </a:p>
          <a:p>
            <a:r>
              <a:rPr lang="es-ES" sz="2300" dirty="0">
                <a:solidFill>
                  <a:prstClr val="black"/>
                </a:solidFill>
              </a:rPr>
              <a:t>De un día de febrero</a:t>
            </a:r>
          </a:p>
          <a:p>
            <a:endParaRPr lang="es-ES" sz="2300" dirty="0">
              <a:solidFill>
                <a:prstClr val="black"/>
              </a:solidFill>
            </a:endParaRPr>
          </a:p>
          <a:p>
            <a:r>
              <a:rPr lang="es-ES" sz="2300" dirty="0">
                <a:solidFill>
                  <a:prstClr val="black"/>
                </a:solidFill>
              </a:rPr>
              <a:t>Quiero ver una vaca colorada</a:t>
            </a:r>
          </a:p>
          <a:p>
            <a:r>
              <a:rPr lang="es-ES" sz="2300" dirty="0">
                <a:solidFill>
                  <a:prstClr val="black"/>
                </a:solidFill>
              </a:rPr>
              <a:t>A las tres de la tarde</a:t>
            </a:r>
          </a:p>
          <a:p>
            <a:r>
              <a:rPr lang="es-ES" sz="2300" dirty="0">
                <a:solidFill>
                  <a:prstClr val="black"/>
                </a:solidFill>
              </a:rPr>
              <a:t>De un día de febrero</a:t>
            </a:r>
          </a:p>
          <a:p>
            <a:r>
              <a:rPr lang="es-ES" sz="2300" dirty="0">
                <a:solidFill>
                  <a:prstClr val="black"/>
                </a:solidFill>
              </a:rPr>
              <a:t>En un campo verde</a:t>
            </a:r>
          </a:p>
          <a:p>
            <a:endParaRPr lang="es-ES" sz="2300" dirty="0">
              <a:solidFill>
                <a:prstClr val="black"/>
              </a:solidFill>
            </a:endParaRPr>
          </a:p>
          <a:p>
            <a:r>
              <a:rPr lang="es-ES" sz="2300" dirty="0">
                <a:solidFill>
                  <a:prstClr val="black"/>
                </a:solidFill>
              </a:rPr>
              <a:t>Quiero ver una vaca colorada</a:t>
            </a:r>
          </a:p>
          <a:p>
            <a:r>
              <a:rPr lang="es-ES" sz="2300" dirty="0">
                <a:solidFill>
                  <a:prstClr val="black"/>
                </a:solidFill>
              </a:rPr>
              <a:t>A las tres de la tarde</a:t>
            </a:r>
          </a:p>
          <a:p>
            <a:r>
              <a:rPr lang="es-ES" sz="2300" dirty="0">
                <a:solidFill>
                  <a:prstClr val="black"/>
                </a:solidFill>
              </a:rPr>
              <a:t>De un día de febrero</a:t>
            </a:r>
          </a:p>
          <a:p>
            <a:r>
              <a:rPr lang="es-ES" sz="2300" dirty="0">
                <a:solidFill>
                  <a:prstClr val="black"/>
                </a:solidFill>
              </a:rPr>
              <a:t>En un campo verde</a:t>
            </a:r>
          </a:p>
          <a:p>
            <a:r>
              <a:rPr lang="es-ES" sz="2300" dirty="0">
                <a:solidFill>
                  <a:prstClr val="black"/>
                </a:solidFill>
              </a:rPr>
              <a:t>O amarillo </a:t>
            </a:r>
            <a:endParaRPr lang="en-GB" sz="2300" dirty="0">
              <a:solidFill>
                <a:prstClr val="black"/>
              </a:solidFill>
            </a:endParaRPr>
          </a:p>
        </p:txBody>
      </p:sp>
      <p:pic>
        <p:nvPicPr>
          <p:cNvPr id="6" name="Picture 5"/>
          <p:cNvPicPr>
            <a:picLocks noChangeAspect="1"/>
          </p:cNvPicPr>
          <p:nvPr/>
        </p:nvPicPr>
        <p:blipFill>
          <a:blip r:embed="rId3"/>
          <a:stretch>
            <a:fillRect/>
          </a:stretch>
        </p:blipFill>
        <p:spPr>
          <a:xfrm>
            <a:off x="6635156" y="157785"/>
            <a:ext cx="2145323" cy="1608992"/>
          </a:xfrm>
          <a:prstGeom prst="rect">
            <a:avLst/>
          </a:prstGeom>
        </p:spPr>
      </p:pic>
      <p:pic>
        <p:nvPicPr>
          <p:cNvPr id="7" name="Picture 6"/>
          <p:cNvPicPr>
            <a:picLocks noChangeAspect="1"/>
          </p:cNvPicPr>
          <p:nvPr/>
        </p:nvPicPr>
        <p:blipFill>
          <a:blip r:embed="rId4"/>
          <a:stretch>
            <a:fillRect/>
          </a:stretch>
        </p:blipFill>
        <p:spPr>
          <a:xfrm>
            <a:off x="6132024" y="2020220"/>
            <a:ext cx="2872364" cy="1912872"/>
          </a:xfrm>
          <a:prstGeom prst="rect">
            <a:avLst/>
          </a:prstGeom>
        </p:spPr>
      </p:pic>
      <p:pic>
        <p:nvPicPr>
          <p:cNvPr id="9" name="Picture 8"/>
          <p:cNvPicPr>
            <a:picLocks noChangeAspect="1"/>
          </p:cNvPicPr>
          <p:nvPr/>
        </p:nvPicPr>
        <p:blipFill>
          <a:blip r:embed="rId5"/>
          <a:stretch>
            <a:fillRect/>
          </a:stretch>
        </p:blipFill>
        <p:spPr>
          <a:xfrm>
            <a:off x="6747133" y="4186535"/>
            <a:ext cx="2066925" cy="2209800"/>
          </a:xfrm>
          <a:prstGeom prst="rect">
            <a:avLst/>
          </a:prstGeom>
        </p:spPr>
      </p:pic>
      <p:graphicFrame>
        <p:nvGraphicFramePr>
          <p:cNvPr id="2" name="Table 1"/>
          <p:cNvGraphicFramePr>
            <a:graphicFrameLocks noGrp="1"/>
          </p:cNvGraphicFramePr>
          <p:nvPr>
            <p:extLst/>
          </p:nvPr>
        </p:nvGraphicFramePr>
        <p:xfrm>
          <a:off x="4066309" y="114300"/>
          <a:ext cx="1052945" cy="1584960"/>
        </p:xfrm>
        <a:graphic>
          <a:graphicData uri="http://schemas.openxmlformats.org/drawingml/2006/table">
            <a:tbl>
              <a:tblPr firstRow="1" bandRow="1">
                <a:tableStyleId>{5940675A-B579-460E-94D1-54222C63F5DA}</a:tableStyleId>
              </a:tblPr>
              <a:tblGrid>
                <a:gridCol w="1052945"/>
              </a:tblGrid>
              <a:tr h="370840">
                <a:tc>
                  <a:txBody>
                    <a:bodyPr/>
                    <a:lstStyle/>
                    <a:p>
                      <a:pPr algn="ctr"/>
                      <a:r>
                        <a:rPr lang="en-GB" sz="2000" dirty="0" smtClean="0"/>
                        <a:t>1</a:t>
                      </a:r>
                      <a:endParaRPr lang="en-GB" sz="2000" dirty="0"/>
                    </a:p>
                  </a:txBody>
                  <a:tcPr/>
                </a:tc>
              </a:tr>
              <a:tr h="370840">
                <a:tc>
                  <a:txBody>
                    <a:bodyPr/>
                    <a:lstStyle/>
                    <a:p>
                      <a:pPr algn="ctr"/>
                      <a:r>
                        <a:rPr lang="en-GB" sz="2000" dirty="0" smtClean="0"/>
                        <a:t>1+</a:t>
                      </a:r>
                      <a:endParaRPr lang="en-GB" sz="2000" dirty="0"/>
                    </a:p>
                  </a:txBody>
                  <a:tcPr/>
                </a:tc>
              </a:tr>
              <a:tr h="370840">
                <a:tc>
                  <a:txBody>
                    <a:bodyPr/>
                    <a:lstStyle/>
                    <a:p>
                      <a:pPr algn="ctr"/>
                      <a:r>
                        <a:rPr lang="en-GB" sz="2000" dirty="0" smtClean="0"/>
                        <a:t>1+</a:t>
                      </a:r>
                      <a:endParaRPr lang="en-GB" sz="2000" dirty="0"/>
                    </a:p>
                  </a:txBody>
                  <a:tcPr/>
                </a:tc>
              </a:tr>
              <a:tr h="370840">
                <a:tc>
                  <a:txBody>
                    <a:bodyPr/>
                    <a:lstStyle/>
                    <a:p>
                      <a:pPr algn="ctr"/>
                      <a:r>
                        <a:rPr lang="en-GB" sz="2000" dirty="0" smtClean="0"/>
                        <a:t>2</a:t>
                      </a:r>
                      <a:endParaRPr lang="en-GB" sz="2000" dirty="0"/>
                    </a:p>
                  </a:txBody>
                  <a:tcPr/>
                </a:tc>
              </a:tr>
            </a:tbl>
          </a:graphicData>
        </a:graphic>
      </p:graphicFrame>
      <p:graphicFrame>
        <p:nvGraphicFramePr>
          <p:cNvPr id="10" name="Table 9"/>
          <p:cNvGraphicFramePr>
            <a:graphicFrameLocks noGrp="1"/>
          </p:cNvGraphicFramePr>
          <p:nvPr>
            <p:extLst/>
          </p:nvPr>
        </p:nvGraphicFramePr>
        <p:xfrm>
          <a:off x="4066309" y="1787936"/>
          <a:ext cx="1052945" cy="1188720"/>
        </p:xfrm>
        <a:graphic>
          <a:graphicData uri="http://schemas.openxmlformats.org/drawingml/2006/table">
            <a:tbl>
              <a:tblPr firstRow="1" bandRow="1">
                <a:tableStyleId>{5940675A-B579-460E-94D1-54222C63F5DA}</a:tableStyleId>
              </a:tblPr>
              <a:tblGrid>
                <a:gridCol w="1052945"/>
              </a:tblGrid>
              <a:tr h="370840">
                <a:tc>
                  <a:txBody>
                    <a:bodyPr/>
                    <a:lstStyle/>
                    <a:p>
                      <a:pPr algn="ctr"/>
                      <a:endParaRPr lang="en-GB" sz="2000" dirty="0"/>
                    </a:p>
                  </a:txBody>
                  <a:tcPr/>
                </a:tc>
              </a:tr>
              <a:tr h="370840">
                <a:tc>
                  <a:txBody>
                    <a:bodyPr/>
                    <a:lstStyle/>
                    <a:p>
                      <a:pPr algn="ctr"/>
                      <a:endParaRPr lang="en-GB" sz="2000" dirty="0"/>
                    </a:p>
                  </a:txBody>
                  <a:tcPr/>
                </a:tc>
              </a:tr>
              <a:tr h="370840">
                <a:tc>
                  <a:txBody>
                    <a:bodyPr/>
                    <a:lstStyle/>
                    <a:p>
                      <a:pPr algn="ctr"/>
                      <a:endParaRPr lang="en-GB" sz="2000" dirty="0"/>
                    </a:p>
                  </a:txBody>
                  <a:tcPr/>
                </a:tc>
              </a:tr>
            </a:tbl>
          </a:graphicData>
        </a:graphic>
      </p:graphicFrame>
      <p:graphicFrame>
        <p:nvGraphicFramePr>
          <p:cNvPr id="11" name="Table 10"/>
          <p:cNvGraphicFramePr>
            <a:graphicFrameLocks noGrp="1"/>
          </p:cNvGraphicFramePr>
          <p:nvPr>
            <p:extLst/>
          </p:nvPr>
        </p:nvGraphicFramePr>
        <p:xfrm>
          <a:off x="4046221" y="3140612"/>
          <a:ext cx="1052945" cy="1584960"/>
        </p:xfrm>
        <a:graphic>
          <a:graphicData uri="http://schemas.openxmlformats.org/drawingml/2006/table">
            <a:tbl>
              <a:tblPr firstRow="1" bandRow="1">
                <a:tableStyleId>{5940675A-B579-460E-94D1-54222C63F5DA}</a:tableStyleId>
              </a:tblPr>
              <a:tblGrid>
                <a:gridCol w="1052945"/>
              </a:tblGrid>
              <a:tr h="370840">
                <a:tc>
                  <a:txBody>
                    <a:bodyPr/>
                    <a:lstStyle/>
                    <a:p>
                      <a:pPr algn="ctr"/>
                      <a:endParaRPr lang="en-GB" sz="2000" dirty="0"/>
                    </a:p>
                  </a:txBody>
                  <a:tcPr/>
                </a:tc>
              </a:tr>
              <a:tr h="370840">
                <a:tc>
                  <a:txBody>
                    <a:bodyPr/>
                    <a:lstStyle/>
                    <a:p>
                      <a:pPr algn="ctr"/>
                      <a:endParaRPr lang="en-GB" sz="2000" dirty="0"/>
                    </a:p>
                  </a:txBody>
                  <a:tcPr/>
                </a:tc>
              </a:tr>
              <a:tr h="370840">
                <a:tc>
                  <a:txBody>
                    <a:bodyPr/>
                    <a:lstStyle/>
                    <a:p>
                      <a:pPr algn="ctr"/>
                      <a:endParaRPr lang="en-GB" sz="2000" dirty="0"/>
                    </a:p>
                  </a:txBody>
                  <a:tcPr/>
                </a:tc>
              </a:tr>
              <a:tr h="370840">
                <a:tc>
                  <a:txBody>
                    <a:bodyPr/>
                    <a:lstStyle/>
                    <a:p>
                      <a:pPr algn="ctr"/>
                      <a:endParaRPr lang="en-GB" sz="2000" dirty="0"/>
                    </a:p>
                  </a:txBody>
                  <a:tcPr/>
                </a:tc>
              </a:tr>
            </a:tbl>
          </a:graphicData>
        </a:graphic>
      </p:graphicFrame>
      <p:graphicFrame>
        <p:nvGraphicFramePr>
          <p:cNvPr id="12" name="Table 11"/>
          <p:cNvGraphicFramePr>
            <a:graphicFrameLocks noGrp="1"/>
          </p:cNvGraphicFramePr>
          <p:nvPr>
            <p:extLst/>
          </p:nvPr>
        </p:nvGraphicFramePr>
        <p:xfrm>
          <a:off x="4046220" y="4837961"/>
          <a:ext cx="1052945" cy="1981200"/>
        </p:xfrm>
        <a:graphic>
          <a:graphicData uri="http://schemas.openxmlformats.org/drawingml/2006/table">
            <a:tbl>
              <a:tblPr firstRow="1" bandRow="1">
                <a:tableStyleId>{5940675A-B579-460E-94D1-54222C63F5DA}</a:tableStyleId>
              </a:tblPr>
              <a:tblGrid>
                <a:gridCol w="1052945"/>
              </a:tblGrid>
              <a:tr h="370840">
                <a:tc>
                  <a:txBody>
                    <a:bodyPr/>
                    <a:lstStyle/>
                    <a:p>
                      <a:pPr algn="ctr"/>
                      <a:endParaRPr lang="en-GB" sz="2000" dirty="0"/>
                    </a:p>
                  </a:txBody>
                  <a:tcPr/>
                </a:tc>
              </a:tr>
              <a:tr h="370840">
                <a:tc>
                  <a:txBody>
                    <a:bodyPr/>
                    <a:lstStyle/>
                    <a:p>
                      <a:pPr algn="ctr"/>
                      <a:endParaRPr lang="en-GB" sz="2000" dirty="0"/>
                    </a:p>
                  </a:txBody>
                  <a:tcPr/>
                </a:tc>
              </a:tr>
              <a:tr h="370840">
                <a:tc>
                  <a:txBody>
                    <a:bodyPr/>
                    <a:lstStyle/>
                    <a:p>
                      <a:pPr algn="ctr"/>
                      <a:endParaRPr lang="en-GB" sz="2000" dirty="0"/>
                    </a:p>
                  </a:txBody>
                  <a:tcPr/>
                </a:tc>
              </a:tr>
              <a:tr h="370840">
                <a:tc>
                  <a:txBody>
                    <a:bodyPr/>
                    <a:lstStyle/>
                    <a:p>
                      <a:pPr algn="ctr"/>
                      <a:endParaRPr lang="en-GB" sz="2000" dirty="0"/>
                    </a:p>
                  </a:txBody>
                  <a:tcPr/>
                </a:tc>
              </a:tr>
              <a:tr h="370840">
                <a:tc>
                  <a:txBody>
                    <a:bodyPr/>
                    <a:lstStyle/>
                    <a:p>
                      <a:pPr algn="ctr"/>
                      <a:endParaRPr lang="en-GB" sz="2000" dirty="0"/>
                    </a:p>
                  </a:txBody>
                  <a:tcPr/>
                </a:tc>
              </a:tr>
            </a:tbl>
          </a:graphicData>
        </a:graphic>
      </p:graphicFrame>
      <p:sp>
        <p:nvSpPr>
          <p:cNvPr id="5" name="TextBox 4"/>
          <p:cNvSpPr txBox="1"/>
          <p:nvPr/>
        </p:nvSpPr>
        <p:spPr>
          <a:xfrm>
            <a:off x="4309109" y="1811649"/>
            <a:ext cx="567344" cy="400110"/>
          </a:xfrm>
          <a:prstGeom prst="rect">
            <a:avLst/>
          </a:prstGeom>
          <a:noFill/>
        </p:spPr>
        <p:txBody>
          <a:bodyPr wrap="square" rtlCol="0">
            <a:spAutoFit/>
          </a:bodyPr>
          <a:lstStyle/>
          <a:p>
            <a:r>
              <a:rPr lang="en-GB" sz="2000" b="1" dirty="0" smtClean="0">
                <a:solidFill>
                  <a:srgbClr val="FF0066"/>
                </a:solidFill>
              </a:rPr>
              <a:t>1+</a:t>
            </a:r>
            <a:endParaRPr lang="en-GB" sz="2000" b="1" dirty="0">
              <a:solidFill>
                <a:srgbClr val="FF0066"/>
              </a:solidFill>
            </a:endParaRPr>
          </a:p>
        </p:txBody>
      </p:sp>
      <p:sp>
        <p:nvSpPr>
          <p:cNvPr id="13" name="TextBox 12"/>
          <p:cNvSpPr txBox="1"/>
          <p:nvPr/>
        </p:nvSpPr>
        <p:spPr>
          <a:xfrm>
            <a:off x="4377343" y="2168569"/>
            <a:ext cx="567344" cy="400110"/>
          </a:xfrm>
          <a:prstGeom prst="rect">
            <a:avLst/>
          </a:prstGeom>
          <a:noFill/>
        </p:spPr>
        <p:txBody>
          <a:bodyPr wrap="square" rtlCol="0">
            <a:spAutoFit/>
          </a:bodyPr>
          <a:lstStyle/>
          <a:p>
            <a:r>
              <a:rPr lang="en-GB" sz="2000" b="1" dirty="0" smtClean="0">
                <a:solidFill>
                  <a:srgbClr val="FF0066"/>
                </a:solidFill>
              </a:rPr>
              <a:t>2</a:t>
            </a:r>
            <a:endParaRPr lang="en-GB" sz="2000" b="1" dirty="0">
              <a:solidFill>
                <a:srgbClr val="FF0066"/>
              </a:solidFill>
            </a:endParaRPr>
          </a:p>
        </p:txBody>
      </p:sp>
      <p:sp>
        <p:nvSpPr>
          <p:cNvPr id="14" name="TextBox 13"/>
          <p:cNvSpPr txBox="1"/>
          <p:nvPr/>
        </p:nvSpPr>
        <p:spPr>
          <a:xfrm>
            <a:off x="4377343" y="2586587"/>
            <a:ext cx="567344" cy="400110"/>
          </a:xfrm>
          <a:prstGeom prst="rect">
            <a:avLst/>
          </a:prstGeom>
          <a:noFill/>
        </p:spPr>
        <p:txBody>
          <a:bodyPr wrap="square" rtlCol="0">
            <a:spAutoFit/>
          </a:bodyPr>
          <a:lstStyle/>
          <a:p>
            <a:r>
              <a:rPr lang="en-GB" sz="2000" b="1" dirty="0" smtClean="0">
                <a:solidFill>
                  <a:srgbClr val="FF0066"/>
                </a:solidFill>
              </a:rPr>
              <a:t>3</a:t>
            </a:r>
            <a:endParaRPr lang="en-GB" sz="2000" b="1" dirty="0">
              <a:solidFill>
                <a:srgbClr val="FF0066"/>
              </a:solidFill>
            </a:endParaRPr>
          </a:p>
        </p:txBody>
      </p:sp>
      <p:sp>
        <p:nvSpPr>
          <p:cNvPr id="15" name="TextBox 14"/>
          <p:cNvSpPr txBox="1"/>
          <p:nvPr/>
        </p:nvSpPr>
        <p:spPr>
          <a:xfrm>
            <a:off x="4309109" y="3159049"/>
            <a:ext cx="567344" cy="400110"/>
          </a:xfrm>
          <a:prstGeom prst="rect">
            <a:avLst/>
          </a:prstGeom>
          <a:noFill/>
        </p:spPr>
        <p:txBody>
          <a:bodyPr wrap="square" rtlCol="0">
            <a:spAutoFit/>
          </a:bodyPr>
          <a:lstStyle/>
          <a:p>
            <a:r>
              <a:rPr lang="en-GB" sz="2000" b="1" dirty="0" smtClean="0">
                <a:solidFill>
                  <a:srgbClr val="FF0066"/>
                </a:solidFill>
              </a:rPr>
              <a:t>1+</a:t>
            </a:r>
            <a:endParaRPr lang="en-GB" sz="2000" b="1" dirty="0">
              <a:solidFill>
                <a:srgbClr val="FF0066"/>
              </a:solidFill>
            </a:endParaRPr>
          </a:p>
        </p:txBody>
      </p:sp>
      <p:sp>
        <p:nvSpPr>
          <p:cNvPr id="16" name="TextBox 15"/>
          <p:cNvSpPr txBox="1"/>
          <p:nvPr/>
        </p:nvSpPr>
        <p:spPr>
          <a:xfrm>
            <a:off x="4396566" y="3544442"/>
            <a:ext cx="567344" cy="400110"/>
          </a:xfrm>
          <a:prstGeom prst="rect">
            <a:avLst/>
          </a:prstGeom>
          <a:noFill/>
        </p:spPr>
        <p:txBody>
          <a:bodyPr wrap="square" rtlCol="0">
            <a:spAutoFit/>
          </a:bodyPr>
          <a:lstStyle/>
          <a:p>
            <a:r>
              <a:rPr lang="en-GB" sz="2000" b="1" dirty="0" smtClean="0">
                <a:solidFill>
                  <a:srgbClr val="FF0066"/>
                </a:solidFill>
              </a:rPr>
              <a:t>2</a:t>
            </a:r>
            <a:endParaRPr lang="en-GB" sz="2000" b="1" dirty="0">
              <a:solidFill>
                <a:srgbClr val="FF0066"/>
              </a:solidFill>
            </a:endParaRPr>
          </a:p>
        </p:txBody>
      </p:sp>
      <p:sp>
        <p:nvSpPr>
          <p:cNvPr id="17" name="TextBox 16"/>
          <p:cNvSpPr txBox="1"/>
          <p:nvPr/>
        </p:nvSpPr>
        <p:spPr>
          <a:xfrm>
            <a:off x="4365827" y="3961201"/>
            <a:ext cx="567344" cy="400110"/>
          </a:xfrm>
          <a:prstGeom prst="rect">
            <a:avLst/>
          </a:prstGeom>
          <a:noFill/>
        </p:spPr>
        <p:txBody>
          <a:bodyPr wrap="square" rtlCol="0">
            <a:spAutoFit/>
          </a:bodyPr>
          <a:lstStyle/>
          <a:p>
            <a:r>
              <a:rPr lang="en-GB" sz="2000" b="1" dirty="0" smtClean="0">
                <a:solidFill>
                  <a:srgbClr val="FF0066"/>
                </a:solidFill>
              </a:rPr>
              <a:t>3</a:t>
            </a:r>
            <a:endParaRPr lang="en-GB" sz="2000" b="1" dirty="0">
              <a:solidFill>
                <a:srgbClr val="FF0066"/>
              </a:solidFill>
            </a:endParaRPr>
          </a:p>
        </p:txBody>
      </p:sp>
      <p:sp>
        <p:nvSpPr>
          <p:cNvPr id="18" name="TextBox 17"/>
          <p:cNvSpPr txBox="1"/>
          <p:nvPr/>
        </p:nvSpPr>
        <p:spPr>
          <a:xfrm>
            <a:off x="4353444" y="4336029"/>
            <a:ext cx="567344" cy="400110"/>
          </a:xfrm>
          <a:prstGeom prst="rect">
            <a:avLst/>
          </a:prstGeom>
          <a:noFill/>
        </p:spPr>
        <p:txBody>
          <a:bodyPr wrap="square" rtlCol="0">
            <a:spAutoFit/>
          </a:bodyPr>
          <a:lstStyle/>
          <a:p>
            <a:r>
              <a:rPr lang="en-GB" sz="2000" b="1" dirty="0" smtClean="0">
                <a:solidFill>
                  <a:srgbClr val="FF0066"/>
                </a:solidFill>
              </a:rPr>
              <a:t>4</a:t>
            </a:r>
            <a:endParaRPr lang="en-GB" sz="2000" b="1" dirty="0">
              <a:solidFill>
                <a:srgbClr val="FF0066"/>
              </a:solidFill>
            </a:endParaRPr>
          </a:p>
        </p:txBody>
      </p:sp>
      <p:sp>
        <p:nvSpPr>
          <p:cNvPr id="19" name="TextBox 18"/>
          <p:cNvSpPr txBox="1"/>
          <p:nvPr/>
        </p:nvSpPr>
        <p:spPr>
          <a:xfrm>
            <a:off x="4265987" y="4865815"/>
            <a:ext cx="925310" cy="400110"/>
          </a:xfrm>
          <a:prstGeom prst="rect">
            <a:avLst/>
          </a:prstGeom>
          <a:noFill/>
        </p:spPr>
        <p:txBody>
          <a:bodyPr wrap="square" rtlCol="0">
            <a:spAutoFit/>
          </a:bodyPr>
          <a:lstStyle/>
          <a:p>
            <a:r>
              <a:rPr lang="en-GB" sz="2000" b="1" dirty="0" smtClean="0">
                <a:solidFill>
                  <a:srgbClr val="FF0066"/>
                </a:solidFill>
              </a:rPr>
              <a:t>1+</a:t>
            </a:r>
            <a:endParaRPr lang="en-GB" sz="2000" b="1" dirty="0">
              <a:solidFill>
                <a:srgbClr val="FF0066"/>
              </a:solidFill>
            </a:endParaRPr>
          </a:p>
        </p:txBody>
      </p:sp>
      <p:sp>
        <p:nvSpPr>
          <p:cNvPr id="20" name="TextBox 19"/>
          <p:cNvSpPr txBox="1"/>
          <p:nvPr/>
        </p:nvSpPr>
        <p:spPr>
          <a:xfrm>
            <a:off x="4308263" y="5252555"/>
            <a:ext cx="925310" cy="400110"/>
          </a:xfrm>
          <a:prstGeom prst="rect">
            <a:avLst/>
          </a:prstGeom>
          <a:noFill/>
        </p:spPr>
        <p:txBody>
          <a:bodyPr wrap="square" rtlCol="0">
            <a:spAutoFit/>
          </a:bodyPr>
          <a:lstStyle/>
          <a:p>
            <a:r>
              <a:rPr lang="en-GB" sz="2000" b="1" dirty="0" smtClean="0">
                <a:solidFill>
                  <a:srgbClr val="FF0066"/>
                </a:solidFill>
              </a:rPr>
              <a:t>2</a:t>
            </a:r>
            <a:endParaRPr lang="en-GB" sz="2000" b="1" dirty="0">
              <a:solidFill>
                <a:srgbClr val="FF0066"/>
              </a:solidFill>
            </a:endParaRPr>
          </a:p>
        </p:txBody>
      </p:sp>
      <p:sp>
        <p:nvSpPr>
          <p:cNvPr id="21" name="TextBox 20"/>
          <p:cNvSpPr txBox="1"/>
          <p:nvPr/>
        </p:nvSpPr>
        <p:spPr>
          <a:xfrm>
            <a:off x="4324717" y="5628506"/>
            <a:ext cx="925310" cy="400110"/>
          </a:xfrm>
          <a:prstGeom prst="rect">
            <a:avLst/>
          </a:prstGeom>
          <a:noFill/>
        </p:spPr>
        <p:txBody>
          <a:bodyPr wrap="square" rtlCol="0">
            <a:spAutoFit/>
          </a:bodyPr>
          <a:lstStyle/>
          <a:p>
            <a:r>
              <a:rPr lang="en-GB" sz="2000" b="1" dirty="0" smtClean="0">
                <a:solidFill>
                  <a:srgbClr val="FF0066"/>
                </a:solidFill>
              </a:rPr>
              <a:t>3</a:t>
            </a:r>
            <a:endParaRPr lang="en-GB" sz="2000" b="1" dirty="0">
              <a:solidFill>
                <a:srgbClr val="FF0066"/>
              </a:solidFill>
            </a:endParaRPr>
          </a:p>
        </p:txBody>
      </p:sp>
      <p:sp>
        <p:nvSpPr>
          <p:cNvPr id="22" name="TextBox 21"/>
          <p:cNvSpPr txBox="1"/>
          <p:nvPr/>
        </p:nvSpPr>
        <p:spPr>
          <a:xfrm>
            <a:off x="4308263" y="6011153"/>
            <a:ext cx="925310" cy="400110"/>
          </a:xfrm>
          <a:prstGeom prst="rect">
            <a:avLst/>
          </a:prstGeom>
          <a:noFill/>
        </p:spPr>
        <p:txBody>
          <a:bodyPr wrap="square" rtlCol="0">
            <a:spAutoFit/>
          </a:bodyPr>
          <a:lstStyle/>
          <a:p>
            <a:r>
              <a:rPr lang="en-GB" sz="2000" b="1" dirty="0" smtClean="0">
                <a:solidFill>
                  <a:srgbClr val="FF0066"/>
                </a:solidFill>
              </a:rPr>
              <a:t>4</a:t>
            </a:r>
            <a:endParaRPr lang="en-GB" sz="2000" b="1" dirty="0">
              <a:solidFill>
                <a:srgbClr val="FF0066"/>
              </a:solidFill>
            </a:endParaRPr>
          </a:p>
        </p:txBody>
      </p:sp>
      <p:sp>
        <p:nvSpPr>
          <p:cNvPr id="23" name="TextBox 22"/>
          <p:cNvSpPr txBox="1"/>
          <p:nvPr/>
        </p:nvSpPr>
        <p:spPr>
          <a:xfrm>
            <a:off x="4265987" y="6433135"/>
            <a:ext cx="925310" cy="400110"/>
          </a:xfrm>
          <a:prstGeom prst="rect">
            <a:avLst/>
          </a:prstGeom>
          <a:noFill/>
        </p:spPr>
        <p:txBody>
          <a:bodyPr wrap="square" rtlCol="0">
            <a:spAutoFit/>
          </a:bodyPr>
          <a:lstStyle/>
          <a:p>
            <a:r>
              <a:rPr lang="en-GB" sz="2000" b="1" dirty="0" smtClean="0">
                <a:solidFill>
                  <a:srgbClr val="FF0066"/>
                </a:solidFill>
              </a:rPr>
              <a:t>5</a:t>
            </a:r>
            <a:endParaRPr lang="en-GB" sz="2000" b="1" dirty="0">
              <a:solidFill>
                <a:srgbClr val="FF0066"/>
              </a:solidFill>
            </a:endParaRPr>
          </a:p>
        </p:txBody>
      </p:sp>
    </p:spTree>
    <p:extLst>
      <p:ext uri="{BB962C8B-B14F-4D97-AF65-F5344CB8AC3E}">
        <p14:creationId xmlns:p14="http://schemas.microsoft.com/office/powerpoint/2010/main" val="1454610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fade">
                                      <p:cBhvr>
                                        <p:cTn id="6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P spid="15" grpId="0"/>
      <p:bldP spid="16" grpId="0"/>
      <p:bldP spid="17" grpId="0"/>
      <p:bldP spid="18" grpId="0"/>
      <p:bldP spid="19" grpId="0"/>
      <p:bldP spid="20" grpId="0"/>
      <p:bldP spid="21" grpId="0"/>
      <p:bldP spid="22" grpId="0"/>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8209" y="114300"/>
            <a:ext cx="4572000" cy="6817251"/>
          </a:xfrm>
          <a:prstGeom prst="rect">
            <a:avLst/>
          </a:prstGeom>
        </p:spPr>
        <p:txBody>
          <a:bodyPr>
            <a:spAutoFit/>
          </a:bodyPr>
          <a:lstStyle/>
          <a:p>
            <a:r>
              <a:rPr lang="es-ES" sz="2300" dirty="0">
                <a:solidFill>
                  <a:prstClr val="black"/>
                </a:solidFill>
              </a:rPr>
              <a:t>Quiero ver una vaca</a:t>
            </a:r>
          </a:p>
          <a:p>
            <a:r>
              <a:rPr lang="es-ES" sz="2300" dirty="0">
                <a:solidFill>
                  <a:prstClr val="black"/>
                </a:solidFill>
              </a:rPr>
              <a:t>Quiero ver una vaca colorada</a:t>
            </a:r>
          </a:p>
          <a:p>
            <a:r>
              <a:rPr lang="es-ES" sz="2300" dirty="0">
                <a:solidFill>
                  <a:prstClr val="black"/>
                </a:solidFill>
              </a:rPr>
              <a:t>Quiero ver una vaca colorada</a:t>
            </a:r>
          </a:p>
          <a:p>
            <a:r>
              <a:rPr lang="es-ES" sz="2300" dirty="0">
                <a:solidFill>
                  <a:prstClr val="black"/>
                </a:solidFill>
              </a:rPr>
              <a:t>A las tres de la tarde</a:t>
            </a:r>
          </a:p>
          <a:p>
            <a:endParaRPr lang="es-ES" sz="2300" dirty="0">
              <a:solidFill>
                <a:prstClr val="black"/>
              </a:solidFill>
            </a:endParaRPr>
          </a:p>
          <a:p>
            <a:r>
              <a:rPr lang="es-ES" sz="2300" dirty="0">
                <a:solidFill>
                  <a:prstClr val="black"/>
                </a:solidFill>
              </a:rPr>
              <a:t>Quiero ver una vaca colorada</a:t>
            </a:r>
          </a:p>
          <a:p>
            <a:r>
              <a:rPr lang="es-ES" sz="2300" dirty="0">
                <a:solidFill>
                  <a:prstClr val="black"/>
                </a:solidFill>
              </a:rPr>
              <a:t>A las tres de la tarde</a:t>
            </a:r>
          </a:p>
          <a:p>
            <a:r>
              <a:rPr lang="es-ES" sz="2300" dirty="0">
                <a:solidFill>
                  <a:prstClr val="black"/>
                </a:solidFill>
              </a:rPr>
              <a:t>De un día de febrero</a:t>
            </a:r>
          </a:p>
          <a:p>
            <a:endParaRPr lang="es-ES" sz="2300" dirty="0">
              <a:solidFill>
                <a:prstClr val="black"/>
              </a:solidFill>
            </a:endParaRPr>
          </a:p>
          <a:p>
            <a:r>
              <a:rPr lang="es-ES" sz="2300" dirty="0">
                <a:solidFill>
                  <a:prstClr val="black"/>
                </a:solidFill>
              </a:rPr>
              <a:t>Quiero ver una vaca colorada</a:t>
            </a:r>
          </a:p>
          <a:p>
            <a:r>
              <a:rPr lang="es-ES" sz="2300" dirty="0">
                <a:solidFill>
                  <a:prstClr val="black"/>
                </a:solidFill>
              </a:rPr>
              <a:t>A las tres de la tarde</a:t>
            </a:r>
          </a:p>
          <a:p>
            <a:r>
              <a:rPr lang="es-ES" sz="2300" dirty="0">
                <a:solidFill>
                  <a:prstClr val="black"/>
                </a:solidFill>
              </a:rPr>
              <a:t>De un día de febrero</a:t>
            </a:r>
          </a:p>
          <a:p>
            <a:r>
              <a:rPr lang="es-ES" sz="2300" dirty="0">
                <a:solidFill>
                  <a:prstClr val="black"/>
                </a:solidFill>
              </a:rPr>
              <a:t>En un campo verde</a:t>
            </a:r>
          </a:p>
          <a:p>
            <a:endParaRPr lang="es-ES" sz="2300" dirty="0">
              <a:solidFill>
                <a:prstClr val="black"/>
              </a:solidFill>
            </a:endParaRPr>
          </a:p>
          <a:p>
            <a:r>
              <a:rPr lang="es-ES" sz="2300" dirty="0">
                <a:solidFill>
                  <a:prstClr val="black"/>
                </a:solidFill>
              </a:rPr>
              <a:t>Quiero ver una vaca colorada</a:t>
            </a:r>
          </a:p>
          <a:p>
            <a:r>
              <a:rPr lang="es-ES" sz="2300" dirty="0">
                <a:solidFill>
                  <a:prstClr val="black"/>
                </a:solidFill>
              </a:rPr>
              <a:t>A las tres de la tarde</a:t>
            </a:r>
          </a:p>
          <a:p>
            <a:r>
              <a:rPr lang="es-ES" sz="2300" dirty="0">
                <a:solidFill>
                  <a:prstClr val="black"/>
                </a:solidFill>
              </a:rPr>
              <a:t>De un día de febrero</a:t>
            </a:r>
          </a:p>
          <a:p>
            <a:r>
              <a:rPr lang="es-ES" sz="2300" dirty="0">
                <a:solidFill>
                  <a:prstClr val="black"/>
                </a:solidFill>
              </a:rPr>
              <a:t>En un campo verde</a:t>
            </a:r>
          </a:p>
          <a:p>
            <a:r>
              <a:rPr lang="es-ES" sz="2300" dirty="0">
                <a:solidFill>
                  <a:prstClr val="black"/>
                </a:solidFill>
              </a:rPr>
              <a:t>O amarillo </a:t>
            </a:r>
            <a:endParaRPr lang="en-GB" sz="2300" dirty="0">
              <a:solidFill>
                <a:prstClr val="black"/>
              </a:solidFill>
            </a:endParaRPr>
          </a:p>
        </p:txBody>
      </p:sp>
      <p:graphicFrame>
        <p:nvGraphicFramePr>
          <p:cNvPr id="2" name="Table 1"/>
          <p:cNvGraphicFramePr>
            <a:graphicFrameLocks noGrp="1"/>
          </p:cNvGraphicFramePr>
          <p:nvPr>
            <p:extLst/>
          </p:nvPr>
        </p:nvGraphicFramePr>
        <p:xfrm>
          <a:off x="4066309" y="114300"/>
          <a:ext cx="1052945" cy="1584960"/>
        </p:xfrm>
        <a:graphic>
          <a:graphicData uri="http://schemas.openxmlformats.org/drawingml/2006/table">
            <a:tbl>
              <a:tblPr firstRow="1" bandRow="1">
                <a:tableStyleId>{5940675A-B579-460E-94D1-54222C63F5DA}</a:tableStyleId>
              </a:tblPr>
              <a:tblGrid>
                <a:gridCol w="1052945"/>
              </a:tblGrid>
              <a:tr h="370840">
                <a:tc>
                  <a:txBody>
                    <a:bodyPr/>
                    <a:lstStyle/>
                    <a:p>
                      <a:pPr algn="ctr"/>
                      <a:r>
                        <a:rPr lang="en-GB" sz="2000" dirty="0" smtClean="0"/>
                        <a:t>1</a:t>
                      </a:r>
                      <a:endParaRPr lang="en-GB" sz="2000" dirty="0"/>
                    </a:p>
                  </a:txBody>
                  <a:tcPr/>
                </a:tc>
              </a:tr>
              <a:tr h="370840">
                <a:tc>
                  <a:txBody>
                    <a:bodyPr/>
                    <a:lstStyle/>
                    <a:p>
                      <a:pPr algn="ctr"/>
                      <a:r>
                        <a:rPr lang="en-GB" sz="2000" dirty="0" smtClean="0"/>
                        <a:t>1+</a:t>
                      </a:r>
                      <a:endParaRPr lang="en-GB" sz="2000" dirty="0"/>
                    </a:p>
                  </a:txBody>
                  <a:tcPr/>
                </a:tc>
              </a:tr>
              <a:tr h="370840">
                <a:tc>
                  <a:txBody>
                    <a:bodyPr/>
                    <a:lstStyle/>
                    <a:p>
                      <a:pPr algn="ctr"/>
                      <a:r>
                        <a:rPr lang="en-GB" sz="2000" dirty="0" smtClean="0"/>
                        <a:t>1+</a:t>
                      </a:r>
                      <a:endParaRPr lang="en-GB" sz="2000" dirty="0"/>
                    </a:p>
                  </a:txBody>
                  <a:tcPr/>
                </a:tc>
              </a:tr>
              <a:tr h="370840">
                <a:tc>
                  <a:txBody>
                    <a:bodyPr/>
                    <a:lstStyle/>
                    <a:p>
                      <a:pPr algn="ctr"/>
                      <a:r>
                        <a:rPr lang="en-GB" sz="2000" dirty="0" smtClean="0"/>
                        <a:t>2</a:t>
                      </a:r>
                      <a:endParaRPr lang="en-GB" sz="2000" dirty="0"/>
                    </a:p>
                  </a:txBody>
                  <a:tcPr/>
                </a:tc>
              </a:tr>
            </a:tbl>
          </a:graphicData>
        </a:graphic>
      </p:graphicFrame>
      <p:graphicFrame>
        <p:nvGraphicFramePr>
          <p:cNvPr id="10" name="Table 9"/>
          <p:cNvGraphicFramePr>
            <a:graphicFrameLocks noGrp="1"/>
          </p:cNvGraphicFramePr>
          <p:nvPr>
            <p:extLst/>
          </p:nvPr>
        </p:nvGraphicFramePr>
        <p:xfrm>
          <a:off x="4066309" y="1787936"/>
          <a:ext cx="1052945" cy="1188720"/>
        </p:xfrm>
        <a:graphic>
          <a:graphicData uri="http://schemas.openxmlformats.org/drawingml/2006/table">
            <a:tbl>
              <a:tblPr firstRow="1" bandRow="1">
                <a:tableStyleId>{5940675A-B579-460E-94D1-54222C63F5DA}</a:tableStyleId>
              </a:tblPr>
              <a:tblGrid>
                <a:gridCol w="1052945"/>
              </a:tblGrid>
              <a:tr h="370840">
                <a:tc>
                  <a:txBody>
                    <a:bodyPr/>
                    <a:lstStyle/>
                    <a:p>
                      <a:pPr algn="ctr"/>
                      <a:endParaRPr lang="en-GB" sz="2000" dirty="0"/>
                    </a:p>
                  </a:txBody>
                  <a:tcPr/>
                </a:tc>
              </a:tr>
              <a:tr h="370840">
                <a:tc>
                  <a:txBody>
                    <a:bodyPr/>
                    <a:lstStyle/>
                    <a:p>
                      <a:pPr algn="ctr"/>
                      <a:endParaRPr lang="en-GB" sz="2000" dirty="0"/>
                    </a:p>
                  </a:txBody>
                  <a:tcPr/>
                </a:tc>
              </a:tr>
              <a:tr h="370840">
                <a:tc>
                  <a:txBody>
                    <a:bodyPr/>
                    <a:lstStyle/>
                    <a:p>
                      <a:pPr algn="ctr"/>
                      <a:endParaRPr lang="en-GB" sz="2000" dirty="0"/>
                    </a:p>
                  </a:txBody>
                  <a:tcPr/>
                </a:tc>
              </a:tr>
            </a:tbl>
          </a:graphicData>
        </a:graphic>
      </p:graphicFrame>
      <p:graphicFrame>
        <p:nvGraphicFramePr>
          <p:cNvPr id="11" name="Table 10"/>
          <p:cNvGraphicFramePr>
            <a:graphicFrameLocks noGrp="1"/>
          </p:cNvGraphicFramePr>
          <p:nvPr>
            <p:extLst/>
          </p:nvPr>
        </p:nvGraphicFramePr>
        <p:xfrm>
          <a:off x="4046221" y="3140612"/>
          <a:ext cx="1052945" cy="1584960"/>
        </p:xfrm>
        <a:graphic>
          <a:graphicData uri="http://schemas.openxmlformats.org/drawingml/2006/table">
            <a:tbl>
              <a:tblPr firstRow="1" bandRow="1">
                <a:tableStyleId>{5940675A-B579-460E-94D1-54222C63F5DA}</a:tableStyleId>
              </a:tblPr>
              <a:tblGrid>
                <a:gridCol w="1052945"/>
              </a:tblGrid>
              <a:tr h="370840">
                <a:tc>
                  <a:txBody>
                    <a:bodyPr/>
                    <a:lstStyle/>
                    <a:p>
                      <a:pPr algn="ctr"/>
                      <a:endParaRPr lang="en-GB" sz="2000" dirty="0"/>
                    </a:p>
                  </a:txBody>
                  <a:tcPr/>
                </a:tc>
              </a:tr>
              <a:tr h="370840">
                <a:tc>
                  <a:txBody>
                    <a:bodyPr/>
                    <a:lstStyle/>
                    <a:p>
                      <a:pPr algn="ctr"/>
                      <a:endParaRPr lang="en-GB" sz="2000" dirty="0"/>
                    </a:p>
                  </a:txBody>
                  <a:tcPr/>
                </a:tc>
              </a:tr>
              <a:tr h="370840">
                <a:tc>
                  <a:txBody>
                    <a:bodyPr/>
                    <a:lstStyle/>
                    <a:p>
                      <a:pPr algn="ctr"/>
                      <a:endParaRPr lang="en-GB" sz="2000" dirty="0"/>
                    </a:p>
                  </a:txBody>
                  <a:tcPr/>
                </a:tc>
              </a:tr>
              <a:tr h="370840">
                <a:tc>
                  <a:txBody>
                    <a:bodyPr/>
                    <a:lstStyle/>
                    <a:p>
                      <a:pPr algn="ctr"/>
                      <a:endParaRPr lang="en-GB" sz="2000" dirty="0"/>
                    </a:p>
                  </a:txBody>
                  <a:tcPr/>
                </a:tc>
              </a:tr>
            </a:tbl>
          </a:graphicData>
        </a:graphic>
      </p:graphicFrame>
      <p:graphicFrame>
        <p:nvGraphicFramePr>
          <p:cNvPr id="12" name="Table 11"/>
          <p:cNvGraphicFramePr>
            <a:graphicFrameLocks noGrp="1"/>
          </p:cNvGraphicFramePr>
          <p:nvPr>
            <p:extLst/>
          </p:nvPr>
        </p:nvGraphicFramePr>
        <p:xfrm>
          <a:off x="4046220" y="4837961"/>
          <a:ext cx="1052945" cy="1981200"/>
        </p:xfrm>
        <a:graphic>
          <a:graphicData uri="http://schemas.openxmlformats.org/drawingml/2006/table">
            <a:tbl>
              <a:tblPr firstRow="1" bandRow="1">
                <a:tableStyleId>{5940675A-B579-460E-94D1-54222C63F5DA}</a:tableStyleId>
              </a:tblPr>
              <a:tblGrid>
                <a:gridCol w="1052945"/>
              </a:tblGrid>
              <a:tr h="370840">
                <a:tc>
                  <a:txBody>
                    <a:bodyPr/>
                    <a:lstStyle/>
                    <a:p>
                      <a:pPr algn="ctr"/>
                      <a:endParaRPr lang="en-GB" sz="2000" dirty="0"/>
                    </a:p>
                  </a:txBody>
                  <a:tcPr/>
                </a:tc>
              </a:tr>
              <a:tr h="370840">
                <a:tc>
                  <a:txBody>
                    <a:bodyPr/>
                    <a:lstStyle/>
                    <a:p>
                      <a:pPr algn="ctr"/>
                      <a:endParaRPr lang="en-GB" sz="2000" dirty="0"/>
                    </a:p>
                  </a:txBody>
                  <a:tcPr/>
                </a:tc>
              </a:tr>
              <a:tr h="370840">
                <a:tc>
                  <a:txBody>
                    <a:bodyPr/>
                    <a:lstStyle/>
                    <a:p>
                      <a:pPr algn="ctr"/>
                      <a:endParaRPr lang="en-GB" sz="2000" dirty="0"/>
                    </a:p>
                  </a:txBody>
                  <a:tcPr/>
                </a:tc>
              </a:tr>
              <a:tr h="370840">
                <a:tc>
                  <a:txBody>
                    <a:bodyPr/>
                    <a:lstStyle/>
                    <a:p>
                      <a:pPr algn="ctr"/>
                      <a:endParaRPr lang="en-GB" sz="2000" dirty="0"/>
                    </a:p>
                  </a:txBody>
                  <a:tcPr/>
                </a:tc>
              </a:tr>
              <a:tr h="370840">
                <a:tc>
                  <a:txBody>
                    <a:bodyPr/>
                    <a:lstStyle/>
                    <a:p>
                      <a:pPr algn="ctr"/>
                      <a:endParaRPr lang="en-GB" sz="2000" dirty="0"/>
                    </a:p>
                  </a:txBody>
                  <a:tcPr/>
                </a:tc>
              </a:tr>
            </a:tbl>
          </a:graphicData>
        </a:graphic>
      </p:graphicFrame>
      <p:sp>
        <p:nvSpPr>
          <p:cNvPr id="3" name="Rectangle 2"/>
          <p:cNvSpPr/>
          <p:nvPr/>
        </p:nvSpPr>
        <p:spPr>
          <a:xfrm>
            <a:off x="5400263" y="114300"/>
            <a:ext cx="3526915" cy="4524315"/>
          </a:xfrm>
          <a:prstGeom prst="rect">
            <a:avLst/>
          </a:prstGeom>
        </p:spPr>
        <p:txBody>
          <a:bodyPr wrap="square">
            <a:spAutoFit/>
          </a:bodyPr>
          <a:lstStyle/>
          <a:p>
            <a:r>
              <a:rPr lang="en-GB" dirty="0" smtClean="0">
                <a:solidFill>
                  <a:prstClr val="black"/>
                </a:solidFill>
              </a:rPr>
              <a:t>To write your own poem in this style there are several possibilities:</a:t>
            </a:r>
            <a:br>
              <a:rPr lang="en-GB" dirty="0" smtClean="0">
                <a:solidFill>
                  <a:prstClr val="black"/>
                </a:solidFill>
              </a:rPr>
            </a:br>
            <a:r>
              <a:rPr lang="en-GB" dirty="0" smtClean="0">
                <a:solidFill>
                  <a:prstClr val="black"/>
                </a:solidFill>
              </a:rPr>
              <a:t/>
            </a:r>
            <a:br>
              <a:rPr lang="en-GB" dirty="0" smtClean="0">
                <a:solidFill>
                  <a:prstClr val="black"/>
                </a:solidFill>
              </a:rPr>
            </a:br>
            <a:r>
              <a:rPr lang="en-GB" dirty="0" smtClean="0">
                <a:solidFill>
                  <a:prstClr val="black"/>
                </a:solidFill>
              </a:rPr>
              <a:t>1.  Just </a:t>
            </a:r>
            <a:r>
              <a:rPr lang="en-GB" dirty="0">
                <a:solidFill>
                  <a:prstClr val="black"/>
                </a:solidFill>
              </a:rPr>
              <a:t>change the cow, time, month, colour of field</a:t>
            </a:r>
            <a:br>
              <a:rPr lang="en-GB" dirty="0">
                <a:solidFill>
                  <a:prstClr val="black"/>
                </a:solidFill>
              </a:rPr>
            </a:br>
            <a:r>
              <a:rPr lang="en-GB" dirty="0">
                <a:solidFill>
                  <a:prstClr val="black"/>
                </a:solidFill>
              </a:rPr>
              <a:t>OR</a:t>
            </a:r>
            <a:br>
              <a:rPr lang="en-GB" dirty="0">
                <a:solidFill>
                  <a:prstClr val="black"/>
                </a:solidFill>
              </a:rPr>
            </a:br>
            <a:r>
              <a:rPr lang="en-GB" dirty="0" smtClean="0">
                <a:solidFill>
                  <a:prstClr val="black"/>
                </a:solidFill>
              </a:rPr>
              <a:t>2.  Change </a:t>
            </a:r>
            <a:r>
              <a:rPr lang="en-GB" dirty="0">
                <a:solidFill>
                  <a:prstClr val="black"/>
                </a:solidFill>
              </a:rPr>
              <a:t>the </a:t>
            </a:r>
            <a:r>
              <a:rPr lang="en-GB" dirty="0" err="1">
                <a:solidFill>
                  <a:prstClr val="black"/>
                </a:solidFill>
              </a:rPr>
              <a:t>Quiero</a:t>
            </a:r>
            <a:r>
              <a:rPr lang="en-GB" dirty="0">
                <a:solidFill>
                  <a:prstClr val="black"/>
                </a:solidFill>
              </a:rPr>
              <a:t> as well to </a:t>
            </a:r>
            <a:r>
              <a:rPr lang="en-GB" dirty="0" err="1" smtClean="0">
                <a:solidFill>
                  <a:prstClr val="black"/>
                </a:solidFill>
              </a:rPr>
              <a:t>Puedo</a:t>
            </a:r>
            <a:r>
              <a:rPr lang="en-GB" dirty="0" smtClean="0">
                <a:solidFill>
                  <a:prstClr val="black"/>
                </a:solidFill>
              </a:rPr>
              <a:t> (I can) </a:t>
            </a:r>
            <a:r>
              <a:rPr lang="en-GB" dirty="0">
                <a:solidFill>
                  <a:prstClr val="black"/>
                </a:solidFill>
              </a:rPr>
              <a:t>/ </a:t>
            </a:r>
            <a:r>
              <a:rPr lang="en-GB" dirty="0" err="1" smtClean="0">
                <a:solidFill>
                  <a:prstClr val="black"/>
                </a:solidFill>
              </a:rPr>
              <a:t>Debo</a:t>
            </a:r>
            <a:r>
              <a:rPr lang="en-GB" dirty="0" smtClean="0">
                <a:solidFill>
                  <a:prstClr val="black"/>
                </a:solidFill>
              </a:rPr>
              <a:t> (I must) </a:t>
            </a:r>
            <a:r>
              <a:rPr lang="en-GB" dirty="0">
                <a:solidFill>
                  <a:prstClr val="black"/>
                </a:solidFill>
              </a:rPr>
              <a:t>/ </a:t>
            </a:r>
            <a:r>
              <a:rPr lang="en-GB" dirty="0" err="1">
                <a:solidFill>
                  <a:prstClr val="black"/>
                </a:solidFill>
              </a:rPr>
              <a:t>Tengo</a:t>
            </a:r>
            <a:r>
              <a:rPr lang="en-GB" dirty="0">
                <a:solidFill>
                  <a:prstClr val="black"/>
                </a:solidFill>
              </a:rPr>
              <a:t> </a:t>
            </a:r>
            <a:r>
              <a:rPr lang="en-GB" dirty="0" smtClean="0">
                <a:solidFill>
                  <a:prstClr val="black"/>
                </a:solidFill>
              </a:rPr>
              <a:t>que (I have to) </a:t>
            </a:r>
            <a:r>
              <a:rPr lang="en-GB" dirty="0">
                <a:solidFill>
                  <a:prstClr val="black"/>
                </a:solidFill>
              </a:rPr>
              <a:t>/ </a:t>
            </a:r>
            <a:r>
              <a:rPr lang="en-GB" dirty="0" err="1">
                <a:solidFill>
                  <a:prstClr val="black"/>
                </a:solidFill>
              </a:rPr>
              <a:t>Voy</a:t>
            </a:r>
            <a:r>
              <a:rPr lang="en-GB" dirty="0">
                <a:solidFill>
                  <a:prstClr val="black"/>
                </a:solidFill>
              </a:rPr>
              <a:t> </a:t>
            </a:r>
            <a:r>
              <a:rPr lang="en-GB" dirty="0" smtClean="0">
                <a:solidFill>
                  <a:prstClr val="black"/>
                </a:solidFill>
              </a:rPr>
              <a:t>a (I’m going to) </a:t>
            </a:r>
            <a:r>
              <a:rPr lang="en-GB" dirty="0">
                <a:solidFill>
                  <a:prstClr val="black"/>
                </a:solidFill>
              </a:rPr>
              <a:t>/ Me </a:t>
            </a:r>
            <a:r>
              <a:rPr lang="en-GB" dirty="0" err="1" smtClean="0">
                <a:solidFill>
                  <a:prstClr val="black"/>
                </a:solidFill>
              </a:rPr>
              <a:t>gusta</a:t>
            </a:r>
            <a:r>
              <a:rPr lang="en-GB" dirty="0" smtClean="0">
                <a:solidFill>
                  <a:prstClr val="black"/>
                </a:solidFill>
              </a:rPr>
              <a:t> (I like) </a:t>
            </a:r>
            <a:r>
              <a:rPr lang="en-GB" dirty="0">
                <a:solidFill>
                  <a:prstClr val="black"/>
                </a:solidFill>
              </a:rPr>
              <a:t>/ </a:t>
            </a:r>
            <a:r>
              <a:rPr lang="en-GB" dirty="0" err="1" smtClean="0">
                <a:solidFill>
                  <a:prstClr val="black"/>
                </a:solidFill>
              </a:rPr>
              <a:t>Odio</a:t>
            </a:r>
            <a:r>
              <a:rPr lang="en-GB" dirty="0" smtClean="0">
                <a:solidFill>
                  <a:prstClr val="black"/>
                </a:solidFill>
              </a:rPr>
              <a:t> (I hate) /</a:t>
            </a:r>
            <a:r>
              <a:rPr lang="en-GB" dirty="0">
                <a:solidFill>
                  <a:prstClr val="black"/>
                </a:solidFill>
              </a:rPr>
              <a:t/>
            </a:r>
            <a:br>
              <a:rPr lang="en-GB" dirty="0">
                <a:solidFill>
                  <a:prstClr val="black"/>
                </a:solidFill>
              </a:rPr>
            </a:br>
            <a:r>
              <a:rPr lang="en-GB" dirty="0" smtClean="0">
                <a:solidFill>
                  <a:prstClr val="black"/>
                </a:solidFill>
              </a:rPr>
              <a:t>OR</a:t>
            </a:r>
            <a:r>
              <a:rPr lang="en-GB" dirty="0">
                <a:solidFill>
                  <a:prstClr val="black"/>
                </a:solidFill>
              </a:rPr>
              <a:t/>
            </a:r>
            <a:br>
              <a:rPr lang="en-GB" dirty="0">
                <a:solidFill>
                  <a:prstClr val="black"/>
                </a:solidFill>
              </a:rPr>
            </a:br>
            <a:r>
              <a:rPr lang="en-GB" dirty="0" smtClean="0">
                <a:solidFill>
                  <a:prstClr val="black"/>
                </a:solidFill>
              </a:rPr>
              <a:t>3.  Change </a:t>
            </a:r>
            <a:r>
              <a:rPr lang="en-GB" dirty="0">
                <a:solidFill>
                  <a:prstClr val="black"/>
                </a:solidFill>
              </a:rPr>
              <a:t>the VER as well</a:t>
            </a:r>
            <a:br>
              <a:rPr lang="en-GB" dirty="0">
                <a:solidFill>
                  <a:prstClr val="black"/>
                </a:solidFill>
              </a:rPr>
            </a:br>
            <a:r>
              <a:rPr lang="en-GB" dirty="0">
                <a:solidFill>
                  <a:prstClr val="black"/>
                </a:solidFill>
              </a:rPr>
              <a:t>OR</a:t>
            </a:r>
            <a:br>
              <a:rPr lang="en-GB" dirty="0">
                <a:solidFill>
                  <a:prstClr val="black"/>
                </a:solidFill>
              </a:rPr>
            </a:br>
            <a:r>
              <a:rPr lang="en-GB" dirty="0" smtClean="0">
                <a:solidFill>
                  <a:prstClr val="black"/>
                </a:solidFill>
              </a:rPr>
              <a:t>4.  Change </a:t>
            </a:r>
            <a:r>
              <a:rPr lang="en-GB" dirty="0">
                <a:solidFill>
                  <a:prstClr val="black"/>
                </a:solidFill>
              </a:rPr>
              <a:t>everything except the essential structure</a:t>
            </a:r>
          </a:p>
        </p:txBody>
      </p:sp>
      <p:pic>
        <p:nvPicPr>
          <p:cNvPr id="8" name="Picture 7"/>
          <p:cNvPicPr>
            <a:picLocks noChangeAspect="1"/>
          </p:cNvPicPr>
          <p:nvPr/>
        </p:nvPicPr>
        <p:blipFill>
          <a:blip r:embed="rId3"/>
          <a:stretch>
            <a:fillRect/>
          </a:stretch>
        </p:blipFill>
        <p:spPr>
          <a:xfrm>
            <a:off x="5707504" y="5024065"/>
            <a:ext cx="2145323" cy="1608992"/>
          </a:xfrm>
          <a:prstGeom prst="rect">
            <a:avLst/>
          </a:prstGeom>
        </p:spPr>
      </p:pic>
    </p:spTree>
    <p:extLst>
      <p:ext uri="{BB962C8B-B14F-4D97-AF65-F5344CB8AC3E}">
        <p14:creationId xmlns:p14="http://schemas.microsoft.com/office/powerpoint/2010/main" val="15687122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125191" y="6396335"/>
            <a:ext cx="6172201" cy="461665"/>
          </a:xfrm>
          <a:prstGeom prst="rect">
            <a:avLst/>
          </a:prstGeom>
        </p:spPr>
        <p:txBody>
          <a:bodyPr wrap="square">
            <a:spAutoFit/>
          </a:bodyPr>
          <a:lstStyle/>
          <a:p>
            <a:r>
              <a:rPr lang="es-ES" sz="2400" dirty="0" smtClean="0">
                <a:solidFill>
                  <a:prstClr val="black"/>
                </a:solidFill>
              </a:rPr>
              <a:t>Enrique </a:t>
            </a:r>
            <a:r>
              <a:rPr lang="es-ES" sz="2400" dirty="0">
                <a:solidFill>
                  <a:prstClr val="black"/>
                </a:solidFill>
              </a:rPr>
              <a:t>Fierro (1942-). Poeta </a:t>
            </a:r>
            <a:r>
              <a:rPr lang="es-ES" sz="2400" dirty="0" smtClean="0">
                <a:solidFill>
                  <a:prstClr val="black"/>
                </a:solidFill>
              </a:rPr>
              <a:t>uruguayo</a:t>
            </a:r>
            <a:endParaRPr lang="es-ES" sz="2400" dirty="0">
              <a:solidFill>
                <a:prstClr val="black"/>
              </a:solidFill>
            </a:endParaRPr>
          </a:p>
        </p:txBody>
      </p:sp>
      <p:sp>
        <p:nvSpPr>
          <p:cNvPr id="4" name="Rectangle 3"/>
          <p:cNvSpPr/>
          <p:nvPr/>
        </p:nvSpPr>
        <p:spPr>
          <a:xfrm>
            <a:off x="218209" y="114300"/>
            <a:ext cx="4572000" cy="6817251"/>
          </a:xfrm>
          <a:prstGeom prst="rect">
            <a:avLst/>
          </a:prstGeom>
        </p:spPr>
        <p:txBody>
          <a:bodyPr>
            <a:spAutoFit/>
          </a:bodyPr>
          <a:lstStyle/>
          <a:p>
            <a:r>
              <a:rPr lang="es-ES" sz="2300" dirty="0">
                <a:solidFill>
                  <a:prstClr val="black"/>
                </a:solidFill>
              </a:rPr>
              <a:t>Quiero ver una vaca</a:t>
            </a:r>
          </a:p>
          <a:p>
            <a:r>
              <a:rPr lang="es-ES" sz="2300" dirty="0">
                <a:solidFill>
                  <a:prstClr val="black"/>
                </a:solidFill>
              </a:rPr>
              <a:t>Quiero ver una vaca colorada</a:t>
            </a:r>
          </a:p>
          <a:p>
            <a:r>
              <a:rPr lang="es-ES" sz="2300" dirty="0">
                <a:solidFill>
                  <a:prstClr val="black"/>
                </a:solidFill>
              </a:rPr>
              <a:t>Quiero ver una vaca colorada</a:t>
            </a:r>
          </a:p>
          <a:p>
            <a:r>
              <a:rPr lang="es-ES" sz="2300" dirty="0">
                <a:solidFill>
                  <a:prstClr val="black"/>
                </a:solidFill>
              </a:rPr>
              <a:t>A las tres de la tarde</a:t>
            </a:r>
          </a:p>
          <a:p>
            <a:endParaRPr lang="es-ES" sz="2300" dirty="0">
              <a:solidFill>
                <a:prstClr val="black"/>
              </a:solidFill>
            </a:endParaRPr>
          </a:p>
          <a:p>
            <a:r>
              <a:rPr lang="es-ES" sz="2300" dirty="0">
                <a:solidFill>
                  <a:prstClr val="black"/>
                </a:solidFill>
              </a:rPr>
              <a:t>Quiero ver una vaca colorada</a:t>
            </a:r>
          </a:p>
          <a:p>
            <a:r>
              <a:rPr lang="es-ES" sz="2300" dirty="0">
                <a:solidFill>
                  <a:prstClr val="black"/>
                </a:solidFill>
              </a:rPr>
              <a:t>A las tres de la tarde</a:t>
            </a:r>
          </a:p>
          <a:p>
            <a:r>
              <a:rPr lang="es-ES" sz="2300" dirty="0">
                <a:solidFill>
                  <a:prstClr val="black"/>
                </a:solidFill>
              </a:rPr>
              <a:t>De un día de febrero</a:t>
            </a:r>
          </a:p>
          <a:p>
            <a:endParaRPr lang="es-ES" sz="2300" dirty="0">
              <a:solidFill>
                <a:prstClr val="black"/>
              </a:solidFill>
            </a:endParaRPr>
          </a:p>
          <a:p>
            <a:r>
              <a:rPr lang="es-ES" sz="2300" dirty="0">
                <a:solidFill>
                  <a:prstClr val="black"/>
                </a:solidFill>
              </a:rPr>
              <a:t>Quiero ver una vaca colorada</a:t>
            </a:r>
          </a:p>
          <a:p>
            <a:r>
              <a:rPr lang="es-ES" sz="2300" dirty="0">
                <a:solidFill>
                  <a:prstClr val="black"/>
                </a:solidFill>
              </a:rPr>
              <a:t>A las tres de la tarde</a:t>
            </a:r>
          </a:p>
          <a:p>
            <a:r>
              <a:rPr lang="es-ES" sz="2300" dirty="0">
                <a:solidFill>
                  <a:prstClr val="black"/>
                </a:solidFill>
              </a:rPr>
              <a:t>De un día de febrero</a:t>
            </a:r>
          </a:p>
          <a:p>
            <a:r>
              <a:rPr lang="es-ES" sz="2300" dirty="0">
                <a:solidFill>
                  <a:prstClr val="black"/>
                </a:solidFill>
              </a:rPr>
              <a:t>En un campo verde</a:t>
            </a:r>
          </a:p>
          <a:p>
            <a:endParaRPr lang="es-ES" sz="2300" dirty="0">
              <a:solidFill>
                <a:prstClr val="black"/>
              </a:solidFill>
            </a:endParaRPr>
          </a:p>
          <a:p>
            <a:r>
              <a:rPr lang="es-ES" sz="2300" dirty="0">
                <a:solidFill>
                  <a:prstClr val="black"/>
                </a:solidFill>
              </a:rPr>
              <a:t>Quiero ver una vaca colorada</a:t>
            </a:r>
          </a:p>
          <a:p>
            <a:r>
              <a:rPr lang="es-ES" sz="2300" dirty="0">
                <a:solidFill>
                  <a:prstClr val="black"/>
                </a:solidFill>
              </a:rPr>
              <a:t>A las tres de la tarde</a:t>
            </a:r>
          </a:p>
          <a:p>
            <a:r>
              <a:rPr lang="es-ES" sz="2300" dirty="0">
                <a:solidFill>
                  <a:prstClr val="black"/>
                </a:solidFill>
              </a:rPr>
              <a:t>De un día de febrero</a:t>
            </a:r>
          </a:p>
          <a:p>
            <a:r>
              <a:rPr lang="es-ES" sz="2300" dirty="0">
                <a:solidFill>
                  <a:prstClr val="black"/>
                </a:solidFill>
              </a:rPr>
              <a:t>En un campo verde</a:t>
            </a:r>
          </a:p>
          <a:p>
            <a:r>
              <a:rPr lang="es-ES" sz="2300" dirty="0">
                <a:solidFill>
                  <a:prstClr val="black"/>
                </a:solidFill>
              </a:rPr>
              <a:t>O amarillo </a:t>
            </a:r>
            <a:endParaRPr lang="en-GB" sz="2300" dirty="0">
              <a:solidFill>
                <a:prstClr val="black"/>
              </a:solidFill>
            </a:endParaRPr>
          </a:p>
        </p:txBody>
      </p:sp>
      <p:pic>
        <p:nvPicPr>
          <p:cNvPr id="9" name="Picture 8"/>
          <p:cNvPicPr>
            <a:picLocks noChangeAspect="1"/>
          </p:cNvPicPr>
          <p:nvPr/>
        </p:nvPicPr>
        <p:blipFill>
          <a:blip r:embed="rId3"/>
          <a:stretch>
            <a:fillRect/>
          </a:stretch>
        </p:blipFill>
        <p:spPr>
          <a:xfrm>
            <a:off x="6747133" y="4186535"/>
            <a:ext cx="2066925" cy="2209800"/>
          </a:xfrm>
          <a:prstGeom prst="rect">
            <a:avLst/>
          </a:prstGeom>
        </p:spPr>
      </p:pic>
      <p:sp>
        <p:nvSpPr>
          <p:cNvPr id="5" name="Rectangle 4"/>
          <p:cNvSpPr/>
          <p:nvPr/>
        </p:nvSpPr>
        <p:spPr>
          <a:xfrm>
            <a:off x="4461133" y="3460462"/>
            <a:ext cx="4572000" cy="2862322"/>
          </a:xfrm>
          <a:prstGeom prst="rect">
            <a:avLst/>
          </a:prstGeom>
        </p:spPr>
        <p:txBody>
          <a:bodyPr>
            <a:spAutoFit/>
          </a:bodyPr>
          <a:lstStyle/>
          <a:p>
            <a:pPr>
              <a:defRPr/>
            </a:pPr>
            <a:r>
              <a:rPr lang="es-ES" dirty="0">
                <a:solidFill>
                  <a:srgbClr val="000000"/>
                </a:solidFill>
                <a:cs typeface="Times New Roman" pitchFamily="18" charset="0"/>
              </a:rPr>
              <a:t>¿</a:t>
            </a:r>
            <a:r>
              <a:rPr lang="es-ES" b="1" dirty="0">
                <a:solidFill>
                  <a:srgbClr val="000000"/>
                </a:solidFill>
                <a:cs typeface="Times New Roman" pitchFamily="18" charset="0"/>
              </a:rPr>
              <a:t>Cómo</a:t>
            </a:r>
            <a:r>
              <a:rPr lang="es-ES" dirty="0">
                <a:solidFill>
                  <a:srgbClr val="000000"/>
                </a:solidFill>
                <a:cs typeface="Times New Roman" pitchFamily="18" charset="0"/>
              </a:rPr>
              <a:t> </a:t>
            </a:r>
            <a:r>
              <a:rPr lang="es-ES" dirty="0" smtClean="0">
                <a:solidFill>
                  <a:srgbClr val="000000"/>
                </a:solidFill>
                <a:cs typeface="Times New Roman" pitchFamily="18" charset="0"/>
              </a:rPr>
              <a:t>se llama? </a:t>
            </a:r>
          </a:p>
          <a:p>
            <a:pPr>
              <a:defRPr/>
            </a:pPr>
            <a:r>
              <a:rPr lang="en-GB" dirty="0" smtClean="0">
                <a:solidFill>
                  <a:srgbClr val="000000"/>
                </a:solidFill>
                <a:cs typeface="Times New Roman" pitchFamily="18" charset="0"/>
              </a:rPr>
              <a:t>¿</a:t>
            </a:r>
            <a:r>
              <a:rPr lang="en-GB" b="1" dirty="0" err="1">
                <a:solidFill>
                  <a:srgbClr val="000000"/>
                </a:solidFill>
                <a:cs typeface="Times New Roman" pitchFamily="18" charset="0"/>
              </a:rPr>
              <a:t>Dónde</a:t>
            </a:r>
            <a:r>
              <a:rPr lang="en-GB" dirty="0">
                <a:solidFill>
                  <a:srgbClr val="000000"/>
                </a:solidFill>
                <a:cs typeface="Times New Roman" pitchFamily="18" charset="0"/>
              </a:rPr>
              <a:t> </a:t>
            </a:r>
            <a:r>
              <a:rPr lang="en-GB" dirty="0" smtClean="0">
                <a:solidFill>
                  <a:srgbClr val="000000"/>
                </a:solidFill>
                <a:cs typeface="Times New Roman" pitchFamily="18" charset="0"/>
              </a:rPr>
              <a:t>vive? </a:t>
            </a:r>
          </a:p>
          <a:p>
            <a:pPr>
              <a:defRPr/>
            </a:pPr>
            <a:r>
              <a:rPr lang="en-GB" dirty="0" smtClean="0">
                <a:solidFill>
                  <a:srgbClr val="000000"/>
                </a:solidFill>
                <a:cs typeface="Times New Roman" pitchFamily="18" charset="0"/>
              </a:rPr>
              <a:t>¿</a:t>
            </a:r>
            <a:r>
              <a:rPr lang="en-GB" b="1" dirty="0">
                <a:solidFill>
                  <a:srgbClr val="000000"/>
                </a:solidFill>
                <a:cs typeface="Times New Roman" pitchFamily="18" charset="0"/>
              </a:rPr>
              <a:t>De </a:t>
            </a:r>
            <a:r>
              <a:rPr lang="en-GB" b="1" dirty="0" err="1">
                <a:solidFill>
                  <a:srgbClr val="000000"/>
                </a:solidFill>
                <a:cs typeface="Times New Roman" pitchFamily="18" charset="0"/>
              </a:rPr>
              <a:t>dónde</a:t>
            </a:r>
            <a:r>
              <a:rPr lang="en-GB" b="1" dirty="0">
                <a:solidFill>
                  <a:srgbClr val="000000"/>
                </a:solidFill>
                <a:cs typeface="Times New Roman" pitchFamily="18" charset="0"/>
              </a:rPr>
              <a:t> </a:t>
            </a:r>
            <a:r>
              <a:rPr lang="en-GB" dirty="0" err="1" smtClean="0">
                <a:solidFill>
                  <a:srgbClr val="000000"/>
                </a:solidFill>
                <a:cs typeface="Times New Roman" pitchFamily="18" charset="0"/>
              </a:rPr>
              <a:t>es</a:t>
            </a:r>
            <a:r>
              <a:rPr lang="en-GB" dirty="0" smtClean="0">
                <a:solidFill>
                  <a:srgbClr val="000000"/>
                </a:solidFill>
                <a:cs typeface="Times New Roman" pitchFamily="18" charset="0"/>
              </a:rPr>
              <a:t>? </a:t>
            </a:r>
          </a:p>
          <a:p>
            <a:pPr>
              <a:defRPr/>
            </a:pPr>
            <a:r>
              <a:rPr lang="en-GB" dirty="0" smtClean="0">
                <a:solidFill>
                  <a:srgbClr val="000000"/>
                </a:solidFill>
                <a:cs typeface="Times New Roman" pitchFamily="18" charset="0"/>
              </a:rPr>
              <a:t>¿</a:t>
            </a:r>
            <a:r>
              <a:rPr lang="en-GB" b="1" dirty="0" err="1">
                <a:solidFill>
                  <a:srgbClr val="000000"/>
                </a:solidFill>
                <a:cs typeface="Times New Roman" pitchFamily="18" charset="0"/>
              </a:rPr>
              <a:t>Cuál</a:t>
            </a:r>
            <a:r>
              <a:rPr lang="en-GB" dirty="0">
                <a:solidFill>
                  <a:srgbClr val="000000"/>
                </a:solidFill>
                <a:cs typeface="Times New Roman" pitchFamily="18" charset="0"/>
              </a:rPr>
              <a:t> </a:t>
            </a:r>
            <a:r>
              <a:rPr lang="en-GB" dirty="0" err="1">
                <a:solidFill>
                  <a:srgbClr val="000000"/>
                </a:solidFill>
                <a:cs typeface="Times New Roman" pitchFamily="18" charset="0"/>
              </a:rPr>
              <a:t>es</a:t>
            </a:r>
            <a:r>
              <a:rPr lang="en-GB" dirty="0">
                <a:solidFill>
                  <a:srgbClr val="000000"/>
                </a:solidFill>
                <a:cs typeface="Times New Roman" pitchFamily="18" charset="0"/>
              </a:rPr>
              <a:t> </a:t>
            </a:r>
            <a:r>
              <a:rPr lang="en-GB" dirty="0" err="1" smtClean="0">
                <a:solidFill>
                  <a:srgbClr val="000000"/>
                </a:solidFill>
                <a:cs typeface="Times New Roman" pitchFamily="18" charset="0"/>
              </a:rPr>
              <a:t>su</a:t>
            </a:r>
            <a:r>
              <a:rPr lang="en-GB" dirty="0" smtClean="0">
                <a:solidFill>
                  <a:srgbClr val="000000"/>
                </a:solidFill>
                <a:cs typeface="Times New Roman" pitchFamily="18" charset="0"/>
              </a:rPr>
              <a:t> </a:t>
            </a:r>
            <a:r>
              <a:rPr lang="en-GB" dirty="0" err="1">
                <a:solidFill>
                  <a:srgbClr val="000000"/>
                </a:solidFill>
                <a:cs typeface="Times New Roman" pitchFamily="18" charset="0"/>
              </a:rPr>
              <a:t>nacionalidad</a:t>
            </a:r>
            <a:r>
              <a:rPr lang="en-GB" dirty="0">
                <a:solidFill>
                  <a:srgbClr val="000000"/>
                </a:solidFill>
                <a:cs typeface="Times New Roman" pitchFamily="18" charset="0"/>
              </a:rPr>
              <a:t>? </a:t>
            </a:r>
            <a:endParaRPr lang="en-GB" dirty="0" smtClean="0">
              <a:solidFill>
                <a:srgbClr val="000000"/>
              </a:solidFill>
              <a:cs typeface="Times New Roman" pitchFamily="18" charset="0"/>
            </a:endParaRPr>
          </a:p>
          <a:p>
            <a:pPr>
              <a:defRPr/>
            </a:pPr>
            <a:r>
              <a:rPr lang="en-GB" dirty="0" smtClean="0">
                <a:solidFill>
                  <a:srgbClr val="000000"/>
                </a:solidFill>
                <a:cs typeface="Times New Roman" pitchFamily="18" charset="0"/>
              </a:rPr>
              <a:t>¿</a:t>
            </a:r>
            <a:r>
              <a:rPr lang="en-GB" b="1" dirty="0" err="1">
                <a:solidFill>
                  <a:srgbClr val="000000"/>
                </a:solidFill>
                <a:cs typeface="Times New Roman" pitchFamily="18" charset="0"/>
              </a:rPr>
              <a:t>Qué</a:t>
            </a:r>
            <a:r>
              <a:rPr lang="en-GB" dirty="0">
                <a:solidFill>
                  <a:srgbClr val="000000"/>
                </a:solidFill>
                <a:cs typeface="Times New Roman" pitchFamily="18" charset="0"/>
              </a:rPr>
              <a:t> </a:t>
            </a:r>
            <a:r>
              <a:rPr lang="en-GB" dirty="0" err="1">
                <a:solidFill>
                  <a:srgbClr val="000000"/>
                </a:solidFill>
                <a:cs typeface="Times New Roman" pitchFamily="18" charset="0"/>
              </a:rPr>
              <a:t>idiomas</a:t>
            </a:r>
            <a:r>
              <a:rPr lang="en-GB" dirty="0">
                <a:solidFill>
                  <a:srgbClr val="000000"/>
                </a:solidFill>
                <a:cs typeface="Times New Roman" pitchFamily="18" charset="0"/>
              </a:rPr>
              <a:t> </a:t>
            </a:r>
            <a:r>
              <a:rPr lang="en-GB" dirty="0" err="1" smtClean="0">
                <a:solidFill>
                  <a:srgbClr val="000000"/>
                </a:solidFill>
                <a:cs typeface="Times New Roman" pitchFamily="18" charset="0"/>
              </a:rPr>
              <a:t>habla</a:t>
            </a:r>
            <a:r>
              <a:rPr lang="en-GB" dirty="0" smtClean="0">
                <a:solidFill>
                  <a:srgbClr val="000000"/>
                </a:solidFill>
                <a:cs typeface="Times New Roman" pitchFamily="18" charset="0"/>
              </a:rPr>
              <a:t>? </a:t>
            </a:r>
          </a:p>
          <a:p>
            <a:pPr>
              <a:defRPr/>
            </a:pPr>
            <a:r>
              <a:rPr lang="en-GB" dirty="0" smtClean="0">
                <a:solidFill>
                  <a:srgbClr val="000000"/>
                </a:solidFill>
                <a:cs typeface="Times New Roman" pitchFamily="18" charset="0"/>
              </a:rPr>
              <a:t>¿</a:t>
            </a:r>
            <a:r>
              <a:rPr lang="en-GB" b="1" dirty="0" err="1">
                <a:solidFill>
                  <a:srgbClr val="000000"/>
                </a:solidFill>
                <a:cs typeface="Times New Roman" pitchFamily="18" charset="0"/>
              </a:rPr>
              <a:t>Cuántos</a:t>
            </a:r>
            <a:r>
              <a:rPr lang="en-GB" dirty="0">
                <a:solidFill>
                  <a:srgbClr val="000000"/>
                </a:solidFill>
                <a:cs typeface="Times New Roman" pitchFamily="18" charset="0"/>
              </a:rPr>
              <a:t> </a:t>
            </a:r>
            <a:r>
              <a:rPr lang="en-GB" dirty="0" err="1">
                <a:solidFill>
                  <a:srgbClr val="000000"/>
                </a:solidFill>
                <a:cs typeface="Times New Roman" pitchFamily="18" charset="0"/>
              </a:rPr>
              <a:t>anos</a:t>
            </a:r>
            <a:r>
              <a:rPr lang="en-GB" dirty="0">
                <a:solidFill>
                  <a:srgbClr val="000000"/>
                </a:solidFill>
                <a:cs typeface="Times New Roman" pitchFamily="18" charset="0"/>
              </a:rPr>
              <a:t> </a:t>
            </a:r>
            <a:r>
              <a:rPr lang="en-GB" dirty="0" err="1" smtClean="0">
                <a:solidFill>
                  <a:srgbClr val="000000"/>
                </a:solidFill>
                <a:cs typeface="Times New Roman" pitchFamily="18" charset="0"/>
              </a:rPr>
              <a:t>tiene</a:t>
            </a:r>
            <a:r>
              <a:rPr lang="en-GB" dirty="0" smtClean="0">
                <a:solidFill>
                  <a:srgbClr val="000000"/>
                </a:solidFill>
                <a:cs typeface="Times New Roman" pitchFamily="18" charset="0"/>
              </a:rPr>
              <a:t>? </a:t>
            </a:r>
          </a:p>
          <a:p>
            <a:pPr>
              <a:defRPr/>
            </a:pPr>
            <a:r>
              <a:rPr lang="es-ES" dirty="0" smtClean="0">
                <a:solidFill>
                  <a:srgbClr val="000000"/>
                </a:solidFill>
                <a:cs typeface="Times New Roman" pitchFamily="18" charset="0"/>
              </a:rPr>
              <a:t>¿</a:t>
            </a:r>
            <a:r>
              <a:rPr lang="es-ES" b="1" dirty="0">
                <a:solidFill>
                  <a:srgbClr val="000000"/>
                </a:solidFill>
                <a:cs typeface="Times New Roman" pitchFamily="18" charset="0"/>
              </a:rPr>
              <a:t>Cuándo</a:t>
            </a:r>
            <a:r>
              <a:rPr lang="es-ES" dirty="0">
                <a:solidFill>
                  <a:srgbClr val="000000"/>
                </a:solidFill>
                <a:cs typeface="Times New Roman" pitchFamily="18" charset="0"/>
              </a:rPr>
              <a:t> es </a:t>
            </a:r>
            <a:r>
              <a:rPr lang="es-ES" dirty="0" smtClean="0">
                <a:solidFill>
                  <a:srgbClr val="000000"/>
                </a:solidFill>
                <a:cs typeface="Times New Roman" pitchFamily="18" charset="0"/>
              </a:rPr>
              <a:t>su </a:t>
            </a:r>
            <a:r>
              <a:rPr lang="es-ES" dirty="0">
                <a:solidFill>
                  <a:srgbClr val="000000"/>
                </a:solidFill>
                <a:cs typeface="Times New Roman" pitchFamily="18" charset="0"/>
              </a:rPr>
              <a:t>cumpleaños? </a:t>
            </a:r>
            <a:br>
              <a:rPr lang="es-ES" dirty="0">
                <a:solidFill>
                  <a:srgbClr val="000000"/>
                </a:solidFill>
                <a:cs typeface="Times New Roman" pitchFamily="18" charset="0"/>
              </a:rPr>
            </a:br>
            <a:r>
              <a:rPr lang="es-ES" dirty="0">
                <a:solidFill>
                  <a:srgbClr val="000000"/>
                </a:solidFill>
                <a:cs typeface="Times New Roman" pitchFamily="18" charset="0"/>
              </a:rPr>
              <a:t>¿</a:t>
            </a:r>
            <a:r>
              <a:rPr lang="es-ES" b="1" dirty="0">
                <a:solidFill>
                  <a:srgbClr val="000000"/>
                </a:solidFill>
                <a:cs typeface="Times New Roman" pitchFamily="18" charset="0"/>
              </a:rPr>
              <a:t>Qué</a:t>
            </a:r>
            <a:r>
              <a:rPr lang="es-ES" dirty="0">
                <a:solidFill>
                  <a:srgbClr val="000000"/>
                </a:solidFill>
                <a:cs typeface="Times New Roman" pitchFamily="18" charset="0"/>
              </a:rPr>
              <a:t> tipo de </a:t>
            </a:r>
            <a:r>
              <a:rPr lang="es-ES" dirty="0" smtClean="0">
                <a:solidFill>
                  <a:srgbClr val="000000"/>
                </a:solidFill>
                <a:cs typeface="Times New Roman" pitchFamily="18" charset="0"/>
              </a:rPr>
              <a:t>vaca es? </a:t>
            </a:r>
            <a:r>
              <a:rPr lang="es-ES" dirty="0">
                <a:solidFill>
                  <a:srgbClr val="000000"/>
                </a:solidFill>
                <a:cs typeface="Times New Roman" pitchFamily="18" charset="0"/>
              </a:rPr>
              <a:t/>
            </a:r>
            <a:br>
              <a:rPr lang="es-ES" dirty="0">
                <a:solidFill>
                  <a:srgbClr val="000000"/>
                </a:solidFill>
                <a:cs typeface="Times New Roman" pitchFamily="18" charset="0"/>
              </a:rPr>
            </a:br>
            <a:r>
              <a:rPr lang="es-ES" dirty="0">
                <a:solidFill>
                  <a:srgbClr val="000000"/>
                </a:solidFill>
                <a:cs typeface="Times New Roman" pitchFamily="18" charset="0"/>
              </a:rPr>
              <a:t>¿</a:t>
            </a:r>
            <a:r>
              <a:rPr lang="es-ES" b="1" dirty="0">
                <a:solidFill>
                  <a:srgbClr val="000000"/>
                </a:solidFill>
                <a:cs typeface="Times New Roman" pitchFamily="18" charset="0"/>
              </a:rPr>
              <a:t>Quién</a:t>
            </a:r>
            <a:r>
              <a:rPr lang="es-ES" dirty="0">
                <a:solidFill>
                  <a:srgbClr val="000000"/>
                </a:solidFill>
                <a:cs typeface="Times New Roman" pitchFamily="18" charset="0"/>
              </a:rPr>
              <a:t> es </a:t>
            </a:r>
            <a:r>
              <a:rPr lang="es-ES" dirty="0" smtClean="0">
                <a:solidFill>
                  <a:srgbClr val="000000"/>
                </a:solidFill>
                <a:cs typeface="Times New Roman" pitchFamily="18" charset="0"/>
              </a:rPr>
              <a:t>su </a:t>
            </a:r>
            <a:r>
              <a:rPr lang="es-ES" dirty="0">
                <a:solidFill>
                  <a:srgbClr val="000000"/>
                </a:solidFill>
                <a:cs typeface="Times New Roman" pitchFamily="18" charset="0"/>
              </a:rPr>
              <a:t>mejor amigo/a? </a:t>
            </a:r>
            <a:endParaRPr lang="es-ES" dirty="0" smtClean="0">
              <a:solidFill>
                <a:srgbClr val="000000"/>
              </a:solidFill>
              <a:cs typeface="Times New Roman" pitchFamily="18" charset="0"/>
            </a:endParaRPr>
          </a:p>
          <a:p>
            <a:pPr>
              <a:defRPr/>
            </a:pPr>
            <a:r>
              <a:rPr lang="en-GB" dirty="0" smtClean="0">
                <a:solidFill>
                  <a:srgbClr val="000000"/>
                </a:solidFill>
                <a:cs typeface="Times New Roman" pitchFamily="18" charset="0"/>
              </a:rPr>
              <a:t>¿La </a:t>
            </a:r>
            <a:r>
              <a:rPr lang="en-GB" dirty="0" err="1" smtClean="0">
                <a:solidFill>
                  <a:srgbClr val="000000"/>
                </a:solidFill>
                <a:cs typeface="Times New Roman" pitchFamily="18" charset="0"/>
              </a:rPr>
              <a:t>vaca</a:t>
            </a:r>
            <a:r>
              <a:rPr lang="en-GB" dirty="0" smtClean="0">
                <a:solidFill>
                  <a:srgbClr val="000000"/>
                </a:solidFill>
                <a:cs typeface="Times New Roman" pitchFamily="18" charset="0"/>
              </a:rPr>
              <a:t> </a:t>
            </a:r>
            <a:r>
              <a:rPr lang="en-GB" dirty="0" err="1" smtClean="0">
                <a:solidFill>
                  <a:srgbClr val="000000"/>
                </a:solidFill>
                <a:cs typeface="Times New Roman" pitchFamily="18" charset="0"/>
              </a:rPr>
              <a:t>tiene</a:t>
            </a:r>
            <a:r>
              <a:rPr lang="en-GB" dirty="0" smtClean="0">
                <a:solidFill>
                  <a:srgbClr val="000000"/>
                </a:solidFill>
                <a:cs typeface="Times New Roman" pitchFamily="18" charset="0"/>
              </a:rPr>
              <a:t> </a:t>
            </a:r>
            <a:r>
              <a:rPr lang="en-GB" dirty="0" err="1">
                <a:solidFill>
                  <a:srgbClr val="000000"/>
                </a:solidFill>
                <a:cs typeface="Times New Roman" pitchFamily="18" charset="0"/>
              </a:rPr>
              <a:t>mascotas</a:t>
            </a:r>
            <a:r>
              <a:rPr lang="en-GB" dirty="0">
                <a:solidFill>
                  <a:srgbClr val="000000"/>
                </a:solidFill>
                <a:cs typeface="Times New Roman" pitchFamily="18" charset="0"/>
              </a:rPr>
              <a:t>?</a:t>
            </a:r>
          </a:p>
        </p:txBody>
      </p:sp>
      <p:sp>
        <p:nvSpPr>
          <p:cNvPr id="10" name="Rectangle 9"/>
          <p:cNvSpPr/>
          <p:nvPr/>
        </p:nvSpPr>
        <p:spPr>
          <a:xfrm rot="21198162">
            <a:off x="5132421" y="200633"/>
            <a:ext cx="1518364" cy="646331"/>
          </a:xfrm>
          <a:prstGeom prst="rect">
            <a:avLst/>
          </a:prstGeom>
        </p:spPr>
        <p:txBody>
          <a:bodyPr wrap="none">
            <a:spAutoFit/>
          </a:bodyPr>
          <a:lstStyle/>
          <a:p>
            <a:r>
              <a:rPr lang="en-GB" sz="3600" dirty="0">
                <a:solidFill>
                  <a:srgbClr val="FF0066"/>
                </a:solidFill>
                <a:cs typeface="Times New Roman" pitchFamily="18" charset="0"/>
              </a:rPr>
              <a:t>¿</a:t>
            </a:r>
            <a:r>
              <a:rPr lang="en-GB" sz="3600" b="1" dirty="0" err="1" smtClean="0">
                <a:solidFill>
                  <a:srgbClr val="FF0066"/>
                </a:solidFill>
                <a:cs typeface="Times New Roman" pitchFamily="18" charset="0"/>
              </a:rPr>
              <a:t>Qué</a:t>
            </a:r>
            <a:r>
              <a:rPr lang="en-GB" sz="3600" b="1" dirty="0" smtClean="0">
                <a:solidFill>
                  <a:srgbClr val="FF0066"/>
                </a:solidFill>
                <a:cs typeface="Times New Roman" pitchFamily="18" charset="0"/>
              </a:rPr>
              <a:t>?</a:t>
            </a:r>
            <a:r>
              <a:rPr lang="en-GB" sz="3600" dirty="0" smtClean="0">
                <a:solidFill>
                  <a:srgbClr val="FF0066"/>
                </a:solidFill>
                <a:cs typeface="Times New Roman" pitchFamily="18" charset="0"/>
              </a:rPr>
              <a:t> </a:t>
            </a:r>
            <a:endParaRPr lang="en-GB" sz="3600" dirty="0">
              <a:solidFill>
                <a:srgbClr val="FF0066"/>
              </a:solidFill>
            </a:endParaRPr>
          </a:p>
        </p:txBody>
      </p:sp>
      <p:sp>
        <p:nvSpPr>
          <p:cNvPr id="11" name="Rectangle 10"/>
          <p:cNvSpPr/>
          <p:nvPr/>
        </p:nvSpPr>
        <p:spPr>
          <a:xfrm rot="593301">
            <a:off x="7177345" y="239871"/>
            <a:ext cx="1835759" cy="646331"/>
          </a:xfrm>
          <a:prstGeom prst="rect">
            <a:avLst/>
          </a:prstGeom>
        </p:spPr>
        <p:txBody>
          <a:bodyPr wrap="none">
            <a:spAutoFit/>
          </a:bodyPr>
          <a:lstStyle/>
          <a:p>
            <a:r>
              <a:rPr lang="en-GB" sz="3600" dirty="0" smtClean="0">
                <a:solidFill>
                  <a:srgbClr val="FF0066"/>
                </a:solidFill>
                <a:cs typeface="Times New Roman" pitchFamily="18" charset="0"/>
              </a:rPr>
              <a:t>¿</a:t>
            </a:r>
            <a:r>
              <a:rPr lang="en-GB" sz="3600" b="1" dirty="0" err="1" smtClean="0">
                <a:solidFill>
                  <a:srgbClr val="FF0066"/>
                </a:solidFill>
                <a:cs typeface="Times New Roman" pitchFamily="18" charset="0"/>
              </a:rPr>
              <a:t>Cómo</a:t>
            </a:r>
            <a:r>
              <a:rPr lang="en-GB" sz="3600" b="1" dirty="0" smtClean="0">
                <a:solidFill>
                  <a:srgbClr val="FF0066"/>
                </a:solidFill>
                <a:cs typeface="Times New Roman" pitchFamily="18" charset="0"/>
              </a:rPr>
              <a:t>?</a:t>
            </a:r>
            <a:r>
              <a:rPr lang="en-GB" sz="3600" dirty="0" smtClean="0">
                <a:solidFill>
                  <a:srgbClr val="FF0066"/>
                </a:solidFill>
                <a:cs typeface="Times New Roman" pitchFamily="18" charset="0"/>
              </a:rPr>
              <a:t> </a:t>
            </a:r>
            <a:endParaRPr lang="en-GB" sz="3600" dirty="0">
              <a:solidFill>
                <a:srgbClr val="FF0066"/>
              </a:solidFill>
            </a:endParaRPr>
          </a:p>
        </p:txBody>
      </p:sp>
      <p:sp>
        <p:nvSpPr>
          <p:cNvPr id="12" name="Rectangle 11"/>
          <p:cNvSpPr/>
          <p:nvPr/>
        </p:nvSpPr>
        <p:spPr>
          <a:xfrm rot="21198162">
            <a:off x="4448677" y="1165369"/>
            <a:ext cx="2204450" cy="646331"/>
          </a:xfrm>
          <a:prstGeom prst="rect">
            <a:avLst/>
          </a:prstGeom>
        </p:spPr>
        <p:txBody>
          <a:bodyPr wrap="none">
            <a:spAutoFit/>
          </a:bodyPr>
          <a:lstStyle/>
          <a:p>
            <a:r>
              <a:rPr lang="en-GB" sz="3600" dirty="0" smtClean="0">
                <a:solidFill>
                  <a:srgbClr val="FF0066"/>
                </a:solidFill>
                <a:cs typeface="Times New Roman" pitchFamily="18" charset="0"/>
              </a:rPr>
              <a:t>¿</a:t>
            </a:r>
            <a:r>
              <a:rPr lang="en-GB" sz="3600" b="1" dirty="0" err="1" smtClean="0">
                <a:solidFill>
                  <a:srgbClr val="FF0066"/>
                </a:solidFill>
                <a:cs typeface="Times New Roman" pitchFamily="18" charset="0"/>
              </a:rPr>
              <a:t>Cuándo</a:t>
            </a:r>
            <a:r>
              <a:rPr lang="en-GB" sz="3600" b="1" dirty="0" smtClean="0">
                <a:solidFill>
                  <a:srgbClr val="FF0066"/>
                </a:solidFill>
                <a:cs typeface="Times New Roman" pitchFamily="18" charset="0"/>
              </a:rPr>
              <a:t>?</a:t>
            </a:r>
            <a:r>
              <a:rPr lang="en-GB" sz="3600" dirty="0" smtClean="0">
                <a:solidFill>
                  <a:srgbClr val="FF0066"/>
                </a:solidFill>
                <a:cs typeface="Times New Roman" pitchFamily="18" charset="0"/>
              </a:rPr>
              <a:t> </a:t>
            </a:r>
            <a:endParaRPr lang="en-GB" sz="3600" dirty="0">
              <a:solidFill>
                <a:srgbClr val="FF0066"/>
              </a:solidFill>
            </a:endParaRPr>
          </a:p>
        </p:txBody>
      </p:sp>
      <p:sp>
        <p:nvSpPr>
          <p:cNvPr id="13" name="Rectangle 12"/>
          <p:cNvSpPr/>
          <p:nvPr/>
        </p:nvSpPr>
        <p:spPr>
          <a:xfrm rot="456033">
            <a:off x="6573853" y="1108134"/>
            <a:ext cx="2686633" cy="646331"/>
          </a:xfrm>
          <a:prstGeom prst="rect">
            <a:avLst/>
          </a:prstGeom>
        </p:spPr>
        <p:txBody>
          <a:bodyPr wrap="none">
            <a:spAutoFit/>
          </a:bodyPr>
          <a:lstStyle/>
          <a:p>
            <a:r>
              <a:rPr lang="en-GB" sz="3600" dirty="0">
                <a:solidFill>
                  <a:srgbClr val="FF0066"/>
                </a:solidFill>
                <a:cs typeface="Times New Roman" pitchFamily="18" charset="0"/>
              </a:rPr>
              <a:t>¿</a:t>
            </a:r>
            <a:r>
              <a:rPr lang="en-GB" sz="3600" b="1" dirty="0" err="1" smtClean="0">
                <a:solidFill>
                  <a:srgbClr val="FF0066"/>
                </a:solidFill>
                <a:cs typeface="Times New Roman" pitchFamily="18" charset="0"/>
              </a:rPr>
              <a:t>Qué</a:t>
            </a:r>
            <a:r>
              <a:rPr lang="en-GB" sz="3600" b="1" dirty="0" smtClean="0">
                <a:solidFill>
                  <a:srgbClr val="FF0066"/>
                </a:solidFill>
                <a:cs typeface="Times New Roman" pitchFamily="18" charset="0"/>
              </a:rPr>
              <a:t> </a:t>
            </a:r>
            <a:r>
              <a:rPr lang="en-GB" sz="3600" b="1" dirty="0" err="1" smtClean="0">
                <a:solidFill>
                  <a:srgbClr val="FF0066"/>
                </a:solidFill>
                <a:cs typeface="Times New Roman" pitchFamily="18" charset="0"/>
              </a:rPr>
              <a:t>fecha</a:t>
            </a:r>
            <a:r>
              <a:rPr lang="en-GB" sz="3600" b="1" dirty="0" smtClean="0">
                <a:solidFill>
                  <a:srgbClr val="FF0066"/>
                </a:solidFill>
                <a:cs typeface="Times New Roman" pitchFamily="18" charset="0"/>
              </a:rPr>
              <a:t>?</a:t>
            </a:r>
            <a:r>
              <a:rPr lang="en-GB" sz="3600" dirty="0" smtClean="0">
                <a:solidFill>
                  <a:srgbClr val="FF0066"/>
                </a:solidFill>
                <a:cs typeface="Times New Roman" pitchFamily="18" charset="0"/>
              </a:rPr>
              <a:t> </a:t>
            </a:r>
            <a:endParaRPr lang="en-GB" sz="3600" dirty="0">
              <a:solidFill>
                <a:srgbClr val="FF0066"/>
              </a:solidFill>
            </a:endParaRPr>
          </a:p>
        </p:txBody>
      </p:sp>
      <p:sp>
        <p:nvSpPr>
          <p:cNvPr id="14" name="Rectangle 13"/>
          <p:cNvSpPr/>
          <p:nvPr/>
        </p:nvSpPr>
        <p:spPr>
          <a:xfrm rot="21198162">
            <a:off x="4812788" y="2028456"/>
            <a:ext cx="1960793" cy="646331"/>
          </a:xfrm>
          <a:prstGeom prst="rect">
            <a:avLst/>
          </a:prstGeom>
        </p:spPr>
        <p:txBody>
          <a:bodyPr wrap="none">
            <a:spAutoFit/>
          </a:bodyPr>
          <a:lstStyle/>
          <a:p>
            <a:r>
              <a:rPr lang="en-GB" sz="3600" dirty="0" smtClean="0">
                <a:solidFill>
                  <a:srgbClr val="FF0066"/>
                </a:solidFill>
                <a:cs typeface="Times New Roman" pitchFamily="18" charset="0"/>
              </a:rPr>
              <a:t>¿</a:t>
            </a:r>
            <a:r>
              <a:rPr lang="en-GB" sz="3600" b="1" dirty="0" err="1" smtClean="0">
                <a:solidFill>
                  <a:srgbClr val="FF0066"/>
                </a:solidFill>
                <a:cs typeface="Times New Roman" pitchFamily="18" charset="0"/>
              </a:rPr>
              <a:t>Dónde</a:t>
            </a:r>
            <a:r>
              <a:rPr lang="en-GB" sz="3600" b="1" dirty="0" smtClean="0">
                <a:solidFill>
                  <a:srgbClr val="FF0066"/>
                </a:solidFill>
                <a:cs typeface="Times New Roman" pitchFamily="18" charset="0"/>
              </a:rPr>
              <a:t>?</a:t>
            </a:r>
            <a:r>
              <a:rPr lang="en-GB" sz="3600" dirty="0" smtClean="0">
                <a:solidFill>
                  <a:srgbClr val="FF0066"/>
                </a:solidFill>
                <a:cs typeface="Times New Roman" pitchFamily="18" charset="0"/>
              </a:rPr>
              <a:t> </a:t>
            </a:r>
            <a:endParaRPr lang="en-GB" sz="3600" dirty="0">
              <a:solidFill>
                <a:srgbClr val="FF0066"/>
              </a:solidFill>
            </a:endParaRPr>
          </a:p>
        </p:txBody>
      </p:sp>
      <p:sp>
        <p:nvSpPr>
          <p:cNvPr id="15" name="Rectangle 14"/>
          <p:cNvSpPr/>
          <p:nvPr/>
        </p:nvSpPr>
        <p:spPr>
          <a:xfrm rot="21198162">
            <a:off x="5148066" y="2575715"/>
            <a:ext cx="4126451" cy="646331"/>
          </a:xfrm>
          <a:prstGeom prst="rect">
            <a:avLst/>
          </a:prstGeom>
        </p:spPr>
        <p:txBody>
          <a:bodyPr wrap="none">
            <a:spAutoFit/>
          </a:bodyPr>
          <a:lstStyle/>
          <a:p>
            <a:r>
              <a:rPr lang="en-GB" sz="3600" dirty="0" smtClean="0">
                <a:solidFill>
                  <a:srgbClr val="FF0066"/>
                </a:solidFill>
                <a:cs typeface="Times New Roman" pitchFamily="18" charset="0"/>
              </a:rPr>
              <a:t>¿</a:t>
            </a:r>
            <a:r>
              <a:rPr lang="en-GB" sz="3600" b="1" dirty="0" smtClean="0">
                <a:solidFill>
                  <a:srgbClr val="FF0066"/>
                </a:solidFill>
                <a:cs typeface="Times New Roman" pitchFamily="18" charset="0"/>
              </a:rPr>
              <a:t>De </a:t>
            </a:r>
            <a:r>
              <a:rPr lang="en-GB" sz="3600" b="1" dirty="0" err="1" smtClean="0">
                <a:solidFill>
                  <a:srgbClr val="FF0066"/>
                </a:solidFill>
                <a:cs typeface="Times New Roman" pitchFamily="18" charset="0"/>
              </a:rPr>
              <a:t>qué</a:t>
            </a:r>
            <a:r>
              <a:rPr lang="en-GB" sz="3600" b="1" dirty="0" smtClean="0">
                <a:solidFill>
                  <a:srgbClr val="FF0066"/>
                </a:solidFill>
                <a:cs typeface="Times New Roman" pitchFamily="18" charset="0"/>
              </a:rPr>
              <a:t> </a:t>
            </a:r>
            <a:r>
              <a:rPr lang="en-GB" sz="3600" b="1" dirty="0" err="1" smtClean="0">
                <a:solidFill>
                  <a:srgbClr val="FF0066"/>
                </a:solidFill>
                <a:cs typeface="Times New Roman" pitchFamily="18" charset="0"/>
              </a:rPr>
              <a:t>color</a:t>
            </a:r>
            <a:r>
              <a:rPr lang="en-GB" sz="3600" b="1" dirty="0" smtClean="0">
                <a:solidFill>
                  <a:srgbClr val="FF0066"/>
                </a:solidFill>
                <a:cs typeface="Times New Roman" pitchFamily="18" charset="0"/>
              </a:rPr>
              <a:t> </a:t>
            </a:r>
            <a:r>
              <a:rPr lang="en-GB" sz="3600" b="1" dirty="0" err="1" smtClean="0">
                <a:solidFill>
                  <a:srgbClr val="FF0066"/>
                </a:solidFill>
                <a:cs typeface="Times New Roman" pitchFamily="18" charset="0"/>
              </a:rPr>
              <a:t>es</a:t>
            </a:r>
            <a:r>
              <a:rPr lang="en-GB" sz="3600" b="1" dirty="0" smtClean="0">
                <a:solidFill>
                  <a:srgbClr val="FF0066"/>
                </a:solidFill>
                <a:cs typeface="Times New Roman" pitchFamily="18" charset="0"/>
              </a:rPr>
              <a:t>…?</a:t>
            </a:r>
            <a:r>
              <a:rPr lang="en-GB" sz="3600" dirty="0" smtClean="0">
                <a:solidFill>
                  <a:srgbClr val="FF0066"/>
                </a:solidFill>
                <a:cs typeface="Times New Roman" pitchFamily="18" charset="0"/>
              </a:rPr>
              <a:t> </a:t>
            </a:r>
            <a:endParaRPr lang="en-GB" sz="3600" dirty="0">
              <a:solidFill>
                <a:srgbClr val="FF0066"/>
              </a:solidFill>
            </a:endParaRPr>
          </a:p>
        </p:txBody>
      </p:sp>
    </p:spTree>
    <p:extLst>
      <p:ext uri="{BB962C8B-B14F-4D97-AF65-F5344CB8AC3E}">
        <p14:creationId xmlns:p14="http://schemas.microsoft.com/office/powerpoint/2010/main" val="3971934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P spid="12" grpId="0"/>
      <p:bldP spid="13" grpId="0"/>
      <p:bldP spid="14"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219" y="-457352"/>
            <a:ext cx="7693819" cy="3505504"/>
          </a:xfrm>
          <a:prstGeom prst="rect">
            <a:avLst/>
          </a:prstGeom>
        </p:spPr>
      </p:pic>
      <p:sp>
        <p:nvSpPr>
          <p:cNvPr id="11" name="AutoShape 6"/>
          <p:cNvSpPr>
            <a:spLocks noChangeArrowheads="1"/>
          </p:cNvSpPr>
          <p:nvPr/>
        </p:nvSpPr>
        <p:spPr bwMode="auto">
          <a:xfrm>
            <a:off x="516232" y="2637871"/>
            <a:ext cx="8351838" cy="1584325"/>
          </a:xfrm>
          <a:prstGeom prst="roundRect">
            <a:avLst>
              <a:gd name="adj" fmla="val 16667"/>
            </a:avLst>
          </a:prstGeom>
          <a:solidFill>
            <a:srgbClr val="0FA9AD"/>
          </a:solidFill>
          <a:ln w="76200">
            <a:solidFill>
              <a:schemeClr val="tx1"/>
            </a:solidFill>
          </a:ln>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i="0" u="none" strike="noStrike" kern="0" cap="none" spc="0" normalizeH="0" baseline="0" noProof="0" dirty="0">
              <a:ln>
                <a:noFill/>
              </a:ln>
              <a:solidFill>
                <a:srgbClr val="F4FEFE"/>
              </a:solidFill>
              <a:effectLst/>
              <a:uLnTx/>
              <a:uFillTx/>
            </a:endParaRPr>
          </a:p>
        </p:txBody>
      </p:sp>
      <p:sp>
        <p:nvSpPr>
          <p:cNvPr id="12" name="Rectangle 11"/>
          <p:cNvSpPr/>
          <p:nvPr/>
        </p:nvSpPr>
        <p:spPr>
          <a:xfrm>
            <a:off x="745219" y="2587593"/>
            <a:ext cx="8323895" cy="1569660"/>
          </a:xfrm>
          <a:prstGeom prst="rect">
            <a:avLst/>
          </a:prstGeom>
        </p:spPr>
        <p:txBody>
          <a:bodyPr wrap="square">
            <a:spAutoFit/>
          </a:bodyPr>
          <a:lstStyle/>
          <a:p>
            <a:r>
              <a:rPr lang="en-GB" sz="4000" b="1" dirty="0" smtClean="0">
                <a:solidFill>
                  <a:srgbClr val="F4FEFE"/>
                </a:solidFill>
              </a:rPr>
              <a:t>2 </a:t>
            </a:r>
            <a:r>
              <a:rPr lang="en-GB" sz="2800" b="1" dirty="0" smtClean="0">
                <a:solidFill>
                  <a:srgbClr val="F4FEFE"/>
                </a:solidFill>
              </a:rPr>
              <a:t> Students can initiate in the classroom as soon as they know the individual question words, so teach these with gestures asap!</a:t>
            </a:r>
          </a:p>
        </p:txBody>
      </p:sp>
      <p:pic>
        <p:nvPicPr>
          <p:cNvPr id="13" name="Picture 12"/>
          <p:cNvPicPr>
            <a:picLocks noChangeAspect="1"/>
          </p:cNvPicPr>
          <p:nvPr/>
        </p:nvPicPr>
        <p:blipFill>
          <a:blip r:embed="rId4">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2990474" y="4065677"/>
            <a:ext cx="2712813" cy="3487905"/>
          </a:xfrm>
          <a:prstGeom prst="rect">
            <a:avLst/>
          </a:prstGeom>
        </p:spPr>
      </p:pic>
      <p:sp>
        <p:nvSpPr>
          <p:cNvPr id="14" name="Rectangle 13"/>
          <p:cNvSpPr/>
          <p:nvPr/>
        </p:nvSpPr>
        <p:spPr>
          <a:xfrm>
            <a:off x="4346881" y="6250308"/>
            <a:ext cx="5931594" cy="369332"/>
          </a:xfrm>
          <a:prstGeom prst="rect">
            <a:avLst/>
          </a:prstGeom>
        </p:spPr>
        <p:txBody>
          <a:bodyPr wrap="square">
            <a:spAutoFit/>
          </a:bodyPr>
          <a:lstStyle/>
          <a:p>
            <a:pPr>
              <a:defRPr/>
            </a:pPr>
            <a:r>
              <a:rPr lang="en-GB" dirty="0">
                <a:solidFill>
                  <a:prstClr val="black"/>
                </a:solidFill>
                <a:hlinkClick r:id="rId5"/>
              </a:rPr>
              <a:t>http://www.youtube.com/watch?v=iqCvE258vY0</a:t>
            </a:r>
            <a:r>
              <a:rPr lang="en-GB" dirty="0">
                <a:solidFill>
                  <a:prstClr val="black"/>
                </a:solidFill>
              </a:rPr>
              <a:t> </a:t>
            </a:r>
          </a:p>
        </p:txBody>
      </p:sp>
    </p:spTree>
    <p:extLst>
      <p:ext uri="{BB962C8B-B14F-4D97-AF65-F5344CB8AC3E}">
        <p14:creationId xmlns:p14="http://schemas.microsoft.com/office/powerpoint/2010/main" val="12280524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reguntas.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76947" y="0"/>
            <a:ext cx="3295253" cy="6811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Callout 4"/>
          <p:cNvSpPr/>
          <p:nvPr/>
        </p:nvSpPr>
        <p:spPr>
          <a:xfrm>
            <a:off x="216492" y="3212976"/>
            <a:ext cx="3491412" cy="1247264"/>
          </a:xfrm>
          <a:prstGeom prst="wedgeEllipseCallout">
            <a:avLst>
              <a:gd name="adj1" fmla="val 31501"/>
              <a:gd name="adj2" fmla="val 55285"/>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smtClean="0">
                <a:solidFill>
                  <a:prstClr val="black"/>
                </a:solidFill>
              </a:rPr>
              <a:t>Kur?</a:t>
            </a:r>
            <a:endParaRPr lang="en-GB" sz="4800" b="1" dirty="0">
              <a:solidFill>
                <a:prstClr val="black"/>
              </a:solidFill>
            </a:endParaRPr>
          </a:p>
        </p:txBody>
      </p:sp>
      <p:sp>
        <p:nvSpPr>
          <p:cNvPr id="6" name="Oval Callout 5"/>
          <p:cNvSpPr/>
          <p:nvPr/>
        </p:nvSpPr>
        <p:spPr>
          <a:xfrm>
            <a:off x="355596" y="4653136"/>
            <a:ext cx="3568332" cy="1402499"/>
          </a:xfrm>
          <a:prstGeom prst="wedgeEllipseCallout">
            <a:avLst>
              <a:gd name="adj1" fmla="val 31501"/>
              <a:gd name="adj2" fmla="val 55285"/>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err="1" smtClean="0">
                <a:solidFill>
                  <a:prstClr val="black"/>
                </a:solidFill>
              </a:rPr>
              <a:t>Kada</a:t>
            </a:r>
            <a:r>
              <a:rPr lang="en-GB" sz="4400" b="1" dirty="0" smtClean="0">
                <a:solidFill>
                  <a:prstClr val="black"/>
                </a:solidFill>
              </a:rPr>
              <a:t>?</a:t>
            </a:r>
            <a:endParaRPr lang="en-GB" sz="4400" b="1" dirty="0">
              <a:solidFill>
                <a:prstClr val="black"/>
              </a:solidFill>
            </a:endParaRPr>
          </a:p>
        </p:txBody>
      </p:sp>
      <p:sp>
        <p:nvSpPr>
          <p:cNvPr id="7" name="Oval Callout 6"/>
          <p:cNvSpPr/>
          <p:nvPr/>
        </p:nvSpPr>
        <p:spPr>
          <a:xfrm>
            <a:off x="5220072" y="1484784"/>
            <a:ext cx="3883759" cy="1225450"/>
          </a:xfrm>
          <a:prstGeom prst="wedgeEllipseCallout">
            <a:avLst>
              <a:gd name="adj1" fmla="val -31741"/>
              <a:gd name="adj2" fmla="val 60712"/>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t>K</a:t>
            </a:r>
            <a:r>
              <a:rPr lang="lt-LT" sz="4800" b="1" dirty="0" smtClean="0"/>
              <a:t>odėl</a:t>
            </a:r>
            <a:r>
              <a:rPr lang="en-GB" sz="4800" b="1" dirty="0" smtClean="0">
                <a:solidFill>
                  <a:prstClr val="white"/>
                </a:solidFill>
              </a:rPr>
              <a:t>?</a:t>
            </a:r>
            <a:endParaRPr lang="en-GB" sz="4800" b="1" dirty="0">
              <a:solidFill>
                <a:prstClr val="white"/>
              </a:solidFill>
            </a:endParaRPr>
          </a:p>
        </p:txBody>
      </p:sp>
      <p:sp>
        <p:nvSpPr>
          <p:cNvPr id="8" name="Oval Callout 7"/>
          <p:cNvSpPr/>
          <p:nvPr/>
        </p:nvSpPr>
        <p:spPr>
          <a:xfrm>
            <a:off x="5724128" y="2708920"/>
            <a:ext cx="3411161" cy="1440160"/>
          </a:xfrm>
          <a:prstGeom prst="wedgeEllipseCallout">
            <a:avLst>
              <a:gd name="adj1" fmla="val -32784"/>
              <a:gd name="adj2" fmla="val 6105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err="1" smtClean="0">
                <a:solidFill>
                  <a:prstClr val="black"/>
                </a:solidFill>
              </a:rPr>
              <a:t>Kiek</a:t>
            </a:r>
            <a:r>
              <a:rPr lang="en-GB" sz="4400" b="1" dirty="0" smtClean="0">
                <a:solidFill>
                  <a:prstClr val="black"/>
                </a:solidFill>
              </a:rPr>
              <a:t>?</a:t>
            </a:r>
            <a:endParaRPr lang="en-GB" sz="4400" b="1" dirty="0">
              <a:solidFill>
                <a:prstClr val="black"/>
              </a:solidFill>
            </a:endParaRPr>
          </a:p>
        </p:txBody>
      </p:sp>
      <p:sp>
        <p:nvSpPr>
          <p:cNvPr id="9" name="Oval Callout 8"/>
          <p:cNvSpPr/>
          <p:nvPr/>
        </p:nvSpPr>
        <p:spPr>
          <a:xfrm>
            <a:off x="377623" y="692696"/>
            <a:ext cx="2987356" cy="1152128"/>
          </a:xfrm>
          <a:prstGeom prst="wedgeEllipseCallout">
            <a:avLst>
              <a:gd name="adj1" fmla="val 31501"/>
              <a:gd name="adj2" fmla="val 5528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err="1" smtClean="0">
                <a:solidFill>
                  <a:prstClr val="black"/>
                </a:solidFill>
              </a:rPr>
              <a:t>Kaip</a:t>
            </a:r>
            <a:r>
              <a:rPr lang="en-GB" sz="4400" b="1" dirty="0" smtClean="0">
                <a:solidFill>
                  <a:prstClr val="black"/>
                </a:solidFill>
              </a:rPr>
              <a:t>?</a:t>
            </a:r>
            <a:endParaRPr lang="en-GB" sz="4400" b="1" dirty="0">
              <a:solidFill>
                <a:prstClr val="black"/>
              </a:solidFill>
            </a:endParaRPr>
          </a:p>
        </p:txBody>
      </p:sp>
      <p:sp>
        <p:nvSpPr>
          <p:cNvPr id="10" name="Oval Callout 9"/>
          <p:cNvSpPr/>
          <p:nvPr/>
        </p:nvSpPr>
        <p:spPr>
          <a:xfrm>
            <a:off x="5940152" y="44624"/>
            <a:ext cx="2881993" cy="1374674"/>
          </a:xfrm>
          <a:prstGeom prst="wedgeEllipseCallout">
            <a:avLst>
              <a:gd name="adj1" fmla="val -40403"/>
              <a:gd name="adj2" fmla="val 5817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err="1" smtClean="0">
                <a:solidFill>
                  <a:prstClr val="white"/>
                </a:solidFill>
              </a:rPr>
              <a:t>Kas</a:t>
            </a:r>
            <a:r>
              <a:rPr lang="en-GB" sz="4000" b="1" dirty="0" smtClean="0">
                <a:solidFill>
                  <a:prstClr val="white"/>
                </a:solidFill>
              </a:rPr>
              <a:t>?</a:t>
            </a:r>
            <a:endParaRPr lang="en-GB" sz="4000" b="1" dirty="0">
              <a:solidFill>
                <a:prstClr val="white"/>
              </a:solidFill>
            </a:endParaRPr>
          </a:p>
        </p:txBody>
      </p:sp>
      <p:sp>
        <p:nvSpPr>
          <p:cNvPr id="13" name="Oval Callout 12"/>
          <p:cNvSpPr/>
          <p:nvPr/>
        </p:nvSpPr>
        <p:spPr>
          <a:xfrm>
            <a:off x="715636" y="1952836"/>
            <a:ext cx="2848252" cy="1152128"/>
          </a:xfrm>
          <a:prstGeom prst="wedgeEllipseCallout">
            <a:avLst>
              <a:gd name="adj1" fmla="val 31501"/>
              <a:gd name="adj2" fmla="val 55285"/>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b="1" dirty="0" err="1" smtClean="0"/>
              <a:t>ką</a:t>
            </a:r>
            <a:r>
              <a:rPr lang="en-GB" sz="5400" b="1" dirty="0" smtClean="0">
                <a:solidFill>
                  <a:prstClr val="white"/>
                </a:solidFill>
              </a:rPr>
              <a:t>?</a:t>
            </a:r>
            <a:endParaRPr lang="en-GB" sz="5400" b="1" dirty="0">
              <a:solidFill>
                <a:prstClr val="white"/>
              </a:solidFill>
            </a:endParaRPr>
          </a:p>
        </p:txBody>
      </p:sp>
      <p:sp>
        <p:nvSpPr>
          <p:cNvPr id="14" name="Oval Callout 13"/>
          <p:cNvSpPr/>
          <p:nvPr/>
        </p:nvSpPr>
        <p:spPr>
          <a:xfrm>
            <a:off x="5137833" y="4293096"/>
            <a:ext cx="3898663" cy="1440160"/>
          </a:xfrm>
          <a:prstGeom prst="wedgeEllipseCallout">
            <a:avLst>
              <a:gd name="adj1" fmla="val -32784"/>
              <a:gd name="adj2" fmla="val 6105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err="1" smtClean="0">
                <a:solidFill>
                  <a:prstClr val="black"/>
                </a:solidFill>
              </a:rPr>
              <a:t>Kiek</a:t>
            </a:r>
            <a:r>
              <a:rPr lang="en-GB" sz="4400" b="1" dirty="0" smtClean="0">
                <a:solidFill>
                  <a:prstClr val="black"/>
                </a:solidFill>
              </a:rPr>
              <a:t>?</a:t>
            </a:r>
            <a:endParaRPr lang="en-GB" sz="4400" b="1" dirty="0">
              <a:solidFill>
                <a:prstClr val="black"/>
              </a:solidFill>
            </a:endParaRPr>
          </a:p>
        </p:txBody>
      </p:sp>
      <p:sp>
        <p:nvSpPr>
          <p:cNvPr id="15" name="Oval Callout 14"/>
          <p:cNvSpPr/>
          <p:nvPr/>
        </p:nvSpPr>
        <p:spPr>
          <a:xfrm>
            <a:off x="6084168" y="5517232"/>
            <a:ext cx="2987356" cy="1152128"/>
          </a:xfrm>
          <a:prstGeom prst="wedgeEllipseCallout">
            <a:avLst>
              <a:gd name="adj1" fmla="val -36161"/>
              <a:gd name="adj2" fmla="val 51108"/>
            </a:avLst>
          </a:prstGeom>
          <a:solidFill>
            <a:srgbClr val="FF33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smtClean="0">
                <a:solidFill>
                  <a:prstClr val="black"/>
                </a:solidFill>
              </a:rPr>
              <a:t>Kuris?</a:t>
            </a:r>
            <a:endParaRPr lang="en-GB" sz="4400" b="1" dirty="0">
              <a:solidFill>
                <a:prstClr val="black"/>
              </a:solidFill>
            </a:endParaRPr>
          </a:p>
        </p:txBody>
      </p:sp>
    </p:spTree>
    <p:extLst>
      <p:ext uri="{BB962C8B-B14F-4D97-AF65-F5344CB8AC3E}">
        <p14:creationId xmlns:p14="http://schemas.microsoft.com/office/powerpoint/2010/main" val="3688805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3" grpId="0" animBg="1"/>
      <p:bldP spid="14" grpId="0" animBg="1"/>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668" y="4508676"/>
            <a:ext cx="2972138" cy="1972757"/>
          </a:xfrm>
          <a:prstGeom prst="rect">
            <a:avLst/>
          </a:prstGeom>
          <a:ln>
            <a:noFill/>
          </a:ln>
          <a:effectLst>
            <a:outerShdw blurRad="190500" algn="tl" rotWithShape="0">
              <a:srgbClr val="000000">
                <a:alpha val="70000"/>
              </a:srgbClr>
            </a:outerShdw>
          </a:effectLst>
        </p:spPr>
      </p:pic>
      <p:sp>
        <p:nvSpPr>
          <p:cNvPr id="13" name="Rectangle 12"/>
          <p:cNvSpPr/>
          <p:nvPr/>
        </p:nvSpPr>
        <p:spPr>
          <a:xfrm>
            <a:off x="4000449" y="1044332"/>
            <a:ext cx="5240020" cy="5632311"/>
          </a:xfrm>
          <a:prstGeom prst="rect">
            <a:avLst/>
          </a:prstGeom>
        </p:spPr>
        <p:txBody>
          <a:bodyPr wrap="square">
            <a:spAutoFit/>
          </a:bodyPr>
          <a:lstStyle/>
          <a:p>
            <a:r>
              <a:rPr lang="es-MX" b="1" dirty="0">
                <a:solidFill>
                  <a:prstClr val="black"/>
                </a:solidFill>
                <a:latin typeface="Arial" panose="020B0604020202020204" pitchFamily="34" charset="0"/>
                <a:cs typeface="Arial" panose="020B0604020202020204" pitchFamily="34" charset="0"/>
              </a:rPr>
              <a:t>Argentina, el uno de enero, 2015</a:t>
            </a:r>
            <a:endParaRPr lang="en-GB" dirty="0">
              <a:solidFill>
                <a:prstClr val="black"/>
              </a:solidFill>
              <a:latin typeface="Arial" panose="020B0604020202020204" pitchFamily="34" charset="0"/>
              <a:cs typeface="Arial" panose="020B0604020202020204" pitchFamily="34" charset="0"/>
            </a:endParaRPr>
          </a:p>
          <a:p>
            <a:r>
              <a:rPr lang="es-MX" dirty="0">
                <a:solidFill>
                  <a:prstClr val="black"/>
                </a:solidFill>
                <a:latin typeface="Arial" panose="020B0604020202020204" pitchFamily="34" charset="0"/>
                <a:cs typeface="Arial" panose="020B0604020202020204" pitchFamily="34" charset="0"/>
              </a:rPr>
              <a:t>¡Hola! ¿Qué tal? Me llamo Antonio y vivo en Argentina, en Buenos Aires. Tengo trece años y mi cumpleaños es el quince de mayo.</a:t>
            </a:r>
            <a:endParaRPr lang="en-GB" dirty="0">
              <a:solidFill>
                <a:prstClr val="black"/>
              </a:solidFill>
              <a:latin typeface="Arial" panose="020B0604020202020204" pitchFamily="34" charset="0"/>
              <a:cs typeface="Arial" panose="020B0604020202020204" pitchFamily="34" charset="0"/>
            </a:endParaRPr>
          </a:p>
          <a:p>
            <a:r>
              <a:rPr lang="es-MX" b="1" dirty="0">
                <a:solidFill>
                  <a:prstClr val="black"/>
                </a:solidFill>
                <a:latin typeface="Arial" panose="020B0604020202020204" pitchFamily="34" charset="0"/>
                <a:cs typeface="Arial" panose="020B0604020202020204" pitchFamily="34" charset="0"/>
              </a:rPr>
              <a:t> </a:t>
            </a:r>
            <a:endParaRPr lang="en-GB" dirty="0">
              <a:solidFill>
                <a:prstClr val="black"/>
              </a:solidFill>
              <a:latin typeface="Arial" panose="020B0604020202020204" pitchFamily="34" charset="0"/>
              <a:cs typeface="Arial" panose="020B0604020202020204" pitchFamily="34" charset="0"/>
            </a:endParaRPr>
          </a:p>
          <a:p>
            <a:r>
              <a:rPr lang="es-MX" dirty="0">
                <a:solidFill>
                  <a:prstClr val="black"/>
                </a:solidFill>
                <a:latin typeface="Arial" panose="020B0604020202020204" pitchFamily="34" charset="0"/>
                <a:cs typeface="Arial" panose="020B0604020202020204" pitchFamily="34" charset="0"/>
              </a:rPr>
              <a:t>Soy bastante sincero. También soy generoso, pero no soy tímido. Tengo una hermana que se llama Rosa. Tiene catorce años. En mi opinión, es un poco tonta.</a:t>
            </a:r>
            <a:endParaRPr lang="en-GB" dirty="0">
              <a:solidFill>
                <a:prstClr val="black"/>
              </a:solidFill>
              <a:latin typeface="Arial" panose="020B0604020202020204" pitchFamily="34" charset="0"/>
              <a:cs typeface="Arial" panose="020B0604020202020204" pitchFamily="34" charset="0"/>
            </a:endParaRPr>
          </a:p>
          <a:p>
            <a:r>
              <a:rPr lang="es-MX" dirty="0">
                <a:solidFill>
                  <a:prstClr val="black"/>
                </a:solidFill>
                <a:latin typeface="Arial" panose="020B0604020202020204" pitchFamily="34" charset="0"/>
                <a:cs typeface="Arial" panose="020B0604020202020204" pitchFamily="34" charset="0"/>
              </a:rPr>
              <a:t> </a:t>
            </a:r>
            <a:endParaRPr lang="en-GB" dirty="0">
              <a:solidFill>
                <a:prstClr val="black"/>
              </a:solidFill>
              <a:latin typeface="Arial" panose="020B0604020202020204" pitchFamily="34" charset="0"/>
              <a:cs typeface="Arial" panose="020B0604020202020204" pitchFamily="34" charset="0"/>
            </a:endParaRPr>
          </a:p>
          <a:p>
            <a:r>
              <a:rPr lang="es-MX" dirty="0">
                <a:solidFill>
                  <a:prstClr val="black"/>
                </a:solidFill>
                <a:latin typeface="Arial" panose="020B0604020202020204" pitchFamily="34" charset="0"/>
                <a:cs typeface="Arial" panose="020B0604020202020204" pitchFamily="34" charset="0"/>
              </a:rPr>
              <a:t>Tengo un ratón y dos peces. Mi ratón es blanco y muy divertido. </a:t>
            </a:r>
            <a:endParaRPr lang="en-GB" dirty="0">
              <a:solidFill>
                <a:prstClr val="black"/>
              </a:solidFill>
              <a:latin typeface="Arial" panose="020B0604020202020204" pitchFamily="34" charset="0"/>
              <a:cs typeface="Arial" panose="020B0604020202020204" pitchFamily="34" charset="0"/>
            </a:endParaRPr>
          </a:p>
          <a:p>
            <a:r>
              <a:rPr lang="es-MX" dirty="0">
                <a:solidFill>
                  <a:prstClr val="black"/>
                </a:solidFill>
                <a:latin typeface="Arial" panose="020B0604020202020204" pitchFamily="34" charset="0"/>
                <a:cs typeface="Arial" panose="020B0604020202020204" pitchFamily="34" charset="0"/>
              </a:rPr>
              <a:t>Mis peces son azules y amarillos y son estupendos, pero no son muy listos. Mi color favorito es el amarillo.</a:t>
            </a:r>
            <a:endParaRPr lang="en-GB" dirty="0">
              <a:solidFill>
                <a:prstClr val="black"/>
              </a:solidFill>
              <a:latin typeface="Arial" panose="020B0604020202020204" pitchFamily="34" charset="0"/>
              <a:cs typeface="Arial" panose="020B0604020202020204" pitchFamily="34" charset="0"/>
            </a:endParaRPr>
          </a:p>
          <a:p>
            <a:r>
              <a:rPr lang="es-MX" dirty="0">
                <a:solidFill>
                  <a:prstClr val="black"/>
                </a:solidFill>
                <a:latin typeface="Arial" panose="020B0604020202020204" pitchFamily="34" charset="0"/>
                <a:cs typeface="Arial" panose="020B0604020202020204" pitchFamily="34" charset="0"/>
              </a:rPr>
              <a:t> </a:t>
            </a:r>
            <a:endParaRPr lang="en-GB" dirty="0">
              <a:solidFill>
                <a:prstClr val="black"/>
              </a:solidFill>
              <a:latin typeface="Arial" panose="020B0604020202020204" pitchFamily="34" charset="0"/>
              <a:cs typeface="Arial" panose="020B0604020202020204" pitchFamily="34" charset="0"/>
            </a:endParaRPr>
          </a:p>
          <a:p>
            <a:r>
              <a:rPr lang="es-MX" dirty="0">
                <a:solidFill>
                  <a:prstClr val="black"/>
                </a:solidFill>
                <a:latin typeface="Arial" panose="020B0604020202020204" pitchFamily="34" charset="0"/>
                <a:cs typeface="Arial" panose="020B0604020202020204" pitchFamily="34" charset="0"/>
              </a:rPr>
              <a:t>Mi pasión es el rugby y mi héroe es Felipe </a:t>
            </a:r>
            <a:r>
              <a:rPr lang="es-MX" dirty="0" err="1">
                <a:solidFill>
                  <a:prstClr val="black"/>
                </a:solidFill>
                <a:latin typeface="Arial" panose="020B0604020202020204" pitchFamily="34" charset="0"/>
                <a:cs typeface="Arial" panose="020B0604020202020204" pitchFamily="34" charset="0"/>
              </a:rPr>
              <a:t>Contepomi</a:t>
            </a:r>
            <a:r>
              <a:rPr lang="es-MX" dirty="0">
                <a:solidFill>
                  <a:prstClr val="black"/>
                </a:solidFill>
                <a:latin typeface="Arial" panose="020B0604020202020204" pitchFamily="34" charset="0"/>
                <a:cs typeface="Arial" panose="020B0604020202020204" pitchFamily="34" charset="0"/>
              </a:rPr>
              <a:t>. ¡Es genial! Mi cantante favorita es </a:t>
            </a:r>
            <a:r>
              <a:rPr lang="es-MX" dirty="0" err="1">
                <a:solidFill>
                  <a:prstClr val="black"/>
                </a:solidFill>
                <a:latin typeface="Arial" panose="020B0604020202020204" pitchFamily="34" charset="0"/>
                <a:cs typeface="Arial" panose="020B0604020202020204" pitchFamily="34" charset="0"/>
              </a:rPr>
              <a:t>Beyoncé</a:t>
            </a:r>
            <a:r>
              <a:rPr lang="es-MX" dirty="0">
                <a:solidFill>
                  <a:prstClr val="black"/>
                </a:solidFill>
                <a:latin typeface="Arial" panose="020B0604020202020204" pitchFamily="34" charset="0"/>
                <a:cs typeface="Arial" panose="020B0604020202020204" pitchFamily="34" charset="0"/>
              </a:rPr>
              <a:t> porque es fenomenal.</a:t>
            </a:r>
            <a:endParaRPr lang="en-GB" dirty="0">
              <a:solidFill>
                <a:prstClr val="black"/>
              </a:solidFill>
              <a:latin typeface="Arial" panose="020B0604020202020204" pitchFamily="34" charset="0"/>
              <a:cs typeface="Arial" panose="020B0604020202020204" pitchFamily="34" charset="0"/>
            </a:endParaRPr>
          </a:p>
          <a:p>
            <a:r>
              <a:rPr lang="es-MX" dirty="0">
                <a:solidFill>
                  <a:prstClr val="black"/>
                </a:solidFill>
                <a:latin typeface="Arial" panose="020B0604020202020204" pitchFamily="34" charset="0"/>
                <a:cs typeface="Arial" panose="020B0604020202020204" pitchFamily="34" charset="0"/>
              </a:rPr>
              <a:t>Mi programa favorito es ‘Factor X</a:t>
            </a:r>
            <a:r>
              <a:rPr lang="es-MX" dirty="0" smtClean="0">
                <a:solidFill>
                  <a:prstClr val="black"/>
                </a:solidFill>
                <a:latin typeface="Arial" panose="020B0604020202020204" pitchFamily="34" charset="0"/>
                <a:cs typeface="Arial" panose="020B0604020202020204" pitchFamily="34" charset="0"/>
              </a:rPr>
              <a:t>’.</a:t>
            </a:r>
            <a:endParaRPr lang="en-GB" dirty="0">
              <a:solidFill>
                <a:prstClr val="black"/>
              </a:solidFill>
              <a:latin typeface="Arial" panose="020B0604020202020204" pitchFamily="34" charset="0"/>
              <a:cs typeface="Arial" panose="020B0604020202020204" pitchFamily="34" charset="0"/>
            </a:endParaRPr>
          </a:p>
        </p:txBody>
      </p:sp>
      <p:sp>
        <p:nvSpPr>
          <p:cNvPr id="14" name="TextBox 4"/>
          <p:cNvSpPr txBox="1">
            <a:spLocks noChangeArrowheads="1"/>
          </p:cNvSpPr>
          <p:nvPr/>
        </p:nvSpPr>
        <p:spPr bwMode="auto">
          <a:xfrm>
            <a:off x="3483558" y="1444254"/>
            <a:ext cx="557213" cy="341313"/>
          </a:xfrm>
          <a:prstGeom prst="rect">
            <a:avLst/>
          </a:prstGeom>
          <a:noFill/>
          <a:ln w="9525">
            <a:noFill/>
            <a:miter lim="800000"/>
            <a:headEnd/>
            <a:tailEnd/>
          </a:ln>
        </p:spPr>
        <p:txBody>
          <a:bodyPr lIns="64291" tIns="32146" rIns="64291" bIns="32146">
            <a:spAutoFit/>
          </a:bodyPr>
          <a:lstStyle/>
          <a:p>
            <a:r>
              <a:rPr lang="fr-FR" dirty="0">
                <a:solidFill>
                  <a:prstClr val="black"/>
                </a:solidFill>
              </a:rPr>
              <a:t>❶</a:t>
            </a:r>
            <a:endParaRPr lang="fr-FR" dirty="0">
              <a:solidFill>
                <a:prstClr val="black"/>
              </a:solidFill>
              <a:latin typeface="Verdana" pitchFamily="34" charset="0"/>
            </a:endParaRPr>
          </a:p>
        </p:txBody>
      </p:sp>
      <p:sp>
        <p:nvSpPr>
          <p:cNvPr id="15" name="TextBox 5"/>
          <p:cNvSpPr txBox="1">
            <a:spLocks noChangeArrowheads="1"/>
          </p:cNvSpPr>
          <p:nvPr/>
        </p:nvSpPr>
        <p:spPr bwMode="auto">
          <a:xfrm>
            <a:off x="3491141" y="2804007"/>
            <a:ext cx="557212" cy="341313"/>
          </a:xfrm>
          <a:prstGeom prst="rect">
            <a:avLst/>
          </a:prstGeom>
          <a:noFill/>
          <a:ln w="9525">
            <a:noFill/>
            <a:miter lim="800000"/>
            <a:headEnd/>
            <a:tailEnd/>
          </a:ln>
        </p:spPr>
        <p:txBody>
          <a:bodyPr lIns="64291" tIns="32146" rIns="64291" bIns="32146">
            <a:spAutoFit/>
          </a:bodyPr>
          <a:lstStyle/>
          <a:p>
            <a:r>
              <a:rPr lang="fr-FR" dirty="0">
                <a:solidFill>
                  <a:prstClr val="black"/>
                </a:solidFill>
              </a:rPr>
              <a:t>❷</a:t>
            </a:r>
            <a:endParaRPr lang="fr-FR" dirty="0">
              <a:solidFill>
                <a:prstClr val="black"/>
              </a:solidFill>
              <a:latin typeface="Verdana" pitchFamily="34" charset="0"/>
            </a:endParaRPr>
          </a:p>
        </p:txBody>
      </p:sp>
      <p:sp>
        <p:nvSpPr>
          <p:cNvPr id="16" name="TextBox 6"/>
          <p:cNvSpPr txBox="1">
            <a:spLocks noChangeArrowheads="1"/>
          </p:cNvSpPr>
          <p:nvPr/>
        </p:nvSpPr>
        <p:spPr bwMode="auto">
          <a:xfrm>
            <a:off x="3514908" y="4143577"/>
            <a:ext cx="557212" cy="341312"/>
          </a:xfrm>
          <a:prstGeom prst="rect">
            <a:avLst/>
          </a:prstGeom>
          <a:noFill/>
          <a:ln w="9525">
            <a:noFill/>
            <a:miter lim="800000"/>
            <a:headEnd/>
            <a:tailEnd/>
          </a:ln>
        </p:spPr>
        <p:txBody>
          <a:bodyPr lIns="64291" tIns="32146" rIns="64291" bIns="32146">
            <a:spAutoFit/>
          </a:bodyPr>
          <a:lstStyle/>
          <a:p>
            <a:r>
              <a:rPr lang="fr-FR" dirty="0">
                <a:solidFill>
                  <a:prstClr val="black"/>
                </a:solidFill>
              </a:rPr>
              <a:t>❸</a:t>
            </a:r>
            <a:endParaRPr lang="fr-FR" dirty="0">
              <a:solidFill>
                <a:prstClr val="black"/>
              </a:solidFill>
              <a:latin typeface="Verdana" pitchFamily="34" charset="0"/>
            </a:endParaRPr>
          </a:p>
        </p:txBody>
      </p:sp>
      <p:sp>
        <p:nvSpPr>
          <p:cNvPr id="17" name="TextBox 7"/>
          <p:cNvSpPr txBox="1">
            <a:spLocks noChangeArrowheads="1"/>
          </p:cNvSpPr>
          <p:nvPr/>
        </p:nvSpPr>
        <p:spPr bwMode="auto">
          <a:xfrm>
            <a:off x="3547420" y="5773782"/>
            <a:ext cx="557212" cy="341312"/>
          </a:xfrm>
          <a:prstGeom prst="rect">
            <a:avLst/>
          </a:prstGeom>
          <a:noFill/>
          <a:ln w="9525">
            <a:noFill/>
            <a:miter lim="800000"/>
            <a:headEnd/>
            <a:tailEnd/>
          </a:ln>
        </p:spPr>
        <p:txBody>
          <a:bodyPr lIns="64291" tIns="32146" rIns="64291" bIns="32146">
            <a:spAutoFit/>
          </a:bodyPr>
          <a:lstStyle/>
          <a:p>
            <a:r>
              <a:rPr lang="fr-FR" dirty="0">
                <a:solidFill>
                  <a:prstClr val="black"/>
                </a:solidFill>
              </a:rPr>
              <a:t>❹</a:t>
            </a:r>
            <a:endParaRPr lang="fr-FR" dirty="0">
              <a:solidFill>
                <a:prstClr val="black"/>
              </a:solidFill>
              <a:latin typeface="Verdana" pitchFamily="34" charset="0"/>
            </a:endParaRPr>
          </a:p>
        </p:txBody>
      </p:sp>
      <p:pic>
        <p:nvPicPr>
          <p:cNvPr id="18"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32137">
            <a:off x="558797" y="1071647"/>
            <a:ext cx="2466600" cy="37059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Content Placeholder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43870" y="-27384"/>
            <a:ext cx="1336425" cy="1336425"/>
          </a:xfrm>
          <a:prstGeom prst="rect">
            <a:avLst/>
          </a:prstGeom>
        </p:spPr>
      </p:pic>
      <p:sp>
        <p:nvSpPr>
          <p:cNvPr id="20" name="Title 1"/>
          <p:cNvSpPr txBox="1">
            <a:spLocks/>
          </p:cNvSpPr>
          <p:nvPr/>
        </p:nvSpPr>
        <p:spPr>
          <a:xfrm>
            <a:off x="457200" y="-27384"/>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4400" b="1" i="0" u="none" strike="noStrike" kern="1200" cap="none" spc="0" normalizeH="0" baseline="0" noProof="0" dirty="0" err="1" smtClean="0">
                <a:ln>
                  <a:noFill/>
                </a:ln>
                <a:solidFill>
                  <a:sysClr val="windowText" lastClr="000000"/>
                </a:solidFill>
                <a:effectLst/>
                <a:uLnTx/>
                <a:uFillTx/>
                <a:latin typeface="Calibri"/>
                <a:ea typeface="+mj-ea"/>
                <a:cs typeface="+mj-cs"/>
              </a:rPr>
              <a:t>Hotseating</a:t>
            </a:r>
            <a:endParaRPr kumimoji="0" lang="en-GB" sz="4400" b="1" i="0" u="none" strike="noStrike" kern="1200" cap="none" spc="0" normalizeH="0" baseline="0" noProof="0" dirty="0">
              <a:ln>
                <a:noFill/>
              </a:ln>
              <a:solidFill>
                <a:sysClr val="windowText" lastClr="000000"/>
              </a:solidFill>
              <a:effectLst/>
              <a:uLnTx/>
              <a:uFillTx/>
              <a:latin typeface="Calibri"/>
              <a:ea typeface="+mj-ea"/>
              <a:cs typeface="+mj-cs"/>
            </a:endParaRPr>
          </a:p>
        </p:txBody>
      </p:sp>
    </p:spTree>
    <p:extLst>
      <p:ext uri="{BB962C8B-B14F-4D97-AF65-F5344CB8AC3E}">
        <p14:creationId xmlns:p14="http://schemas.microsoft.com/office/powerpoint/2010/main" val="37638919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98331" y="476672"/>
            <a:ext cx="8932980" cy="5185870"/>
          </a:xfrm>
          <a:prstGeom prst="rect">
            <a:avLst/>
          </a:prstGeom>
        </p:spPr>
      </p:pic>
      <p:sp>
        <p:nvSpPr>
          <p:cNvPr id="5" name="TextBox 4"/>
          <p:cNvSpPr txBox="1"/>
          <p:nvPr/>
        </p:nvSpPr>
        <p:spPr>
          <a:xfrm>
            <a:off x="514800" y="260649"/>
            <a:ext cx="8809728" cy="6584494"/>
          </a:xfrm>
          <a:prstGeom prst="rect">
            <a:avLst/>
          </a:prstGeom>
          <a:noFill/>
        </p:spPr>
        <p:txBody>
          <a:bodyPr wrap="square" lIns="91435" tIns="45718" rIns="91435" bIns="45718" rtlCol="0">
            <a:spAutoFit/>
          </a:bodyPr>
          <a:lstStyle/>
          <a:p>
            <a:pPr defTabSz="457200"/>
            <a:r>
              <a:rPr lang="en-GB" sz="2800" b="1" dirty="0" err="1">
                <a:solidFill>
                  <a:prstClr val="black"/>
                </a:solidFill>
              </a:rPr>
              <a:t>Salut</a:t>
            </a:r>
            <a:r>
              <a:rPr lang="en-GB" sz="2800" b="1" dirty="0">
                <a:solidFill>
                  <a:prstClr val="black"/>
                </a:solidFill>
              </a:rPr>
              <a:t>!  Je </a:t>
            </a:r>
            <a:r>
              <a:rPr lang="en-GB" sz="2800" b="1" dirty="0" err="1">
                <a:solidFill>
                  <a:prstClr val="black"/>
                </a:solidFill>
              </a:rPr>
              <a:t>m’appelle</a:t>
            </a:r>
            <a:r>
              <a:rPr lang="en-GB" sz="2800" b="1" dirty="0">
                <a:solidFill>
                  <a:prstClr val="black"/>
                </a:solidFill>
              </a:rPr>
              <a:t> Clarisse et </a:t>
            </a:r>
            <a:r>
              <a:rPr lang="en-GB" sz="2800" b="1" dirty="0" err="1">
                <a:solidFill>
                  <a:prstClr val="black"/>
                </a:solidFill>
              </a:rPr>
              <a:t>j’habite</a:t>
            </a:r>
            <a:r>
              <a:rPr lang="en-GB" sz="2800" b="1" dirty="0">
                <a:solidFill>
                  <a:prstClr val="black"/>
                </a:solidFill>
              </a:rPr>
              <a:t> </a:t>
            </a:r>
            <a:r>
              <a:rPr lang="en-GB" sz="2800" b="1" dirty="0">
                <a:solidFill>
                  <a:prstClr val="black"/>
                </a:solidFill>
                <a:cs typeface="Calibri"/>
              </a:rPr>
              <a:t>à </a:t>
            </a:r>
            <a:r>
              <a:rPr lang="en-GB" sz="2800" b="1" dirty="0" err="1">
                <a:solidFill>
                  <a:prstClr val="black"/>
                </a:solidFill>
                <a:cs typeface="Calibri"/>
              </a:rPr>
              <a:t>Fonainebleau</a:t>
            </a:r>
            <a:r>
              <a:rPr lang="en-GB" sz="2800" b="1" dirty="0">
                <a:solidFill>
                  <a:prstClr val="black"/>
                </a:solidFill>
                <a:cs typeface="Calibri"/>
              </a:rPr>
              <a:t>.  Je </a:t>
            </a:r>
            <a:r>
              <a:rPr lang="en-GB" sz="2800" b="1" dirty="0" err="1">
                <a:solidFill>
                  <a:prstClr val="black"/>
                </a:solidFill>
                <a:cs typeface="Calibri"/>
              </a:rPr>
              <a:t>suis</a:t>
            </a:r>
            <a:r>
              <a:rPr lang="en-GB" sz="2800" b="1" dirty="0">
                <a:solidFill>
                  <a:prstClr val="black"/>
                </a:solidFill>
                <a:cs typeface="Calibri"/>
              </a:rPr>
              <a:t> </a:t>
            </a:r>
            <a:r>
              <a:rPr lang="en-GB" sz="2800" b="1" dirty="0" err="1">
                <a:solidFill>
                  <a:prstClr val="black"/>
                </a:solidFill>
                <a:cs typeface="Calibri"/>
              </a:rPr>
              <a:t>drôle</a:t>
            </a:r>
            <a:r>
              <a:rPr lang="en-GB" sz="2800" b="1" dirty="0">
                <a:solidFill>
                  <a:prstClr val="black"/>
                </a:solidFill>
                <a:cs typeface="Calibri"/>
              </a:rPr>
              <a:t> et </a:t>
            </a:r>
            <a:r>
              <a:rPr lang="en-GB" sz="2800" b="1" dirty="0" err="1">
                <a:solidFill>
                  <a:prstClr val="black"/>
                </a:solidFill>
                <a:cs typeface="Calibri"/>
              </a:rPr>
              <a:t>intelligente</a:t>
            </a:r>
            <a:r>
              <a:rPr lang="en-GB" sz="2800" b="1" dirty="0">
                <a:solidFill>
                  <a:prstClr val="black"/>
                </a:solidFill>
                <a:cs typeface="Calibri"/>
              </a:rPr>
              <a:t> et je </a:t>
            </a:r>
            <a:r>
              <a:rPr lang="en-GB" sz="2800" b="1" dirty="0" err="1">
                <a:solidFill>
                  <a:prstClr val="black"/>
                </a:solidFill>
                <a:cs typeface="Calibri"/>
              </a:rPr>
              <a:t>suis</a:t>
            </a:r>
            <a:r>
              <a:rPr lang="en-GB" sz="2800" b="1" dirty="0">
                <a:solidFill>
                  <a:prstClr val="black"/>
                </a:solidFill>
                <a:cs typeface="Calibri"/>
              </a:rPr>
              <a:t> fan de foot!  Le foot, </a:t>
            </a:r>
            <a:r>
              <a:rPr lang="en-GB" sz="2800" b="1" dirty="0" err="1">
                <a:solidFill>
                  <a:prstClr val="black"/>
                </a:solidFill>
                <a:cs typeface="Calibri"/>
              </a:rPr>
              <a:t>c’est</a:t>
            </a:r>
            <a:r>
              <a:rPr lang="en-GB" sz="2800" b="1" dirty="0">
                <a:solidFill>
                  <a:prstClr val="black"/>
                </a:solidFill>
                <a:cs typeface="Calibri"/>
              </a:rPr>
              <a:t> ma passion.  Mon </a:t>
            </a:r>
            <a:r>
              <a:rPr lang="en-GB" sz="2800" b="1" dirty="0" err="1">
                <a:solidFill>
                  <a:prstClr val="black"/>
                </a:solidFill>
                <a:cs typeface="Calibri"/>
              </a:rPr>
              <a:t>équipe</a:t>
            </a:r>
            <a:r>
              <a:rPr lang="en-GB" sz="2800" b="1" dirty="0">
                <a:solidFill>
                  <a:prstClr val="black"/>
                </a:solidFill>
                <a:cs typeface="Calibri"/>
              </a:rPr>
              <a:t>, </a:t>
            </a:r>
            <a:r>
              <a:rPr lang="en-GB" sz="2800" b="1" dirty="0" err="1">
                <a:solidFill>
                  <a:prstClr val="black"/>
                </a:solidFill>
                <a:cs typeface="Calibri"/>
              </a:rPr>
              <a:t>c’est</a:t>
            </a:r>
            <a:r>
              <a:rPr lang="en-GB" sz="2800" b="1" dirty="0">
                <a:solidFill>
                  <a:prstClr val="black"/>
                </a:solidFill>
                <a:cs typeface="Calibri"/>
              </a:rPr>
              <a:t> le PSG.  </a:t>
            </a:r>
            <a:br>
              <a:rPr lang="en-GB" sz="2800" b="1" dirty="0">
                <a:solidFill>
                  <a:prstClr val="black"/>
                </a:solidFill>
                <a:cs typeface="Calibri"/>
              </a:rPr>
            </a:br>
            <a:r>
              <a:rPr lang="en-GB" sz="2800" b="1" dirty="0">
                <a:solidFill>
                  <a:prstClr val="black"/>
                </a:solidFill>
                <a:cs typeface="Calibri"/>
              </a:rPr>
              <a:t/>
            </a:r>
            <a:br>
              <a:rPr lang="en-GB" sz="2800" b="1" dirty="0">
                <a:solidFill>
                  <a:prstClr val="black"/>
                </a:solidFill>
                <a:cs typeface="Calibri"/>
              </a:rPr>
            </a:br>
            <a:r>
              <a:rPr lang="en-GB" sz="2800" b="1" dirty="0">
                <a:solidFill>
                  <a:prstClr val="black"/>
                </a:solidFill>
                <a:cs typeface="Calibri"/>
              </a:rPr>
              <a:t>Mon frère </a:t>
            </a:r>
            <a:r>
              <a:rPr lang="en-GB" sz="2800" b="1" dirty="0" err="1">
                <a:solidFill>
                  <a:prstClr val="black"/>
                </a:solidFill>
                <a:cs typeface="Calibri"/>
              </a:rPr>
              <a:t>Rény</a:t>
            </a:r>
            <a:r>
              <a:rPr lang="en-GB" sz="2800" b="1" dirty="0">
                <a:solidFill>
                  <a:prstClr val="black"/>
                </a:solidFill>
                <a:cs typeface="Calibri"/>
              </a:rPr>
              <a:t> </a:t>
            </a:r>
            <a:r>
              <a:rPr lang="en-GB" sz="2800" b="1" dirty="0" err="1">
                <a:solidFill>
                  <a:prstClr val="black"/>
                </a:solidFill>
                <a:cs typeface="Calibri"/>
              </a:rPr>
              <a:t>est</a:t>
            </a:r>
            <a:r>
              <a:rPr lang="en-GB" sz="2800" b="1" dirty="0">
                <a:solidFill>
                  <a:prstClr val="black"/>
                </a:solidFill>
                <a:cs typeface="Calibri"/>
              </a:rPr>
              <a:t> </a:t>
            </a:r>
            <a:r>
              <a:rPr lang="en-GB" sz="2800" b="1" dirty="0" err="1">
                <a:solidFill>
                  <a:prstClr val="black"/>
                </a:solidFill>
                <a:cs typeface="Calibri"/>
              </a:rPr>
              <a:t>très</a:t>
            </a:r>
            <a:r>
              <a:rPr lang="en-GB" sz="2800" b="1" dirty="0">
                <a:solidFill>
                  <a:prstClr val="black"/>
                </a:solidFill>
                <a:cs typeface="Calibri"/>
              </a:rPr>
              <a:t> </a:t>
            </a:r>
            <a:r>
              <a:rPr lang="en-GB" sz="2800" b="1" dirty="0" err="1">
                <a:solidFill>
                  <a:prstClr val="black"/>
                </a:solidFill>
                <a:cs typeface="Calibri"/>
              </a:rPr>
              <a:t>sympa</a:t>
            </a:r>
            <a:r>
              <a:rPr lang="en-GB" sz="2800" b="1" dirty="0">
                <a:solidFill>
                  <a:prstClr val="black"/>
                </a:solidFill>
                <a:cs typeface="Calibri"/>
              </a:rPr>
              <a:t>.  En </a:t>
            </a:r>
            <a:r>
              <a:rPr lang="en-GB" sz="2800" b="1" dirty="0" err="1">
                <a:solidFill>
                  <a:prstClr val="black"/>
                </a:solidFill>
                <a:cs typeface="Calibri"/>
              </a:rPr>
              <a:t>genéral</a:t>
            </a:r>
            <a:r>
              <a:rPr lang="en-GB" sz="2800" b="1" dirty="0">
                <a:solidFill>
                  <a:prstClr val="black"/>
                </a:solidFill>
                <a:cs typeface="Calibri"/>
              </a:rPr>
              <a:t> on </a:t>
            </a:r>
            <a:r>
              <a:rPr lang="en-GB" sz="2800" b="1" dirty="0" err="1">
                <a:solidFill>
                  <a:prstClr val="black"/>
                </a:solidFill>
                <a:cs typeface="Calibri"/>
              </a:rPr>
              <a:t>s’entend</a:t>
            </a:r>
            <a:r>
              <a:rPr lang="en-GB" sz="2800" b="1" dirty="0">
                <a:solidFill>
                  <a:prstClr val="black"/>
                </a:solidFill>
                <a:cs typeface="Calibri"/>
              </a:rPr>
              <a:t> </a:t>
            </a:r>
            <a:r>
              <a:rPr lang="en-GB" sz="2800" b="1" dirty="0" err="1">
                <a:solidFill>
                  <a:prstClr val="black"/>
                </a:solidFill>
                <a:cs typeface="Calibri"/>
              </a:rPr>
              <a:t>bien</a:t>
            </a:r>
            <a:r>
              <a:rPr lang="en-GB" sz="2800" b="1" dirty="0">
                <a:solidFill>
                  <a:prstClr val="black"/>
                </a:solidFill>
                <a:cs typeface="Calibri"/>
              </a:rPr>
              <a:t> et </a:t>
            </a:r>
            <a:r>
              <a:rPr lang="en-GB" sz="2800" b="1" dirty="0" err="1">
                <a:solidFill>
                  <a:prstClr val="black"/>
                </a:solidFill>
                <a:cs typeface="Calibri"/>
              </a:rPr>
              <a:t>normalement</a:t>
            </a:r>
            <a:r>
              <a:rPr lang="en-GB" sz="2800" b="1" dirty="0">
                <a:solidFill>
                  <a:prstClr val="black"/>
                </a:solidFill>
                <a:cs typeface="Calibri"/>
              </a:rPr>
              <a:t> on </a:t>
            </a:r>
            <a:r>
              <a:rPr lang="en-GB" sz="2800" b="1" dirty="0" err="1">
                <a:solidFill>
                  <a:prstClr val="black"/>
                </a:solidFill>
                <a:cs typeface="Calibri"/>
              </a:rPr>
              <a:t>regarde</a:t>
            </a:r>
            <a:r>
              <a:rPr lang="en-GB" sz="2800" b="1" dirty="0">
                <a:solidFill>
                  <a:prstClr val="black"/>
                </a:solidFill>
                <a:cs typeface="Calibri"/>
              </a:rPr>
              <a:t> les matches de foot ensemble.</a:t>
            </a:r>
            <a:br>
              <a:rPr lang="en-GB" sz="2800" b="1" dirty="0">
                <a:solidFill>
                  <a:prstClr val="black"/>
                </a:solidFill>
                <a:cs typeface="Calibri"/>
              </a:rPr>
            </a:br>
            <a:r>
              <a:rPr lang="en-GB" sz="2800" b="1" dirty="0">
                <a:solidFill>
                  <a:prstClr val="black"/>
                </a:solidFill>
                <a:cs typeface="Calibri"/>
              </a:rPr>
              <a:t/>
            </a:r>
            <a:br>
              <a:rPr lang="en-GB" sz="2800" b="1" dirty="0">
                <a:solidFill>
                  <a:prstClr val="black"/>
                </a:solidFill>
                <a:cs typeface="Calibri"/>
              </a:rPr>
            </a:br>
            <a:r>
              <a:rPr lang="en-GB" sz="2800" b="1" dirty="0" err="1">
                <a:solidFill>
                  <a:prstClr val="black"/>
                </a:solidFill>
                <a:cs typeface="Calibri"/>
              </a:rPr>
              <a:t>Hier</a:t>
            </a:r>
            <a:r>
              <a:rPr lang="en-GB" sz="2800" b="1" dirty="0">
                <a:solidFill>
                  <a:prstClr val="black"/>
                </a:solidFill>
                <a:cs typeface="Calibri"/>
              </a:rPr>
              <a:t> </a:t>
            </a:r>
            <a:r>
              <a:rPr lang="en-GB" sz="2800" b="1" dirty="0" err="1">
                <a:solidFill>
                  <a:prstClr val="black"/>
                </a:solidFill>
                <a:cs typeface="Calibri"/>
              </a:rPr>
              <a:t>soir</a:t>
            </a:r>
            <a:r>
              <a:rPr lang="en-GB" sz="2800" b="1" dirty="0">
                <a:solidFill>
                  <a:prstClr val="black"/>
                </a:solidFill>
                <a:cs typeface="Calibri"/>
              </a:rPr>
              <a:t>, </a:t>
            </a:r>
            <a:r>
              <a:rPr lang="en-GB" sz="2800" b="1" dirty="0" err="1">
                <a:solidFill>
                  <a:prstClr val="black"/>
                </a:solidFill>
                <a:cs typeface="Calibri"/>
              </a:rPr>
              <a:t>j’ai</a:t>
            </a:r>
            <a:r>
              <a:rPr lang="en-GB" sz="2800" b="1" dirty="0">
                <a:solidFill>
                  <a:prstClr val="black"/>
                </a:solidFill>
                <a:cs typeface="Calibri"/>
              </a:rPr>
              <a:t> </a:t>
            </a:r>
            <a:r>
              <a:rPr lang="en-GB" sz="2800" b="1" dirty="0" err="1">
                <a:solidFill>
                  <a:prstClr val="black"/>
                </a:solidFill>
                <a:cs typeface="Calibri"/>
              </a:rPr>
              <a:t>regardé</a:t>
            </a:r>
            <a:r>
              <a:rPr lang="en-GB" sz="2800" b="1" dirty="0">
                <a:solidFill>
                  <a:prstClr val="black"/>
                </a:solidFill>
                <a:cs typeface="Calibri"/>
              </a:rPr>
              <a:t> un match de foot international à la </a:t>
            </a:r>
            <a:r>
              <a:rPr lang="en-GB" sz="2800" b="1" dirty="0" err="1">
                <a:solidFill>
                  <a:prstClr val="black"/>
                </a:solidFill>
                <a:cs typeface="Calibri"/>
              </a:rPr>
              <a:t>télé</a:t>
            </a:r>
            <a:r>
              <a:rPr lang="en-GB" sz="2800" b="1" dirty="0">
                <a:solidFill>
                  <a:prstClr val="black"/>
                </a:solidFill>
                <a:cs typeface="Calibri"/>
              </a:rPr>
              <a:t>,  </a:t>
            </a:r>
            <a:r>
              <a:rPr lang="en-GB" sz="2800" b="1" dirty="0" err="1">
                <a:solidFill>
                  <a:prstClr val="black"/>
                </a:solidFill>
                <a:cs typeface="Calibri"/>
              </a:rPr>
              <a:t>J’ai</a:t>
            </a:r>
            <a:r>
              <a:rPr lang="en-GB" sz="2800" b="1" dirty="0">
                <a:solidFill>
                  <a:prstClr val="black"/>
                </a:solidFill>
                <a:cs typeface="Calibri"/>
              </a:rPr>
              <a:t> </a:t>
            </a:r>
            <a:r>
              <a:rPr lang="en-GB" sz="2800" b="1" dirty="0" err="1">
                <a:solidFill>
                  <a:prstClr val="black"/>
                </a:solidFill>
                <a:cs typeface="Calibri"/>
              </a:rPr>
              <a:t>mangé</a:t>
            </a:r>
            <a:r>
              <a:rPr lang="en-GB" sz="2800" b="1" dirty="0">
                <a:solidFill>
                  <a:prstClr val="black"/>
                </a:solidFill>
                <a:cs typeface="Calibri"/>
              </a:rPr>
              <a:t> du popcorn, </a:t>
            </a:r>
            <a:r>
              <a:rPr lang="en-GB" sz="2800" b="1" dirty="0" err="1">
                <a:solidFill>
                  <a:prstClr val="black"/>
                </a:solidFill>
                <a:cs typeface="Calibri"/>
              </a:rPr>
              <a:t>comme</a:t>
            </a:r>
            <a:r>
              <a:rPr lang="en-GB" sz="2800" b="1" dirty="0">
                <a:solidFill>
                  <a:prstClr val="black"/>
                </a:solidFill>
                <a:cs typeface="Calibri"/>
              </a:rPr>
              <a:t> </a:t>
            </a:r>
            <a:r>
              <a:rPr lang="en-GB" sz="2800" b="1" dirty="0" err="1">
                <a:solidFill>
                  <a:prstClr val="black"/>
                </a:solidFill>
                <a:cs typeface="Calibri"/>
              </a:rPr>
              <a:t>d’hab</a:t>
            </a:r>
            <a:r>
              <a:rPr lang="en-GB" sz="2800" b="1" dirty="0">
                <a:solidFill>
                  <a:prstClr val="black"/>
                </a:solidFill>
                <a:cs typeface="Calibri"/>
              </a:rPr>
              <a:t>.  </a:t>
            </a:r>
            <a:br>
              <a:rPr lang="en-GB" sz="2800" b="1" dirty="0">
                <a:solidFill>
                  <a:prstClr val="black"/>
                </a:solidFill>
                <a:cs typeface="Calibri"/>
              </a:rPr>
            </a:br>
            <a:r>
              <a:rPr lang="en-GB" sz="2800" b="1" dirty="0">
                <a:solidFill>
                  <a:prstClr val="black"/>
                </a:solidFill>
                <a:cs typeface="Calibri"/>
              </a:rPr>
              <a:t/>
            </a:r>
            <a:br>
              <a:rPr lang="en-GB" sz="2800" b="1" dirty="0">
                <a:solidFill>
                  <a:prstClr val="black"/>
                </a:solidFill>
                <a:cs typeface="Calibri"/>
              </a:rPr>
            </a:br>
            <a:r>
              <a:rPr lang="en-GB" sz="2800" b="1" dirty="0">
                <a:solidFill>
                  <a:prstClr val="black"/>
                </a:solidFill>
                <a:cs typeface="Calibri"/>
              </a:rPr>
              <a:t>Le weekend </a:t>
            </a:r>
            <a:r>
              <a:rPr lang="en-GB" sz="2800" b="1" dirty="0" err="1">
                <a:solidFill>
                  <a:prstClr val="black"/>
                </a:solidFill>
                <a:cs typeface="Calibri"/>
              </a:rPr>
              <a:t>dernier</a:t>
            </a:r>
            <a:r>
              <a:rPr lang="en-GB" sz="2800" b="1" dirty="0">
                <a:solidFill>
                  <a:prstClr val="black"/>
                </a:solidFill>
                <a:cs typeface="Calibri"/>
              </a:rPr>
              <a:t>, je </a:t>
            </a:r>
            <a:r>
              <a:rPr lang="en-GB" sz="2800" b="1" dirty="0" err="1">
                <a:solidFill>
                  <a:prstClr val="black"/>
                </a:solidFill>
                <a:cs typeface="Calibri"/>
              </a:rPr>
              <a:t>suis</a:t>
            </a:r>
            <a:r>
              <a:rPr lang="en-GB" sz="2800" b="1" dirty="0">
                <a:solidFill>
                  <a:prstClr val="black"/>
                </a:solidFill>
                <a:cs typeface="Calibri"/>
              </a:rPr>
              <a:t> </a:t>
            </a:r>
            <a:r>
              <a:rPr lang="en-GB" sz="2800" b="1" dirty="0" err="1">
                <a:solidFill>
                  <a:prstClr val="black"/>
                </a:solidFill>
                <a:cs typeface="Calibri"/>
              </a:rPr>
              <a:t>allée</a:t>
            </a:r>
            <a:r>
              <a:rPr lang="en-GB" sz="2800" b="1" dirty="0">
                <a:solidFill>
                  <a:prstClr val="black"/>
                </a:solidFill>
                <a:cs typeface="Calibri"/>
              </a:rPr>
              <a:t> au </a:t>
            </a:r>
            <a:r>
              <a:rPr lang="en-GB" sz="2800" b="1" dirty="0" err="1">
                <a:solidFill>
                  <a:prstClr val="black"/>
                </a:solidFill>
                <a:cs typeface="Calibri"/>
              </a:rPr>
              <a:t>Parc</a:t>
            </a:r>
            <a:r>
              <a:rPr lang="en-GB" sz="2800" b="1" dirty="0">
                <a:solidFill>
                  <a:prstClr val="black"/>
                </a:solidFill>
                <a:cs typeface="Calibri"/>
              </a:rPr>
              <a:t> des Princes </a:t>
            </a:r>
            <a:r>
              <a:rPr lang="en-GB" sz="2800" b="1" dirty="0" err="1">
                <a:solidFill>
                  <a:prstClr val="black"/>
                </a:solidFill>
                <a:cs typeface="Calibri"/>
              </a:rPr>
              <a:t>où</a:t>
            </a:r>
            <a:r>
              <a:rPr lang="en-GB" sz="2800" b="1" dirty="0">
                <a:solidFill>
                  <a:prstClr val="black"/>
                </a:solidFill>
                <a:cs typeface="Calibri"/>
              </a:rPr>
              <a:t> </a:t>
            </a:r>
            <a:r>
              <a:rPr lang="en-GB" sz="2800" b="1" dirty="0" err="1">
                <a:solidFill>
                  <a:prstClr val="black"/>
                </a:solidFill>
                <a:cs typeface="Calibri"/>
              </a:rPr>
              <a:t>j’ai</a:t>
            </a:r>
            <a:r>
              <a:rPr lang="en-GB" sz="2800" b="1" dirty="0">
                <a:solidFill>
                  <a:prstClr val="black"/>
                </a:solidFill>
                <a:cs typeface="Calibri"/>
              </a:rPr>
              <a:t> </a:t>
            </a:r>
            <a:r>
              <a:rPr lang="en-GB" sz="2800" b="1" dirty="0" err="1">
                <a:solidFill>
                  <a:prstClr val="black"/>
                </a:solidFill>
                <a:cs typeface="Calibri"/>
              </a:rPr>
              <a:t>regardé</a:t>
            </a:r>
            <a:r>
              <a:rPr lang="en-GB" sz="2800" b="1" dirty="0">
                <a:solidFill>
                  <a:prstClr val="black"/>
                </a:solidFill>
                <a:cs typeface="Calibri"/>
              </a:rPr>
              <a:t> le PSG </a:t>
            </a:r>
            <a:r>
              <a:rPr lang="en-GB" sz="2800" b="1" dirty="0" err="1">
                <a:solidFill>
                  <a:prstClr val="black"/>
                </a:solidFill>
                <a:cs typeface="Calibri"/>
              </a:rPr>
              <a:t>contre</a:t>
            </a:r>
            <a:r>
              <a:rPr lang="en-GB" sz="2800" b="1" dirty="0">
                <a:solidFill>
                  <a:prstClr val="black"/>
                </a:solidFill>
                <a:cs typeface="Calibri"/>
              </a:rPr>
              <a:t> </a:t>
            </a:r>
            <a:r>
              <a:rPr lang="en-GB" sz="2800" b="1" dirty="0" err="1">
                <a:solidFill>
                  <a:prstClr val="black"/>
                </a:solidFill>
                <a:cs typeface="Calibri"/>
              </a:rPr>
              <a:t>Auxerre</a:t>
            </a:r>
            <a:r>
              <a:rPr lang="en-GB" sz="2800" b="1" dirty="0">
                <a:solidFill>
                  <a:prstClr val="black"/>
                </a:solidFill>
                <a:cs typeface="Calibri"/>
              </a:rPr>
              <a:t>.  </a:t>
            </a:r>
            <a:r>
              <a:rPr lang="en-GB" sz="2800" b="1" dirty="0" err="1">
                <a:solidFill>
                  <a:prstClr val="black"/>
                </a:solidFill>
                <a:cs typeface="Calibri"/>
              </a:rPr>
              <a:t>J’ai</a:t>
            </a:r>
            <a:r>
              <a:rPr lang="en-GB" sz="2800" b="1" dirty="0">
                <a:solidFill>
                  <a:prstClr val="black"/>
                </a:solidFill>
                <a:cs typeface="Calibri"/>
              </a:rPr>
              <a:t> </a:t>
            </a:r>
            <a:r>
              <a:rPr lang="en-GB" sz="2800" b="1" dirty="0" err="1">
                <a:solidFill>
                  <a:prstClr val="black"/>
                </a:solidFill>
                <a:cs typeface="Calibri"/>
              </a:rPr>
              <a:t>aimé</a:t>
            </a:r>
            <a:r>
              <a:rPr lang="en-GB" sz="2800" b="1" dirty="0">
                <a:solidFill>
                  <a:prstClr val="black"/>
                </a:solidFill>
                <a:cs typeface="Calibri"/>
              </a:rPr>
              <a:t> le match </a:t>
            </a:r>
            <a:r>
              <a:rPr lang="en-GB" sz="2800" b="1" dirty="0" err="1">
                <a:solidFill>
                  <a:prstClr val="black"/>
                </a:solidFill>
                <a:cs typeface="Calibri"/>
              </a:rPr>
              <a:t>parce</a:t>
            </a:r>
            <a:r>
              <a:rPr lang="en-GB" sz="2800" b="1" dirty="0">
                <a:solidFill>
                  <a:prstClr val="black"/>
                </a:solidFill>
                <a:cs typeface="Calibri"/>
              </a:rPr>
              <a:t> </a:t>
            </a:r>
            <a:r>
              <a:rPr lang="en-GB" sz="2800" b="1" dirty="0" err="1">
                <a:solidFill>
                  <a:prstClr val="black"/>
                </a:solidFill>
                <a:cs typeface="Calibri"/>
              </a:rPr>
              <a:t>qu’il</a:t>
            </a:r>
            <a:r>
              <a:rPr lang="en-GB" sz="2800" b="1" dirty="0">
                <a:solidFill>
                  <a:prstClr val="black"/>
                </a:solidFill>
                <a:cs typeface="Calibri"/>
              </a:rPr>
              <a:t> y a </a:t>
            </a:r>
            <a:r>
              <a:rPr lang="en-GB" sz="2800" b="1" dirty="0" err="1">
                <a:solidFill>
                  <a:prstClr val="black"/>
                </a:solidFill>
                <a:cs typeface="Calibri"/>
              </a:rPr>
              <a:t>eu</a:t>
            </a:r>
            <a:r>
              <a:rPr lang="en-GB" sz="2800" b="1" dirty="0">
                <a:solidFill>
                  <a:prstClr val="black"/>
                </a:solidFill>
                <a:cs typeface="Calibri"/>
              </a:rPr>
              <a:t> </a:t>
            </a:r>
            <a:r>
              <a:rPr lang="en-GB" sz="2800" b="1" dirty="0" err="1">
                <a:solidFill>
                  <a:prstClr val="black"/>
                </a:solidFill>
                <a:cs typeface="Calibri"/>
              </a:rPr>
              <a:t>deux</a:t>
            </a:r>
            <a:r>
              <a:rPr lang="en-GB" sz="2800" b="1" dirty="0">
                <a:solidFill>
                  <a:prstClr val="black"/>
                </a:solidFill>
                <a:cs typeface="Calibri"/>
              </a:rPr>
              <a:t> </a:t>
            </a:r>
            <a:r>
              <a:rPr lang="en-GB" sz="2800" b="1" dirty="0" err="1">
                <a:solidFill>
                  <a:prstClr val="black"/>
                </a:solidFill>
                <a:cs typeface="Calibri"/>
              </a:rPr>
              <a:t>pénalties</a:t>
            </a:r>
            <a:r>
              <a:rPr lang="en-GB" sz="2800" b="1" dirty="0">
                <a:solidFill>
                  <a:prstClr val="black"/>
                </a:solidFill>
                <a:cs typeface="Calibri"/>
              </a:rPr>
              <a:t>.  Après le match, je </a:t>
            </a:r>
            <a:r>
              <a:rPr lang="en-GB" sz="2800" b="1" dirty="0" err="1">
                <a:solidFill>
                  <a:prstClr val="black"/>
                </a:solidFill>
                <a:cs typeface="Calibri"/>
              </a:rPr>
              <a:t>suis</a:t>
            </a:r>
            <a:r>
              <a:rPr lang="en-GB" sz="2800" b="1" dirty="0">
                <a:solidFill>
                  <a:prstClr val="black"/>
                </a:solidFill>
                <a:cs typeface="Calibri"/>
              </a:rPr>
              <a:t> </a:t>
            </a:r>
            <a:r>
              <a:rPr lang="en-GB" sz="2800" b="1" dirty="0" err="1">
                <a:solidFill>
                  <a:prstClr val="black"/>
                </a:solidFill>
                <a:cs typeface="Calibri"/>
              </a:rPr>
              <a:t>allée</a:t>
            </a:r>
            <a:r>
              <a:rPr lang="en-GB" sz="2800" b="1" dirty="0">
                <a:solidFill>
                  <a:prstClr val="black"/>
                </a:solidFill>
                <a:cs typeface="Calibri"/>
              </a:rPr>
              <a:t> au café </a:t>
            </a:r>
            <a:r>
              <a:rPr lang="en-GB" sz="2800" b="1" dirty="0" err="1">
                <a:solidFill>
                  <a:prstClr val="black"/>
                </a:solidFill>
                <a:cs typeface="Calibri"/>
              </a:rPr>
              <a:t>où</a:t>
            </a:r>
            <a:r>
              <a:rPr lang="en-GB" sz="2800" b="1" dirty="0">
                <a:solidFill>
                  <a:prstClr val="black"/>
                </a:solidFill>
                <a:cs typeface="Calibri"/>
              </a:rPr>
              <a:t> </a:t>
            </a:r>
            <a:r>
              <a:rPr lang="en-GB" sz="2800" b="1" dirty="0" err="1">
                <a:solidFill>
                  <a:prstClr val="black"/>
                </a:solidFill>
                <a:cs typeface="Calibri"/>
              </a:rPr>
              <a:t>j’ai</a:t>
            </a:r>
            <a:r>
              <a:rPr lang="en-GB" sz="2800" b="1" dirty="0">
                <a:solidFill>
                  <a:prstClr val="black"/>
                </a:solidFill>
                <a:cs typeface="Calibri"/>
              </a:rPr>
              <a:t> </a:t>
            </a:r>
            <a:r>
              <a:rPr lang="en-GB" sz="2800" b="1" dirty="0" err="1">
                <a:solidFill>
                  <a:prstClr val="black"/>
                </a:solidFill>
                <a:cs typeface="Calibri"/>
              </a:rPr>
              <a:t>mangé</a:t>
            </a:r>
            <a:r>
              <a:rPr lang="en-GB" sz="2800" b="1" dirty="0">
                <a:solidFill>
                  <a:prstClr val="black"/>
                </a:solidFill>
                <a:cs typeface="Calibri"/>
              </a:rPr>
              <a:t> un sandwich.</a:t>
            </a:r>
            <a:endParaRPr lang="fr-FR" sz="2800" b="1" dirty="0">
              <a:solidFill>
                <a:prstClr val="black"/>
              </a:solidFill>
            </a:endParaRPr>
          </a:p>
        </p:txBody>
      </p:sp>
      <p:sp>
        <p:nvSpPr>
          <p:cNvPr id="6" name="TextBox 5"/>
          <p:cNvSpPr txBox="1"/>
          <p:nvPr/>
        </p:nvSpPr>
        <p:spPr>
          <a:xfrm>
            <a:off x="42038" y="346828"/>
            <a:ext cx="556937" cy="341919"/>
          </a:xfrm>
          <a:prstGeom prst="rect">
            <a:avLst/>
          </a:prstGeom>
          <a:noFill/>
        </p:spPr>
        <p:txBody>
          <a:bodyPr wrap="square" lIns="64291" tIns="32146" rIns="64291" bIns="32146" rtlCol="0">
            <a:spAutoFit/>
          </a:bodyPr>
          <a:lstStyle/>
          <a:p>
            <a:pPr defTabSz="457200"/>
            <a:r>
              <a:rPr lang="fr-FR" dirty="0">
                <a:solidFill>
                  <a:prstClr val="black"/>
                </a:solidFill>
              </a:rPr>
              <a:t>❶</a:t>
            </a:r>
          </a:p>
        </p:txBody>
      </p:sp>
      <p:sp>
        <p:nvSpPr>
          <p:cNvPr id="7" name="TextBox 6"/>
          <p:cNvSpPr txBox="1"/>
          <p:nvPr/>
        </p:nvSpPr>
        <p:spPr>
          <a:xfrm>
            <a:off x="6464" y="2365757"/>
            <a:ext cx="556937" cy="341919"/>
          </a:xfrm>
          <a:prstGeom prst="rect">
            <a:avLst/>
          </a:prstGeom>
          <a:noFill/>
        </p:spPr>
        <p:txBody>
          <a:bodyPr wrap="square" lIns="64291" tIns="32146" rIns="64291" bIns="32146" rtlCol="0">
            <a:spAutoFit/>
          </a:bodyPr>
          <a:lstStyle/>
          <a:p>
            <a:pPr defTabSz="457200"/>
            <a:r>
              <a:rPr lang="fr-FR" dirty="0">
                <a:solidFill>
                  <a:prstClr val="black"/>
                </a:solidFill>
              </a:rPr>
              <a:t>❷</a:t>
            </a:r>
          </a:p>
        </p:txBody>
      </p:sp>
      <p:sp>
        <p:nvSpPr>
          <p:cNvPr id="8" name="TextBox 7"/>
          <p:cNvSpPr txBox="1"/>
          <p:nvPr/>
        </p:nvSpPr>
        <p:spPr>
          <a:xfrm>
            <a:off x="-20740" y="3834045"/>
            <a:ext cx="556937" cy="341919"/>
          </a:xfrm>
          <a:prstGeom prst="rect">
            <a:avLst/>
          </a:prstGeom>
          <a:noFill/>
        </p:spPr>
        <p:txBody>
          <a:bodyPr wrap="square" lIns="64291" tIns="32146" rIns="64291" bIns="32146" rtlCol="0">
            <a:spAutoFit/>
          </a:bodyPr>
          <a:lstStyle/>
          <a:p>
            <a:pPr defTabSz="457200"/>
            <a:r>
              <a:rPr lang="fr-FR" dirty="0">
                <a:solidFill>
                  <a:prstClr val="black"/>
                </a:solidFill>
              </a:rPr>
              <a:t>❸</a:t>
            </a:r>
          </a:p>
        </p:txBody>
      </p:sp>
      <p:sp>
        <p:nvSpPr>
          <p:cNvPr id="9" name="TextBox 8"/>
          <p:cNvSpPr txBox="1"/>
          <p:nvPr/>
        </p:nvSpPr>
        <p:spPr>
          <a:xfrm>
            <a:off x="42038" y="5150441"/>
            <a:ext cx="556937" cy="341919"/>
          </a:xfrm>
          <a:prstGeom prst="rect">
            <a:avLst/>
          </a:prstGeom>
          <a:noFill/>
        </p:spPr>
        <p:txBody>
          <a:bodyPr wrap="square" lIns="64291" tIns="32146" rIns="64291" bIns="32146" rtlCol="0">
            <a:spAutoFit/>
          </a:bodyPr>
          <a:lstStyle/>
          <a:p>
            <a:pPr defTabSz="457200"/>
            <a:r>
              <a:rPr lang="fr-FR" dirty="0">
                <a:solidFill>
                  <a:prstClr val="black"/>
                </a:solidFill>
              </a:rPr>
              <a:t>❹</a:t>
            </a:r>
          </a:p>
        </p:txBody>
      </p:sp>
    </p:spTree>
    <p:extLst>
      <p:ext uri="{BB962C8B-B14F-4D97-AF65-F5344CB8AC3E}">
        <p14:creationId xmlns:p14="http://schemas.microsoft.com/office/powerpoint/2010/main" val="22843598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323528" y="188640"/>
          <a:ext cx="8424936" cy="6400800"/>
        </p:xfrm>
        <a:graphic>
          <a:graphicData uri="http://schemas.openxmlformats.org/drawingml/2006/table">
            <a:tbl>
              <a:tblPr firstRow="1" bandRow="1">
                <a:tableStyleId>{5940675A-B579-460E-94D1-54222C63F5DA}</a:tableStyleId>
              </a:tblPr>
              <a:tblGrid>
                <a:gridCol w="597109"/>
                <a:gridCol w="7827827"/>
              </a:tblGrid>
              <a:tr h="344038">
                <a:tc>
                  <a:txBody>
                    <a:bodyPr/>
                    <a:lstStyle/>
                    <a:p>
                      <a:r>
                        <a:rPr lang="en-GB" sz="2400" dirty="0" smtClean="0"/>
                        <a:t>1</a:t>
                      </a:r>
                      <a:endParaRPr lang="fr-FR" sz="2400" dirty="0"/>
                    </a:p>
                  </a:txBody>
                  <a:tcPr/>
                </a:tc>
                <a:tc>
                  <a:txBody>
                    <a:bodyPr/>
                    <a:lstStyle/>
                    <a:p>
                      <a:r>
                        <a:rPr lang="en-GB" sz="2400" dirty="0" smtClean="0"/>
                        <a:t>Comment </a:t>
                      </a:r>
                      <a:r>
                        <a:rPr lang="en-GB" sz="2400" dirty="0" err="1" smtClean="0"/>
                        <a:t>t’appelles</a:t>
                      </a:r>
                      <a:r>
                        <a:rPr lang="en-GB" sz="2400" dirty="0" smtClean="0"/>
                        <a:t> </a:t>
                      </a:r>
                      <a:r>
                        <a:rPr lang="en-GB" sz="2400" dirty="0" err="1" smtClean="0"/>
                        <a:t>tu</a:t>
                      </a:r>
                      <a:r>
                        <a:rPr lang="en-GB" sz="2400" dirty="0" smtClean="0"/>
                        <a:t>?</a:t>
                      </a:r>
                      <a:endParaRPr lang="fr-FR" sz="2400" dirty="0"/>
                    </a:p>
                  </a:txBody>
                  <a:tcPr/>
                </a:tc>
              </a:tr>
              <a:tr h="344038">
                <a:tc>
                  <a:txBody>
                    <a:bodyPr/>
                    <a:lstStyle/>
                    <a:p>
                      <a:r>
                        <a:rPr lang="en-GB" sz="2400" dirty="0" smtClean="0"/>
                        <a:t>2</a:t>
                      </a:r>
                      <a:endParaRPr lang="fr-FR" sz="2400" dirty="0"/>
                    </a:p>
                  </a:txBody>
                  <a:tcPr/>
                </a:tc>
                <a:tc>
                  <a:txBody>
                    <a:bodyPr/>
                    <a:lstStyle/>
                    <a:p>
                      <a:r>
                        <a:rPr lang="en-GB" sz="2400" dirty="0" err="1" smtClean="0"/>
                        <a:t>O</a:t>
                      </a:r>
                      <a:r>
                        <a:rPr lang="en-GB" sz="2400" dirty="0" err="1" smtClean="0">
                          <a:latin typeface="Calibri"/>
                          <a:cs typeface="Calibri"/>
                        </a:rPr>
                        <a:t>ù</a:t>
                      </a:r>
                      <a:r>
                        <a:rPr lang="en-GB" sz="2400" dirty="0" smtClean="0">
                          <a:latin typeface="Calibri"/>
                          <a:cs typeface="Calibri"/>
                        </a:rPr>
                        <a:t> </a:t>
                      </a:r>
                      <a:r>
                        <a:rPr lang="en-GB" sz="2400" dirty="0" err="1" smtClean="0">
                          <a:latin typeface="Calibri"/>
                          <a:cs typeface="Calibri"/>
                        </a:rPr>
                        <a:t>habites-tu</a:t>
                      </a:r>
                      <a:r>
                        <a:rPr lang="en-GB" sz="2400" dirty="0" smtClean="0">
                          <a:latin typeface="Calibri"/>
                          <a:cs typeface="Calibri"/>
                        </a:rPr>
                        <a:t>?</a:t>
                      </a:r>
                      <a:endParaRPr lang="fr-FR" sz="2400" dirty="0"/>
                    </a:p>
                  </a:txBody>
                  <a:tcPr/>
                </a:tc>
              </a:tr>
              <a:tr h="344038">
                <a:tc>
                  <a:txBody>
                    <a:bodyPr/>
                    <a:lstStyle/>
                    <a:p>
                      <a:r>
                        <a:rPr lang="en-GB" sz="2400" dirty="0" smtClean="0"/>
                        <a:t>3</a:t>
                      </a:r>
                      <a:endParaRPr lang="fr-FR" sz="2400" dirty="0"/>
                    </a:p>
                  </a:txBody>
                  <a:tcPr/>
                </a:tc>
                <a:tc>
                  <a:txBody>
                    <a:bodyPr/>
                    <a:lstStyle/>
                    <a:p>
                      <a:r>
                        <a:rPr lang="en-GB" sz="2400" dirty="0" err="1" smtClean="0"/>
                        <a:t>Tu</a:t>
                      </a:r>
                      <a:r>
                        <a:rPr lang="en-GB" sz="2400" dirty="0" smtClean="0"/>
                        <a:t> es comment?</a:t>
                      </a:r>
                      <a:endParaRPr lang="fr-FR" sz="2400" dirty="0"/>
                    </a:p>
                  </a:txBody>
                  <a:tcPr/>
                </a:tc>
              </a:tr>
              <a:tr h="344038">
                <a:tc>
                  <a:txBody>
                    <a:bodyPr/>
                    <a:lstStyle/>
                    <a:p>
                      <a:r>
                        <a:rPr lang="en-GB" sz="2400" dirty="0" smtClean="0"/>
                        <a:t>4</a:t>
                      </a:r>
                      <a:endParaRPr lang="fr-FR" sz="2400" dirty="0"/>
                    </a:p>
                  </a:txBody>
                  <a:tcPr/>
                </a:tc>
                <a:tc>
                  <a:txBody>
                    <a:bodyPr/>
                    <a:lstStyle/>
                    <a:p>
                      <a:r>
                        <a:rPr lang="en-GB" sz="2400" dirty="0" err="1" smtClean="0"/>
                        <a:t>Tu</a:t>
                      </a:r>
                      <a:r>
                        <a:rPr lang="en-GB" sz="2400" dirty="0" smtClean="0"/>
                        <a:t> es </a:t>
                      </a:r>
                      <a:r>
                        <a:rPr lang="en-GB" sz="2400" dirty="0" err="1" smtClean="0"/>
                        <a:t>dr</a:t>
                      </a:r>
                      <a:r>
                        <a:rPr lang="en-GB" sz="2400" dirty="0" err="1" smtClean="0">
                          <a:latin typeface="Calibri"/>
                          <a:cs typeface="Calibri"/>
                        </a:rPr>
                        <a:t>ôle</a:t>
                      </a:r>
                      <a:r>
                        <a:rPr lang="en-GB" sz="2400" dirty="0" smtClean="0">
                          <a:latin typeface="Calibri"/>
                          <a:cs typeface="Calibri"/>
                        </a:rPr>
                        <a:t>?  </a:t>
                      </a:r>
                      <a:r>
                        <a:rPr lang="en-GB" sz="2400" dirty="0" err="1" smtClean="0">
                          <a:latin typeface="Calibri"/>
                          <a:cs typeface="Calibri"/>
                        </a:rPr>
                        <a:t>Tu</a:t>
                      </a:r>
                      <a:r>
                        <a:rPr lang="en-GB" sz="2400" baseline="0" dirty="0" smtClean="0">
                          <a:latin typeface="Calibri"/>
                          <a:cs typeface="Calibri"/>
                        </a:rPr>
                        <a:t> es intelligent?</a:t>
                      </a:r>
                      <a:endParaRPr lang="fr-FR" sz="2400" dirty="0"/>
                    </a:p>
                  </a:txBody>
                  <a:tcPr/>
                </a:tc>
              </a:tr>
              <a:tr h="344038">
                <a:tc>
                  <a:txBody>
                    <a:bodyPr/>
                    <a:lstStyle/>
                    <a:p>
                      <a:r>
                        <a:rPr lang="en-GB" sz="2400" dirty="0" smtClean="0"/>
                        <a:t>5</a:t>
                      </a:r>
                      <a:endParaRPr lang="fr-FR" sz="2400" dirty="0"/>
                    </a:p>
                  </a:txBody>
                  <a:tcPr/>
                </a:tc>
                <a:tc>
                  <a:txBody>
                    <a:bodyPr/>
                    <a:lstStyle/>
                    <a:p>
                      <a:r>
                        <a:rPr lang="en-GB" sz="2400" dirty="0" err="1" smtClean="0"/>
                        <a:t>Quel</a:t>
                      </a:r>
                      <a:r>
                        <a:rPr lang="en-GB" sz="2400" dirty="0" smtClean="0"/>
                        <a:t> </a:t>
                      </a:r>
                      <a:r>
                        <a:rPr lang="en-GB" sz="2400" dirty="0" err="1" smtClean="0"/>
                        <a:t>est</a:t>
                      </a:r>
                      <a:r>
                        <a:rPr lang="en-GB" sz="2400" dirty="0" smtClean="0"/>
                        <a:t> ton sport </a:t>
                      </a:r>
                      <a:r>
                        <a:rPr lang="en-GB" sz="2400" dirty="0" err="1" smtClean="0"/>
                        <a:t>préféré</a:t>
                      </a:r>
                      <a:r>
                        <a:rPr lang="en-GB" sz="2400" dirty="0" smtClean="0"/>
                        <a:t>?</a:t>
                      </a:r>
                      <a:endParaRPr lang="fr-FR" sz="2400" dirty="0"/>
                    </a:p>
                  </a:txBody>
                  <a:tcPr/>
                </a:tc>
              </a:tr>
              <a:tr h="344038">
                <a:tc>
                  <a:txBody>
                    <a:bodyPr/>
                    <a:lstStyle/>
                    <a:p>
                      <a:r>
                        <a:rPr lang="en-GB" sz="2400" dirty="0" smtClean="0"/>
                        <a:t>6</a:t>
                      </a:r>
                      <a:endParaRPr lang="fr-FR" sz="2400" dirty="0"/>
                    </a:p>
                  </a:txBody>
                  <a:tcPr/>
                </a:tc>
                <a:tc>
                  <a:txBody>
                    <a:bodyPr/>
                    <a:lstStyle/>
                    <a:p>
                      <a:r>
                        <a:rPr lang="en-GB" sz="2400" dirty="0" err="1" smtClean="0"/>
                        <a:t>Quelle</a:t>
                      </a:r>
                      <a:r>
                        <a:rPr lang="en-GB" sz="2400" dirty="0" smtClean="0"/>
                        <a:t> </a:t>
                      </a:r>
                      <a:r>
                        <a:rPr lang="en-GB" sz="2400" dirty="0" err="1" smtClean="0"/>
                        <a:t>est</a:t>
                      </a:r>
                      <a:r>
                        <a:rPr lang="en-GB" sz="2400" dirty="0" smtClean="0"/>
                        <a:t> ta passion?</a:t>
                      </a:r>
                      <a:endParaRPr lang="fr-FR" sz="2400" dirty="0"/>
                    </a:p>
                  </a:txBody>
                  <a:tcPr/>
                </a:tc>
              </a:tr>
              <a:tr h="344038">
                <a:tc>
                  <a:txBody>
                    <a:bodyPr/>
                    <a:lstStyle/>
                    <a:p>
                      <a:r>
                        <a:rPr lang="en-GB" sz="2400" dirty="0" smtClean="0"/>
                        <a:t>7</a:t>
                      </a:r>
                      <a:endParaRPr lang="fr-FR" sz="2400" dirty="0"/>
                    </a:p>
                  </a:txBody>
                  <a:tcPr/>
                </a:tc>
                <a:tc>
                  <a:txBody>
                    <a:bodyPr/>
                    <a:lstStyle/>
                    <a:p>
                      <a:r>
                        <a:rPr lang="en-GB" sz="2400" dirty="0" err="1" smtClean="0"/>
                        <a:t>Quelle</a:t>
                      </a:r>
                      <a:r>
                        <a:rPr lang="en-GB" sz="2400" baseline="0" dirty="0" smtClean="0"/>
                        <a:t> </a:t>
                      </a:r>
                      <a:r>
                        <a:rPr lang="en-GB" sz="2400" baseline="0" dirty="0" err="1" smtClean="0"/>
                        <a:t>est</a:t>
                      </a:r>
                      <a:r>
                        <a:rPr lang="en-GB" sz="2400" baseline="0" dirty="0" smtClean="0"/>
                        <a:t> ton </a:t>
                      </a:r>
                      <a:r>
                        <a:rPr lang="en-GB" sz="2400" baseline="0" dirty="0" err="1" smtClean="0"/>
                        <a:t>équipe</a:t>
                      </a:r>
                      <a:r>
                        <a:rPr lang="en-GB" sz="2400" baseline="0" dirty="0" smtClean="0"/>
                        <a:t> </a:t>
                      </a:r>
                      <a:r>
                        <a:rPr lang="en-GB" sz="2400" baseline="0" dirty="0" err="1" smtClean="0"/>
                        <a:t>préférée</a:t>
                      </a:r>
                      <a:r>
                        <a:rPr lang="en-GB" sz="2400" baseline="0" dirty="0" smtClean="0"/>
                        <a:t>?</a:t>
                      </a:r>
                      <a:endParaRPr lang="fr-FR" sz="2400" dirty="0"/>
                    </a:p>
                  </a:txBody>
                  <a:tcPr/>
                </a:tc>
              </a:tr>
              <a:tr h="344038">
                <a:tc>
                  <a:txBody>
                    <a:bodyPr/>
                    <a:lstStyle/>
                    <a:p>
                      <a:r>
                        <a:rPr lang="en-GB" sz="2400" dirty="0" smtClean="0"/>
                        <a:t>8</a:t>
                      </a:r>
                      <a:endParaRPr lang="fr-FR" sz="2400" dirty="0"/>
                    </a:p>
                  </a:txBody>
                  <a:tcPr/>
                </a:tc>
                <a:tc>
                  <a:txBody>
                    <a:bodyPr/>
                    <a:lstStyle/>
                    <a:p>
                      <a:r>
                        <a:rPr lang="en-GB" sz="2400" dirty="0" smtClean="0"/>
                        <a:t>Qui </a:t>
                      </a:r>
                      <a:r>
                        <a:rPr lang="en-GB" sz="2400" dirty="0" err="1" smtClean="0"/>
                        <a:t>est</a:t>
                      </a:r>
                      <a:r>
                        <a:rPr lang="en-GB" sz="2400" dirty="0" smtClean="0"/>
                        <a:t> </a:t>
                      </a:r>
                      <a:r>
                        <a:rPr lang="en-GB" sz="2400" dirty="0" err="1" smtClean="0"/>
                        <a:t>Rény</a:t>
                      </a:r>
                      <a:r>
                        <a:rPr lang="en-GB" sz="2400" dirty="0" smtClean="0"/>
                        <a:t>?</a:t>
                      </a:r>
                      <a:endParaRPr lang="fr-FR" sz="2400" dirty="0"/>
                    </a:p>
                  </a:txBody>
                  <a:tcPr/>
                </a:tc>
              </a:tr>
              <a:tr h="344038">
                <a:tc>
                  <a:txBody>
                    <a:bodyPr/>
                    <a:lstStyle/>
                    <a:p>
                      <a:r>
                        <a:rPr lang="en-GB" sz="2400" dirty="0" smtClean="0"/>
                        <a:t>9</a:t>
                      </a:r>
                      <a:endParaRPr lang="fr-FR" sz="2400" dirty="0"/>
                    </a:p>
                  </a:txBody>
                  <a:tcPr/>
                </a:tc>
                <a:tc>
                  <a:txBody>
                    <a:bodyPr/>
                    <a:lstStyle/>
                    <a:p>
                      <a:r>
                        <a:rPr lang="en-GB" sz="2400" dirty="0" err="1" smtClean="0"/>
                        <a:t>Tu</a:t>
                      </a:r>
                      <a:r>
                        <a:rPr lang="en-GB" sz="2400" dirty="0" smtClean="0"/>
                        <a:t> as des fr</a:t>
                      </a:r>
                      <a:r>
                        <a:rPr lang="en-GB" sz="2400" dirty="0" smtClean="0">
                          <a:latin typeface="Calibri"/>
                          <a:cs typeface="Calibri"/>
                        </a:rPr>
                        <a:t>ères </a:t>
                      </a:r>
                      <a:r>
                        <a:rPr lang="en-GB" sz="2400" dirty="0" err="1" smtClean="0">
                          <a:latin typeface="Calibri"/>
                          <a:cs typeface="Calibri"/>
                        </a:rPr>
                        <a:t>ou</a:t>
                      </a:r>
                      <a:r>
                        <a:rPr lang="en-GB" sz="2400" baseline="0" dirty="0" smtClean="0">
                          <a:latin typeface="Calibri"/>
                          <a:cs typeface="Calibri"/>
                        </a:rPr>
                        <a:t> des </a:t>
                      </a:r>
                      <a:r>
                        <a:rPr lang="en-GB" sz="2400" baseline="0" dirty="0" err="1" smtClean="0">
                          <a:latin typeface="Calibri"/>
                          <a:cs typeface="Calibri"/>
                        </a:rPr>
                        <a:t>soeurs</a:t>
                      </a:r>
                      <a:r>
                        <a:rPr lang="en-GB" sz="2400" baseline="0" dirty="0" smtClean="0">
                          <a:latin typeface="Calibri"/>
                          <a:cs typeface="Calibri"/>
                        </a:rPr>
                        <a:t>?</a:t>
                      </a:r>
                      <a:endParaRPr lang="fr-FR" sz="2400" dirty="0"/>
                    </a:p>
                  </a:txBody>
                  <a:tcPr/>
                </a:tc>
              </a:tr>
              <a:tr h="344038">
                <a:tc>
                  <a:txBody>
                    <a:bodyPr/>
                    <a:lstStyle/>
                    <a:p>
                      <a:r>
                        <a:rPr lang="en-GB" sz="2400" dirty="0" smtClean="0"/>
                        <a:t>10</a:t>
                      </a:r>
                      <a:endParaRPr lang="fr-FR" sz="2400" dirty="0"/>
                    </a:p>
                  </a:txBody>
                  <a:tcPr/>
                </a:tc>
                <a:tc>
                  <a:txBody>
                    <a:bodyPr/>
                    <a:lstStyle/>
                    <a:p>
                      <a:r>
                        <a:rPr lang="en-GB" sz="2400" dirty="0" smtClean="0"/>
                        <a:t>Comment </a:t>
                      </a:r>
                      <a:r>
                        <a:rPr lang="en-GB" sz="2400" dirty="0" err="1" smtClean="0"/>
                        <a:t>s’appelle</a:t>
                      </a:r>
                      <a:r>
                        <a:rPr lang="en-GB" sz="2400" dirty="0" smtClean="0"/>
                        <a:t> ton fr</a:t>
                      </a:r>
                      <a:r>
                        <a:rPr lang="en-GB" sz="2400" dirty="0" smtClean="0">
                          <a:latin typeface="Calibri"/>
                          <a:cs typeface="Calibri"/>
                        </a:rPr>
                        <a:t>ère?</a:t>
                      </a:r>
                      <a:endParaRPr lang="fr-FR" sz="2400" dirty="0"/>
                    </a:p>
                  </a:txBody>
                  <a:tcPr/>
                </a:tc>
              </a:tr>
              <a:tr h="344038">
                <a:tc>
                  <a:txBody>
                    <a:bodyPr/>
                    <a:lstStyle/>
                    <a:p>
                      <a:r>
                        <a:rPr lang="en-GB" sz="2400" dirty="0" smtClean="0"/>
                        <a:t>11</a:t>
                      </a:r>
                      <a:endParaRPr lang="fr-FR" sz="2400" dirty="0"/>
                    </a:p>
                  </a:txBody>
                  <a:tcPr/>
                </a:tc>
                <a:tc>
                  <a:txBody>
                    <a:bodyPr/>
                    <a:lstStyle/>
                    <a:p>
                      <a:r>
                        <a:rPr lang="en-GB" sz="2400" dirty="0" smtClean="0"/>
                        <a:t>Ton fr</a:t>
                      </a:r>
                      <a:r>
                        <a:rPr lang="en-GB" sz="2400" dirty="0" smtClean="0">
                          <a:latin typeface="Calibri"/>
                          <a:cs typeface="Calibri"/>
                        </a:rPr>
                        <a:t>ère, </a:t>
                      </a:r>
                      <a:r>
                        <a:rPr lang="en-GB" sz="2400" dirty="0" err="1" smtClean="0">
                          <a:latin typeface="Calibri"/>
                          <a:cs typeface="Calibri"/>
                        </a:rPr>
                        <a:t>il</a:t>
                      </a:r>
                      <a:r>
                        <a:rPr lang="en-GB" sz="2400" dirty="0" smtClean="0">
                          <a:latin typeface="Calibri"/>
                          <a:cs typeface="Calibri"/>
                        </a:rPr>
                        <a:t> </a:t>
                      </a:r>
                      <a:r>
                        <a:rPr lang="en-GB" sz="2400" dirty="0" err="1" smtClean="0">
                          <a:latin typeface="Calibri"/>
                          <a:cs typeface="Calibri"/>
                        </a:rPr>
                        <a:t>est</a:t>
                      </a:r>
                      <a:r>
                        <a:rPr lang="en-GB" sz="2400" dirty="0" smtClean="0">
                          <a:latin typeface="Calibri"/>
                          <a:cs typeface="Calibri"/>
                        </a:rPr>
                        <a:t> comment?</a:t>
                      </a:r>
                      <a:endParaRPr lang="fr-FR" sz="2400" dirty="0"/>
                    </a:p>
                  </a:txBody>
                  <a:tcPr/>
                </a:tc>
              </a:tr>
              <a:tr h="344038">
                <a:tc>
                  <a:txBody>
                    <a:bodyPr/>
                    <a:lstStyle/>
                    <a:p>
                      <a:r>
                        <a:rPr lang="en-GB" sz="2400" dirty="0" smtClean="0"/>
                        <a:t>12</a:t>
                      </a:r>
                      <a:endParaRPr lang="fr-FR" sz="2400" dirty="0"/>
                    </a:p>
                  </a:txBody>
                  <a:tcPr/>
                </a:tc>
                <a:tc>
                  <a:txBody>
                    <a:bodyPr/>
                    <a:lstStyle/>
                    <a:p>
                      <a:r>
                        <a:rPr lang="en-GB" sz="2400" dirty="0" smtClean="0"/>
                        <a:t>On se dispute?</a:t>
                      </a:r>
                      <a:endParaRPr lang="fr-FR" sz="2400" dirty="0"/>
                    </a:p>
                  </a:txBody>
                  <a:tcPr/>
                </a:tc>
              </a:tr>
              <a:tr h="344038">
                <a:tc>
                  <a:txBody>
                    <a:bodyPr/>
                    <a:lstStyle/>
                    <a:p>
                      <a:r>
                        <a:rPr lang="en-GB" sz="2400" dirty="0" smtClean="0"/>
                        <a:t>13</a:t>
                      </a:r>
                      <a:endParaRPr lang="fr-FR" sz="2400" dirty="0"/>
                    </a:p>
                  </a:txBody>
                  <a:tcPr/>
                </a:tc>
                <a:tc>
                  <a:txBody>
                    <a:bodyPr/>
                    <a:lstStyle/>
                    <a:p>
                      <a:r>
                        <a:rPr lang="en-GB" sz="2400" dirty="0" err="1" smtClean="0"/>
                        <a:t>Qu’est-ce</a:t>
                      </a:r>
                      <a:r>
                        <a:rPr lang="en-GB" sz="2400" dirty="0" smtClean="0"/>
                        <a:t> </a:t>
                      </a:r>
                      <a:r>
                        <a:rPr lang="en-GB" sz="2400" dirty="0" err="1" smtClean="0"/>
                        <a:t>qu’on</a:t>
                      </a:r>
                      <a:r>
                        <a:rPr lang="en-GB" sz="2400" dirty="0" smtClean="0"/>
                        <a:t> fait ensemble?</a:t>
                      </a:r>
                      <a:endParaRPr lang="fr-FR" sz="2400" dirty="0"/>
                    </a:p>
                  </a:txBody>
                  <a:tcPr/>
                </a:tc>
              </a:tr>
              <a:tr h="344038">
                <a:tc>
                  <a:txBody>
                    <a:bodyPr/>
                    <a:lstStyle/>
                    <a:p>
                      <a:r>
                        <a:rPr lang="en-GB" sz="2400" dirty="0" smtClean="0"/>
                        <a:t>14</a:t>
                      </a:r>
                      <a:endParaRPr lang="fr-FR" sz="2400" dirty="0"/>
                    </a:p>
                  </a:txBody>
                  <a:tcPr/>
                </a:tc>
                <a:tc>
                  <a:txBody>
                    <a:bodyPr/>
                    <a:lstStyle/>
                    <a:p>
                      <a:r>
                        <a:rPr lang="en-GB" sz="2400" dirty="0" err="1" smtClean="0"/>
                        <a:t>Qu’est-ce</a:t>
                      </a:r>
                      <a:r>
                        <a:rPr lang="en-GB" sz="2400" baseline="0" dirty="0" smtClean="0"/>
                        <a:t> </a:t>
                      </a:r>
                      <a:r>
                        <a:rPr lang="en-GB" sz="2400" baseline="0" dirty="0" err="1" smtClean="0"/>
                        <a:t>que</a:t>
                      </a:r>
                      <a:r>
                        <a:rPr lang="en-GB" sz="2400" baseline="0" dirty="0" smtClean="0"/>
                        <a:t> </a:t>
                      </a:r>
                      <a:r>
                        <a:rPr lang="en-GB" sz="2400" baseline="0" dirty="0" err="1" smtClean="0"/>
                        <a:t>tu</a:t>
                      </a:r>
                      <a:r>
                        <a:rPr lang="en-GB" sz="2400" baseline="0" dirty="0" smtClean="0"/>
                        <a:t> </a:t>
                      </a:r>
                      <a:r>
                        <a:rPr lang="en-GB" sz="2400" baseline="0" dirty="0" err="1" smtClean="0"/>
                        <a:t>aimes</a:t>
                      </a:r>
                      <a:r>
                        <a:rPr lang="en-GB" sz="2400" baseline="0" dirty="0" smtClean="0"/>
                        <a:t> faire avec ton fr</a:t>
                      </a:r>
                      <a:r>
                        <a:rPr lang="en-GB" sz="2400" baseline="0" dirty="0" smtClean="0">
                          <a:latin typeface="Calibri"/>
                          <a:cs typeface="Calibri"/>
                        </a:rPr>
                        <a:t>ère?</a:t>
                      </a:r>
                      <a:endParaRPr lang="fr-FR" sz="2400" dirty="0"/>
                    </a:p>
                  </a:txBody>
                  <a:tcPr/>
                </a:tc>
              </a:tr>
            </a:tbl>
          </a:graphicData>
        </a:graphic>
      </p:graphicFrame>
    </p:spTree>
    <p:extLst>
      <p:ext uri="{BB962C8B-B14F-4D97-AF65-F5344CB8AC3E}">
        <p14:creationId xmlns:p14="http://schemas.microsoft.com/office/powerpoint/2010/main" val="6651737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nvPr>
        </p:nvGraphicFramePr>
        <p:xfrm>
          <a:off x="179512" y="260648"/>
          <a:ext cx="8424936" cy="3657600"/>
        </p:xfrm>
        <a:graphic>
          <a:graphicData uri="http://schemas.openxmlformats.org/drawingml/2006/table">
            <a:tbl>
              <a:tblPr firstRow="1" bandRow="1">
                <a:tableStyleId>{5940675A-B579-460E-94D1-54222C63F5DA}</a:tableStyleId>
              </a:tblPr>
              <a:tblGrid>
                <a:gridCol w="597109"/>
                <a:gridCol w="7827827"/>
              </a:tblGrid>
              <a:tr h="344038">
                <a:tc>
                  <a:txBody>
                    <a:bodyPr/>
                    <a:lstStyle/>
                    <a:p>
                      <a:r>
                        <a:rPr lang="en-GB" sz="2400" dirty="0" smtClean="0"/>
                        <a:t>15</a:t>
                      </a:r>
                      <a:endParaRPr lang="fr-FR" sz="2400" dirty="0"/>
                    </a:p>
                  </a:txBody>
                  <a:tcPr/>
                </a:tc>
                <a:tc>
                  <a:txBody>
                    <a:bodyPr/>
                    <a:lstStyle/>
                    <a:p>
                      <a:r>
                        <a:rPr lang="en-GB" sz="2400" dirty="0" err="1" smtClean="0"/>
                        <a:t>Qu’est-ce</a:t>
                      </a:r>
                      <a:r>
                        <a:rPr lang="en-GB" sz="2400" dirty="0" smtClean="0"/>
                        <a:t> </a:t>
                      </a:r>
                      <a:r>
                        <a:rPr lang="en-GB" sz="2400" dirty="0" err="1" smtClean="0"/>
                        <a:t>que</a:t>
                      </a:r>
                      <a:r>
                        <a:rPr lang="en-GB" sz="2400" dirty="0" smtClean="0"/>
                        <a:t> </a:t>
                      </a:r>
                      <a:r>
                        <a:rPr lang="en-GB" sz="2400" dirty="0" err="1" smtClean="0"/>
                        <a:t>tu</a:t>
                      </a:r>
                      <a:r>
                        <a:rPr lang="en-GB" sz="2400" dirty="0" smtClean="0"/>
                        <a:t> </a:t>
                      </a:r>
                      <a:r>
                        <a:rPr lang="en-GB" sz="2400" dirty="0" err="1" smtClean="0"/>
                        <a:t>fais</a:t>
                      </a:r>
                      <a:r>
                        <a:rPr lang="en-GB" sz="2400" baseline="0" dirty="0" smtClean="0"/>
                        <a:t> </a:t>
                      </a:r>
                      <a:r>
                        <a:rPr lang="en-GB" sz="2400" baseline="0" dirty="0" err="1" smtClean="0"/>
                        <a:t>normalement</a:t>
                      </a:r>
                      <a:r>
                        <a:rPr lang="en-GB" sz="2400" baseline="0" dirty="0" smtClean="0"/>
                        <a:t> avec ton fr</a:t>
                      </a:r>
                      <a:r>
                        <a:rPr lang="en-GB" sz="2400" baseline="0" dirty="0" smtClean="0">
                          <a:latin typeface="Calibri"/>
                          <a:cs typeface="Calibri"/>
                        </a:rPr>
                        <a:t>ère?</a:t>
                      </a:r>
                      <a:endParaRPr lang="fr-FR" sz="2400" dirty="0"/>
                    </a:p>
                  </a:txBody>
                  <a:tcPr/>
                </a:tc>
              </a:tr>
              <a:tr h="344038">
                <a:tc>
                  <a:txBody>
                    <a:bodyPr/>
                    <a:lstStyle/>
                    <a:p>
                      <a:r>
                        <a:rPr lang="en-GB" sz="2400" dirty="0" smtClean="0"/>
                        <a:t>16</a:t>
                      </a:r>
                      <a:endParaRPr lang="fr-FR" sz="2400" dirty="0"/>
                    </a:p>
                  </a:txBody>
                  <a:tcPr/>
                </a:tc>
                <a:tc>
                  <a:txBody>
                    <a:bodyPr/>
                    <a:lstStyle/>
                    <a:p>
                      <a:r>
                        <a:rPr lang="en-GB" sz="2400" dirty="0" err="1" smtClean="0"/>
                        <a:t>Qu’est-ce</a:t>
                      </a:r>
                      <a:r>
                        <a:rPr lang="en-GB" sz="2400" dirty="0" smtClean="0"/>
                        <a:t> </a:t>
                      </a:r>
                      <a:r>
                        <a:rPr lang="en-GB" sz="2400" dirty="0" err="1" smtClean="0"/>
                        <a:t>que</a:t>
                      </a:r>
                      <a:r>
                        <a:rPr lang="en-GB" sz="2400" dirty="0" smtClean="0"/>
                        <a:t> </a:t>
                      </a:r>
                      <a:r>
                        <a:rPr lang="en-GB" sz="2400" dirty="0" err="1" smtClean="0"/>
                        <a:t>tu</a:t>
                      </a:r>
                      <a:r>
                        <a:rPr lang="en-GB" sz="2400" dirty="0" smtClean="0"/>
                        <a:t> as</a:t>
                      </a:r>
                      <a:r>
                        <a:rPr lang="en-GB" sz="2400" baseline="0" dirty="0" smtClean="0"/>
                        <a:t> fait </a:t>
                      </a:r>
                      <a:r>
                        <a:rPr lang="en-GB" sz="2400" baseline="0" dirty="0" err="1" smtClean="0"/>
                        <a:t>hier</a:t>
                      </a:r>
                      <a:r>
                        <a:rPr lang="en-GB" sz="2400" baseline="0" dirty="0" smtClean="0"/>
                        <a:t> </a:t>
                      </a:r>
                      <a:r>
                        <a:rPr lang="en-GB" sz="2400" baseline="0" dirty="0" err="1" smtClean="0"/>
                        <a:t>soir</a:t>
                      </a:r>
                      <a:r>
                        <a:rPr lang="en-GB" sz="2400" baseline="0" dirty="0" smtClean="0"/>
                        <a:t>?</a:t>
                      </a:r>
                      <a:endParaRPr lang="fr-FR" sz="2400" dirty="0"/>
                    </a:p>
                  </a:txBody>
                  <a:tcPr/>
                </a:tc>
              </a:tr>
              <a:tr h="344038">
                <a:tc>
                  <a:txBody>
                    <a:bodyPr/>
                    <a:lstStyle/>
                    <a:p>
                      <a:r>
                        <a:rPr lang="en-GB" sz="2400" dirty="0" smtClean="0"/>
                        <a:t>17</a:t>
                      </a:r>
                      <a:endParaRPr lang="fr-FR" sz="2400" dirty="0"/>
                    </a:p>
                  </a:txBody>
                  <a:tcPr/>
                </a:tc>
                <a:tc>
                  <a:txBody>
                    <a:bodyPr/>
                    <a:lstStyle/>
                    <a:p>
                      <a:r>
                        <a:rPr lang="en-GB" sz="2400" dirty="0" err="1" smtClean="0"/>
                        <a:t>Tu</a:t>
                      </a:r>
                      <a:r>
                        <a:rPr lang="en-GB" sz="2400" dirty="0" smtClean="0"/>
                        <a:t> as </a:t>
                      </a:r>
                      <a:r>
                        <a:rPr lang="en-GB" sz="2400" dirty="0" err="1" smtClean="0"/>
                        <a:t>mangé</a:t>
                      </a:r>
                      <a:r>
                        <a:rPr lang="en-GB" sz="2400" dirty="0" smtClean="0"/>
                        <a:t> </a:t>
                      </a:r>
                      <a:r>
                        <a:rPr lang="en-GB" sz="2400" dirty="0" err="1" smtClean="0"/>
                        <a:t>quelquechose</a:t>
                      </a:r>
                      <a:r>
                        <a:rPr lang="en-GB" sz="2400" dirty="0" smtClean="0"/>
                        <a:t>?</a:t>
                      </a:r>
                      <a:endParaRPr lang="fr-FR" sz="2400" dirty="0"/>
                    </a:p>
                  </a:txBody>
                  <a:tcPr/>
                </a:tc>
              </a:tr>
              <a:tr h="344038">
                <a:tc>
                  <a:txBody>
                    <a:bodyPr/>
                    <a:lstStyle/>
                    <a:p>
                      <a:r>
                        <a:rPr lang="en-GB" sz="2400" dirty="0" smtClean="0"/>
                        <a:t>18</a:t>
                      </a:r>
                      <a:endParaRPr lang="fr-FR" sz="2400" dirty="0"/>
                    </a:p>
                  </a:txBody>
                  <a:tcPr/>
                </a:tc>
                <a:tc>
                  <a:txBody>
                    <a:bodyPr/>
                    <a:lstStyle/>
                    <a:p>
                      <a:r>
                        <a:rPr lang="en-GB" sz="2400" dirty="0" err="1" smtClean="0"/>
                        <a:t>Qu’est-ce</a:t>
                      </a:r>
                      <a:r>
                        <a:rPr lang="en-GB" sz="2400" baseline="0" dirty="0" smtClean="0"/>
                        <a:t> </a:t>
                      </a:r>
                      <a:r>
                        <a:rPr lang="en-GB" sz="2400" baseline="0" dirty="0" err="1" smtClean="0"/>
                        <a:t>que</a:t>
                      </a:r>
                      <a:r>
                        <a:rPr lang="en-GB" sz="2400" baseline="0" dirty="0" smtClean="0"/>
                        <a:t> </a:t>
                      </a:r>
                      <a:r>
                        <a:rPr lang="en-GB" sz="2400" baseline="0" dirty="0" err="1" smtClean="0"/>
                        <a:t>tu</a:t>
                      </a:r>
                      <a:r>
                        <a:rPr lang="en-GB" sz="2400" baseline="0" dirty="0" smtClean="0"/>
                        <a:t> as fait le weekend </a:t>
                      </a:r>
                      <a:r>
                        <a:rPr lang="en-GB" sz="2400" baseline="0" dirty="0" err="1" smtClean="0"/>
                        <a:t>dernier</a:t>
                      </a:r>
                      <a:r>
                        <a:rPr lang="en-GB" sz="2400" baseline="0" dirty="0" smtClean="0"/>
                        <a:t>?</a:t>
                      </a:r>
                      <a:endParaRPr lang="fr-FR" sz="2400" dirty="0"/>
                    </a:p>
                  </a:txBody>
                  <a:tcPr/>
                </a:tc>
              </a:tr>
              <a:tr h="344038">
                <a:tc>
                  <a:txBody>
                    <a:bodyPr/>
                    <a:lstStyle/>
                    <a:p>
                      <a:r>
                        <a:rPr lang="en-GB" sz="2400" dirty="0" smtClean="0"/>
                        <a:t>19</a:t>
                      </a:r>
                      <a:endParaRPr lang="fr-FR" sz="2400" dirty="0"/>
                    </a:p>
                  </a:txBody>
                  <a:tcPr/>
                </a:tc>
                <a:tc>
                  <a:txBody>
                    <a:bodyPr/>
                    <a:lstStyle/>
                    <a:p>
                      <a:r>
                        <a:rPr lang="en-GB" sz="2400" dirty="0" smtClean="0"/>
                        <a:t>Le</a:t>
                      </a:r>
                      <a:r>
                        <a:rPr lang="en-GB" sz="2400" baseline="0" dirty="0" smtClean="0"/>
                        <a:t> PSG, </a:t>
                      </a:r>
                      <a:r>
                        <a:rPr lang="en-GB" sz="2400" baseline="0" dirty="0" err="1" smtClean="0"/>
                        <a:t>c’est</a:t>
                      </a:r>
                      <a:r>
                        <a:rPr lang="en-GB" sz="2400" baseline="0" dirty="0" smtClean="0"/>
                        <a:t> quoi?</a:t>
                      </a:r>
                      <a:endParaRPr lang="fr-FR" sz="2400" dirty="0"/>
                    </a:p>
                  </a:txBody>
                  <a:tcPr/>
                </a:tc>
              </a:tr>
              <a:tr h="344038">
                <a:tc>
                  <a:txBody>
                    <a:bodyPr/>
                    <a:lstStyle/>
                    <a:p>
                      <a:r>
                        <a:rPr lang="en-GB" sz="2400" dirty="0" smtClean="0"/>
                        <a:t>20</a:t>
                      </a:r>
                      <a:endParaRPr lang="fr-FR" sz="2400" dirty="0"/>
                    </a:p>
                  </a:txBody>
                  <a:tcPr/>
                </a:tc>
                <a:tc>
                  <a:txBody>
                    <a:bodyPr/>
                    <a:lstStyle/>
                    <a:p>
                      <a:r>
                        <a:rPr lang="en-GB" sz="2400" dirty="0" err="1" smtClean="0"/>
                        <a:t>C’était</a:t>
                      </a:r>
                      <a:r>
                        <a:rPr lang="en-GB" sz="2400" baseline="0" dirty="0" smtClean="0"/>
                        <a:t> </a:t>
                      </a:r>
                      <a:r>
                        <a:rPr lang="en-GB" sz="2400" baseline="0" dirty="0" err="1" smtClean="0"/>
                        <a:t>bien</a:t>
                      </a:r>
                      <a:r>
                        <a:rPr lang="en-GB" sz="2400" baseline="0" dirty="0" smtClean="0"/>
                        <a:t> le match?  </a:t>
                      </a:r>
                      <a:r>
                        <a:rPr lang="en-GB" sz="2400" baseline="0" dirty="0" err="1" smtClean="0"/>
                        <a:t>Pourquoi</a:t>
                      </a:r>
                      <a:r>
                        <a:rPr lang="en-GB" sz="2400" baseline="0" dirty="0" smtClean="0"/>
                        <a:t>?</a:t>
                      </a:r>
                      <a:endParaRPr lang="fr-FR" sz="2400" dirty="0"/>
                    </a:p>
                  </a:txBody>
                  <a:tcPr/>
                </a:tc>
              </a:tr>
              <a:tr h="344038">
                <a:tc>
                  <a:txBody>
                    <a:bodyPr/>
                    <a:lstStyle/>
                    <a:p>
                      <a:r>
                        <a:rPr lang="en-GB" sz="2400" dirty="0" smtClean="0"/>
                        <a:t>21</a:t>
                      </a:r>
                      <a:endParaRPr lang="fr-FR" sz="2400" dirty="0"/>
                    </a:p>
                  </a:txBody>
                  <a:tcPr/>
                </a:tc>
                <a:tc>
                  <a:txBody>
                    <a:bodyPr/>
                    <a:lstStyle/>
                    <a:p>
                      <a:r>
                        <a:rPr lang="en-GB" sz="2400" dirty="0" smtClean="0"/>
                        <a:t>Le PSG a </a:t>
                      </a:r>
                      <a:r>
                        <a:rPr lang="en-GB" sz="2400" dirty="0" err="1" smtClean="0"/>
                        <a:t>gagné</a:t>
                      </a:r>
                      <a:r>
                        <a:rPr lang="en-GB" sz="2400" dirty="0" smtClean="0"/>
                        <a:t>?  </a:t>
                      </a:r>
                      <a:endParaRPr lang="fr-FR" sz="2400" dirty="0"/>
                    </a:p>
                  </a:txBody>
                  <a:tcPr/>
                </a:tc>
              </a:tr>
              <a:tr h="344038">
                <a:tc>
                  <a:txBody>
                    <a:bodyPr/>
                    <a:lstStyle/>
                    <a:p>
                      <a:r>
                        <a:rPr lang="en-GB" sz="2400" dirty="0" smtClean="0"/>
                        <a:t>22</a:t>
                      </a:r>
                      <a:endParaRPr lang="fr-FR" sz="2400" dirty="0"/>
                    </a:p>
                  </a:txBody>
                  <a:tcPr/>
                </a:tc>
                <a:tc>
                  <a:txBody>
                    <a:bodyPr/>
                    <a:lstStyle/>
                    <a:p>
                      <a:r>
                        <a:rPr lang="en-GB" sz="2400" dirty="0" err="1" smtClean="0"/>
                        <a:t>Qu’est-ce</a:t>
                      </a:r>
                      <a:r>
                        <a:rPr lang="en-GB" sz="2400" baseline="0" dirty="0" smtClean="0"/>
                        <a:t> </a:t>
                      </a:r>
                      <a:r>
                        <a:rPr lang="en-GB" sz="2400" baseline="0" dirty="0" err="1" smtClean="0"/>
                        <a:t>que</a:t>
                      </a:r>
                      <a:r>
                        <a:rPr lang="en-GB" sz="2400" baseline="0" dirty="0" smtClean="0"/>
                        <a:t> </a:t>
                      </a:r>
                      <a:r>
                        <a:rPr lang="en-GB" sz="2400" baseline="0" dirty="0" err="1" smtClean="0"/>
                        <a:t>tu</a:t>
                      </a:r>
                      <a:r>
                        <a:rPr lang="en-GB" sz="2400" baseline="0" dirty="0" smtClean="0"/>
                        <a:t> as fait apr</a:t>
                      </a:r>
                      <a:r>
                        <a:rPr lang="en-GB" sz="2400" baseline="0" dirty="0" smtClean="0">
                          <a:latin typeface="Calibri"/>
                          <a:cs typeface="Calibri"/>
                        </a:rPr>
                        <a:t>ès le match?</a:t>
                      </a:r>
                      <a:endParaRPr lang="fr-FR" sz="2400" dirty="0"/>
                    </a:p>
                  </a:txBody>
                  <a:tcPr/>
                </a:tc>
              </a:tr>
            </a:tbl>
          </a:graphicData>
        </a:graphic>
      </p:graphicFrame>
      <p:sp>
        <p:nvSpPr>
          <p:cNvPr id="5" name="Rounded Rectangular Callout 4"/>
          <p:cNvSpPr/>
          <p:nvPr/>
        </p:nvSpPr>
        <p:spPr>
          <a:xfrm>
            <a:off x="179512" y="4142282"/>
            <a:ext cx="3674077" cy="1080508"/>
          </a:xfrm>
          <a:prstGeom prst="wedgeRoundRectCallou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000" dirty="0" smtClean="0"/>
              <a:t>We will return later to other tasks that maximise question asking.</a:t>
            </a:r>
            <a:endParaRPr lang="en-GB" sz="2000" dirty="0"/>
          </a:p>
        </p:txBody>
      </p:sp>
    </p:spTree>
    <p:extLst>
      <p:ext uri="{BB962C8B-B14F-4D97-AF65-F5344CB8AC3E}">
        <p14:creationId xmlns:p14="http://schemas.microsoft.com/office/powerpoint/2010/main" val="16688570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idx="4294967295"/>
          </p:nvPr>
        </p:nvSpPr>
        <p:spPr>
          <a:xfrm>
            <a:off x="673100" y="-126206"/>
            <a:ext cx="8229600" cy="1143000"/>
          </a:xfrm>
        </p:spPr>
        <p:txBody>
          <a:bodyPr/>
          <a:lstStyle/>
          <a:p>
            <a:pPr eaLnBrk="1" hangingPunct="1"/>
            <a:r>
              <a:rPr lang="en-GB" sz="4800" dirty="0" err="1" smtClean="0"/>
              <a:t>Quelles</a:t>
            </a:r>
            <a:r>
              <a:rPr lang="en-GB" sz="4800" dirty="0" smtClean="0"/>
              <a:t> </a:t>
            </a:r>
            <a:r>
              <a:rPr lang="en-GB" sz="4800" dirty="0" err="1" smtClean="0"/>
              <a:t>sont</a:t>
            </a:r>
            <a:r>
              <a:rPr lang="en-GB" sz="4800" dirty="0" smtClean="0"/>
              <a:t> les questions?</a:t>
            </a:r>
          </a:p>
        </p:txBody>
      </p:sp>
      <p:sp>
        <p:nvSpPr>
          <p:cNvPr id="68611" name="AutoShape 3"/>
          <p:cNvSpPr>
            <a:spLocks noChangeArrowheads="1"/>
          </p:cNvSpPr>
          <p:nvPr/>
        </p:nvSpPr>
        <p:spPr bwMode="auto">
          <a:xfrm>
            <a:off x="1116013" y="1155940"/>
            <a:ext cx="2438070" cy="1122123"/>
          </a:xfrm>
          <a:prstGeom prst="wedgeEllipseCallout">
            <a:avLst>
              <a:gd name="adj1" fmla="val 63657"/>
              <a:gd name="adj2" fmla="val 101745"/>
            </a:avLst>
          </a:prstGeom>
          <a:solidFill>
            <a:srgbClr val="C0C0C0"/>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sz="2400" dirty="0">
                <a:solidFill>
                  <a:prstClr val="black"/>
                </a:solidFill>
                <a:latin typeface="Calibri" panose="020F0502020204030204" pitchFamily="34" charset="0"/>
              </a:rPr>
              <a:t>1. Il fait beau.</a:t>
            </a:r>
          </a:p>
        </p:txBody>
      </p:sp>
      <p:sp>
        <p:nvSpPr>
          <p:cNvPr id="68612" name="AutoShape 4"/>
          <p:cNvSpPr>
            <a:spLocks noChangeArrowheads="1"/>
          </p:cNvSpPr>
          <p:nvPr/>
        </p:nvSpPr>
        <p:spPr bwMode="auto">
          <a:xfrm>
            <a:off x="4140200" y="810883"/>
            <a:ext cx="1915543" cy="1178255"/>
          </a:xfrm>
          <a:prstGeom prst="wedgeRectCallout">
            <a:avLst>
              <a:gd name="adj1" fmla="val -38407"/>
              <a:gd name="adj2" fmla="val 152449"/>
            </a:avLst>
          </a:prstGeom>
          <a:solidFill>
            <a:srgbClr val="00CCFF"/>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sz="2400" dirty="0">
                <a:solidFill>
                  <a:prstClr val="black"/>
                </a:solidFill>
                <a:latin typeface="Calibri" panose="020F0502020204030204" pitchFamily="34" charset="0"/>
              </a:rPr>
              <a:t>2. La </a:t>
            </a:r>
            <a:r>
              <a:rPr lang="en-GB" sz="2400" dirty="0" err="1">
                <a:solidFill>
                  <a:prstClr val="black"/>
                </a:solidFill>
                <a:latin typeface="Calibri" panose="020F0502020204030204" pitchFamily="34" charset="0"/>
              </a:rPr>
              <a:t>capitale</a:t>
            </a:r>
            <a:r>
              <a:rPr lang="en-GB" sz="2400" dirty="0">
                <a:solidFill>
                  <a:prstClr val="black"/>
                </a:solidFill>
                <a:latin typeface="Calibri" panose="020F0502020204030204" pitchFamily="34" charset="0"/>
              </a:rPr>
              <a:t> de la </a:t>
            </a:r>
            <a:r>
              <a:rPr lang="en-GB" sz="2400" dirty="0" err="1">
                <a:solidFill>
                  <a:prstClr val="black"/>
                </a:solidFill>
                <a:latin typeface="Calibri" panose="020F0502020204030204" pitchFamily="34" charset="0"/>
              </a:rPr>
              <a:t>Tunisie</a:t>
            </a:r>
            <a:r>
              <a:rPr lang="en-GB" sz="2400" dirty="0">
                <a:solidFill>
                  <a:prstClr val="black"/>
                </a:solidFill>
                <a:latin typeface="Calibri" panose="020F0502020204030204" pitchFamily="34" charset="0"/>
              </a:rPr>
              <a:t>, </a:t>
            </a:r>
            <a:r>
              <a:rPr lang="en-GB" sz="2400" dirty="0" err="1">
                <a:solidFill>
                  <a:prstClr val="black"/>
                </a:solidFill>
                <a:latin typeface="Calibri" panose="020F0502020204030204" pitchFamily="34" charset="0"/>
              </a:rPr>
              <a:t>c’est</a:t>
            </a:r>
            <a:r>
              <a:rPr lang="en-GB" sz="2400" dirty="0">
                <a:solidFill>
                  <a:prstClr val="black"/>
                </a:solidFill>
                <a:latin typeface="Calibri" panose="020F0502020204030204" pitchFamily="34" charset="0"/>
              </a:rPr>
              <a:t> Tunis.</a:t>
            </a:r>
          </a:p>
        </p:txBody>
      </p:sp>
      <p:sp>
        <p:nvSpPr>
          <p:cNvPr id="68613" name="AutoShape 5"/>
          <p:cNvSpPr>
            <a:spLocks noChangeArrowheads="1"/>
          </p:cNvSpPr>
          <p:nvPr/>
        </p:nvSpPr>
        <p:spPr bwMode="auto">
          <a:xfrm>
            <a:off x="323849" y="2417210"/>
            <a:ext cx="2190751" cy="1326654"/>
          </a:xfrm>
          <a:prstGeom prst="wedgeRoundRectCallout">
            <a:avLst>
              <a:gd name="adj1" fmla="val 84067"/>
              <a:gd name="adj2" fmla="val 22574"/>
              <a:gd name="adj3" fmla="val 16667"/>
            </a:avLst>
          </a:prstGeom>
          <a:solidFill>
            <a:srgbClr val="99CC00"/>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sz="2400" dirty="0">
                <a:solidFill>
                  <a:prstClr val="black"/>
                </a:solidFill>
                <a:latin typeface="Calibri" panose="020F0502020204030204" pitchFamily="34" charset="0"/>
              </a:rPr>
              <a:t>3. </a:t>
            </a:r>
            <a:r>
              <a:rPr lang="en-GB" sz="2400" dirty="0" err="1">
                <a:solidFill>
                  <a:prstClr val="black"/>
                </a:solidFill>
                <a:latin typeface="Calibri" panose="020F0502020204030204" pitchFamily="34" charset="0"/>
              </a:rPr>
              <a:t>S’il</a:t>
            </a:r>
            <a:r>
              <a:rPr lang="en-GB" sz="2400" dirty="0">
                <a:solidFill>
                  <a:prstClr val="black"/>
                </a:solidFill>
                <a:latin typeface="Calibri" panose="020F0502020204030204" pitchFamily="34" charset="0"/>
              </a:rPr>
              <a:t> fait du </a:t>
            </a:r>
            <a:r>
              <a:rPr lang="en-GB" sz="2400" dirty="0" err="1">
                <a:solidFill>
                  <a:prstClr val="black"/>
                </a:solidFill>
                <a:latin typeface="Calibri" panose="020F0502020204030204" pitchFamily="34" charset="0"/>
              </a:rPr>
              <a:t>soleil</a:t>
            </a:r>
            <a:r>
              <a:rPr lang="en-GB" sz="2400" dirty="0">
                <a:solidFill>
                  <a:prstClr val="black"/>
                </a:solidFill>
                <a:latin typeface="Calibri" panose="020F0502020204030204" pitchFamily="34" charset="0"/>
              </a:rPr>
              <a:t>, je </a:t>
            </a:r>
            <a:r>
              <a:rPr lang="en-GB" sz="2400" dirty="0" err="1">
                <a:solidFill>
                  <a:prstClr val="black"/>
                </a:solidFill>
                <a:latin typeface="Calibri" panose="020F0502020204030204" pitchFamily="34" charset="0"/>
              </a:rPr>
              <a:t>fais</a:t>
            </a:r>
            <a:r>
              <a:rPr lang="en-GB" sz="2400" dirty="0">
                <a:solidFill>
                  <a:prstClr val="black"/>
                </a:solidFill>
                <a:latin typeface="Calibri" panose="020F0502020204030204" pitchFamily="34" charset="0"/>
              </a:rPr>
              <a:t> du </a:t>
            </a:r>
            <a:r>
              <a:rPr lang="en-GB" sz="2400" dirty="0" err="1">
                <a:solidFill>
                  <a:prstClr val="black"/>
                </a:solidFill>
                <a:latin typeface="Calibri" panose="020F0502020204030204" pitchFamily="34" charset="0"/>
              </a:rPr>
              <a:t>cyclisme</a:t>
            </a:r>
            <a:r>
              <a:rPr lang="en-GB" sz="2400" dirty="0">
                <a:solidFill>
                  <a:prstClr val="black"/>
                </a:solidFill>
                <a:latin typeface="Calibri" panose="020F0502020204030204" pitchFamily="34" charset="0"/>
              </a:rPr>
              <a:t>.</a:t>
            </a:r>
          </a:p>
        </p:txBody>
      </p:sp>
      <p:sp>
        <p:nvSpPr>
          <p:cNvPr id="68614" name="AutoShape 6"/>
          <p:cNvSpPr>
            <a:spLocks noChangeArrowheads="1"/>
          </p:cNvSpPr>
          <p:nvPr/>
        </p:nvSpPr>
        <p:spPr bwMode="auto">
          <a:xfrm>
            <a:off x="6170763" y="794035"/>
            <a:ext cx="2674937" cy="1980406"/>
          </a:xfrm>
          <a:prstGeom prst="wedgeEllipseCallout">
            <a:avLst>
              <a:gd name="adj1" fmla="val -71981"/>
              <a:gd name="adj2" fmla="val 65977"/>
            </a:avLst>
          </a:prstGeom>
          <a:solidFill>
            <a:srgbClr val="FFCC99"/>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sz="2400">
                <a:solidFill>
                  <a:prstClr val="black"/>
                </a:solidFill>
                <a:latin typeface="Calibri" panose="020F0502020204030204" pitchFamily="34" charset="0"/>
              </a:rPr>
              <a:t>4. Je vais en Espagne pour aller à la plage.</a:t>
            </a:r>
          </a:p>
        </p:txBody>
      </p:sp>
      <p:sp>
        <p:nvSpPr>
          <p:cNvPr id="68615" name="AutoShape 7"/>
          <p:cNvSpPr>
            <a:spLocks noChangeArrowheads="1"/>
          </p:cNvSpPr>
          <p:nvPr/>
        </p:nvSpPr>
        <p:spPr bwMode="auto">
          <a:xfrm>
            <a:off x="6170763" y="2891137"/>
            <a:ext cx="2402037" cy="1230822"/>
          </a:xfrm>
          <a:prstGeom prst="wedgeEllipseCallout">
            <a:avLst>
              <a:gd name="adj1" fmla="val -74611"/>
              <a:gd name="adj2" fmla="val 44000"/>
            </a:avLst>
          </a:prstGeom>
          <a:solidFill>
            <a:srgbClr val="FFFF99"/>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sz="2400">
                <a:solidFill>
                  <a:prstClr val="black"/>
                </a:solidFill>
                <a:latin typeface="Calibri" panose="020F0502020204030204" pitchFamily="34" charset="0"/>
              </a:rPr>
              <a:t>5. Oui, bien sûr. Et toi? </a:t>
            </a:r>
          </a:p>
        </p:txBody>
      </p:sp>
      <p:sp>
        <p:nvSpPr>
          <p:cNvPr id="68616" name="AutoShape 8"/>
          <p:cNvSpPr>
            <a:spLocks noChangeArrowheads="1"/>
          </p:cNvSpPr>
          <p:nvPr/>
        </p:nvSpPr>
        <p:spPr bwMode="auto">
          <a:xfrm>
            <a:off x="611188" y="4121959"/>
            <a:ext cx="2592387" cy="980805"/>
          </a:xfrm>
          <a:prstGeom prst="wedgeRoundRectCallout">
            <a:avLst>
              <a:gd name="adj1" fmla="val 68910"/>
              <a:gd name="adj2" fmla="val -44382"/>
              <a:gd name="adj3" fmla="val 16667"/>
            </a:avLst>
          </a:prstGeom>
          <a:solidFill>
            <a:schemeClr val="accent1"/>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sz="2400">
                <a:solidFill>
                  <a:prstClr val="black"/>
                </a:solidFill>
                <a:latin typeface="Calibri" panose="020F0502020204030204" pitchFamily="34" charset="0"/>
              </a:rPr>
              <a:t>6. Hier je suis resté à la maison.</a:t>
            </a:r>
          </a:p>
        </p:txBody>
      </p:sp>
      <p:sp>
        <p:nvSpPr>
          <p:cNvPr id="68617" name="AutoShape 9"/>
          <p:cNvSpPr>
            <a:spLocks noChangeArrowheads="1"/>
          </p:cNvSpPr>
          <p:nvPr/>
        </p:nvSpPr>
        <p:spPr bwMode="auto">
          <a:xfrm>
            <a:off x="2051050" y="5300663"/>
            <a:ext cx="2305050" cy="966008"/>
          </a:xfrm>
          <a:prstGeom prst="wedgeRectCallout">
            <a:avLst>
              <a:gd name="adj1" fmla="val 42000"/>
              <a:gd name="adj2" fmla="val -110768"/>
            </a:avLst>
          </a:prstGeom>
          <a:solidFill>
            <a:srgbClr val="FF6600"/>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sz="2400" dirty="0">
                <a:solidFill>
                  <a:prstClr val="black"/>
                </a:solidFill>
                <a:latin typeface="Calibri" panose="020F0502020204030204" pitchFamily="34" charset="0"/>
              </a:rPr>
              <a:t>7. On </a:t>
            </a:r>
            <a:r>
              <a:rPr lang="en-GB" sz="2400" dirty="0" err="1">
                <a:solidFill>
                  <a:prstClr val="black"/>
                </a:solidFill>
                <a:latin typeface="Calibri" panose="020F0502020204030204" pitchFamily="34" charset="0"/>
              </a:rPr>
              <a:t>peut</a:t>
            </a:r>
            <a:r>
              <a:rPr lang="en-GB" sz="2400" dirty="0">
                <a:solidFill>
                  <a:prstClr val="black"/>
                </a:solidFill>
                <a:latin typeface="Calibri" panose="020F0502020204030204" pitchFamily="34" charset="0"/>
              </a:rPr>
              <a:t> faire du ski</a:t>
            </a:r>
          </a:p>
        </p:txBody>
      </p:sp>
      <p:sp>
        <p:nvSpPr>
          <p:cNvPr id="68618" name="AutoShape 10"/>
          <p:cNvSpPr>
            <a:spLocks noChangeArrowheads="1"/>
          </p:cNvSpPr>
          <p:nvPr/>
        </p:nvSpPr>
        <p:spPr bwMode="auto">
          <a:xfrm>
            <a:off x="4787900" y="5388754"/>
            <a:ext cx="2527300" cy="991409"/>
          </a:xfrm>
          <a:prstGeom prst="wedgeEllipseCallout">
            <a:avLst>
              <a:gd name="adj1" fmla="val -33447"/>
              <a:gd name="adj2" fmla="val -103277"/>
            </a:avLst>
          </a:prstGeom>
          <a:solidFill>
            <a:srgbClr val="33CCCC"/>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sz="2400">
                <a:solidFill>
                  <a:prstClr val="black"/>
                </a:solidFill>
                <a:latin typeface="Calibri" panose="020F0502020204030204" pitchFamily="34" charset="0"/>
              </a:rPr>
              <a:t>9.  Peut-être</a:t>
            </a:r>
          </a:p>
        </p:txBody>
      </p:sp>
      <p:pic>
        <p:nvPicPr>
          <p:cNvPr id="68619" name="Picture 11" descr="Trent%20Site%20cartoon%20boy%20smiling"/>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79838" y="2708275"/>
            <a:ext cx="1398587"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20" name="AutoShape 12"/>
          <p:cNvSpPr>
            <a:spLocks noChangeArrowheads="1"/>
          </p:cNvSpPr>
          <p:nvPr/>
        </p:nvSpPr>
        <p:spPr bwMode="auto">
          <a:xfrm>
            <a:off x="6877050" y="4157932"/>
            <a:ext cx="2266950" cy="1503093"/>
          </a:xfrm>
          <a:prstGeom prst="wedgeEllipseCallout">
            <a:avLst>
              <a:gd name="adj1" fmla="val -90960"/>
              <a:gd name="adj2" fmla="val -34940"/>
            </a:avLst>
          </a:prstGeom>
          <a:solidFill>
            <a:srgbClr val="FFCC99"/>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sz="2400">
                <a:solidFill>
                  <a:prstClr val="black"/>
                </a:solidFill>
                <a:latin typeface="Calibri" panose="020F0502020204030204" pitchFamily="34" charset="0"/>
              </a:rPr>
              <a:t>8. Je vais visiter le château</a:t>
            </a:r>
          </a:p>
        </p:txBody>
      </p:sp>
    </p:spTree>
    <p:extLst>
      <p:ext uri="{BB962C8B-B14F-4D97-AF65-F5344CB8AC3E}">
        <p14:creationId xmlns:p14="http://schemas.microsoft.com/office/powerpoint/2010/main" val="20718917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Using the target language</a:t>
            </a:r>
            <a:endParaRPr lang="en-GB" dirty="0"/>
          </a:p>
        </p:txBody>
      </p:sp>
      <p:sp>
        <p:nvSpPr>
          <p:cNvPr id="5" name="Content Placeholder 4"/>
          <p:cNvSpPr>
            <a:spLocks noGrp="1"/>
          </p:cNvSpPr>
          <p:nvPr>
            <p:ph idx="1"/>
          </p:nvPr>
        </p:nvSpPr>
        <p:spPr>
          <a:xfrm>
            <a:off x="628650" y="1825625"/>
            <a:ext cx="5533253" cy="4351338"/>
          </a:xfrm>
        </p:spPr>
        <p:txBody>
          <a:bodyPr/>
          <a:lstStyle/>
          <a:p>
            <a:r>
              <a:rPr lang="en-GB" dirty="0" smtClean="0"/>
              <a:t>If teachers don’t, students don’t</a:t>
            </a:r>
          </a:p>
          <a:p>
            <a:r>
              <a:rPr lang="en-GB" dirty="0" smtClean="0"/>
              <a:t>If teachers do, that’s not in itself a guarantee that students will!</a:t>
            </a:r>
          </a:p>
          <a:p>
            <a:r>
              <a:rPr lang="en-GB" dirty="0" smtClean="0"/>
              <a:t>Consistency is what counts, and also…</a:t>
            </a:r>
          </a:p>
          <a:p>
            <a:r>
              <a:rPr lang="en-GB" dirty="0" smtClean="0"/>
              <a:t>Careful planning and routines</a:t>
            </a:r>
          </a:p>
          <a:p>
            <a:r>
              <a:rPr lang="en-GB" dirty="0" smtClean="0"/>
              <a:t>Openness to interruptions / asides</a:t>
            </a:r>
          </a:p>
          <a:p>
            <a:r>
              <a:rPr lang="en-GB" dirty="0" smtClean="0"/>
              <a:t>Clarity of purpose (spontaneous / prepared)</a:t>
            </a:r>
          </a:p>
          <a:p>
            <a:endParaRPr lang="en-GB" dirty="0" smtClean="0"/>
          </a:p>
          <a:p>
            <a:endParaRPr lang="en-GB" dirty="0"/>
          </a:p>
        </p:txBody>
      </p:sp>
      <p:pic>
        <p:nvPicPr>
          <p:cNvPr id="6" name="Picture 5"/>
          <p:cNvPicPr>
            <a:picLocks noChangeAspect="1"/>
          </p:cNvPicPr>
          <p:nvPr/>
        </p:nvPicPr>
        <p:blipFill>
          <a:blip r:embed="rId3">
            <a:clrChange>
              <a:clrFrom>
                <a:srgbClr val="FFFFFF"/>
              </a:clrFrom>
              <a:clrTo>
                <a:srgbClr val="FFFFFF">
                  <a:alpha val="0"/>
                </a:srgbClr>
              </a:clrTo>
            </a:clrChange>
          </a:blip>
          <a:stretch>
            <a:fillRect/>
          </a:stretch>
        </p:blipFill>
        <p:spPr>
          <a:xfrm>
            <a:off x="6013622" y="1933303"/>
            <a:ext cx="3064089" cy="2961773"/>
          </a:xfrm>
          <a:prstGeom prst="rect">
            <a:avLst/>
          </a:prstGeom>
        </p:spPr>
      </p:pic>
    </p:spTree>
    <p:extLst>
      <p:ext uri="{BB962C8B-B14F-4D97-AF65-F5344CB8AC3E}">
        <p14:creationId xmlns:p14="http://schemas.microsoft.com/office/powerpoint/2010/main" val="7964735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idx="4294967295"/>
          </p:nvPr>
        </p:nvSpPr>
        <p:spPr>
          <a:xfrm>
            <a:off x="517585" y="-54769"/>
            <a:ext cx="8229600" cy="1143000"/>
          </a:xfrm>
        </p:spPr>
        <p:txBody>
          <a:bodyPr/>
          <a:lstStyle/>
          <a:p>
            <a:pPr eaLnBrk="1" hangingPunct="1"/>
            <a:r>
              <a:rPr lang="en-GB" sz="4800" dirty="0" smtClean="0"/>
              <a:t>Was </a:t>
            </a:r>
            <a:r>
              <a:rPr lang="en-GB" sz="4800" dirty="0" err="1" smtClean="0"/>
              <a:t>sind</a:t>
            </a:r>
            <a:r>
              <a:rPr lang="en-GB" sz="4800" dirty="0" smtClean="0"/>
              <a:t> die </a:t>
            </a:r>
            <a:r>
              <a:rPr lang="en-GB" sz="4800" dirty="0" err="1" smtClean="0"/>
              <a:t>Fragen</a:t>
            </a:r>
            <a:r>
              <a:rPr lang="en-GB" sz="4800" dirty="0" smtClean="0"/>
              <a:t>?</a:t>
            </a:r>
          </a:p>
        </p:txBody>
      </p:sp>
      <p:sp>
        <p:nvSpPr>
          <p:cNvPr id="69635" name="AutoShape 3"/>
          <p:cNvSpPr>
            <a:spLocks noChangeArrowheads="1"/>
          </p:cNvSpPr>
          <p:nvPr/>
        </p:nvSpPr>
        <p:spPr bwMode="auto">
          <a:xfrm>
            <a:off x="672861" y="1088231"/>
            <a:ext cx="2675178" cy="1189832"/>
          </a:xfrm>
          <a:prstGeom prst="wedgeEllipseCallout">
            <a:avLst>
              <a:gd name="adj1" fmla="val 63657"/>
              <a:gd name="adj2" fmla="val 101745"/>
            </a:avLst>
          </a:prstGeom>
          <a:solidFill>
            <a:srgbClr val="C0C0C0"/>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sz="2400" dirty="0">
                <a:solidFill>
                  <a:prstClr val="black"/>
                </a:solidFill>
                <a:latin typeface="Calibri" panose="020F0502020204030204" pitchFamily="34" charset="0"/>
              </a:rPr>
              <a:t>1. Es </a:t>
            </a:r>
            <a:r>
              <a:rPr lang="en-GB" sz="2400" dirty="0" err="1">
                <a:solidFill>
                  <a:prstClr val="black"/>
                </a:solidFill>
                <a:latin typeface="Calibri" panose="020F0502020204030204" pitchFamily="34" charset="0"/>
              </a:rPr>
              <a:t>donnert</a:t>
            </a:r>
            <a:r>
              <a:rPr lang="en-GB" sz="2400" dirty="0">
                <a:solidFill>
                  <a:prstClr val="black"/>
                </a:solidFill>
                <a:latin typeface="Calibri" panose="020F0502020204030204" pitchFamily="34" charset="0"/>
              </a:rPr>
              <a:t> und </a:t>
            </a:r>
            <a:r>
              <a:rPr lang="en-GB" sz="2400" dirty="0" err="1">
                <a:solidFill>
                  <a:prstClr val="black"/>
                </a:solidFill>
                <a:latin typeface="Calibri" panose="020F0502020204030204" pitchFamily="34" charset="0"/>
              </a:rPr>
              <a:t>blitzt</a:t>
            </a:r>
            <a:r>
              <a:rPr lang="en-GB" sz="2400" dirty="0">
                <a:solidFill>
                  <a:prstClr val="black"/>
                </a:solidFill>
                <a:latin typeface="Calibri" panose="020F0502020204030204" pitchFamily="34" charset="0"/>
              </a:rPr>
              <a:t>.</a:t>
            </a:r>
          </a:p>
        </p:txBody>
      </p:sp>
      <p:sp>
        <p:nvSpPr>
          <p:cNvPr id="69636" name="AutoShape 4"/>
          <p:cNvSpPr>
            <a:spLocks noChangeArrowheads="1"/>
          </p:cNvSpPr>
          <p:nvPr/>
        </p:nvSpPr>
        <p:spPr bwMode="auto">
          <a:xfrm>
            <a:off x="3348039" y="1037258"/>
            <a:ext cx="2921002" cy="1005457"/>
          </a:xfrm>
          <a:prstGeom prst="wedgeRectCallout">
            <a:avLst>
              <a:gd name="adj1" fmla="val -26003"/>
              <a:gd name="adj2" fmla="val 102687"/>
            </a:avLst>
          </a:prstGeom>
          <a:solidFill>
            <a:srgbClr val="00CCFF"/>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sz="2400" dirty="0">
                <a:solidFill>
                  <a:prstClr val="black"/>
                </a:solidFill>
                <a:latin typeface="Calibri" panose="020F0502020204030204" pitchFamily="34" charset="0"/>
              </a:rPr>
              <a:t>2. Die </a:t>
            </a:r>
            <a:r>
              <a:rPr lang="en-GB" sz="2400" dirty="0" err="1">
                <a:solidFill>
                  <a:prstClr val="black"/>
                </a:solidFill>
                <a:latin typeface="Calibri" panose="020F0502020204030204" pitchFamily="34" charset="0"/>
              </a:rPr>
              <a:t>Hauptstadt</a:t>
            </a:r>
            <a:r>
              <a:rPr lang="en-GB" sz="2400" dirty="0">
                <a:solidFill>
                  <a:prstClr val="black"/>
                </a:solidFill>
                <a:latin typeface="Calibri" panose="020F0502020204030204" pitchFamily="34" charset="0"/>
              </a:rPr>
              <a:t> von </a:t>
            </a:r>
            <a:r>
              <a:rPr lang="en-GB" sz="2400" dirty="0" err="1">
                <a:solidFill>
                  <a:prstClr val="black"/>
                </a:solidFill>
                <a:latin typeface="Calibri" panose="020F0502020204030204" pitchFamily="34" charset="0"/>
              </a:rPr>
              <a:t>Österreich</a:t>
            </a:r>
            <a:r>
              <a:rPr lang="en-GB" sz="2400" dirty="0">
                <a:solidFill>
                  <a:prstClr val="black"/>
                </a:solidFill>
                <a:latin typeface="Calibri" panose="020F0502020204030204" pitchFamily="34" charset="0"/>
              </a:rPr>
              <a:t> </a:t>
            </a:r>
            <a:r>
              <a:rPr lang="en-GB" sz="2400" dirty="0" err="1">
                <a:solidFill>
                  <a:prstClr val="black"/>
                </a:solidFill>
                <a:latin typeface="Calibri" panose="020F0502020204030204" pitchFamily="34" charset="0"/>
              </a:rPr>
              <a:t>ist</a:t>
            </a:r>
            <a:r>
              <a:rPr lang="en-GB" sz="2400" dirty="0">
                <a:solidFill>
                  <a:prstClr val="black"/>
                </a:solidFill>
                <a:latin typeface="Calibri" panose="020F0502020204030204" pitchFamily="34" charset="0"/>
              </a:rPr>
              <a:t> Wien.</a:t>
            </a:r>
          </a:p>
        </p:txBody>
      </p:sp>
      <p:sp>
        <p:nvSpPr>
          <p:cNvPr id="69637" name="AutoShape 5"/>
          <p:cNvSpPr>
            <a:spLocks noChangeArrowheads="1"/>
          </p:cNvSpPr>
          <p:nvPr/>
        </p:nvSpPr>
        <p:spPr bwMode="auto">
          <a:xfrm>
            <a:off x="323850" y="2432650"/>
            <a:ext cx="2190750" cy="1276708"/>
          </a:xfrm>
          <a:prstGeom prst="wedgeRoundRectCallout">
            <a:avLst>
              <a:gd name="adj1" fmla="val 80222"/>
              <a:gd name="adj2" fmla="val 33870"/>
              <a:gd name="adj3" fmla="val 16667"/>
            </a:avLst>
          </a:prstGeom>
          <a:solidFill>
            <a:srgbClr val="99CC00"/>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sz="2400" dirty="0">
                <a:solidFill>
                  <a:prstClr val="black"/>
                </a:solidFill>
                <a:latin typeface="Calibri" panose="020F0502020204030204" pitchFamily="34" charset="0"/>
              </a:rPr>
              <a:t>3. </a:t>
            </a:r>
            <a:r>
              <a:rPr lang="en-GB" sz="2400" dirty="0" err="1">
                <a:solidFill>
                  <a:prstClr val="black"/>
                </a:solidFill>
                <a:latin typeface="Calibri" panose="020F0502020204030204" pitchFamily="34" charset="0"/>
              </a:rPr>
              <a:t>Wenn</a:t>
            </a:r>
            <a:r>
              <a:rPr lang="en-GB" sz="2400" dirty="0">
                <a:solidFill>
                  <a:prstClr val="black"/>
                </a:solidFill>
                <a:latin typeface="Calibri" panose="020F0502020204030204" pitchFamily="34" charset="0"/>
              </a:rPr>
              <a:t> es </a:t>
            </a:r>
            <a:r>
              <a:rPr lang="en-GB" sz="2400" dirty="0" err="1">
                <a:solidFill>
                  <a:prstClr val="black"/>
                </a:solidFill>
                <a:latin typeface="Calibri" panose="020F0502020204030204" pitchFamily="34" charset="0"/>
              </a:rPr>
              <a:t>heiß</a:t>
            </a:r>
            <a:r>
              <a:rPr lang="en-GB" sz="2400" dirty="0">
                <a:solidFill>
                  <a:prstClr val="black"/>
                </a:solidFill>
                <a:latin typeface="Calibri" panose="020F0502020204030204" pitchFamily="34" charset="0"/>
              </a:rPr>
              <a:t> </a:t>
            </a:r>
            <a:r>
              <a:rPr lang="en-GB" sz="2400" dirty="0" err="1">
                <a:solidFill>
                  <a:prstClr val="black"/>
                </a:solidFill>
                <a:latin typeface="Calibri" panose="020F0502020204030204" pitchFamily="34" charset="0"/>
              </a:rPr>
              <a:t>ist</a:t>
            </a:r>
            <a:r>
              <a:rPr lang="en-GB" sz="2400" dirty="0">
                <a:solidFill>
                  <a:prstClr val="black"/>
                </a:solidFill>
                <a:latin typeface="Calibri" panose="020F0502020204030204" pitchFamily="34" charset="0"/>
              </a:rPr>
              <a:t>, </a:t>
            </a:r>
            <a:r>
              <a:rPr lang="en-GB" sz="2400" dirty="0" err="1">
                <a:solidFill>
                  <a:prstClr val="black"/>
                </a:solidFill>
                <a:latin typeface="Calibri" panose="020F0502020204030204" pitchFamily="34" charset="0"/>
              </a:rPr>
              <a:t>esse</a:t>
            </a:r>
            <a:r>
              <a:rPr lang="en-GB" sz="2400" dirty="0">
                <a:solidFill>
                  <a:prstClr val="black"/>
                </a:solidFill>
                <a:latin typeface="Calibri" panose="020F0502020204030204" pitchFamily="34" charset="0"/>
              </a:rPr>
              <a:t> </a:t>
            </a:r>
            <a:r>
              <a:rPr lang="en-GB" sz="2400" dirty="0" err="1">
                <a:solidFill>
                  <a:prstClr val="black"/>
                </a:solidFill>
                <a:latin typeface="Calibri" panose="020F0502020204030204" pitchFamily="34" charset="0"/>
              </a:rPr>
              <a:t>ich</a:t>
            </a:r>
            <a:r>
              <a:rPr lang="en-GB" sz="2400" dirty="0">
                <a:solidFill>
                  <a:prstClr val="black"/>
                </a:solidFill>
                <a:latin typeface="Calibri" panose="020F0502020204030204" pitchFamily="34" charset="0"/>
              </a:rPr>
              <a:t> </a:t>
            </a:r>
            <a:r>
              <a:rPr lang="en-GB" sz="2400" dirty="0" err="1">
                <a:solidFill>
                  <a:prstClr val="black"/>
                </a:solidFill>
                <a:latin typeface="Calibri" panose="020F0502020204030204" pitchFamily="34" charset="0"/>
              </a:rPr>
              <a:t>Eis</a:t>
            </a:r>
            <a:r>
              <a:rPr lang="en-GB" sz="2400" dirty="0">
                <a:solidFill>
                  <a:prstClr val="black"/>
                </a:solidFill>
                <a:latin typeface="Calibri" panose="020F0502020204030204" pitchFamily="34" charset="0"/>
              </a:rPr>
              <a:t>. </a:t>
            </a:r>
          </a:p>
        </p:txBody>
      </p:sp>
      <p:sp>
        <p:nvSpPr>
          <p:cNvPr id="69638" name="AutoShape 6"/>
          <p:cNvSpPr>
            <a:spLocks noChangeArrowheads="1"/>
          </p:cNvSpPr>
          <p:nvPr/>
        </p:nvSpPr>
        <p:spPr bwMode="auto">
          <a:xfrm>
            <a:off x="6227763" y="724619"/>
            <a:ext cx="2736850" cy="2272581"/>
          </a:xfrm>
          <a:prstGeom prst="wedgeEllipseCallout">
            <a:avLst>
              <a:gd name="adj1" fmla="val -59373"/>
              <a:gd name="adj2" fmla="val 39406"/>
            </a:avLst>
          </a:prstGeom>
          <a:solidFill>
            <a:srgbClr val="FFCC99"/>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sz="2400" dirty="0">
                <a:solidFill>
                  <a:prstClr val="black"/>
                </a:solidFill>
                <a:latin typeface="Calibri" panose="020F0502020204030204" pitchFamily="34" charset="0"/>
              </a:rPr>
              <a:t>4. </a:t>
            </a:r>
            <a:r>
              <a:rPr lang="en-GB" sz="2400" dirty="0" err="1">
                <a:solidFill>
                  <a:prstClr val="black"/>
                </a:solidFill>
                <a:latin typeface="Calibri" panose="020F0502020204030204" pitchFamily="34" charset="0"/>
              </a:rPr>
              <a:t>Ich</a:t>
            </a:r>
            <a:r>
              <a:rPr lang="en-GB" sz="2400" dirty="0">
                <a:solidFill>
                  <a:prstClr val="black"/>
                </a:solidFill>
                <a:latin typeface="Calibri" panose="020F0502020204030204" pitchFamily="34" charset="0"/>
              </a:rPr>
              <a:t> </a:t>
            </a:r>
            <a:r>
              <a:rPr lang="en-GB" sz="2400" dirty="0" err="1">
                <a:solidFill>
                  <a:prstClr val="black"/>
                </a:solidFill>
                <a:latin typeface="Calibri" panose="020F0502020204030204" pitchFamily="34" charset="0"/>
              </a:rPr>
              <a:t>fahre</a:t>
            </a:r>
            <a:r>
              <a:rPr lang="en-GB" sz="2400" dirty="0">
                <a:solidFill>
                  <a:prstClr val="black"/>
                </a:solidFill>
                <a:latin typeface="Calibri" panose="020F0502020204030204" pitchFamily="34" charset="0"/>
              </a:rPr>
              <a:t> </a:t>
            </a:r>
            <a:r>
              <a:rPr lang="en-GB" sz="2400" dirty="0" err="1">
                <a:solidFill>
                  <a:prstClr val="black"/>
                </a:solidFill>
                <a:latin typeface="Calibri" panose="020F0502020204030204" pitchFamily="34" charset="0"/>
              </a:rPr>
              <a:t>nach</a:t>
            </a:r>
            <a:r>
              <a:rPr lang="en-GB" sz="2400" dirty="0">
                <a:solidFill>
                  <a:prstClr val="black"/>
                </a:solidFill>
                <a:latin typeface="Calibri" panose="020F0502020204030204" pitchFamily="34" charset="0"/>
              </a:rPr>
              <a:t> </a:t>
            </a:r>
            <a:r>
              <a:rPr lang="en-GB" sz="2400" dirty="0" err="1">
                <a:solidFill>
                  <a:prstClr val="black"/>
                </a:solidFill>
                <a:latin typeface="Calibri" panose="020F0502020204030204" pitchFamily="34" charset="0"/>
              </a:rPr>
              <a:t>Schottland</a:t>
            </a:r>
            <a:r>
              <a:rPr lang="en-GB" sz="2400" dirty="0">
                <a:solidFill>
                  <a:prstClr val="black"/>
                </a:solidFill>
                <a:latin typeface="Calibri" panose="020F0502020204030204" pitchFamily="34" charset="0"/>
              </a:rPr>
              <a:t>, um Nessie </a:t>
            </a:r>
            <a:r>
              <a:rPr lang="en-GB" sz="2400" dirty="0" err="1">
                <a:solidFill>
                  <a:prstClr val="black"/>
                </a:solidFill>
                <a:latin typeface="Calibri" panose="020F0502020204030204" pitchFamily="34" charset="0"/>
              </a:rPr>
              <a:t>zu</a:t>
            </a:r>
            <a:r>
              <a:rPr lang="en-GB" sz="2400" dirty="0">
                <a:solidFill>
                  <a:prstClr val="black"/>
                </a:solidFill>
                <a:latin typeface="Calibri" panose="020F0502020204030204" pitchFamily="34" charset="0"/>
              </a:rPr>
              <a:t> </a:t>
            </a:r>
            <a:r>
              <a:rPr lang="en-GB" sz="2400" dirty="0" err="1">
                <a:solidFill>
                  <a:prstClr val="black"/>
                </a:solidFill>
                <a:latin typeface="Calibri" panose="020F0502020204030204" pitchFamily="34" charset="0"/>
              </a:rPr>
              <a:t>sehen</a:t>
            </a:r>
            <a:r>
              <a:rPr lang="en-GB" sz="2400" dirty="0">
                <a:solidFill>
                  <a:prstClr val="black"/>
                </a:solidFill>
                <a:latin typeface="Calibri" panose="020F0502020204030204" pitchFamily="34" charset="0"/>
              </a:rPr>
              <a:t>.</a:t>
            </a:r>
          </a:p>
        </p:txBody>
      </p:sp>
      <p:sp>
        <p:nvSpPr>
          <p:cNvPr id="69639" name="AutoShape 7"/>
          <p:cNvSpPr>
            <a:spLocks noChangeArrowheads="1"/>
          </p:cNvSpPr>
          <p:nvPr/>
        </p:nvSpPr>
        <p:spPr bwMode="auto">
          <a:xfrm>
            <a:off x="6099864" y="3004568"/>
            <a:ext cx="2416175" cy="1281112"/>
          </a:xfrm>
          <a:prstGeom prst="wedgeEllipseCallout">
            <a:avLst>
              <a:gd name="adj1" fmla="val -69105"/>
              <a:gd name="adj2" fmla="val -1292"/>
            </a:avLst>
          </a:prstGeom>
          <a:solidFill>
            <a:srgbClr val="FFFF99"/>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sz="2400">
                <a:solidFill>
                  <a:prstClr val="black"/>
                </a:solidFill>
                <a:latin typeface="Calibri" panose="020F0502020204030204" pitchFamily="34" charset="0"/>
              </a:rPr>
              <a:t>5. Ja, sicher.  Und du? </a:t>
            </a:r>
          </a:p>
        </p:txBody>
      </p:sp>
      <p:sp>
        <p:nvSpPr>
          <p:cNvPr id="69640" name="AutoShape 8"/>
          <p:cNvSpPr>
            <a:spLocks noChangeArrowheads="1"/>
          </p:cNvSpPr>
          <p:nvPr/>
        </p:nvSpPr>
        <p:spPr bwMode="auto">
          <a:xfrm>
            <a:off x="323850" y="4005263"/>
            <a:ext cx="2663825" cy="1295400"/>
          </a:xfrm>
          <a:prstGeom prst="wedgeRoundRectCallout">
            <a:avLst>
              <a:gd name="adj1" fmla="val 71608"/>
              <a:gd name="adj2" fmla="val -41115"/>
              <a:gd name="adj3" fmla="val 16667"/>
            </a:avLst>
          </a:prstGeom>
          <a:solidFill>
            <a:schemeClr val="accent1"/>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sz="2400" dirty="0">
                <a:solidFill>
                  <a:prstClr val="black"/>
                </a:solidFill>
                <a:latin typeface="Calibri" panose="020F0502020204030204" pitchFamily="34" charset="0"/>
              </a:rPr>
              <a:t>6. </a:t>
            </a:r>
            <a:r>
              <a:rPr lang="en-GB" sz="2400" dirty="0" err="1">
                <a:solidFill>
                  <a:prstClr val="black"/>
                </a:solidFill>
                <a:latin typeface="Calibri" panose="020F0502020204030204" pitchFamily="34" charset="0"/>
              </a:rPr>
              <a:t>Gestern</a:t>
            </a:r>
            <a:r>
              <a:rPr lang="en-GB" sz="2400" dirty="0">
                <a:solidFill>
                  <a:prstClr val="black"/>
                </a:solidFill>
                <a:latin typeface="Calibri" panose="020F0502020204030204" pitchFamily="34" charset="0"/>
              </a:rPr>
              <a:t> bin </a:t>
            </a:r>
            <a:r>
              <a:rPr lang="en-GB" sz="2400" dirty="0" err="1">
                <a:solidFill>
                  <a:prstClr val="black"/>
                </a:solidFill>
                <a:latin typeface="Calibri" panose="020F0502020204030204" pitchFamily="34" charset="0"/>
              </a:rPr>
              <a:t>ich</a:t>
            </a:r>
            <a:r>
              <a:rPr lang="en-GB" sz="2400" dirty="0">
                <a:solidFill>
                  <a:prstClr val="black"/>
                </a:solidFill>
                <a:latin typeface="Calibri" panose="020F0502020204030204" pitchFamily="34" charset="0"/>
              </a:rPr>
              <a:t> </a:t>
            </a:r>
            <a:r>
              <a:rPr lang="en-GB" sz="2400" dirty="0" err="1">
                <a:solidFill>
                  <a:prstClr val="black"/>
                </a:solidFill>
                <a:latin typeface="Calibri" panose="020F0502020204030204" pitchFamily="34" charset="0"/>
              </a:rPr>
              <a:t>zu</a:t>
            </a:r>
            <a:r>
              <a:rPr lang="en-GB" sz="2400" dirty="0">
                <a:solidFill>
                  <a:prstClr val="black"/>
                </a:solidFill>
                <a:latin typeface="Calibri" panose="020F0502020204030204" pitchFamily="34" charset="0"/>
              </a:rPr>
              <a:t> </a:t>
            </a:r>
            <a:r>
              <a:rPr lang="en-GB" sz="2400" dirty="0" err="1">
                <a:solidFill>
                  <a:prstClr val="black"/>
                </a:solidFill>
                <a:latin typeface="Calibri" panose="020F0502020204030204" pitchFamily="34" charset="0"/>
              </a:rPr>
              <a:t>Hause</a:t>
            </a:r>
            <a:r>
              <a:rPr lang="en-GB" sz="2400" dirty="0">
                <a:solidFill>
                  <a:prstClr val="black"/>
                </a:solidFill>
                <a:latin typeface="Calibri" panose="020F0502020204030204" pitchFamily="34" charset="0"/>
              </a:rPr>
              <a:t> </a:t>
            </a:r>
            <a:r>
              <a:rPr lang="en-GB" sz="2400" dirty="0" err="1">
                <a:solidFill>
                  <a:prstClr val="black"/>
                </a:solidFill>
                <a:latin typeface="Calibri" panose="020F0502020204030204" pitchFamily="34" charset="0"/>
              </a:rPr>
              <a:t>geblieben</a:t>
            </a:r>
            <a:r>
              <a:rPr lang="en-GB" sz="2400" dirty="0">
                <a:solidFill>
                  <a:prstClr val="black"/>
                </a:solidFill>
                <a:latin typeface="Calibri" panose="020F0502020204030204" pitchFamily="34" charset="0"/>
              </a:rPr>
              <a:t>. </a:t>
            </a:r>
          </a:p>
        </p:txBody>
      </p:sp>
      <p:sp>
        <p:nvSpPr>
          <p:cNvPr id="69641" name="AutoShape 9"/>
          <p:cNvSpPr>
            <a:spLocks noChangeArrowheads="1"/>
          </p:cNvSpPr>
          <p:nvPr/>
        </p:nvSpPr>
        <p:spPr bwMode="auto">
          <a:xfrm>
            <a:off x="2010450" y="5530851"/>
            <a:ext cx="2279410" cy="849312"/>
          </a:xfrm>
          <a:prstGeom prst="wedgeRectCallout">
            <a:avLst>
              <a:gd name="adj1" fmla="val 40562"/>
              <a:gd name="adj2" fmla="val -109245"/>
            </a:avLst>
          </a:prstGeom>
          <a:solidFill>
            <a:srgbClr val="FF6600"/>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sz="2400" dirty="0">
                <a:solidFill>
                  <a:prstClr val="black"/>
                </a:solidFill>
                <a:latin typeface="Calibri" panose="020F0502020204030204" pitchFamily="34" charset="0"/>
              </a:rPr>
              <a:t>7. Man </a:t>
            </a:r>
            <a:r>
              <a:rPr lang="en-GB" sz="2400" dirty="0" err="1">
                <a:solidFill>
                  <a:prstClr val="black"/>
                </a:solidFill>
                <a:latin typeface="Calibri" panose="020F0502020204030204" pitchFamily="34" charset="0"/>
              </a:rPr>
              <a:t>kann</a:t>
            </a:r>
            <a:r>
              <a:rPr lang="en-GB" sz="2400" dirty="0">
                <a:solidFill>
                  <a:prstClr val="black"/>
                </a:solidFill>
                <a:latin typeface="Calibri" panose="020F0502020204030204" pitchFamily="34" charset="0"/>
              </a:rPr>
              <a:t> </a:t>
            </a:r>
            <a:r>
              <a:rPr lang="en-GB" sz="2400" dirty="0" err="1">
                <a:solidFill>
                  <a:prstClr val="black"/>
                </a:solidFill>
                <a:latin typeface="Calibri" panose="020F0502020204030204" pitchFamily="34" charset="0"/>
              </a:rPr>
              <a:t>Skifahren</a:t>
            </a:r>
            <a:endParaRPr lang="en-GB" sz="2400" dirty="0">
              <a:solidFill>
                <a:prstClr val="black"/>
              </a:solidFill>
              <a:latin typeface="Calibri" panose="020F0502020204030204" pitchFamily="34" charset="0"/>
            </a:endParaRPr>
          </a:p>
        </p:txBody>
      </p:sp>
      <p:sp>
        <p:nvSpPr>
          <p:cNvPr id="69642" name="AutoShape 10"/>
          <p:cNvSpPr>
            <a:spLocks noChangeArrowheads="1"/>
          </p:cNvSpPr>
          <p:nvPr/>
        </p:nvSpPr>
        <p:spPr bwMode="auto">
          <a:xfrm>
            <a:off x="4460096" y="5683250"/>
            <a:ext cx="2232025" cy="719138"/>
          </a:xfrm>
          <a:prstGeom prst="wedgeEllipseCallout">
            <a:avLst>
              <a:gd name="adj1" fmla="val -27245"/>
              <a:gd name="adj2" fmla="val -145737"/>
            </a:avLst>
          </a:prstGeom>
          <a:solidFill>
            <a:srgbClr val="33CCCC"/>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sz="2400">
                <a:solidFill>
                  <a:prstClr val="black"/>
                </a:solidFill>
                <a:latin typeface="Calibri" panose="020F0502020204030204" pitchFamily="34" charset="0"/>
              </a:rPr>
              <a:t>9.Vielleicht </a:t>
            </a:r>
          </a:p>
        </p:txBody>
      </p:sp>
      <p:pic>
        <p:nvPicPr>
          <p:cNvPr id="69643" name="Picture 11" descr="Trent%20Site%20cartoon%20boy%20smiling"/>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79838" y="2708275"/>
            <a:ext cx="1398587"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4" name="AutoShape 12"/>
          <p:cNvSpPr>
            <a:spLocks noChangeArrowheads="1"/>
          </p:cNvSpPr>
          <p:nvPr/>
        </p:nvSpPr>
        <p:spPr bwMode="auto">
          <a:xfrm>
            <a:off x="6335713" y="4311701"/>
            <a:ext cx="2520950" cy="1871663"/>
          </a:xfrm>
          <a:prstGeom prst="wedgeEllipseCallout">
            <a:avLst>
              <a:gd name="adj1" fmla="val -83461"/>
              <a:gd name="adj2" fmla="val -50487"/>
            </a:avLst>
          </a:prstGeom>
          <a:solidFill>
            <a:srgbClr val="FFCC99"/>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sz="2400" dirty="0">
                <a:solidFill>
                  <a:prstClr val="black"/>
                </a:solidFill>
                <a:latin typeface="Calibri" panose="020F0502020204030204" pitchFamily="34" charset="0"/>
              </a:rPr>
              <a:t>8. </a:t>
            </a:r>
            <a:r>
              <a:rPr lang="en-GB" sz="2400" dirty="0" err="1">
                <a:solidFill>
                  <a:prstClr val="black"/>
                </a:solidFill>
                <a:latin typeface="Calibri" panose="020F0502020204030204" pitchFamily="34" charset="0"/>
              </a:rPr>
              <a:t>Ich</a:t>
            </a:r>
            <a:r>
              <a:rPr lang="en-GB" sz="2400" dirty="0">
                <a:solidFill>
                  <a:prstClr val="black"/>
                </a:solidFill>
                <a:latin typeface="Calibri" panose="020F0502020204030204" pitchFamily="34" charset="0"/>
              </a:rPr>
              <a:t> </a:t>
            </a:r>
            <a:r>
              <a:rPr lang="en-GB" sz="2400" dirty="0" err="1">
                <a:solidFill>
                  <a:prstClr val="black"/>
                </a:solidFill>
                <a:latin typeface="Calibri" panose="020F0502020204030204" pitchFamily="34" charset="0"/>
              </a:rPr>
              <a:t>werde</a:t>
            </a:r>
            <a:r>
              <a:rPr lang="en-GB" sz="2400" dirty="0">
                <a:solidFill>
                  <a:prstClr val="black"/>
                </a:solidFill>
                <a:latin typeface="Calibri" panose="020F0502020204030204" pitchFamily="34" charset="0"/>
              </a:rPr>
              <a:t> die Burg </a:t>
            </a:r>
            <a:r>
              <a:rPr lang="en-GB" sz="2400" dirty="0" err="1">
                <a:solidFill>
                  <a:prstClr val="black"/>
                </a:solidFill>
                <a:latin typeface="Calibri" panose="020F0502020204030204" pitchFamily="34" charset="0"/>
              </a:rPr>
              <a:t>besichtigen</a:t>
            </a:r>
            <a:endParaRPr lang="en-GB" sz="2400" dirty="0">
              <a:solidFill>
                <a:prstClr val="black"/>
              </a:solidFill>
              <a:latin typeface="Calibri" panose="020F0502020204030204" pitchFamily="34" charset="0"/>
            </a:endParaRPr>
          </a:p>
        </p:txBody>
      </p:sp>
    </p:spTree>
    <p:extLst>
      <p:ext uri="{BB962C8B-B14F-4D97-AF65-F5344CB8AC3E}">
        <p14:creationId xmlns:p14="http://schemas.microsoft.com/office/powerpoint/2010/main" val="853703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idx="4294967295"/>
          </p:nvPr>
        </p:nvSpPr>
        <p:spPr>
          <a:xfrm>
            <a:off x="500332" y="153194"/>
            <a:ext cx="8229600" cy="1143000"/>
          </a:xfrm>
        </p:spPr>
        <p:txBody>
          <a:bodyPr/>
          <a:lstStyle/>
          <a:p>
            <a:pPr eaLnBrk="1" hangingPunct="1"/>
            <a:r>
              <a:rPr lang="en-GB" sz="4800" dirty="0" smtClean="0"/>
              <a:t>¿</a:t>
            </a:r>
            <a:r>
              <a:rPr lang="en-GB" sz="4800" dirty="0" err="1" smtClean="0"/>
              <a:t>Cuáles</a:t>
            </a:r>
            <a:r>
              <a:rPr lang="en-GB" sz="4800" dirty="0" smtClean="0"/>
              <a:t> son </a:t>
            </a:r>
            <a:r>
              <a:rPr lang="en-GB" sz="4800" dirty="0" err="1" smtClean="0"/>
              <a:t>las</a:t>
            </a:r>
            <a:r>
              <a:rPr lang="en-GB" sz="4800" dirty="0" smtClean="0"/>
              <a:t> </a:t>
            </a:r>
            <a:r>
              <a:rPr lang="en-GB" sz="4800" dirty="0" err="1" smtClean="0"/>
              <a:t>preguntas</a:t>
            </a:r>
            <a:r>
              <a:rPr lang="en-GB" sz="4800" dirty="0" smtClean="0"/>
              <a:t>?</a:t>
            </a:r>
          </a:p>
        </p:txBody>
      </p:sp>
      <p:sp>
        <p:nvSpPr>
          <p:cNvPr id="70659" name="AutoShape 3"/>
          <p:cNvSpPr>
            <a:spLocks noChangeArrowheads="1"/>
          </p:cNvSpPr>
          <p:nvPr/>
        </p:nvSpPr>
        <p:spPr bwMode="auto">
          <a:xfrm>
            <a:off x="1116013" y="1412875"/>
            <a:ext cx="2312987" cy="865188"/>
          </a:xfrm>
          <a:prstGeom prst="wedgeEllipseCallout">
            <a:avLst>
              <a:gd name="adj1" fmla="val 63657"/>
              <a:gd name="adj2" fmla="val 101745"/>
            </a:avLst>
          </a:prstGeom>
          <a:solidFill>
            <a:srgbClr val="C0C0C0"/>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a:solidFill>
                  <a:prstClr val="black"/>
                </a:solidFill>
                <a:latin typeface="Calibri" panose="020F0502020204030204" pitchFamily="34" charset="0"/>
              </a:rPr>
              <a:t>9. Si, por supesto. ¿Y tú?</a:t>
            </a:r>
          </a:p>
        </p:txBody>
      </p:sp>
      <p:sp>
        <p:nvSpPr>
          <p:cNvPr id="70660" name="AutoShape 4"/>
          <p:cNvSpPr>
            <a:spLocks noChangeArrowheads="1"/>
          </p:cNvSpPr>
          <p:nvPr/>
        </p:nvSpPr>
        <p:spPr bwMode="auto">
          <a:xfrm>
            <a:off x="4140200" y="1341438"/>
            <a:ext cx="2232025" cy="944562"/>
          </a:xfrm>
          <a:prstGeom prst="wedgeRectCallout">
            <a:avLst>
              <a:gd name="adj1" fmla="val -25991"/>
              <a:gd name="adj2" fmla="val 83509"/>
            </a:avLst>
          </a:prstGeom>
          <a:solidFill>
            <a:srgbClr val="00CCFF"/>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dirty="0">
                <a:solidFill>
                  <a:prstClr val="black"/>
                </a:solidFill>
                <a:latin typeface="Calibri" panose="020F0502020204030204" pitchFamily="34" charset="0"/>
              </a:rPr>
              <a:t>1. </a:t>
            </a:r>
            <a:r>
              <a:rPr lang="en-GB" dirty="0" err="1">
                <a:solidFill>
                  <a:prstClr val="black"/>
                </a:solidFill>
                <a:latin typeface="Calibri" panose="020F0502020204030204" pitchFamily="34" charset="0"/>
              </a:rPr>
              <a:t>Mi</a:t>
            </a:r>
            <a:r>
              <a:rPr lang="en-GB" dirty="0">
                <a:solidFill>
                  <a:prstClr val="black"/>
                </a:solidFill>
                <a:latin typeface="Calibri" panose="020F0502020204030204" pitchFamily="34" charset="0"/>
              </a:rPr>
              <a:t> </a:t>
            </a:r>
            <a:r>
              <a:rPr lang="en-GB" dirty="0" err="1">
                <a:solidFill>
                  <a:prstClr val="black"/>
                </a:solidFill>
                <a:latin typeface="Calibri" panose="020F0502020204030204" pitchFamily="34" charset="0"/>
              </a:rPr>
              <a:t>instituto</a:t>
            </a:r>
            <a:r>
              <a:rPr lang="en-GB" dirty="0">
                <a:solidFill>
                  <a:prstClr val="black"/>
                </a:solidFill>
                <a:latin typeface="Calibri" panose="020F0502020204030204" pitchFamily="34" charset="0"/>
              </a:rPr>
              <a:t> es un </a:t>
            </a:r>
            <a:r>
              <a:rPr lang="en-GB" dirty="0" err="1">
                <a:solidFill>
                  <a:prstClr val="black"/>
                </a:solidFill>
                <a:latin typeface="Calibri" panose="020F0502020204030204" pitchFamily="34" charset="0"/>
              </a:rPr>
              <a:t>colegio</a:t>
            </a:r>
            <a:r>
              <a:rPr lang="en-GB" dirty="0">
                <a:solidFill>
                  <a:prstClr val="black"/>
                </a:solidFill>
                <a:latin typeface="Calibri" panose="020F0502020204030204" pitchFamily="34" charset="0"/>
              </a:rPr>
              <a:t> </a:t>
            </a:r>
            <a:r>
              <a:rPr lang="en-GB" dirty="0" err="1">
                <a:solidFill>
                  <a:prstClr val="black"/>
                </a:solidFill>
                <a:latin typeface="Calibri" panose="020F0502020204030204" pitchFamily="34" charset="0"/>
              </a:rPr>
              <a:t>mixto</a:t>
            </a:r>
            <a:r>
              <a:rPr lang="en-GB" dirty="0">
                <a:solidFill>
                  <a:prstClr val="black"/>
                </a:solidFill>
                <a:latin typeface="Calibri" panose="020F0502020204030204" pitchFamily="34" charset="0"/>
              </a:rPr>
              <a:t> con mil </a:t>
            </a:r>
            <a:r>
              <a:rPr lang="en-GB" dirty="0" err="1">
                <a:solidFill>
                  <a:prstClr val="black"/>
                </a:solidFill>
                <a:latin typeface="Calibri" panose="020F0502020204030204" pitchFamily="34" charset="0"/>
              </a:rPr>
              <a:t>quinientos</a:t>
            </a:r>
            <a:r>
              <a:rPr lang="en-GB" dirty="0">
                <a:solidFill>
                  <a:prstClr val="black"/>
                </a:solidFill>
                <a:latin typeface="Calibri" panose="020F0502020204030204" pitchFamily="34" charset="0"/>
              </a:rPr>
              <a:t> </a:t>
            </a:r>
            <a:r>
              <a:rPr lang="en-GB" dirty="0" err="1">
                <a:solidFill>
                  <a:prstClr val="black"/>
                </a:solidFill>
                <a:latin typeface="Calibri" panose="020F0502020204030204" pitchFamily="34" charset="0"/>
              </a:rPr>
              <a:t>alumnos</a:t>
            </a:r>
            <a:r>
              <a:rPr lang="en-GB" dirty="0">
                <a:solidFill>
                  <a:prstClr val="black"/>
                </a:solidFill>
                <a:latin typeface="Calibri" panose="020F0502020204030204" pitchFamily="34" charset="0"/>
              </a:rPr>
              <a:t>.</a:t>
            </a:r>
          </a:p>
        </p:txBody>
      </p:sp>
      <p:sp>
        <p:nvSpPr>
          <p:cNvPr id="70661" name="AutoShape 5"/>
          <p:cNvSpPr>
            <a:spLocks noChangeArrowheads="1"/>
          </p:cNvSpPr>
          <p:nvPr/>
        </p:nvSpPr>
        <p:spPr bwMode="auto">
          <a:xfrm>
            <a:off x="323850" y="2349500"/>
            <a:ext cx="2390775" cy="1295400"/>
          </a:xfrm>
          <a:prstGeom prst="wedgeRoundRectCallout">
            <a:avLst>
              <a:gd name="adj1" fmla="val 70222"/>
              <a:gd name="adj2" fmla="val 24009"/>
              <a:gd name="adj3" fmla="val 16667"/>
            </a:avLst>
          </a:prstGeom>
          <a:solidFill>
            <a:srgbClr val="99CC00"/>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a:solidFill>
                  <a:prstClr val="black"/>
                </a:solidFill>
                <a:latin typeface="Calibri" panose="020F0502020204030204" pitchFamily="34" charset="0"/>
              </a:rPr>
              <a:t>8. Tengo pensado hacer mi bachillerato.  Quisiera estudiar ciencias.</a:t>
            </a:r>
          </a:p>
        </p:txBody>
      </p:sp>
      <p:sp>
        <p:nvSpPr>
          <p:cNvPr id="70662" name="AutoShape 6"/>
          <p:cNvSpPr>
            <a:spLocks noChangeArrowheads="1"/>
          </p:cNvSpPr>
          <p:nvPr/>
        </p:nvSpPr>
        <p:spPr bwMode="auto">
          <a:xfrm>
            <a:off x="6227763" y="1844675"/>
            <a:ext cx="2736850" cy="1152525"/>
          </a:xfrm>
          <a:prstGeom prst="wedgeEllipseCallout">
            <a:avLst>
              <a:gd name="adj1" fmla="val -71981"/>
              <a:gd name="adj2" fmla="val 65977"/>
            </a:avLst>
          </a:prstGeom>
          <a:solidFill>
            <a:srgbClr val="FFCC99"/>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dirty="0">
                <a:solidFill>
                  <a:prstClr val="black"/>
                </a:solidFill>
                <a:latin typeface="Calibri" panose="020F0502020204030204" pitchFamily="34" charset="0"/>
              </a:rPr>
              <a:t>2. La </a:t>
            </a:r>
            <a:r>
              <a:rPr lang="en-GB" dirty="0" err="1">
                <a:solidFill>
                  <a:prstClr val="black"/>
                </a:solidFill>
                <a:latin typeface="Calibri" panose="020F0502020204030204" pitchFamily="34" charset="0"/>
              </a:rPr>
              <a:t>asignatura</a:t>
            </a:r>
            <a:r>
              <a:rPr lang="en-GB" dirty="0">
                <a:solidFill>
                  <a:prstClr val="black"/>
                </a:solidFill>
                <a:latin typeface="Calibri" panose="020F0502020204030204" pitchFamily="34" charset="0"/>
              </a:rPr>
              <a:t> </a:t>
            </a:r>
            <a:r>
              <a:rPr lang="en-GB" dirty="0" err="1">
                <a:solidFill>
                  <a:prstClr val="black"/>
                </a:solidFill>
                <a:latin typeface="Calibri" panose="020F0502020204030204" pitchFamily="34" charset="0"/>
              </a:rPr>
              <a:t>que</a:t>
            </a:r>
            <a:r>
              <a:rPr lang="en-GB" dirty="0">
                <a:solidFill>
                  <a:prstClr val="black"/>
                </a:solidFill>
                <a:latin typeface="Calibri" panose="020F0502020204030204" pitchFamily="34" charset="0"/>
              </a:rPr>
              <a:t> </a:t>
            </a:r>
            <a:r>
              <a:rPr lang="en-GB" dirty="0" err="1">
                <a:solidFill>
                  <a:prstClr val="black"/>
                </a:solidFill>
                <a:latin typeface="Calibri" panose="020F0502020204030204" pitchFamily="34" charset="0"/>
              </a:rPr>
              <a:t>más</a:t>
            </a:r>
            <a:r>
              <a:rPr lang="en-GB" dirty="0">
                <a:solidFill>
                  <a:prstClr val="black"/>
                </a:solidFill>
                <a:latin typeface="Calibri" panose="020F0502020204030204" pitchFamily="34" charset="0"/>
              </a:rPr>
              <a:t> me </a:t>
            </a:r>
            <a:r>
              <a:rPr lang="en-GB" dirty="0" err="1">
                <a:solidFill>
                  <a:prstClr val="black"/>
                </a:solidFill>
                <a:latin typeface="Calibri" panose="020F0502020204030204" pitchFamily="34" charset="0"/>
              </a:rPr>
              <a:t>gusta</a:t>
            </a:r>
            <a:r>
              <a:rPr lang="en-GB" dirty="0">
                <a:solidFill>
                  <a:prstClr val="black"/>
                </a:solidFill>
                <a:latin typeface="Calibri" panose="020F0502020204030204" pitchFamily="34" charset="0"/>
              </a:rPr>
              <a:t> es la </a:t>
            </a:r>
            <a:r>
              <a:rPr lang="en-GB" dirty="0" err="1">
                <a:solidFill>
                  <a:prstClr val="black"/>
                </a:solidFill>
                <a:latin typeface="Calibri" panose="020F0502020204030204" pitchFamily="34" charset="0"/>
              </a:rPr>
              <a:t>música</a:t>
            </a:r>
            <a:r>
              <a:rPr lang="en-GB" dirty="0">
                <a:solidFill>
                  <a:prstClr val="black"/>
                </a:solidFill>
                <a:latin typeface="Calibri" panose="020F0502020204030204" pitchFamily="34" charset="0"/>
              </a:rPr>
              <a:t>.</a:t>
            </a:r>
          </a:p>
        </p:txBody>
      </p:sp>
      <p:sp>
        <p:nvSpPr>
          <p:cNvPr id="70663" name="AutoShape 7"/>
          <p:cNvSpPr>
            <a:spLocks noChangeArrowheads="1"/>
          </p:cNvSpPr>
          <p:nvPr/>
        </p:nvSpPr>
        <p:spPr bwMode="auto">
          <a:xfrm>
            <a:off x="6286500" y="3141663"/>
            <a:ext cx="2643188" cy="1150937"/>
          </a:xfrm>
          <a:prstGeom prst="wedgeEllipseCallout">
            <a:avLst>
              <a:gd name="adj1" fmla="val -66949"/>
              <a:gd name="adj2" fmla="val 8333"/>
            </a:avLst>
          </a:prstGeom>
          <a:solidFill>
            <a:srgbClr val="FFFF99"/>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dirty="0">
                <a:solidFill>
                  <a:prstClr val="black"/>
                </a:solidFill>
                <a:latin typeface="Calibri" panose="020F0502020204030204" pitchFamily="34" charset="0"/>
              </a:rPr>
              <a:t>3. Es </a:t>
            </a:r>
            <a:r>
              <a:rPr lang="en-GB" dirty="0" err="1">
                <a:solidFill>
                  <a:prstClr val="black"/>
                </a:solidFill>
                <a:latin typeface="Calibri" panose="020F0502020204030204" pitchFamily="34" charset="0"/>
              </a:rPr>
              <a:t>muy</a:t>
            </a:r>
            <a:r>
              <a:rPr lang="en-GB" dirty="0">
                <a:solidFill>
                  <a:prstClr val="black"/>
                </a:solidFill>
                <a:latin typeface="Calibri" panose="020F0502020204030204" pitchFamily="34" charset="0"/>
              </a:rPr>
              <a:t> </a:t>
            </a:r>
            <a:r>
              <a:rPr lang="en-GB" dirty="0" err="1">
                <a:solidFill>
                  <a:prstClr val="black"/>
                </a:solidFill>
                <a:latin typeface="Calibri" panose="020F0502020204030204" pitchFamily="34" charset="0"/>
              </a:rPr>
              <a:t>amable</a:t>
            </a:r>
            <a:r>
              <a:rPr lang="en-GB" dirty="0">
                <a:solidFill>
                  <a:prstClr val="black"/>
                </a:solidFill>
                <a:latin typeface="Calibri" panose="020F0502020204030204" pitchFamily="34" charset="0"/>
              </a:rPr>
              <a:t> y </a:t>
            </a:r>
            <a:r>
              <a:rPr lang="en-GB" dirty="0" err="1">
                <a:solidFill>
                  <a:prstClr val="black"/>
                </a:solidFill>
                <a:latin typeface="Calibri" panose="020F0502020204030204" pitchFamily="34" charset="0"/>
              </a:rPr>
              <a:t>abierto</a:t>
            </a:r>
            <a:r>
              <a:rPr lang="en-GB" dirty="0">
                <a:solidFill>
                  <a:prstClr val="black"/>
                </a:solidFill>
                <a:latin typeface="Calibri" panose="020F0502020204030204" pitchFamily="34" charset="0"/>
              </a:rPr>
              <a:t> y </a:t>
            </a:r>
            <a:r>
              <a:rPr lang="en-GB" dirty="0" err="1">
                <a:solidFill>
                  <a:prstClr val="black"/>
                </a:solidFill>
                <a:latin typeface="Calibri" panose="020F0502020204030204" pitchFamily="34" charset="0"/>
              </a:rPr>
              <a:t>explica</a:t>
            </a:r>
            <a:r>
              <a:rPr lang="en-GB" dirty="0">
                <a:solidFill>
                  <a:prstClr val="black"/>
                </a:solidFill>
                <a:latin typeface="Calibri" panose="020F0502020204030204" pitchFamily="34" charset="0"/>
              </a:rPr>
              <a:t> </a:t>
            </a:r>
            <a:r>
              <a:rPr lang="en-GB" dirty="0" err="1">
                <a:solidFill>
                  <a:prstClr val="black"/>
                </a:solidFill>
                <a:latin typeface="Calibri" panose="020F0502020204030204" pitchFamily="34" charset="0"/>
              </a:rPr>
              <a:t>todo</a:t>
            </a:r>
            <a:r>
              <a:rPr lang="en-GB" dirty="0">
                <a:solidFill>
                  <a:prstClr val="black"/>
                </a:solidFill>
                <a:latin typeface="Calibri" panose="020F0502020204030204" pitchFamily="34" charset="0"/>
              </a:rPr>
              <a:t> </a:t>
            </a:r>
            <a:r>
              <a:rPr lang="en-GB" dirty="0" err="1">
                <a:solidFill>
                  <a:prstClr val="black"/>
                </a:solidFill>
                <a:latin typeface="Calibri" panose="020F0502020204030204" pitchFamily="34" charset="0"/>
              </a:rPr>
              <a:t>muy</a:t>
            </a:r>
            <a:r>
              <a:rPr lang="en-GB" dirty="0">
                <a:solidFill>
                  <a:prstClr val="black"/>
                </a:solidFill>
                <a:latin typeface="Calibri" panose="020F0502020204030204" pitchFamily="34" charset="0"/>
              </a:rPr>
              <a:t> </a:t>
            </a:r>
            <a:r>
              <a:rPr lang="en-GB" dirty="0" err="1">
                <a:solidFill>
                  <a:prstClr val="black"/>
                </a:solidFill>
                <a:latin typeface="Calibri" panose="020F0502020204030204" pitchFamily="34" charset="0"/>
              </a:rPr>
              <a:t>bien</a:t>
            </a:r>
            <a:endParaRPr lang="en-GB" dirty="0">
              <a:solidFill>
                <a:prstClr val="black"/>
              </a:solidFill>
              <a:latin typeface="Calibri" panose="020F0502020204030204" pitchFamily="34" charset="0"/>
            </a:endParaRPr>
          </a:p>
        </p:txBody>
      </p:sp>
      <p:sp>
        <p:nvSpPr>
          <p:cNvPr id="70664" name="AutoShape 8"/>
          <p:cNvSpPr>
            <a:spLocks noChangeArrowheads="1"/>
          </p:cNvSpPr>
          <p:nvPr/>
        </p:nvSpPr>
        <p:spPr bwMode="auto">
          <a:xfrm>
            <a:off x="357188" y="4143375"/>
            <a:ext cx="2605087" cy="923925"/>
          </a:xfrm>
          <a:prstGeom prst="wedgeRoundRectCallout">
            <a:avLst>
              <a:gd name="adj1" fmla="val 47907"/>
              <a:gd name="adj2" fmla="val -77718"/>
              <a:gd name="adj3" fmla="val 16667"/>
            </a:avLst>
          </a:prstGeom>
          <a:solidFill>
            <a:schemeClr val="accent1"/>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a:solidFill>
                  <a:prstClr val="black"/>
                </a:solidFill>
                <a:latin typeface="Calibri" panose="020F0502020204030204" pitchFamily="34" charset="0"/>
              </a:rPr>
              <a:t>7. Hice dos semanas de prácticas laborales en un taller mecánico.</a:t>
            </a:r>
          </a:p>
        </p:txBody>
      </p:sp>
      <p:sp>
        <p:nvSpPr>
          <p:cNvPr id="70665" name="AutoShape 9"/>
          <p:cNvSpPr>
            <a:spLocks noChangeArrowheads="1"/>
          </p:cNvSpPr>
          <p:nvPr/>
        </p:nvSpPr>
        <p:spPr bwMode="auto">
          <a:xfrm>
            <a:off x="2051050" y="5300663"/>
            <a:ext cx="2378075" cy="1200150"/>
          </a:xfrm>
          <a:prstGeom prst="wedgeRectCallout">
            <a:avLst>
              <a:gd name="adj1" fmla="val 32116"/>
              <a:gd name="adj2" fmla="val -97676"/>
            </a:avLst>
          </a:prstGeom>
          <a:solidFill>
            <a:srgbClr val="FF6600"/>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a:solidFill>
                  <a:prstClr val="black"/>
                </a:solidFill>
                <a:latin typeface="Calibri" panose="020F0502020204030204" pitchFamily="34" charset="0"/>
              </a:rPr>
              <a:t>6. Mi escuela primaria era muy pequeña y no teníamos que llevar uniforme.</a:t>
            </a:r>
          </a:p>
        </p:txBody>
      </p:sp>
      <p:sp>
        <p:nvSpPr>
          <p:cNvPr id="70666" name="AutoShape 10"/>
          <p:cNvSpPr>
            <a:spLocks noChangeArrowheads="1"/>
          </p:cNvSpPr>
          <p:nvPr/>
        </p:nvSpPr>
        <p:spPr bwMode="auto">
          <a:xfrm>
            <a:off x="4787900" y="5661025"/>
            <a:ext cx="2232025" cy="719138"/>
          </a:xfrm>
          <a:prstGeom prst="wedgeEllipseCallout">
            <a:avLst>
              <a:gd name="adj1" fmla="val -62801"/>
              <a:gd name="adj2" fmla="val -212912"/>
            </a:avLst>
          </a:prstGeom>
          <a:solidFill>
            <a:srgbClr val="33CCCC"/>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sz="2000">
                <a:solidFill>
                  <a:prstClr val="black"/>
                </a:solidFill>
                <a:latin typeface="Calibri" panose="020F0502020204030204" pitchFamily="34" charset="0"/>
              </a:rPr>
              <a:t>5</a:t>
            </a:r>
            <a:r>
              <a:rPr lang="en-GB">
                <a:solidFill>
                  <a:prstClr val="black"/>
                </a:solidFill>
                <a:latin typeface="Calibri" panose="020F0502020204030204" pitchFamily="34" charset="0"/>
              </a:rPr>
              <a:t>.Quizás</a:t>
            </a:r>
          </a:p>
        </p:txBody>
      </p:sp>
      <p:pic>
        <p:nvPicPr>
          <p:cNvPr id="70667" name="Picture 11" descr="Trent%20Site%20cartoon%20boy%20smiling"/>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79838" y="2708275"/>
            <a:ext cx="1398587"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8" name="AutoShape 12"/>
          <p:cNvSpPr>
            <a:spLocks noChangeArrowheads="1"/>
          </p:cNvSpPr>
          <p:nvPr/>
        </p:nvSpPr>
        <p:spPr bwMode="auto">
          <a:xfrm>
            <a:off x="6877050" y="4508500"/>
            <a:ext cx="2087563" cy="1152525"/>
          </a:xfrm>
          <a:prstGeom prst="wedgeEllipseCallout">
            <a:avLst>
              <a:gd name="adj1" fmla="val -125208"/>
              <a:gd name="adj2" fmla="val -67079"/>
            </a:avLst>
          </a:prstGeom>
          <a:solidFill>
            <a:srgbClr val="FFCC99"/>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a:solidFill>
                  <a:prstClr val="black"/>
                </a:solidFill>
                <a:latin typeface="Calibri" panose="020F0502020204030204" pitchFamily="34" charset="0"/>
              </a:rPr>
              <a:t>4. Soy socio del club de baloncesto.</a:t>
            </a:r>
          </a:p>
        </p:txBody>
      </p:sp>
    </p:spTree>
    <p:extLst>
      <p:ext uri="{BB962C8B-B14F-4D97-AF65-F5344CB8AC3E}">
        <p14:creationId xmlns:p14="http://schemas.microsoft.com/office/powerpoint/2010/main" val="7710124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6"/>
          <p:cNvSpPr>
            <a:spLocks noChangeArrowheads="1"/>
          </p:cNvSpPr>
          <p:nvPr/>
        </p:nvSpPr>
        <p:spPr bwMode="auto">
          <a:xfrm>
            <a:off x="516232" y="2637871"/>
            <a:ext cx="8351838" cy="1584325"/>
          </a:xfrm>
          <a:prstGeom prst="roundRect">
            <a:avLst>
              <a:gd name="adj" fmla="val 16667"/>
            </a:avLst>
          </a:prstGeom>
          <a:solidFill>
            <a:srgbClr val="0FA9AD"/>
          </a:solidFill>
          <a:ln w="76200">
            <a:solidFill>
              <a:schemeClr val="tx1"/>
            </a:solidFill>
          </a:ln>
          <a:extLst/>
        </p:spPr>
        <p:txBody>
          <a:bodyPr wrap="none" anchor="ctr"/>
          <a:lstStyle/>
          <a:p>
            <a:pPr>
              <a:defRPr/>
            </a:pPr>
            <a:endParaRPr lang="en-GB" kern="0" dirty="0">
              <a:solidFill>
                <a:srgbClr val="F4FEFE"/>
              </a:solidFill>
            </a:endParaRPr>
          </a:p>
        </p:txBody>
      </p:sp>
      <p:sp>
        <p:nvSpPr>
          <p:cNvPr id="12" name="Rectangle 11"/>
          <p:cNvSpPr/>
          <p:nvPr/>
        </p:nvSpPr>
        <p:spPr>
          <a:xfrm>
            <a:off x="745219" y="2587593"/>
            <a:ext cx="8323895" cy="1569660"/>
          </a:xfrm>
          <a:prstGeom prst="rect">
            <a:avLst/>
          </a:prstGeom>
        </p:spPr>
        <p:txBody>
          <a:bodyPr wrap="square">
            <a:spAutoFit/>
          </a:bodyPr>
          <a:lstStyle/>
          <a:p>
            <a:r>
              <a:rPr lang="en-GB" sz="4000" b="1" dirty="0" smtClean="0">
                <a:solidFill>
                  <a:srgbClr val="F4FEFE"/>
                </a:solidFill>
              </a:rPr>
              <a:t>3 </a:t>
            </a:r>
            <a:r>
              <a:rPr lang="en-GB" sz="2800" b="1" dirty="0" smtClean="0">
                <a:solidFill>
                  <a:srgbClr val="F4FEFE"/>
                </a:solidFill>
              </a:rPr>
              <a:t> Pictures and authentic texts can be a powerful stimulus for spontaneous talk in the foreign language classroom.</a:t>
            </a:r>
            <a:endParaRPr lang="en-GB" sz="2800" b="1" dirty="0">
              <a:solidFill>
                <a:srgbClr val="F4FEFE"/>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3489" y="441032"/>
            <a:ext cx="7157324" cy="2627604"/>
          </a:xfrm>
          <a:prstGeom prst="rect">
            <a:avLst/>
          </a:prstGeom>
        </p:spPr>
      </p:pic>
    </p:spTree>
    <p:extLst>
      <p:ext uri="{BB962C8B-B14F-4D97-AF65-F5344CB8AC3E}">
        <p14:creationId xmlns:p14="http://schemas.microsoft.com/office/powerpoint/2010/main" val="1796359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3567" y="161281"/>
            <a:ext cx="6524367" cy="646331"/>
          </a:xfrm>
          <a:prstGeom prst="rect">
            <a:avLst/>
          </a:prstGeom>
          <a:noFill/>
        </p:spPr>
        <p:txBody>
          <a:bodyPr wrap="square" rtlCol="0">
            <a:spAutoFit/>
          </a:bodyPr>
          <a:lstStyle/>
          <a:p>
            <a:r>
              <a:rPr lang="en-GB" sz="3600" dirty="0">
                <a:solidFill>
                  <a:prstClr val="black"/>
                </a:solidFill>
              </a:rPr>
              <a:t>¿</a:t>
            </a:r>
            <a:r>
              <a:rPr lang="en-GB" sz="3600" dirty="0" err="1">
                <a:solidFill>
                  <a:prstClr val="black"/>
                </a:solidFill>
              </a:rPr>
              <a:t>Dónde</a:t>
            </a:r>
            <a:r>
              <a:rPr lang="en-GB" sz="3600" dirty="0">
                <a:solidFill>
                  <a:prstClr val="black"/>
                </a:solidFill>
              </a:rPr>
              <a:t> </a:t>
            </a:r>
            <a:r>
              <a:rPr lang="en-GB" sz="3600" b="1" dirty="0" err="1">
                <a:solidFill>
                  <a:srgbClr val="7030A0"/>
                </a:solidFill>
              </a:rPr>
              <a:t>está</a:t>
            </a:r>
            <a:r>
              <a:rPr lang="en-GB" sz="3600" dirty="0">
                <a:solidFill>
                  <a:prstClr val="black"/>
                </a:solidFill>
              </a:rPr>
              <a:t> </a:t>
            </a:r>
            <a:r>
              <a:rPr lang="en-GB" sz="3600" dirty="0" err="1">
                <a:solidFill>
                  <a:prstClr val="black"/>
                </a:solidFill>
              </a:rPr>
              <a:t>Vigo</a:t>
            </a:r>
            <a:r>
              <a:rPr lang="en-GB" sz="3600" dirty="0">
                <a:solidFill>
                  <a:prstClr val="black"/>
                </a:solidFill>
              </a:rPr>
              <a:t>?</a:t>
            </a:r>
          </a:p>
        </p:txBody>
      </p:sp>
      <p:pic>
        <p:nvPicPr>
          <p:cNvPr id="4" name="Picture 3"/>
          <p:cNvPicPr>
            <a:picLocks noChangeAspect="1"/>
          </p:cNvPicPr>
          <p:nvPr/>
        </p:nvPicPr>
        <p:blipFill rotWithShape="1">
          <a:blip r:embed="rId2"/>
          <a:srcRect r="2473"/>
          <a:stretch/>
        </p:blipFill>
        <p:spPr>
          <a:xfrm>
            <a:off x="199896" y="1161535"/>
            <a:ext cx="5751049" cy="5102696"/>
          </a:xfrm>
          <a:prstGeom prst="rect">
            <a:avLst/>
          </a:prstGeom>
        </p:spPr>
      </p:pic>
      <p:pic>
        <p:nvPicPr>
          <p:cNvPr id="5" name="Picture 4"/>
          <p:cNvPicPr>
            <a:picLocks noChangeAspect="1"/>
          </p:cNvPicPr>
          <p:nvPr/>
        </p:nvPicPr>
        <p:blipFill>
          <a:blip r:embed="rId3"/>
          <a:stretch>
            <a:fillRect/>
          </a:stretch>
        </p:blipFill>
        <p:spPr>
          <a:xfrm>
            <a:off x="6179417" y="887820"/>
            <a:ext cx="2847975" cy="4286250"/>
          </a:xfrm>
          <a:prstGeom prst="rect">
            <a:avLst/>
          </a:prstGeom>
        </p:spPr>
      </p:pic>
      <p:sp>
        <p:nvSpPr>
          <p:cNvPr id="12" name="Rectangle 11"/>
          <p:cNvSpPr/>
          <p:nvPr/>
        </p:nvSpPr>
        <p:spPr>
          <a:xfrm>
            <a:off x="428368" y="1375719"/>
            <a:ext cx="1911178" cy="988540"/>
          </a:xfrm>
          <a:prstGeom prst="rect">
            <a:avLst/>
          </a:prstGeom>
          <a:solidFill>
            <a:srgbClr val="9FC4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7" name="Picture 6"/>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8812" y="2923307"/>
            <a:ext cx="873211" cy="1329008"/>
          </a:xfrm>
          <a:prstGeom prst="rect">
            <a:avLst/>
          </a:prstGeom>
        </p:spPr>
      </p:pic>
      <p:sp>
        <p:nvSpPr>
          <p:cNvPr id="8" name="Rounded Rectangular Callout 7"/>
          <p:cNvSpPr/>
          <p:nvPr/>
        </p:nvSpPr>
        <p:spPr>
          <a:xfrm>
            <a:off x="199896" y="1000557"/>
            <a:ext cx="2405449" cy="1637095"/>
          </a:xfrm>
          <a:prstGeom prst="wedgeRoundRect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200" dirty="0">
                <a:solidFill>
                  <a:prstClr val="black"/>
                </a:solidFill>
              </a:rPr>
              <a:t>¡Hola! __ ______ </a:t>
            </a:r>
            <a:r>
              <a:rPr lang="es-ES" sz="2200" dirty="0" err="1">
                <a:solidFill>
                  <a:prstClr val="black"/>
                </a:solidFill>
              </a:rPr>
              <a:t>Victor</a:t>
            </a:r>
            <a:r>
              <a:rPr lang="es-ES" sz="2200" dirty="0">
                <a:solidFill>
                  <a:prstClr val="black"/>
                </a:solidFill>
              </a:rPr>
              <a:t> y ____ en Vigo, que _____ en el noroeste de España. </a:t>
            </a:r>
          </a:p>
        </p:txBody>
      </p:sp>
      <p:sp>
        <p:nvSpPr>
          <p:cNvPr id="9" name="TextBox 8"/>
          <p:cNvSpPr txBox="1"/>
          <p:nvPr/>
        </p:nvSpPr>
        <p:spPr>
          <a:xfrm>
            <a:off x="1065620" y="883469"/>
            <a:ext cx="1417595" cy="461665"/>
          </a:xfrm>
          <a:prstGeom prst="rect">
            <a:avLst/>
          </a:prstGeom>
          <a:noFill/>
        </p:spPr>
        <p:txBody>
          <a:bodyPr wrap="square" rtlCol="0">
            <a:spAutoFit/>
          </a:bodyPr>
          <a:lstStyle/>
          <a:p>
            <a:r>
              <a:rPr lang="en-GB" sz="2400" b="1" dirty="0">
                <a:solidFill>
                  <a:srgbClr val="7030A0"/>
                </a:solidFill>
              </a:rPr>
              <a:t>me </a:t>
            </a:r>
            <a:r>
              <a:rPr lang="en-GB" sz="2400" b="1" dirty="0" err="1">
                <a:solidFill>
                  <a:srgbClr val="7030A0"/>
                </a:solidFill>
              </a:rPr>
              <a:t>llamo</a:t>
            </a:r>
            <a:endParaRPr lang="en-GB" sz="2400" b="1" dirty="0">
              <a:solidFill>
                <a:srgbClr val="7030A0"/>
              </a:solidFill>
            </a:endParaRPr>
          </a:p>
        </p:txBody>
      </p:sp>
      <p:sp>
        <p:nvSpPr>
          <p:cNvPr id="10" name="TextBox 9"/>
          <p:cNvSpPr txBox="1"/>
          <p:nvPr/>
        </p:nvSpPr>
        <p:spPr>
          <a:xfrm>
            <a:off x="1324566" y="1241344"/>
            <a:ext cx="1417595" cy="461665"/>
          </a:xfrm>
          <a:prstGeom prst="rect">
            <a:avLst/>
          </a:prstGeom>
          <a:noFill/>
        </p:spPr>
        <p:txBody>
          <a:bodyPr wrap="square" rtlCol="0">
            <a:spAutoFit/>
          </a:bodyPr>
          <a:lstStyle/>
          <a:p>
            <a:r>
              <a:rPr lang="en-GB" sz="2400" b="1" dirty="0">
                <a:solidFill>
                  <a:srgbClr val="7030A0"/>
                </a:solidFill>
              </a:rPr>
              <a:t>vivo</a:t>
            </a:r>
          </a:p>
        </p:txBody>
      </p:sp>
      <p:sp>
        <p:nvSpPr>
          <p:cNvPr id="11" name="TextBox 10"/>
          <p:cNvSpPr txBox="1"/>
          <p:nvPr/>
        </p:nvSpPr>
        <p:spPr>
          <a:xfrm>
            <a:off x="1558455" y="1581623"/>
            <a:ext cx="1417595" cy="461665"/>
          </a:xfrm>
          <a:prstGeom prst="rect">
            <a:avLst/>
          </a:prstGeom>
          <a:noFill/>
        </p:spPr>
        <p:txBody>
          <a:bodyPr wrap="square" rtlCol="0">
            <a:spAutoFit/>
          </a:bodyPr>
          <a:lstStyle/>
          <a:p>
            <a:r>
              <a:rPr lang="en-GB" sz="2400" b="1" dirty="0" err="1">
                <a:solidFill>
                  <a:srgbClr val="7030A0"/>
                </a:solidFill>
              </a:rPr>
              <a:t>está</a:t>
            </a:r>
            <a:endParaRPr lang="en-GB" sz="2400" b="1" dirty="0">
              <a:solidFill>
                <a:srgbClr val="7030A0"/>
              </a:solidFill>
            </a:endParaRPr>
          </a:p>
        </p:txBody>
      </p:sp>
      <p:sp>
        <p:nvSpPr>
          <p:cNvPr id="13" name="TextBox 12"/>
          <p:cNvSpPr txBox="1"/>
          <p:nvPr/>
        </p:nvSpPr>
        <p:spPr>
          <a:xfrm>
            <a:off x="6248401" y="199209"/>
            <a:ext cx="6524367" cy="646331"/>
          </a:xfrm>
          <a:prstGeom prst="rect">
            <a:avLst/>
          </a:prstGeom>
          <a:noFill/>
        </p:spPr>
        <p:txBody>
          <a:bodyPr wrap="square" rtlCol="0">
            <a:spAutoFit/>
          </a:bodyPr>
          <a:lstStyle/>
          <a:p>
            <a:r>
              <a:rPr lang="en-GB" sz="3600" dirty="0">
                <a:solidFill>
                  <a:prstClr val="black"/>
                </a:solidFill>
              </a:rPr>
              <a:t>¿</a:t>
            </a:r>
            <a:r>
              <a:rPr lang="en-GB" sz="3600" dirty="0" err="1">
                <a:solidFill>
                  <a:prstClr val="black"/>
                </a:solidFill>
              </a:rPr>
              <a:t>Qué</a:t>
            </a:r>
            <a:r>
              <a:rPr lang="en-GB" sz="3600" dirty="0">
                <a:solidFill>
                  <a:prstClr val="black"/>
                </a:solidFill>
              </a:rPr>
              <a:t> </a:t>
            </a:r>
            <a:r>
              <a:rPr lang="en-GB" sz="3600" b="1" dirty="0" err="1">
                <a:solidFill>
                  <a:srgbClr val="7030A0"/>
                </a:solidFill>
              </a:rPr>
              <a:t>es</a:t>
            </a:r>
            <a:r>
              <a:rPr lang="en-GB" sz="3600" dirty="0">
                <a:solidFill>
                  <a:prstClr val="black"/>
                </a:solidFill>
              </a:rPr>
              <a:t> </a:t>
            </a:r>
            <a:r>
              <a:rPr lang="en-GB" sz="3600" dirty="0" err="1">
                <a:solidFill>
                  <a:prstClr val="black"/>
                </a:solidFill>
              </a:rPr>
              <a:t>esto</a:t>
            </a:r>
            <a:r>
              <a:rPr lang="en-GB" sz="3600" dirty="0">
                <a:solidFill>
                  <a:prstClr val="black"/>
                </a:solidFill>
              </a:rPr>
              <a:t>?</a:t>
            </a:r>
          </a:p>
        </p:txBody>
      </p:sp>
      <p:sp>
        <p:nvSpPr>
          <p:cNvPr id="14" name="Rounded Rectangular Callout 13"/>
          <p:cNvSpPr/>
          <p:nvPr/>
        </p:nvSpPr>
        <p:spPr>
          <a:xfrm>
            <a:off x="4481844" y="968590"/>
            <a:ext cx="2405449" cy="1637095"/>
          </a:xfrm>
          <a:prstGeom prst="wedgeRoundRect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200" dirty="0">
                <a:solidFill>
                  <a:prstClr val="black"/>
                </a:solidFill>
              </a:rPr>
              <a:t>__ una escultura, que __ _____ </a:t>
            </a:r>
            <a:br>
              <a:rPr lang="es-ES" sz="2200" dirty="0">
                <a:solidFill>
                  <a:prstClr val="black"/>
                </a:solidFill>
              </a:rPr>
            </a:br>
            <a:r>
              <a:rPr lang="es-ES" sz="2200" dirty="0">
                <a:solidFill>
                  <a:prstClr val="black"/>
                </a:solidFill>
              </a:rPr>
              <a:t>‘El </a:t>
            </a:r>
            <a:r>
              <a:rPr lang="es-ES" sz="2200" dirty="0" err="1">
                <a:solidFill>
                  <a:prstClr val="black"/>
                </a:solidFill>
              </a:rPr>
              <a:t>sireno</a:t>
            </a:r>
            <a:r>
              <a:rPr lang="es-ES" sz="2200" dirty="0">
                <a:solidFill>
                  <a:prstClr val="black"/>
                </a:solidFill>
              </a:rPr>
              <a:t>’ o en inglés ‘Merman’</a:t>
            </a:r>
          </a:p>
        </p:txBody>
      </p:sp>
      <p:sp>
        <p:nvSpPr>
          <p:cNvPr id="15" name="TextBox 14"/>
          <p:cNvSpPr txBox="1"/>
          <p:nvPr/>
        </p:nvSpPr>
        <p:spPr>
          <a:xfrm>
            <a:off x="4666249" y="1043463"/>
            <a:ext cx="1417595" cy="461665"/>
          </a:xfrm>
          <a:prstGeom prst="rect">
            <a:avLst/>
          </a:prstGeom>
          <a:noFill/>
        </p:spPr>
        <p:txBody>
          <a:bodyPr wrap="square" rtlCol="0">
            <a:spAutoFit/>
          </a:bodyPr>
          <a:lstStyle/>
          <a:p>
            <a:r>
              <a:rPr lang="en-GB" sz="2400" b="1" dirty="0" err="1">
                <a:solidFill>
                  <a:srgbClr val="7030A0"/>
                </a:solidFill>
              </a:rPr>
              <a:t>Es</a:t>
            </a:r>
            <a:endParaRPr lang="en-GB" sz="2400" b="1" dirty="0">
              <a:solidFill>
                <a:srgbClr val="7030A0"/>
              </a:solidFill>
            </a:endParaRPr>
          </a:p>
        </p:txBody>
      </p:sp>
      <p:sp>
        <p:nvSpPr>
          <p:cNvPr id="16" name="TextBox 15"/>
          <p:cNvSpPr txBox="1"/>
          <p:nvPr/>
        </p:nvSpPr>
        <p:spPr>
          <a:xfrm>
            <a:off x="5308597" y="1375719"/>
            <a:ext cx="1417595" cy="461665"/>
          </a:xfrm>
          <a:prstGeom prst="rect">
            <a:avLst/>
          </a:prstGeom>
          <a:noFill/>
        </p:spPr>
        <p:txBody>
          <a:bodyPr wrap="square" rtlCol="0">
            <a:spAutoFit/>
          </a:bodyPr>
          <a:lstStyle/>
          <a:p>
            <a:r>
              <a:rPr lang="en-GB" sz="2400" b="1" dirty="0">
                <a:solidFill>
                  <a:srgbClr val="7030A0"/>
                </a:solidFill>
              </a:rPr>
              <a:t>se llama</a:t>
            </a:r>
          </a:p>
        </p:txBody>
      </p:sp>
      <p:sp>
        <p:nvSpPr>
          <p:cNvPr id="17" name="Oval 16"/>
          <p:cNvSpPr/>
          <p:nvPr/>
        </p:nvSpPr>
        <p:spPr>
          <a:xfrm>
            <a:off x="1150590" y="2557204"/>
            <a:ext cx="988769" cy="1194487"/>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8" name="Rounded Rectangular Callout 17"/>
          <p:cNvSpPr/>
          <p:nvPr/>
        </p:nvSpPr>
        <p:spPr>
          <a:xfrm>
            <a:off x="230859" y="4338849"/>
            <a:ext cx="1839462" cy="818548"/>
          </a:xfrm>
          <a:prstGeom prst="wedgeRoundRect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200" b="1" dirty="0">
                <a:solidFill>
                  <a:srgbClr val="7030A0"/>
                </a:solidFill>
              </a:rPr>
              <a:t>Es</a:t>
            </a:r>
            <a:r>
              <a:rPr lang="es-ES" sz="2200" dirty="0">
                <a:solidFill>
                  <a:prstClr val="black"/>
                </a:solidFill>
              </a:rPr>
              <a:t> el símbolo de Vigo.</a:t>
            </a:r>
          </a:p>
        </p:txBody>
      </p:sp>
    </p:spTree>
    <p:extLst>
      <p:ext uri="{BB962C8B-B14F-4D97-AF65-F5344CB8AC3E}">
        <p14:creationId xmlns:p14="http://schemas.microsoft.com/office/powerpoint/2010/main" val="1143987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500"/>
                                        <p:tgtEl>
                                          <p:spTgt spid="17"/>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1" grpId="0"/>
      <p:bldP spid="13" grpId="0"/>
      <p:bldP spid="14" grpId="0" animBg="1"/>
      <p:bldP spid="15" grpId="0"/>
      <p:bldP spid="16" grpId="0"/>
      <p:bldP spid="17" grpId="0" animBg="1"/>
      <p:bldP spid="1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3567" y="161281"/>
            <a:ext cx="6524367" cy="646331"/>
          </a:xfrm>
          <a:prstGeom prst="rect">
            <a:avLst/>
          </a:prstGeom>
          <a:noFill/>
        </p:spPr>
        <p:txBody>
          <a:bodyPr wrap="square" rtlCol="0">
            <a:spAutoFit/>
          </a:bodyPr>
          <a:lstStyle/>
          <a:p>
            <a:r>
              <a:rPr lang="en-GB" sz="3600" dirty="0" smtClean="0">
                <a:solidFill>
                  <a:prstClr val="black"/>
                </a:solidFill>
              </a:rPr>
              <a:t>¿</a:t>
            </a:r>
            <a:r>
              <a:rPr lang="en-GB" sz="3600" dirty="0" err="1" smtClean="0">
                <a:solidFill>
                  <a:prstClr val="black"/>
                </a:solidFill>
              </a:rPr>
              <a:t>Dónde</a:t>
            </a:r>
            <a:r>
              <a:rPr lang="en-GB" sz="3600" dirty="0" smtClean="0">
                <a:solidFill>
                  <a:prstClr val="black"/>
                </a:solidFill>
              </a:rPr>
              <a:t> </a:t>
            </a:r>
            <a:r>
              <a:rPr lang="en-GB" sz="3600" b="1" dirty="0" err="1" smtClean="0">
                <a:solidFill>
                  <a:srgbClr val="7030A0"/>
                </a:solidFill>
              </a:rPr>
              <a:t>está</a:t>
            </a:r>
            <a:r>
              <a:rPr lang="en-GB" sz="3600" dirty="0" smtClean="0">
                <a:solidFill>
                  <a:prstClr val="black"/>
                </a:solidFill>
              </a:rPr>
              <a:t> </a:t>
            </a:r>
            <a:r>
              <a:rPr lang="en-GB" sz="3600" dirty="0" err="1" smtClean="0">
                <a:solidFill>
                  <a:prstClr val="black"/>
                </a:solidFill>
              </a:rPr>
              <a:t>Vigo</a:t>
            </a:r>
            <a:r>
              <a:rPr lang="en-GB" sz="3600" dirty="0" smtClean="0">
                <a:solidFill>
                  <a:prstClr val="black"/>
                </a:solidFill>
              </a:rPr>
              <a:t>?</a:t>
            </a:r>
            <a:endParaRPr lang="en-GB" sz="3600" dirty="0">
              <a:solidFill>
                <a:prstClr val="black"/>
              </a:solidFill>
            </a:endParaRPr>
          </a:p>
        </p:txBody>
      </p:sp>
      <p:pic>
        <p:nvPicPr>
          <p:cNvPr id="4" name="Picture 3"/>
          <p:cNvPicPr>
            <a:picLocks noChangeAspect="1"/>
          </p:cNvPicPr>
          <p:nvPr/>
        </p:nvPicPr>
        <p:blipFill rotWithShape="1">
          <a:blip r:embed="rId2"/>
          <a:srcRect r="2473"/>
          <a:stretch/>
        </p:blipFill>
        <p:spPr>
          <a:xfrm>
            <a:off x="2446693" y="883469"/>
            <a:ext cx="6139944" cy="5447748"/>
          </a:xfrm>
          <a:prstGeom prst="rect">
            <a:avLst/>
          </a:prstGeom>
        </p:spPr>
      </p:pic>
      <p:sp>
        <p:nvSpPr>
          <p:cNvPr id="12" name="Rectangle 11"/>
          <p:cNvSpPr/>
          <p:nvPr/>
        </p:nvSpPr>
        <p:spPr>
          <a:xfrm>
            <a:off x="428368" y="1375719"/>
            <a:ext cx="1911178" cy="988540"/>
          </a:xfrm>
          <a:prstGeom prst="rect">
            <a:avLst/>
          </a:prstGeom>
          <a:solidFill>
            <a:srgbClr val="9FC4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Rounded Rectangular Callout 7"/>
          <p:cNvSpPr/>
          <p:nvPr/>
        </p:nvSpPr>
        <p:spPr>
          <a:xfrm>
            <a:off x="123567" y="921224"/>
            <a:ext cx="2939544" cy="1540372"/>
          </a:xfrm>
          <a:prstGeom prst="wedgeRoundRect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200" dirty="0" smtClean="0">
                <a:solidFill>
                  <a:prstClr val="black"/>
                </a:solidFill>
              </a:rPr>
              <a:t>Vigo </a:t>
            </a:r>
            <a:r>
              <a:rPr lang="es-ES" sz="2200" dirty="0">
                <a:solidFill>
                  <a:prstClr val="black"/>
                </a:solidFill>
              </a:rPr>
              <a:t>_____ en el </a:t>
            </a:r>
            <a:r>
              <a:rPr lang="es-ES" sz="2200" dirty="0" smtClean="0">
                <a:solidFill>
                  <a:prstClr val="black"/>
                </a:solidFill>
              </a:rPr>
              <a:t>noroeste </a:t>
            </a:r>
            <a:r>
              <a:rPr lang="es-ES" sz="2200" dirty="0">
                <a:solidFill>
                  <a:prstClr val="black"/>
                </a:solidFill>
              </a:rPr>
              <a:t>de España. </a:t>
            </a:r>
          </a:p>
        </p:txBody>
      </p:sp>
      <p:sp>
        <p:nvSpPr>
          <p:cNvPr id="11" name="TextBox 10"/>
          <p:cNvSpPr txBox="1"/>
          <p:nvPr/>
        </p:nvSpPr>
        <p:spPr>
          <a:xfrm>
            <a:off x="1226752" y="1229745"/>
            <a:ext cx="1417595" cy="461665"/>
          </a:xfrm>
          <a:prstGeom prst="rect">
            <a:avLst/>
          </a:prstGeom>
          <a:noFill/>
        </p:spPr>
        <p:txBody>
          <a:bodyPr wrap="square" rtlCol="0">
            <a:spAutoFit/>
          </a:bodyPr>
          <a:lstStyle/>
          <a:p>
            <a:r>
              <a:rPr lang="en-GB" sz="2400" b="1" dirty="0" err="1" smtClean="0">
                <a:solidFill>
                  <a:srgbClr val="7030A0"/>
                </a:solidFill>
              </a:rPr>
              <a:t>está</a:t>
            </a:r>
            <a:endParaRPr lang="en-GB" sz="2400" b="1" dirty="0">
              <a:solidFill>
                <a:srgbClr val="7030A0"/>
              </a:solidFill>
            </a:endParaRPr>
          </a:p>
        </p:txBody>
      </p:sp>
      <p:sp>
        <p:nvSpPr>
          <p:cNvPr id="19" name="TextBox 18"/>
          <p:cNvSpPr txBox="1"/>
          <p:nvPr/>
        </p:nvSpPr>
        <p:spPr>
          <a:xfrm>
            <a:off x="128570" y="5792608"/>
            <a:ext cx="8049491" cy="1077218"/>
          </a:xfrm>
          <a:prstGeom prst="rect">
            <a:avLst/>
          </a:prstGeom>
          <a:solidFill>
            <a:schemeClr val="bg2"/>
          </a:solidFill>
        </p:spPr>
        <p:txBody>
          <a:bodyPr wrap="square" rtlCol="0">
            <a:spAutoFit/>
          </a:bodyPr>
          <a:lstStyle/>
          <a:p>
            <a:r>
              <a:rPr lang="en-GB" sz="3200" b="1" dirty="0" smtClean="0">
                <a:solidFill>
                  <a:prstClr val="black"/>
                </a:solidFill>
              </a:rPr>
              <a:t>Hoy </a:t>
            </a:r>
            <a:r>
              <a:rPr lang="en-GB" sz="3200" b="1" dirty="0" err="1" smtClean="0">
                <a:solidFill>
                  <a:prstClr val="black"/>
                </a:solidFill>
              </a:rPr>
              <a:t>vamos</a:t>
            </a:r>
            <a:r>
              <a:rPr lang="en-GB" sz="3200" b="1" dirty="0" smtClean="0">
                <a:solidFill>
                  <a:prstClr val="black"/>
                </a:solidFill>
              </a:rPr>
              <a:t> a…</a:t>
            </a:r>
            <a:br>
              <a:rPr lang="en-GB" sz="3200" b="1" dirty="0" smtClean="0">
                <a:solidFill>
                  <a:prstClr val="black"/>
                </a:solidFill>
              </a:rPr>
            </a:br>
            <a:r>
              <a:rPr lang="en-GB" sz="3200" b="1" dirty="0" smtClean="0">
                <a:solidFill>
                  <a:prstClr val="black"/>
                </a:solidFill>
              </a:rPr>
              <a:t> - </a:t>
            </a:r>
            <a:r>
              <a:rPr lang="en-GB" sz="3200" b="1" dirty="0" err="1" smtClean="0">
                <a:solidFill>
                  <a:prstClr val="black"/>
                </a:solidFill>
              </a:rPr>
              <a:t>hablar</a:t>
            </a:r>
            <a:r>
              <a:rPr lang="en-GB" sz="3200" b="1" dirty="0" smtClean="0">
                <a:solidFill>
                  <a:prstClr val="black"/>
                </a:solidFill>
              </a:rPr>
              <a:t> de la </a:t>
            </a:r>
            <a:r>
              <a:rPr lang="en-GB" sz="3200" b="1" dirty="0" err="1" smtClean="0">
                <a:solidFill>
                  <a:prstClr val="black"/>
                </a:solidFill>
              </a:rPr>
              <a:t>familia</a:t>
            </a:r>
            <a:endParaRPr lang="en-GB" sz="3200" b="1" dirty="0">
              <a:solidFill>
                <a:prstClr val="black"/>
              </a:solidFill>
            </a:endParaRPr>
          </a:p>
        </p:txBody>
      </p:sp>
      <p:pic>
        <p:nvPicPr>
          <p:cNvPr id="2" name="Picture 1"/>
          <p:cNvPicPr>
            <a:picLocks noChangeAspect="1"/>
          </p:cNvPicPr>
          <p:nvPr/>
        </p:nvPicPr>
        <p:blipFill>
          <a:blip r:embed="rId3"/>
          <a:stretch>
            <a:fillRect/>
          </a:stretch>
        </p:blipFill>
        <p:spPr>
          <a:xfrm>
            <a:off x="5714364" y="2610383"/>
            <a:ext cx="2979420" cy="1993920"/>
          </a:xfrm>
          <a:prstGeom prst="rect">
            <a:avLst/>
          </a:prstGeom>
        </p:spPr>
      </p:pic>
      <p:sp>
        <p:nvSpPr>
          <p:cNvPr id="20" name="Rounded Rectangular Callout 19"/>
          <p:cNvSpPr/>
          <p:nvPr/>
        </p:nvSpPr>
        <p:spPr>
          <a:xfrm>
            <a:off x="4736394" y="937933"/>
            <a:ext cx="2939544" cy="1540372"/>
          </a:xfrm>
          <a:prstGeom prst="wedgeRoundRect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200" dirty="0" smtClean="0">
                <a:solidFill>
                  <a:prstClr val="black"/>
                </a:solidFill>
              </a:rPr>
              <a:t>En Vigo _____ muchas playas y unos museos.</a:t>
            </a:r>
            <a:endParaRPr lang="es-ES" sz="2200" dirty="0">
              <a:solidFill>
                <a:prstClr val="black"/>
              </a:solidFill>
            </a:endParaRPr>
          </a:p>
        </p:txBody>
      </p:sp>
      <p:sp>
        <p:nvSpPr>
          <p:cNvPr id="21" name="TextBox 20"/>
          <p:cNvSpPr txBox="1"/>
          <p:nvPr/>
        </p:nvSpPr>
        <p:spPr>
          <a:xfrm>
            <a:off x="5939136" y="1246454"/>
            <a:ext cx="1417595" cy="461665"/>
          </a:xfrm>
          <a:prstGeom prst="rect">
            <a:avLst/>
          </a:prstGeom>
          <a:noFill/>
        </p:spPr>
        <p:txBody>
          <a:bodyPr wrap="square" rtlCol="0">
            <a:spAutoFit/>
          </a:bodyPr>
          <a:lstStyle/>
          <a:p>
            <a:r>
              <a:rPr lang="en-GB" sz="2400" b="1" dirty="0" smtClean="0">
                <a:solidFill>
                  <a:srgbClr val="7030A0"/>
                </a:solidFill>
              </a:rPr>
              <a:t>hay</a:t>
            </a:r>
            <a:endParaRPr lang="en-GB" sz="2400" b="1" dirty="0">
              <a:solidFill>
                <a:srgbClr val="7030A0"/>
              </a:solidFill>
            </a:endParaRPr>
          </a:p>
        </p:txBody>
      </p:sp>
      <p:sp>
        <p:nvSpPr>
          <p:cNvPr id="22" name="TextBox 21"/>
          <p:cNvSpPr txBox="1"/>
          <p:nvPr/>
        </p:nvSpPr>
        <p:spPr>
          <a:xfrm>
            <a:off x="4553877" y="161280"/>
            <a:ext cx="3873843" cy="646331"/>
          </a:xfrm>
          <a:prstGeom prst="rect">
            <a:avLst/>
          </a:prstGeom>
          <a:noFill/>
        </p:spPr>
        <p:txBody>
          <a:bodyPr wrap="square" rtlCol="0">
            <a:spAutoFit/>
          </a:bodyPr>
          <a:lstStyle/>
          <a:p>
            <a:r>
              <a:rPr lang="en-GB" sz="3600" dirty="0" smtClean="0">
                <a:solidFill>
                  <a:prstClr val="black"/>
                </a:solidFill>
              </a:rPr>
              <a:t>¿</a:t>
            </a:r>
            <a:r>
              <a:rPr lang="en-GB" sz="3600" dirty="0" err="1" smtClean="0">
                <a:solidFill>
                  <a:prstClr val="black"/>
                </a:solidFill>
              </a:rPr>
              <a:t>Qué</a:t>
            </a:r>
            <a:r>
              <a:rPr lang="en-GB" sz="3600" dirty="0" smtClean="0">
                <a:solidFill>
                  <a:prstClr val="black"/>
                </a:solidFill>
              </a:rPr>
              <a:t> </a:t>
            </a:r>
            <a:r>
              <a:rPr lang="en-GB" sz="3600" dirty="0" smtClean="0">
                <a:solidFill>
                  <a:srgbClr val="7030A0"/>
                </a:solidFill>
              </a:rPr>
              <a:t>hay</a:t>
            </a:r>
            <a:r>
              <a:rPr lang="en-GB" sz="3600" dirty="0" smtClean="0">
                <a:solidFill>
                  <a:prstClr val="black"/>
                </a:solidFill>
              </a:rPr>
              <a:t> </a:t>
            </a:r>
            <a:r>
              <a:rPr lang="en-GB" sz="3600" dirty="0" err="1" smtClean="0">
                <a:solidFill>
                  <a:prstClr val="black"/>
                </a:solidFill>
              </a:rPr>
              <a:t>en</a:t>
            </a:r>
            <a:r>
              <a:rPr lang="en-GB" sz="3600" dirty="0" smtClean="0">
                <a:solidFill>
                  <a:prstClr val="black"/>
                </a:solidFill>
              </a:rPr>
              <a:t> </a:t>
            </a:r>
            <a:r>
              <a:rPr lang="en-GB" sz="3600" dirty="0" err="1" smtClean="0">
                <a:solidFill>
                  <a:prstClr val="black"/>
                </a:solidFill>
              </a:rPr>
              <a:t>Vigo</a:t>
            </a:r>
            <a:r>
              <a:rPr lang="en-GB" sz="3600" dirty="0" smtClean="0">
                <a:solidFill>
                  <a:prstClr val="black"/>
                </a:solidFill>
              </a:rPr>
              <a:t>?</a:t>
            </a:r>
            <a:endParaRPr lang="en-GB" sz="3600" dirty="0">
              <a:solidFill>
                <a:prstClr val="black"/>
              </a:solidFill>
            </a:endParaRPr>
          </a:p>
        </p:txBody>
      </p:sp>
      <p:pic>
        <p:nvPicPr>
          <p:cNvPr id="6" name="Picture 5"/>
          <p:cNvPicPr>
            <a:picLocks noChangeAspect="1"/>
          </p:cNvPicPr>
          <p:nvPr/>
        </p:nvPicPr>
        <p:blipFill>
          <a:blip r:embed="rId4"/>
          <a:stretch>
            <a:fillRect/>
          </a:stretch>
        </p:blipFill>
        <p:spPr>
          <a:xfrm>
            <a:off x="4248784" y="4028586"/>
            <a:ext cx="2399149" cy="1799362"/>
          </a:xfrm>
          <a:prstGeom prst="rect">
            <a:avLst/>
          </a:prstGeom>
        </p:spPr>
      </p:pic>
    </p:spTree>
    <p:extLst>
      <p:ext uri="{BB962C8B-B14F-4D97-AF65-F5344CB8AC3E}">
        <p14:creationId xmlns:p14="http://schemas.microsoft.com/office/powerpoint/2010/main" val="3913585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ppt_x"/>
                                          </p:val>
                                        </p:tav>
                                        <p:tav tm="100000">
                                          <p:val>
                                            <p:strVal val="#ppt_x"/>
                                          </p:val>
                                        </p:tav>
                                      </p:tavLst>
                                    </p:anim>
                                    <p:anim calcmode="lin" valueType="num">
                                      <p:cBhvr additive="base">
                                        <p:cTn id="1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ppt_x"/>
                                          </p:val>
                                        </p:tav>
                                        <p:tav tm="100000">
                                          <p:val>
                                            <p:strVal val="#ppt_x"/>
                                          </p:val>
                                        </p:tav>
                                      </p:tavLst>
                                    </p:anim>
                                    <p:anim calcmode="lin" valueType="num">
                                      <p:cBhvr additive="base">
                                        <p:cTn id="2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500" fill="hold"/>
                                        <p:tgtEl>
                                          <p:spTgt spid="6"/>
                                        </p:tgtEl>
                                        <p:attrNameLst>
                                          <p:attrName>ppt_x</p:attrName>
                                        </p:attrNameLst>
                                      </p:cBhvr>
                                      <p:tavLst>
                                        <p:tav tm="0">
                                          <p:val>
                                            <p:strVal val="#ppt_x"/>
                                          </p:val>
                                        </p:tav>
                                        <p:tav tm="100000">
                                          <p:val>
                                            <p:strVal val="#ppt_x"/>
                                          </p:val>
                                        </p:tav>
                                      </p:tavLst>
                                    </p:anim>
                                    <p:anim calcmode="lin" valueType="num">
                                      <p:cBhvr additive="base">
                                        <p:cTn id="3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0" grpId="0" animBg="1"/>
      <p:bldP spid="21" grpId="0"/>
      <p:bldP spid="2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18024" y="46145"/>
            <a:ext cx="7387389" cy="523220"/>
          </a:xfrm>
          <a:prstGeom prst="rect">
            <a:avLst/>
          </a:prstGeom>
          <a:noFill/>
        </p:spPr>
        <p:txBody>
          <a:bodyPr wrap="square" rtlCol="0">
            <a:spAutoFit/>
          </a:bodyPr>
          <a:lstStyle/>
          <a:p>
            <a:r>
              <a:rPr lang="en-GB" sz="2800" dirty="0" err="1" smtClean="0">
                <a:solidFill>
                  <a:prstClr val="black"/>
                </a:solidFill>
              </a:rPr>
              <a:t>Vigo</a:t>
            </a:r>
            <a:r>
              <a:rPr lang="en-GB" sz="2800" dirty="0" smtClean="0">
                <a:solidFill>
                  <a:prstClr val="black"/>
                </a:solidFill>
              </a:rPr>
              <a:t>_______ </a:t>
            </a:r>
            <a:r>
              <a:rPr lang="en-GB" sz="2800" dirty="0" err="1" smtClean="0">
                <a:solidFill>
                  <a:prstClr val="black"/>
                </a:solidFill>
              </a:rPr>
              <a:t>en</a:t>
            </a:r>
            <a:r>
              <a:rPr lang="en-GB" sz="2800" dirty="0" smtClean="0">
                <a:solidFill>
                  <a:prstClr val="black"/>
                </a:solidFill>
              </a:rPr>
              <a:t> el </a:t>
            </a:r>
            <a:r>
              <a:rPr lang="en-GB" sz="2800" dirty="0" err="1" smtClean="0">
                <a:solidFill>
                  <a:prstClr val="black"/>
                </a:solidFill>
              </a:rPr>
              <a:t>noroeste</a:t>
            </a:r>
            <a:r>
              <a:rPr lang="en-GB" sz="2800" dirty="0" smtClean="0">
                <a:solidFill>
                  <a:prstClr val="black"/>
                </a:solidFill>
              </a:rPr>
              <a:t> de </a:t>
            </a:r>
            <a:r>
              <a:rPr lang="en-GB" sz="2800" dirty="0" err="1" smtClean="0">
                <a:solidFill>
                  <a:prstClr val="black"/>
                </a:solidFill>
              </a:rPr>
              <a:t>España</a:t>
            </a:r>
            <a:r>
              <a:rPr lang="en-GB" sz="2800" dirty="0" smtClean="0">
                <a:solidFill>
                  <a:prstClr val="black"/>
                </a:solidFill>
              </a:rPr>
              <a:t>.</a:t>
            </a:r>
            <a:endParaRPr lang="en-GB" sz="2800" dirty="0">
              <a:solidFill>
                <a:prstClr val="black"/>
              </a:solidFill>
            </a:endParaRPr>
          </a:p>
        </p:txBody>
      </p:sp>
      <p:sp>
        <p:nvSpPr>
          <p:cNvPr id="10" name="TextBox 9"/>
          <p:cNvSpPr txBox="1"/>
          <p:nvPr/>
        </p:nvSpPr>
        <p:spPr>
          <a:xfrm>
            <a:off x="318024" y="489736"/>
            <a:ext cx="8686800" cy="954107"/>
          </a:xfrm>
          <a:prstGeom prst="rect">
            <a:avLst/>
          </a:prstGeom>
          <a:noFill/>
        </p:spPr>
        <p:txBody>
          <a:bodyPr wrap="square" rtlCol="0">
            <a:spAutoFit/>
          </a:bodyPr>
          <a:lstStyle/>
          <a:p>
            <a:r>
              <a:rPr lang="en-GB" sz="2800" dirty="0" err="1" smtClean="0">
                <a:solidFill>
                  <a:prstClr val="black"/>
                </a:solidFill>
              </a:rPr>
              <a:t>Vigo</a:t>
            </a:r>
            <a:r>
              <a:rPr lang="en-GB" sz="2800" dirty="0" smtClean="0">
                <a:solidFill>
                  <a:prstClr val="black"/>
                </a:solidFill>
              </a:rPr>
              <a:t> __________un </a:t>
            </a:r>
            <a:r>
              <a:rPr lang="en-GB" sz="2800" dirty="0" err="1" smtClean="0">
                <a:solidFill>
                  <a:prstClr val="black"/>
                </a:solidFill>
              </a:rPr>
              <a:t>equipo</a:t>
            </a:r>
            <a:r>
              <a:rPr lang="en-GB" sz="2800" dirty="0" smtClean="0">
                <a:solidFill>
                  <a:prstClr val="black"/>
                </a:solidFill>
              </a:rPr>
              <a:t> de </a:t>
            </a:r>
            <a:r>
              <a:rPr lang="en-GB" sz="2800" dirty="0" err="1" smtClean="0">
                <a:solidFill>
                  <a:prstClr val="black"/>
                </a:solidFill>
              </a:rPr>
              <a:t>fútbol</a:t>
            </a:r>
            <a:r>
              <a:rPr lang="en-GB" sz="2800" dirty="0" smtClean="0">
                <a:solidFill>
                  <a:prstClr val="black"/>
                </a:solidFill>
              </a:rPr>
              <a:t> </a:t>
            </a:r>
            <a:br>
              <a:rPr lang="en-GB" sz="2800" dirty="0" smtClean="0">
                <a:solidFill>
                  <a:prstClr val="black"/>
                </a:solidFill>
              </a:rPr>
            </a:br>
            <a:endParaRPr lang="en-GB" sz="2800" dirty="0">
              <a:solidFill>
                <a:prstClr val="black"/>
              </a:solidFill>
            </a:endParaRPr>
          </a:p>
        </p:txBody>
      </p:sp>
      <p:sp>
        <p:nvSpPr>
          <p:cNvPr id="2" name="TextBox 1"/>
          <p:cNvSpPr txBox="1"/>
          <p:nvPr/>
        </p:nvSpPr>
        <p:spPr>
          <a:xfrm>
            <a:off x="1233369" y="-101505"/>
            <a:ext cx="963168" cy="646331"/>
          </a:xfrm>
          <a:prstGeom prst="rect">
            <a:avLst/>
          </a:prstGeom>
          <a:noFill/>
        </p:spPr>
        <p:txBody>
          <a:bodyPr wrap="square" rtlCol="0">
            <a:spAutoFit/>
          </a:bodyPr>
          <a:lstStyle/>
          <a:p>
            <a:r>
              <a:rPr lang="en-GB" sz="3600" dirty="0" err="1" smtClean="0">
                <a:solidFill>
                  <a:srgbClr val="7030A0"/>
                </a:solidFill>
              </a:rPr>
              <a:t>está</a:t>
            </a:r>
            <a:endParaRPr lang="en-GB" sz="3600" dirty="0">
              <a:solidFill>
                <a:srgbClr val="7030A0"/>
              </a:solidFill>
            </a:endParaRPr>
          </a:p>
        </p:txBody>
      </p:sp>
      <p:pic>
        <p:nvPicPr>
          <p:cNvPr id="1026" name="Picture 2" descr="Club cre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7355" y="1701033"/>
            <a:ext cx="1181100" cy="20955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clrChange>
              <a:clrFrom>
                <a:srgbClr val="FFFFFF"/>
              </a:clrFrom>
              <a:clrTo>
                <a:srgbClr val="FFFFFF">
                  <a:alpha val="0"/>
                </a:srgbClr>
              </a:clrTo>
            </a:clrChange>
          </a:blip>
          <a:stretch>
            <a:fillRect/>
          </a:stretch>
        </p:blipFill>
        <p:spPr>
          <a:xfrm>
            <a:off x="7573486" y="1810781"/>
            <a:ext cx="1231913" cy="1939909"/>
          </a:xfrm>
          <a:prstGeom prst="rect">
            <a:avLst/>
          </a:prstGeom>
        </p:spPr>
      </p:pic>
      <p:pic>
        <p:nvPicPr>
          <p:cNvPr id="4" name="Picture 3"/>
          <p:cNvPicPr>
            <a:picLocks noChangeAspect="1"/>
          </p:cNvPicPr>
          <p:nvPr/>
        </p:nvPicPr>
        <p:blipFill>
          <a:blip r:embed="rId4"/>
          <a:stretch>
            <a:fillRect/>
          </a:stretch>
        </p:blipFill>
        <p:spPr>
          <a:xfrm>
            <a:off x="277459" y="1460574"/>
            <a:ext cx="5793580" cy="5093026"/>
          </a:xfrm>
          <a:prstGeom prst="rect">
            <a:avLst/>
          </a:prstGeom>
        </p:spPr>
      </p:pic>
      <p:sp>
        <p:nvSpPr>
          <p:cNvPr id="12" name="Oval 11"/>
          <p:cNvSpPr/>
          <p:nvPr/>
        </p:nvSpPr>
        <p:spPr>
          <a:xfrm>
            <a:off x="277459" y="3796534"/>
            <a:ext cx="5666874" cy="421105"/>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Rectangle 6"/>
          <p:cNvSpPr/>
          <p:nvPr/>
        </p:nvSpPr>
        <p:spPr>
          <a:xfrm>
            <a:off x="1233369" y="298047"/>
            <a:ext cx="1271502" cy="769441"/>
          </a:xfrm>
          <a:prstGeom prst="rect">
            <a:avLst/>
          </a:prstGeom>
        </p:spPr>
        <p:txBody>
          <a:bodyPr wrap="none">
            <a:spAutoFit/>
          </a:bodyPr>
          <a:lstStyle/>
          <a:p>
            <a:r>
              <a:rPr lang="en-GB" sz="4400" dirty="0" err="1">
                <a:solidFill>
                  <a:srgbClr val="7030A0"/>
                </a:solidFill>
              </a:rPr>
              <a:t>tiene</a:t>
            </a:r>
            <a:endParaRPr lang="en-GB" sz="4400" dirty="0">
              <a:solidFill>
                <a:srgbClr val="7030A0"/>
              </a:solidFill>
            </a:endParaRPr>
          </a:p>
        </p:txBody>
      </p:sp>
      <p:sp>
        <p:nvSpPr>
          <p:cNvPr id="19" name="Rectangle 18"/>
          <p:cNvSpPr/>
          <p:nvPr/>
        </p:nvSpPr>
        <p:spPr>
          <a:xfrm>
            <a:off x="1126217" y="867433"/>
            <a:ext cx="1659429" cy="584775"/>
          </a:xfrm>
          <a:prstGeom prst="rect">
            <a:avLst/>
          </a:prstGeom>
        </p:spPr>
        <p:txBody>
          <a:bodyPr wrap="none">
            <a:spAutoFit/>
          </a:bodyPr>
          <a:lstStyle/>
          <a:p>
            <a:r>
              <a:rPr lang="en-GB" sz="3200" dirty="0">
                <a:solidFill>
                  <a:srgbClr val="7030A0"/>
                </a:solidFill>
              </a:rPr>
              <a:t>se llama </a:t>
            </a:r>
          </a:p>
        </p:txBody>
      </p:sp>
      <p:sp>
        <p:nvSpPr>
          <p:cNvPr id="20" name="Rectangle 19"/>
          <p:cNvSpPr/>
          <p:nvPr/>
        </p:nvSpPr>
        <p:spPr>
          <a:xfrm>
            <a:off x="356152" y="911206"/>
            <a:ext cx="8415038" cy="523220"/>
          </a:xfrm>
          <a:prstGeom prst="rect">
            <a:avLst/>
          </a:prstGeom>
        </p:spPr>
        <p:txBody>
          <a:bodyPr wrap="square">
            <a:spAutoFit/>
          </a:bodyPr>
          <a:lstStyle/>
          <a:p>
            <a:r>
              <a:rPr lang="en-GB" sz="2800" dirty="0">
                <a:solidFill>
                  <a:prstClr val="black"/>
                </a:solidFill>
              </a:rPr>
              <a:t>que _________</a:t>
            </a:r>
            <a:r>
              <a:rPr lang="en-GB" sz="2800" dirty="0">
                <a:solidFill>
                  <a:srgbClr val="FF00FF"/>
                </a:solidFill>
              </a:rPr>
              <a:t> </a:t>
            </a:r>
            <a:r>
              <a:rPr lang="en-GB" sz="2800" dirty="0">
                <a:solidFill>
                  <a:prstClr val="black"/>
                </a:solidFill>
              </a:rPr>
              <a:t>Real Club Celta de </a:t>
            </a:r>
            <a:r>
              <a:rPr lang="en-GB" sz="2800" dirty="0" err="1">
                <a:solidFill>
                  <a:prstClr val="black"/>
                </a:solidFill>
              </a:rPr>
              <a:t>Vigo</a:t>
            </a:r>
            <a:r>
              <a:rPr lang="en-GB" sz="2800" dirty="0">
                <a:solidFill>
                  <a:prstClr val="black"/>
                </a:solidFill>
              </a:rPr>
              <a:t> (o Celta </a:t>
            </a:r>
            <a:r>
              <a:rPr lang="en-GB" sz="2800" dirty="0" err="1">
                <a:solidFill>
                  <a:prstClr val="black"/>
                </a:solidFill>
              </a:rPr>
              <a:t>Vigo</a:t>
            </a:r>
            <a:r>
              <a:rPr lang="en-GB" sz="2800" dirty="0">
                <a:solidFill>
                  <a:prstClr val="black"/>
                </a:solidFill>
              </a:rPr>
              <a:t>). </a:t>
            </a:r>
          </a:p>
        </p:txBody>
      </p:sp>
    </p:spTree>
    <p:extLst>
      <p:ext uri="{BB962C8B-B14F-4D97-AF65-F5344CB8AC3E}">
        <p14:creationId xmlns:p14="http://schemas.microsoft.com/office/powerpoint/2010/main" val="4108214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26"/>
                                        </p:tgtEl>
                                        <p:attrNameLst>
                                          <p:attrName>style.visibility</p:attrName>
                                        </p:attrNameLst>
                                      </p:cBhvr>
                                      <p:to>
                                        <p:strVal val="visible"/>
                                      </p:to>
                                    </p:set>
                                    <p:animEffect transition="in" filter="fade">
                                      <p:cBhvr>
                                        <p:cTn id="42" dur="500"/>
                                        <p:tgtEl>
                                          <p:spTgt spid="1026"/>
                                        </p:tgtEl>
                                      </p:cBhvr>
                                    </p:animEffect>
                                  </p:childTnLst>
                                </p:cTn>
                              </p:par>
                              <p:par>
                                <p:cTn id="43" presetID="10" presetClass="entr" presetSubtype="0" fill="hold"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12" grpId="0" animBg="1"/>
      <p:bldP spid="7" grpId="0"/>
      <p:bldP spid="19" grpId="0"/>
      <p:bldP spid="2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0811" y="3266502"/>
            <a:ext cx="2073978" cy="2756135"/>
          </a:xfrm>
          <a:prstGeom prst="rect">
            <a:avLst/>
          </a:prstGeom>
        </p:spPr>
      </p:pic>
      <p:sp>
        <p:nvSpPr>
          <p:cNvPr id="5" name="TextBox 4"/>
          <p:cNvSpPr txBox="1"/>
          <p:nvPr/>
        </p:nvSpPr>
        <p:spPr>
          <a:xfrm>
            <a:off x="22020" y="2844964"/>
            <a:ext cx="2658550" cy="369332"/>
          </a:xfrm>
          <a:prstGeom prst="rect">
            <a:avLst/>
          </a:prstGeom>
          <a:noFill/>
        </p:spPr>
        <p:txBody>
          <a:bodyPr wrap="square" rtlCol="0">
            <a:spAutoFit/>
          </a:bodyPr>
          <a:lstStyle/>
          <a:p>
            <a:pPr algn="ctr"/>
            <a:r>
              <a:rPr lang="en-GB" dirty="0" err="1" smtClean="0">
                <a:solidFill>
                  <a:prstClr val="black"/>
                </a:solidFill>
              </a:rPr>
              <a:t>Rosalía</a:t>
            </a:r>
            <a:r>
              <a:rPr lang="en-GB" dirty="0" smtClean="0">
                <a:solidFill>
                  <a:prstClr val="black"/>
                </a:solidFill>
              </a:rPr>
              <a:t> de Castro - </a:t>
            </a:r>
            <a:r>
              <a:rPr lang="en-GB" dirty="0" err="1" smtClean="0">
                <a:solidFill>
                  <a:prstClr val="black"/>
                </a:solidFill>
              </a:rPr>
              <a:t>poeta</a:t>
            </a:r>
            <a:endParaRPr lang="en-GB" dirty="0">
              <a:solidFill>
                <a:prstClr val="black"/>
              </a:solidFill>
            </a:endParaRPr>
          </a:p>
        </p:txBody>
      </p:sp>
      <p:sp>
        <p:nvSpPr>
          <p:cNvPr id="6" name="TextBox 5"/>
          <p:cNvSpPr txBox="1"/>
          <p:nvPr/>
        </p:nvSpPr>
        <p:spPr>
          <a:xfrm>
            <a:off x="49646" y="5497200"/>
            <a:ext cx="2436308" cy="523220"/>
          </a:xfrm>
          <a:prstGeom prst="rect">
            <a:avLst/>
          </a:prstGeom>
          <a:noFill/>
        </p:spPr>
        <p:txBody>
          <a:bodyPr wrap="square" rtlCol="0">
            <a:spAutoFit/>
          </a:bodyPr>
          <a:lstStyle/>
          <a:p>
            <a:pPr algn="ctr"/>
            <a:r>
              <a:rPr lang="en-GB" sz="2800" dirty="0" smtClean="0">
                <a:solidFill>
                  <a:prstClr val="white"/>
                </a:solidFill>
              </a:rPr>
              <a:t>1837 - 1885</a:t>
            </a:r>
            <a:endParaRPr lang="en-GB" sz="2800" dirty="0">
              <a:solidFill>
                <a:prstClr val="white"/>
              </a:solidFill>
            </a:endParaRPr>
          </a:p>
        </p:txBody>
      </p:sp>
      <p:pic>
        <p:nvPicPr>
          <p:cNvPr id="7" name="Picture 6"/>
          <p:cNvPicPr>
            <a:picLocks noChangeAspect="1"/>
          </p:cNvPicPr>
          <p:nvPr/>
        </p:nvPicPr>
        <p:blipFill rotWithShape="1">
          <a:blip r:embed="rId3"/>
          <a:srcRect l="40495"/>
          <a:stretch/>
        </p:blipFill>
        <p:spPr>
          <a:xfrm>
            <a:off x="2764099" y="3441456"/>
            <a:ext cx="2809983" cy="2656253"/>
          </a:xfrm>
          <a:prstGeom prst="rect">
            <a:avLst/>
          </a:prstGeom>
        </p:spPr>
      </p:pic>
      <p:sp>
        <p:nvSpPr>
          <p:cNvPr id="8" name="TextBox 7"/>
          <p:cNvSpPr txBox="1"/>
          <p:nvPr/>
        </p:nvSpPr>
        <p:spPr>
          <a:xfrm>
            <a:off x="2584868" y="5552527"/>
            <a:ext cx="1678505" cy="584775"/>
          </a:xfrm>
          <a:prstGeom prst="rect">
            <a:avLst/>
          </a:prstGeom>
          <a:noFill/>
        </p:spPr>
        <p:txBody>
          <a:bodyPr wrap="square" rtlCol="0">
            <a:spAutoFit/>
          </a:bodyPr>
          <a:lstStyle/>
          <a:p>
            <a:pPr algn="ctr"/>
            <a:r>
              <a:rPr lang="en-GB" sz="3200" dirty="0" smtClean="0">
                <a:solidFill>
                  <a:prstClr val="white"/>
                </a:solidFill>
              </a:rPr>
              <a:t>1975 - </a:t>
            </a:r>
            <a:endParaRPr lang="en-GB" sz="3200" dirty="0">
              <a:solidFill>
                <a:prstClr val="white"/>
              </a:solidFill>
            </a:endParaRPr>
          </a:p>
        </p:txBody>
      </p:sp>
      <p:sp>
        <p:nvSpPr>
          <p:cNvPr id="9" name="TextBox 8"/>
          <p:cNvSpPr txBox="1"/>
          <p:nvPr/>
        </p:nvSpPr>
        <p:spPr>
          <a:xfrm>
            <a:off x="2680570" y="2987501"/>
            <a:ext cx="2821996" cy="400110"/>
          </a:xfrm>
          <a:prstGeom prst="rect">
            <a:avLst/>
          </a:prstGeom>
          <a:noFill/>
        </p:spPr>
        <p:txBody>
          <a:bodyPr wrap="square" rtlCol="0">
            <a:spAutoFit/>
          </a:bodyPr>
          <a:lstStyle/>
          <a:p>
            <a:r>
              <a:rPr lang="en-GB" sz="2000" dirty="0" smtClean="0">
                <a:solidFill>
                  <a:prstClr val="black"/>
                </a:solidFill>
              </a:rPr>
              <a:t>Enrique Iglesias - </a:t>
            </a:r>
            <a:r>
              <a:rPr lang="en-GB" sz="2000" dirty="0" err="1" smtClean="0">
                <a:solidFill>
                  <a:prstClr val="black"/>
                </a:solidFill>
              </a:rPr>
              <a:t>cantante</a:t>
            </a:r>
            <a:endParaRPr lang="en-GB" sz="2000" dirty="0">
              <a:solidFill>
                <a:prstClr val="black"/>
              </a:solidFill>
            </a:endParaRPr>
          </a:p>
        </p:txBody>
      </p:sp>
      <p:pic>
        <p:nvPicPr>
          <p:cNvPr id="13" name="Picture 12"/>
          <p:cNvPicPr>
            <a:picLocks noChangeAspect="1"/>
          </p:cNvPicPr>
          <p:nvPr/>
        </p:nvPicPr>
        <p:blipFill>
          <a:blip r:embed="rId4"/>
          <a:stretch>
            <a:fillRect/>
          </a:stretch>
        </p:blipFill>
        <p:spPr>
          <a:xfrm>
            <a:off x="6322004" y="3065545"/>
            <a:ext cx="2395114" cy="3195035"/>
          </a:xfrm>
          <a:prstGeom prst="rect">
            <a:avLst/>
          </a:prstGeom>
        </p:spPr>
      </p:pic>
      <p:sp>
        <p:nvSpPr>
          <p:cNvPr id="14" name="TextBox 13"/>
          <p:cNvSpPr txBox="1"/>
          <p:nvPr/>
        </p:nvSpPr>
        <p:spPr>
          <a:xfrm>
            <a:off x="5954208" y="5737360"/>
            <a:ext cx="1678505" cy="523220"/>
          </a:xfrm>
          <a:prstGeom prst="rect">
            <a:avLst/>
          </a:prstGeom>
          <a:noFill/>
        </p:spPr>
        <p:txBody>
          <a:bodyPr wrap="square" rtlCol="0">
            <a:spAutoFit/>
          </a:bodyPr>
          <a:lstStyle/>
          <a:p>
            <a:pPr algn="ctr"/>
            <a:r>
              <a:rPr lang="en-GB" sz="2800" dirty="0" smtClean="0">
                <a:solidFill>
                  <a:prstClr val="white"/>
                </a:solidFill>
              </a:rPr>
              <a:t>1955-</a:t>
            </a:r>
            <a:endParaRPr lang="en-GB" sz="2800" dirty="0">
              <a:solidFill>
                <a:prstClr val="white"/>
              </a:solidFill>
            </a:endParaRPr>
          </a:p>
        </p:txBody>
      </p:sp>
      <p:sp>
        <p:nvSpPr>
          <p:cNvPr id="15" name="TextBox 14"/>
          <p:cNvSpPr txBox="1"/>
          <p:nvPr/>
        </p:nvSpPr>
        <p:spPr>
          <a:xfrm>
            <a:off x="6108562" y="2419214"/>
            <a:ext cx="2821996" cy="646331"/>
          </a:xfrm>
          <a:prstGeom prst="rect">
            <a:avLst/>
          </a:prstGeom>
          <a:noFill/>
        </p:spPr>
        <p:txBody>
          <a:bodyPr wrap="square" rtlCol="0">
            <a:spAutoFit/>
          </a:bodyPr>
          <a:lstStyle/>
          <a:p>
            <a:r>
              <a:rPr lang="en-GB" dirty="0" smtClean="0">
                <a:solidFill>
                  <a:prstClr val="black"/>
                </a:solidFill>
              </a:rPr>
              <a:t>Mariano </a:t>
            </a:r>
            <a:r>
              <a:rPr lang="en-GB" dirty="0" err="1" smtClean="0">
                <a:solidFill>
                  <a:prstClr val="black"/>
                </a:solidFill>
              </a:rPr>
              <a:t>Rajoy</a:t>
            </a:r>
            <a:r>
              <a:rPr lang="en-GB" dirty="0" smtClean="0">
                <a:solidFill>
                  <a:prstClr val="black"/>
                </a:solidFill>
              </a:rPr>
              <a:t> – </a:t>
            </a:r>
            <a:r>
              <a:rPr lang="en-GB" dirty="0" err="1" smtClean="0">
                <a:solidFill>
                  <a:prstClr val="black"/>
                </a:solidFill>
              </a:rPr>
              <a:t>Presidente</a:t>
            </a:r>
            <a:r>
              <a:rPr lang="en-GB" dirty="0" smtClean="0">
                <a:solidFill>
                  <a:prstClr val="black"/>
                </a:solidFill>
              </a:rPr>
              <a:t> del </a:t>
            </a:r>
            <a:r>
              <a:rPr lang="en-GB" dirty="0" err="1" smtClean="0">
                <a:solidFill>
                  <a:prstClr val="black"/>
                </a:solidFill>
              </a:rPr>
              <a:t>Gobierno</a:t>
            </a:r>
            <a:r>
              <a:rPr lang="en-GB" dirty="0" smtClean="0">
                <a:solidFill>
                  <a:prstClr val="black"/>
                </a:solidFill>
              </a:rPr>
              <a:t> de </a:t>
            </a:r>
            <a:r>
              <a:rPr lang="en-GB" dirty="0" err="1" smtClean="0">
                <a:solidFill>
                  <a:prstClr val="black"/>
                </a:solidFill>
              </a:rPr>
              <a:t>España</a:t>
            </a:r>
            <a:endParaRPr lang="en-GB" dirty="0">
              <a:solidFill>
                <a:prstClr val="black"/>
              </a:solidFill>
            </a:endParaRPr>
          </a:p>
        </p:txBody>
      </p:sp>
      <p:pic>
        <p:nvPicPr>
          <p:cNvPr id="16" name="Picture 15"/>
          <p:cNvPicPr>
            <a:picLocks noChangeAspect="1"/>
          </p:cNvPicPr>
          <p:nvPr/>
        </p:nvPicPr>
        <p:blipFill>
          <a:blip r:embed="rId5">
            <a:clrChange>
              <a:clrFrom>
                <a:srgbClr val="FFFFFF"/>
              </a:clrFrom>
              <a:clrTo>
                <a:srgbClr val="FFFFFF">
                  <a:alpha val="0"/>
                </a:srgbClr>
              </a:clrTo>
            </a:clrChange>
          </a:blip>
          <a:stretch>
            <a:fillRect/>
          </a:stretch>
        </p:blipFill>
        <p:spPr>
          <a:xfrm>
            <a:off x="230810" y="219865"/>
            <a:ext cx="3713130" cy="2652236"/>
          </a:xfrm>
          <a:prstGeom prst="rect">
            <a:avLst/>
          </a:prstGeom>
        </p:spPr>
      </p:pic>
      <p:sp>
        <p:nvSpPr>
          <p:cNvPr id="17" name="TextBox 16"/>
          <p:cNvSpPr txBox="1"/>
          <p:nvPr/>
        </p:nvSpPr>
        <p:spPr>
          <a:xfrm>
            <a:off x="2680570" y="325677"/>
            <a:ext cx="6036547" cy="1200329"/>
          </a:xfrm>
          <a:prstGeom prst="rect">
            <a:avLst/>
          </a:prstGeom>
          <a:noFill/>
        </p:spPr>
        <p:txBody>
          <a:bodyPr wrap="square" rtlCol="0">
            <a:spAutoFit/>
          </a:bodyPr>
          <a:lstStyle/>
          <a:p>
            <a:r>
              <a:rPr lang="en-GB" sz="2400" dirty="0" err="1" smtClean="0">
                <a:solidFill>
                  <a:prstClr val="black"/>
                </a:solidFill>
              </a:rPr>
              <a:t>Vigo</a:t>
            </a:r>
            <a:r>
              <a:rPr lang="en-GB" sz="2400" dirty="0" smtClean="0">
                <a:solidFill>
                  <a:prstClr val="black"/>
                </a:solidFill>
              </a:rPr>
              <a:t> ________ </a:t>
            </a:r>
            <a:r>
              <a:rPr lang="en-GB" sz="2400" dirty="0" err="1" smtClean="0">
                <a:solidFill>
                  <a:prstClr val="black"/>
                </a:solidFill>
              </a:rPr>
              <a:t>en</a:t>
            </a:r>
            <a:r>
              <a:rPr lang="en-GB" sz="2400" dirty="0" smtClean="0">
                <a:solidFill>
                  <a:prstClr val="black"/>
                </a:solidFill>
              </a:rPr>
              <a:t> Galicia, </a:t>
            </a:r>
            <a:r>
              <a:rPr lang="en-GB" sz="2400" dirty="0" err="1" smtClean="0">
                <a:solidFill>
                  <a:prstClr val="black"/>
                </a:solidFill>
              </a:rPr>
              <a:t>una</a:t>
            </a:r>
            <a:r>
              <a:rPr lang="en-GB" sz="2400" dirty="0" smtClean="0">
                <a:solidFill>
                  <a:prstClr val="black"/>
                </a:solidFill>
              </a:rPr>
              <a:t> </a:t>
            </a:r>
            <a:r>
              <a:rPr lang="en-GB" sz="2400" dirty="0" err="1" smtClean="0">
                <a:solidFill>
                  <a:prstClr val="black"/>
                </a:solidFill>
              </a:rPr>
              <a:t>región</a:t>
            </a:r>
            <a:r>
              <a:rPr lang="en-GB" sz="2400" dirty="0" smtClean="0">
                <a:solidFill>
                  <a:prstClr val="black"/>
                </a:solidFill>
              </a:rPr>
              <a:t> de </a:t>
            </a:r>
            <a:r>
              <a:rPr lang="en-GB" sz="2400" dirty="0" err="1" smtClean="0">
                <a:solidFill>
                  <a:prstClr val="black"/>
                </a:solidFill>
              </a:rPr>
              <a:t>España</a:t>
            </a:r>
            <a:r>
              <a:rPr lang="en-GB" sz="2400" dirty="0" smtClean="0">
                <a:solidFill>
                  <a:prstClr val="black"/>
                </a:solidFill>
              </a:rPr>
              <a:t>.</a:t>
            </a:r>
            <a:br>
              <a:rPr lang="en-GB" sz="2400" dirty="0" smtClean="0">
                <a:solidFill>
                  <a:prstClr val="black"/>
                </a:solidFill>
              </a:rPr>
            </a:br>
            <a:r>
              <a:rPr lang="en-GB" sz="2400" dirty="0" err="1" smtClean="0">
                <a:solidFill>
                  <a:prstClr val="black"/>
                </a:solidFill>
              </a:rPr>
              <a:t>Estas</a:t>
            </a:r>
            <a:r>
              <a:rPr lang="en-GB" sz="2400" dirty="0">
                <a:solidFill>
                  <a:prstClr val="black"/>
                </a:solidFill>
              </a:rPr>
              <a:t> </a:t>
            </a:r>
            <a:r>
              <a:rPr lang="en-GB" sz="2400" dirty="0" smtClean="0">
                <a:solidFill>
                  <a:prstClr val="black"/>
                </a:solidFill>
              </a:rPr>
              <a:t>personas </a:t>
            </a:r>
            <a:r>
              <a:rPr lang="en-GB" sz="2400" dirty="0" err="1" smtClean="0">
                <a:solidFill>
                  <a:prstClr val="black"/>
                </a:solidFill>
              </a:rPr>
              <a:t>famosas</a:t>
            </a:r>
            <a:r>
              <a:rPr lang="en-GB" sz="2400" dirty="0" smtClean="0">
                <a:solidFill>
                  <a:prstClr val="black"/>
                </a:solidFill>
              </a:rPr>
              <a:t> _________ de Galicia.</a:t>
            </a:r>
            <a:endParaRPr lang="en-GB" sz="2400" dirty="0">
              <a:solidFill>
                <a:prstClr val="black"/>
              </a:solidFill>
            </a:endParaRPr>
          </a:p>
        </p:txBody>
      </p:sp>
      <p:sp>
        <p:nvSpPr>
          <p:cNvPr id="18" name="TextBox 17"/>
          <p:cNvSpPr txBox="1"/>
          <p:nvPr/>
        </p:nvSpPr>
        <p:spPr>
          <a:xfrm>
            <a:off x="5787023" y="925841"/>
            <a:ext cx="1390389" cy="584775"/>
          </a:xfrm>
          <a:prstGeom prst="rect">
            <a:avLst/>
          </a:prstGeom>
          <a:noFill/>
        </p:spPr>
        <p:txBody>
          <a:bodyPr wrap="square" rtlCol="0">
            <a:spAutoFit/>
          </a:bodyPr>
          <a:lstStyle/>
          <a:p>
            <a:pPr algn="ctr"/>
            <a:r>
              <a:rPr lang="en-GB" sz="3200" b="1" dirty="0" smtClean="0">
                <a:solidFill>
                  <a:srgbClr val="7030A0"/>
                </a:solidFill>
              </a:rPr>
              <a:t>son</a:t>
            </a:r>
            <a:endParaRPr lang="en-GB" sz="3200" b="1" dirty="0">
              <a:solidFill>
                <a:srgbClr val="7030A0"/>
              </a:solidFill>
            </a:endParaRPr>
          </a:p>
        </p:txBody>
      </p:sp>
      <p:sp>
        <p:nvSpPr>
          <p:cNvPr id="19" name="TextBox 18"/>
          <p:cNvSpPr txBox="1"/>
          <p:nvPr/>
        </p:nvSpPr>
        <p:spPr>
          <a:xfrm>
            <a:off x="3568179" y="218780"/>
            <a:ext cx="1390389" cy="584775"/>
          </a:xfrm>
          <a:prstGeom prst="rect">
            <a:avLst/>
          </a:prstGeom>
          <a:noFill/>
        </p:spPr>
        <p:txBody>
          <a:bodyPr wrap="square" rtlCol="0">
            <a:spAutoFit/>
          </a:bodyPr>
          <a:lstStyle/>
          <a:p>
            <a:r>
              <a:rPr lang="en-GB" sz="3200" b="1" dirty="0" err="1" smtClean="0">
                <a:solidFill>
                  <a:srgbClr val="7030A0"/>
                </a:solidFill>
              </a:rPr>
              <a:t>está</a:t>
            </a:r>
            <a:endParaRPr lang="en-GB" sz="3200" b="1" dirty="0">
              <a:solidFill>
                <a:srgbClr val="7030A0"/>
              </a:solidFill>
            </a:endParaRPr>
          </a:p>
        </p:txBody>
      </p:sp>
      <p:sp>
        <p:nvSpPr>
          <p:cNvPr id="20" name="TextBox 19"/>
          <p:cNvSpPr txBox="1"/>
          <p:nvPr/>
        </p:nvSpPr>
        <p:spPr>
          <a:xfrm>
            <a:off x="22020" y="6245588"/>
            <a:ext cx="10572425" cy="461665"/>
          </a:xfrm>
          <a:prstGeom prst="rect">
            <a:avLst/>
          </a:prstGeom>
          <a:noFill/>
        </p:spPr>
        <p:txBody>
          <a:bodyPr wrap="square" rtlCol="0">
            <a:spAutoFit/>
          </a:bodyPr>
          <a:lstStyle/>
          <a:p>
            <a:r>
              <a:rPr lang="en-GB" sz="2400" dirty="0" err="1" smtClean="0">
                <a:solidFill>
                  <a:prstClr val="black"/>
                </a:solidFill>
              </a:rPr>
              <a:t>Rosalía</a:t>
            </a:r>
            <a:r>
              <a:rPr lang="en-GB" sz="2400" dirty="0" smtClean="0">
                <a:solidFill>
                  <a:prstClr val="black"/>
                </a:solidFill>
              </a:rPr>
              <a:t> / Enrique / Mariano _______ el </a:t>
            </a:r>
            <a:r>
              <a:rPr lang="en-GB" sz="2400" dirty="0" err="1" smtClean="0">
                <a:solidFill>
                  <a:prstClr val="black"/>
                </a:solidFill>
              </a:rPr>
              <a:t>pelo</a:t>
            </a:r>
            <a:r>
              <a:rPr lang="en-GB" sz="2400" dirty="0" smtClean="0">
                <a:solidFill>
                  <a:prstClr val="black"/>
                </a:solidFill>
              </a:rPr>
              <a:t> … y </a:t>
            </a:r>
            <a:r>
              <a:rPr lang="en-GB" sz="2400" dirty="0" err="1" smtClean="0">
                <a:solidFill>
                  <a:prstClr val="black"/>
                </a:solidFill>
              </a:rPr>
              <a:t>los</a:t>
            </a:r>
            <a:r>
              <a:rPr lang="en-GB" sz="2400" dirty="0" smtClean="0">
                <a:solidFill>
                  <a:prstClr val="black"/>
                </a:solidFill>
              </a:rPr>
              <a:t> </a:t>
            </a:r>
            <a:r>
              <a:rPr lang="en-GB" sz="2400" dirty="0" err="1" smtClean="0">
                <a:solidFill>
                  <a:prstClr val="black"/>
                </a:solidFill>
              </a:rPr>
              <a:t>ojos</a:t>
            </a:r>
            <a:r>
              <a:rPr lang="en-GB" sz="2400" dirty="0" smtClean="0">
                <a:solidFill>
                  <a:prstClr val="black"/>
                </a:solidFill>
              </a:rPr>
              <a:t> …</a:t>
            </a:r>
            <a:endParaRPr lang="en-GB" sz="2400" dirty="0">
              <a:solidFill>
                <a:prstClr val="black"/>
              </a:solidFill>
            </a:endParaRPr>
          </a:p>
        </p:txBody>
      </p:sp>
      <p:sp>
        <p:nvSpPr>
          <p:cNvPr id="21" name="TextBox 20"/>
          <p:cNvSpPr txBox="1"/>
          <p:nvPr/>
        </p:nvSpPr>
        <p:spPr>
          <a:xfrm>
            <a:off x="3424120" y="6122478"/>
            <a:ext cx="1390389" cy="584775"/>
          </a:xfrm>
          <a:prstGeom prst="rect">
            <a:avLst/>
          </a:prstGeom>
          <a:noFill/>
        </p:spPr>
        <p:txBody>
          <a:bodyPr wrap="square" rtlCol="0">
            <a:spAutoFit/>
          </a:bodyPr>
          <a:lstStyle/>
          <a:p>
            <a:pPr algn="ctr"/>
            <a:r>
              <a:rPr lang="en-GB" sz="3200" b="1" dirty="0" err="1" smtClean="0">
                <a:solidFill>
                  <a:srgbClr val="7030A0"/>
                </a:solidFill>
              </a:rPr>
              <a:t>tiene</a:t>
            </a:r>
            <a:endParaRPr lang="en-GB" sz="3200" b="1" dirty="0">
              <a:solidFill>
                <a:srgbClr val="7030A0"/>
              </a:solidFill>
            </a:endParaRPr>
          </a:p>
        </p:txBody>
      </p:sp>
    </p:spTree>
    <p:extLst>
      <p:ext uri="{BB962C8B-B14F-4D97-AF65-F5344CB8AC3E}">
        <p14:creationId xmlns:p14="http://schemas.microsoft.com/office/powerpoint/2010/main" val="2522336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smtClean="0">
                <a:latin typeface="Tw Cen MT" panose="020B0602020104020603" pitchFamily="34" charset="0"/>
              </a:rPr>
              <a:t>La </a:t>
            </a:r>
            <a:r>
              <a:rPr lang="en-GB" sz="4000" dirty="0" err="1" smtClean="0">
                <a:latin typeface="Tw Cen MT" panose="020B0602020104020603" pitchFamily="34" charset="0"/>
              </a:rPr>
              <a:t>búsqueda</a:t>
            </a:r>
            <a:r>
              <a:rPr lang="en-GB" sz="4000" dirty="0" smtClean="0">
                <a:latin typeface="Tw Cen MT" panose="020B0602020104020603" pitchFamily="34" charset="0"/>
              </a:rPr>
              <a:t> de </a:t>
            </a:r>
            <a:r>
              <a:rPr lang="en-GB" sz="4000" dirty="0" err="1" smtClean="0">
                <a:latin typeface="Tw Cen MT" panose="020B0602020104020603" pitchFamily="34" charset="0"/>
              </a:rPr>
              <a:t>los</a:t>
            </a:r>
            <a:r>
              <a:rPr lang="en-GB" sz="4000" dirty="0" smtClean="0">
                <a:latin typeface="Tw Cen MT" panose="020B0602020104020603" pitchFamily="34" charset="0"/>
              </a:rPr>
              <a:t> </a:t>
            </a:r>
            <a:r>
              <a:rPr lang="en-GB" sz="4000" dirty="0" err="1" smtClean="0">
                <a:latin typeface="Tw Cen MT" panose="020B0602020104020603" pitchFamily="34" charset="0"/>
              </a:rPr>
              <a:t>huevos</a:t>
            </a:r>
            <a:r>
              <a:rPr lang="en-GB" sz="4000" dirty="0" smtClean="0">
                <a:latin typeface="Tw Cen MT" panose="020B0602020104020603" pitchFamily="34" charset="0"/>
              </a:rPr>
              <a:t> de Pascua</a:t>
            </a:r>
            <a:endParaRPr lang="en-GB" sz="4000" dirty="0">
              <a:latin typeface="Tw Cen MT" panose="020B0602020104020603" pitchFamily="34" charset="0"/>
            </a:endParaRPr>
          </a:p>
        </p:txBody>
      </p:sp>
      <p:sp>
        <p:nvSpPr>
          <p:cNvPr id="3" name="Content Placeholder 2"/>
          <p:cNvSpPr>
            <a:spLocks noGrp="1"/>
          </p:cNvSpPr>
          <p:nvPr>
            <p:ph idx="1"/>
          </p:nvPr>
        </p:nvSpPr>
        <p:spPr>
          <a:xfrm>
            <a:off x="628650" y="1425146"/>
            <a:ext cx="7886700" cy="5058032"/>
          </a:xfrm>
        </p:spPr>
        <p:txBody>
          <a:bodyPr>
            <a:normAutofit lnSpcReduction="10000"/>
          </a:bodyPr>
          <a:lstStyle/>
          <a:p>
            <a:r>
              <a:rPr lang="en-GB" dirty="0" smtClean="0">
                <a:latin typeface="Tw Cen MT" panose="020B0602020104020603" pitchFamily="34" charset="0"/>
              </a:rPr>
              <a:t>An </a:t>
            </a:r>
            <a:r>
              <a:rPr lang="en-GB" dirty="0">
                <a:latin typeface="Tw Cen MT" panose="020B0602020104020603" pitchFamily="34" charset="0"/>
              </a:rPr>
              <a:t>E</a:t>
            </a:r>
            <a:r>
              <a:rPr lang="en-GB" dirty="0" smtClean="0">
                <a:latin typeface="Tw Cen MT" panose="020B0602020104020603" pitchFamily="34" charset="0"/>
              </a:rPr>
              <a:t>aster egg is great.</a:t>
            </a:r>
          </a:p>
          <a:p>
            <a:r>
              <a:rPr lang="en-GB" dirty="0" smtClean="0">
                <a:latin typeface="Tw Cen MT" panose="020B0602020104020603" pitchFamily="34" charset="0"/>
              </a:rPr>
              <a:t>Easter eggs are pretty.</a:t>
            </a:r>
          </a:p>
          <a:p>
            <a:r>
              <a:rPr lang="en-GB" dirty="0" smtClean="0">
                <a:latin typeface="Tw Cen MT" panose="020B0602020104020603" pitchFamily="34" charset="0"/>
              </a:rPr>
              <a:t>I have an Easter egg.</a:t>
            </a:r>
          </a:p>
          <a:p>
            <a:r>
              <a:rPr lang="en-GB" dirty="0" smtClean="0">
                <a:latin typeface="Tw Cen MT" panose="020B0602020104020603" pitchFamily="34" charset="0"/>
              </a:rPr>
              <a:t>The Easter egg is delicious.</a:t>
            </a:r>
          </a:p>
          <a:p>
            <a:r>
              <a:rPr lang="en-GB" dirty="0" smtClean="0">
                <a:latin typeface="Tw Cen MT" panose="020B0602020104020603" pitchFamily="34" charset="0"/>
              </a:rPr>
              <a:t>My Easter egg is totally awesome.</a:t>
            </a:r>
          </a:p>
          <a:p>
            <a:r>
              <a:rPr lang="en-GB" dirty="0" smtClean="0">
                <a:latin typeface="Tw Cen MT" panose="020B0602020104020603" pitchFamily="34" charset="0"/>
              </a:rPr>
              <a:t>But I like your Easter egg because it’s big.</a:t>
            </a:r>
          </a:p>
          <a:p>
            <a:r>
              <a:rPr lang="en-GB" dirty="0" smtClean="0">
                <a:latin typeface="Tw Cen MT" panose="020B0602020104020603" pitchFamily="34" charset="0"/>
              </a:rPr>
              <a:t>My brother has two Easter eggs.</a:t>
            </a:r>
          </a:p>
          <a:p>
            <a:r>
              <a:rPr lang="en-GB" dirty="0" smtClean="0">
                <a:latin typeface="Tw Cen MT" panose="020B0602020104020603" pitchFamily="34" charset="0"/>
              </a:rPr>
              <a:t>However, my sister doesn’t have an Easter egg.</a:t>
            </a:r>
          </a:p>
          <a:p>
            <a:r>
              <a:rPr lang="en-GB" dirty="0" smtClean="0">
                <a:latin typeface="Tw Cen MT" panose="020B0602020104020603" pitchFamily="34" charset="0"/>
              </a:rPr>
              <a:t>Where is it? Do you have an Easter egg, please?</a:t>
            </a:r>
          </a:p>
          <a:p>
            <a:r>
              <a:rPr lang="en-GB" dirty="0" smtClean="0">
                <a:latin typeface="Tw Cen MT" panose="020B0602020104020603" pitchFamily="34" charset="0"/>
              </a:rPr>
              <a:t>There are lots of Easter eggs in the classroom!</a:t>
            </a:r>
            <a:endParaRPr lang="en-GB" dirty="0">
              <a:latin typeface="Tw Cen MT" panose="020B0602020104020603" pitchFamily="34" charset="0"/>
            </a:endParaRPr>
          </a:p>
        </p:txBody>
      </p:sp>
      <p:pic>
        <p:nvPicPr>
          <p:cNvPr id="4" name="Picture 2" descr="Image result for huevo de pascua"/>
          <p:cNvPicPr>
            <a:picLocks noChangeAspect="1" noChangeArrowheads="1"/>
          </p:cNvPicPr>
          <p:nvPr/>
        </p:nvPicPr>
        <p:blipFill>
          <a:blip r:embed="rId2">
            <a:clrChange>
              <a:clrFrom>
                <a:srgbClr val="FEFFFF"/>
              </a:clrFrom>
              <a:clrTo>
                <a:srgbClr val="FEFFFF">
                  <a:alpha val="0"/>
                </a:srgbClr>
              </a:clrTo>
            </a:clrChange>
            <a:extLst>
              <a:ext uri="{28A0092B-C50C-407E-A947-70E740481C1C}">
                <a14:useLocalDpi xmlns:a14="http://schemas.microsoft.com/office/drawing/2010/main" val="0"/>
              </a:ext>
            </a:extLst>
          </a:blip>
          <a:srcRect/>
          <a:stretch>
            <a:fillRect/>
          </a:stretch>
        </p:blipFill>
        <p:spPr bwMode="auto">
          <a:xfrm>
            <a:off x="5775926" y="1378709"/>
            <a:ext cx="2739424" cy="201961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775926" y="6488668"/>
            <a:ext cx="4258962" cy="369332"/>
          </a:xfrm>
          <a:prstGeom prst="rect">
            <a:avLst/>
          </a:prstGeom>
          <a:noFill/>
        </p:spPr>
        <p:txBody>
          <a:bodyPr wrap="square" rtlCol="0">
            <a:spAutoFit/>
          </a:bodyPr>
          <a:lstStyle/>
          <a:p>
            <a:r>
              <a:rPr lang="en-GB" dirty="0" smtClean="0">
                <a:solidFill>
                  <a:prstClr val="black"/>
                </a:solidFill>
              </a:rPr>
              <a:t>adapted from Greg Horton idea</a:t>
            </a:r>
            <a:endParaRPr lang="en-GB" dirty="0">
              <a:solidFill>
                <a:prstClr val="black"/>
              </a:solidFill>
            </a:endParaRPr>
          </a:p>
        </p:txBody>
      </p:sp>
    </p:spTree>
    <p:extLst>
      <p:ext uri="{BB962C8B-B14F-4D97-AF65-F5344CB8AC3E}">
        <p14:creationId xmlns:p14="http://schemas.microsoft.com/office/powerpoint/2010/main" val="1592103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r="11200"/>
          <a:stretch>
            <a:fillRect/>
          </a:stretch>
        </p:blipFill>
        <p:spPr bwMode="auto">
          <a:xfrm>
            <a:off x="541421" y="559468"/>
            <a:ext cx="3826042" cy="2869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rcRect l="5933" r="9499" b="4477"/>
          <a:stretch>
            <a:fillRect/>
          </a:stretch>
        </p:blipFill>
        <p:spPr bwMode="auto">
          <a:xfrm>
            <a:off x="4367463" y="559468"/>
            <a:ext cx="3826042" cy="2869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67463" y="3429000"/>
            <a:ext cx="3826042" cy="2869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
          <p:cNvPicPr>
            <a:picLocks noChangeAspect="1" noChangeArrowheads="1"/>
          </p:cNvPicPr>
          <p:nvPr/>
        </p:nvPicPr>
        <p:blipFill>
          <a:blip r:embed="rId6">
            <a:extLst>
              <a:ext uri="{28A0092B-C50C-407E-A947-70E740481C1C}">
                <a14:useLocalDpi xmlns:a14="http://schemas.microsoft.com/office/drawing/2010/main" val="0"/>
              </a:ext>
            </a:extLst>
          </a:blip>
          <a:srcRect l="11189"/>
          <a:stretch>
            <a:fillRect/>
          </a:stretch>
        </p:blipFill>
        <p:spPr bwMode="auto">
          <a:xfrm>
            <a:off x="541421" y="3429000"/>
            <a:ext cx="3826042" cy="2869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0318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 calcmode="lin" valueType="num">
                                      <p:cBhvr>
                                        <p:cTn id="9" dur="500" fill="hold"/>
                                        <p:tgtEl>
                                          <p:spTgt spid="11"/>
                                        </p:tgtEl>
                                        <p:attrNameLst>
                                          <p:attrName>style.rotation</p:attrName>
                                        </p:attrNameLst>
                                      </p:cBhvr>
                                      <p:tavLst>
                                        <p:tav tm="0">
                                          <p:val>
                                            <p:fltVal val="360"/>
                                          </p:val>
                                        </p:tav>
                                        <p:tav tm="100000">
                                          <p:val>
                                            <p:fltVal val="0"/>
                                          </p:val>
                                        </p:tav>
                                      </p:tavLst>
                                    </p:anim>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 calcmode="lin" valueType="num">
                                      <p:cBhvr>
                                        <p:cTn id="17" dur="500" fill="hold"/>
                                        <p:tgtEl>
                                          <p:spTgt spid="12"/>
                                        </p:tgtEl>
                                        <p:attrNameLst>
                                          <p:attrName>style.rotation</p:attrName>
                                        </p:attrNameLst>
                                      </p:cBhvr>
                                      <p:tavLst>
                                        <p:tav tm="0">
                                          <p:val>
                                            <p:fltVal val="360"/>
                                          </p:val>
                                        </p:tav>
                                        <p:tav tm="100000">
                                          <p:val>
                                            <p:fltVal val="0"/>
                                          </p:val>
                                        </p:tav>
                                      </p:tavLst>
                                    </p:anim>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49" presetClass="entr" presetSubtype="0" decel="10000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 calcmode="lin" valueType="num">
                                      <p:cBhvr>
                                        <p:cTn id="25" dur="500" fill="hold"/>
                                        <p:tgtEl>
                                          <p:spTgt spid="14"/>
                                        </p:tgtEl>
                                        <p:attrNameLst>
                                          <p:attrName>style.rotation</p:attrName>
                                        </p:attrNameLst>
                                      </p:cBhvr>
                                      <p:tavLst>
                                        <p:tav tm="0">
                                          <p:val>
                                            <p:fltVal val="360"/>
                                          </p:val>
                                        </p:tav>
                                        <p:tav tm="100000">
                                          <p:val>
                                            <p:fltVal val="0"/>
                                          </p:val>
                                        </p:tav>
                                      </p:tavLst>
                                    </p:anim>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49" presetClass="entr" presetSubtype="0" decel="10000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fltVal val="0"/>
                                          </p:val>
                                        </p:tav>
                                        <p:tav tm="100000">
                                          <p:val>
                                            <p:strVal val="#ppt_h"/>
                                          </p:val>
                                        </p:tav>
                                      </p:tavLst>
                                    </p:anim>
                                    <p:anim calcmode="lin" valueType="num">
                                      <p:cBhvr>
                                        <p:cTn id="33" dur="500" fill="hold"/>
                                        <p:tgtEl>
                                          <p:spTgt spid="13"/>
                                        </p:tgtEl>
                                        <p:attrNameLst>
                                          <p:attrName>style.rotation</p:attrName>
                                        </p:attrNameLst>
                                      </p:cBhvr>
                                      <p:tavLst>
                                        <p:tav tm="0">
                                          <p:val>
                                            <p:fltVal val="360"/>
                                          </p:val>
                                        </p:tav>
                                        <p:tav tm="100000">
                                          <p:val>
                                            <p:fltVal val="0"/>
                                          </p:val>
                                        </p:tav>
                                      </p:tavLst>
                                    </p:anim>
                                    <p:animEffect transition="in" filter="fade">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6"/>
          <p:cNvSpPr txBox="1">
            <a:spLocks noChangeArrowheads="1"/>
          </p:cNvSpPr>
          <p:nvPr/>
        </p:nvSpPr>
        <p:spPr bwMode="auto">
          <a:xfrm>
            <a:off x="8191500" y="5618163"/>
            <a:ext cx="1000125" cy="830262"/>
          </a:xfrm>
          <a:prstGeom prst="rect">
            <a:avLst/>
          </a:prstGeom>
          <a:noFill/>
          <a:ln w="9525">
            <a:noFill/>
            <a:miter lim="800000"/>
            <a:headEnd/>
            <a:tailEnd/>
          </a:ln>
        </p:spPr>
        <p:txBody>
          <a:bodyPr>
            <a:spAutoFit/>
          </a:bodyPr>
          <a:lstStyle/>
          <a:p>
            <a:pPr algn="ctr"/>
            <a:r>
              <a:rPr lang="en-GB" sz="4800" b="1">
                <a:solidFill>
                  <a:schemeClr val="bg1"/>
                </a:solidFill>
              </a:rPr>
              <a:t>B</a:t>
            </a:r>
            <a:endParaRPr lang="en-US" sz="4800" b="1">
              <a:solidFill>
                <a:schemeClr val="bg1"/>
              </a:solidFill>
            </a:endParaRPr>
          </a:p>
        </p:txBody>
      </p:sp>
      <p:pic>
        <p:nvPicPr>
          <p:cNvPr id="12" name="Picture 2" descr="C:\Users\louimorr\Downloads\s422561_aw_003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981" y="715028"/>
            <a:ext cx="3951809" cy="5543323"/>
          </a:xfrm>
          <a:prstGeom prst="rect">
            <a:avLst/>
          </a:prstGeom>
        </p:spPr>
        <p:style>
          <a:lnRef idx="2">
            <a:schemeClr val="dk1"/>
          </a:lnRef>
          <a:fillRef idx="1">
            <a:schemeClr val="lt1"/>
          </a:fillRef>
          <a:effectRef idx="0">
            <a:schemeClr val="dk1"/>
          </a:effectRef>
          <a:fontRef idx="minor">
            <a:schemeClr val="dk1"/>
          </a:fontRef>
        </p:style>
      </p:pic>
      <p:pic>
        <p:nvPicPr>
          <p:cNvPr id="13" name="Picture 3" descr="C:\Users\louimorr\Downloads\s422561_aw_004 (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2772" y="733290"/>
            <a:ext cx="3938790" cy="5525061"/>
          </a:xfrm>
          <a:prstGeom prst="rect">
            <a:avLst/>
          </a:prstGeom>
        </p:spPr>
        <p:style>
          <a:lnRef idx="2">
            <a:schemeClr val="dk1"/>
          </a:lnRef>
          <a:fillRef idx="1">
            <a:schemeClr val="lt1"/>
          </a:fillRef>
          <a:effectRef idx="0">
            <a:schemeClr val="dk1"/>
          </a:effectRef>
          <a:fontRef idx="minor">
            <a:schemeClr val="dk1"/>
          </a:fontRef>
        </p:style>
      </p:pic>
      <p:sp>
        <p:nvSpPr>
          <p:cNvPr id="14" name="Rectangle 7"/>
          <p:cNvSpPr>
            <a:spLocks noChangeArrowheads="1"/>
          </p:cNvSpPr>
          <p:nvPr/>
        </p:nvSpPr>
        <p:spPr bwMode="auto">
          <a:xfrm>
            <a:off x="2500023" y="2895655"/>
            <a:ext cx="4715597" cy="1200329"/>
          </a:xfrm>
          <a:prstGeom prst="rect">
            <a:avLst/>
          </a:prstGeom>
          <a:solidFill>
            <a:schemeClr val="bg1"/>
          </a:solidFill>
          <a:ln w="9525">
            <a:noFill/>
            <a:miter lim="800000"/>
            <a:headEnd/>
            <a:tailEnd/>
          </a:ln>
        </p:spPr>
        <p:txBody>
          <a:bodyPr wrap="square">
            <a:spAutoFit/>
          </a:bodyPr>
          <a:lstStyle/>
          <a:p>
            <a:r>
              <a:rPr lang="en-GB" sz="2400" b="1" dirty="0" smtClean="0">
                <a:solidFill>
                  <a:srgbClr val="0FA9AD"/>
                </a:solidFill>
                <a:latin typeface="Arial" panose="020B0604020202020204" pitchFamily="34" charset="0"/>
              </a:rPr>
              <a:t>1</a:t>
            </a:r>
            <a:r>
              <a:rPr lang="en-GB" sz="2400" b="1" dirty="0">
                <a:solidFill>
                  <a:srgbClr val="0FA9AD"/>
                </a:solidFill>
                <a:latin typeface="Arial" panose="020B0604020202020204" pitchFamily="34" charset="0"/>
              </a:rPr>
              <a:t>) </a:t>
            </a:r>
            <a:r>
              <a:rPr lang="en-GB" sz="2400" b="1" dirty="0" err="1">
                <a:solidFill>
                  <a:srgbClr val="0FA9AD"/>
                </a:solidFill>
                <a:latin typeface="Arial" panose="020B0604020202020204" pitchFamily="34" charset="0"/>
              </a:rPr>
              <a:t>Menciona</a:t>
            </a:r>
            <a:r>
              <a:rPr lang="en-GB" sz="2400" b="1" dirty="0">
                <a:solidFill>
                  <a:srgbClr val="0FA9AD"/>
                </a:solidFill>
                <a:latin typeface="Arial" panose="020B0604020202020204" pitchFamily="34" charset="0"/>
              </a:rPr>
              <a:t> dos </a:t>
            </a:r>
            <a:r>
              <a:rPr lang="en-GB" sz="2400" b="1" dirty="0" err="1">
                <a:solidFill>
                  <a:srgbClr val="0FA9AD"/>
                </a:solidFill>
                <a:latin typeface="Arial" panose="020B0604020202020204" pitchFamily="34" charset="0"/>
              </a:rPr>
              <a:t>diferencias</a:t>
            </a:r>
            <a:r>
              <a:rPr lang="en-GB" sz="2400" b="1" dirty="0">
                <a:solidFill>
                  <a:srgbClr val="0FA9AD"/>
                </a:solidFill>
                <a:latin typeface="Arial" panose="020B0604020202020204" pitchFamily="34" charset="0"/>
              </a:rPr>
              <a:t>.</a:t>
            </a:r>
            <a:br>
              <a:rPr lang="en-GB" sz="2400" b="1" dirty="0">
                <a:solidFill>
                  <a:srgbClr val="0FA9AD"/>
                </a:solidFill>
                <a:latin typeface="Arial" panose="020B0604020202020204" pitchFamily="34" charset="0"/>
              </a:rPr>
            </a:br>
            <a:r>
              <a:rPr lang="en-GB" sz="2400" b="1" dirty="0">
                <a:solidFill>
                  <a:srgbClr val="0FA9AD"/>
                </a:solidFill>
                <a:latin typeface="Arial" panose="020B0604020202020204" pitchFamily="34" charset="0"/>
              </a:rPr>
              <a:t>2) </a:t>
            </a:r>
            <a:r>
              <a:rPr lang="en-GB" sz="2400" b="1" dirty="0" err="1">
                <a:solidFill>
                  <a:srgbClr val="0FA9AD"/>
                </a:solidFill>
                <a:latin typeface="Arial" panose="020B0604020202020204" pitchFamily="34" charset="0"/>
              </a:rPr>
              <a:t>Responde</a:t>
            </a:r>
            <a:r>
              <a:rPr lang="en-GB" sz="2400" b="1" dirty="0">
                <a:solidFill>
                  <a:srgbClr val="0FA9AD"/>
                </a:solidFill>
                <a:latin typeface="Arial" panose="020B0604020202020204" pitchFamily="34" charset="0"/>
              </a:rPr>
              <a:t> a dos </a:t>
            </a:r>
            <a:r>
              <a:rPr lang="en-GB" sz="2400" b="1" dirty="0" err="1">
                <a:solidFill>
                  <a:srgbClr val="0FA9AD"/>
                </a:solidFill>
                <a:latin typeface="Arial" panose="020B0604020202020204" pitchFamily="34" charset="0"/>
              </a:rPr>
              <a:t>preguntas</a:t>
            </a:r>
            <a:r>
              <a:rPr lang="en-GB" sz="2400" b="1" dirty="0">
                <a:solidFill>
                  <a:srgbClr val="0FA9AD"/>
                </a:solidFill>
                <a:latin typeface="Arial" panose="020B0604020202020204" pitchFamily="34" charset="0"/>
              </a:rPr>
              <a:t>.</a:t>
            </a:r>
            <a:br>
              <a:rPr lang="en-GB" sz="2400" b="1" dirty="0">
                <a:solidFill>
                  <a:srgbClr val="0FA9AD"/>
                </a:solidFill>
                <a:latin typeface="Arial" panose="020B0604020202020204" pitchFamily="34" charset="0"/>
              </a:rPr>
            </a:br>
            <a:r>
              <a:rPr lang="en-GB" sz="2400" b="1" dirty="0">
                <a:solidFill>
                  <a:srgbClr val="0FA9AD"/>
                </a:solidFill>
                <a:latin typeface="Arial" panose="020B0604020202020204" pitchFamily="34" charset="0"/>
              </a:rPr>
              <a:t>3) </a:t>
            </a:r>
            <a:r>
              <a:rPr lang="en-GB" sz="2400" b="1" dirty="0" err="1">
                <a:solidFill>
                  <a:srgbClr val="0FA9AD"/>
                </a:solidFill>
                <a:latin typeface="Arial" panose="020B0604020202020204" pitchFamily="34" charset="0"/>
              </a:rPr>
              <a:t>Haz</a:t>
            </a:r>
            <a:r>
              <a:rPr lang="en-GB" sz="2400" b="1" dirty="0">
                <a:solidFill>
                  <a:srgbClr val="0FA9AD"/>
                </a:solidFill>
                <a:latin typeface="Arial" panose="020B0604020202020204" pitchFamily="34" charset="0"/>
              </a:rPr>
              <a:t> dos </a:t>
            </a:r>
            <a:r>
              <a:rPr lang="en-GB" sz="2400" b="1" dirty="0" err="1">
                <a:solidFill>
                  <a:srgbClr val="0FA9AD"/>
                </a:solidFill>
                <a:latin typeface="Arial" panose="020B0604020202020204" pitchFamily="34" charset="0"/>
              </a:rPr>
              <a:t>preguntas</a:t>
            </a:r>
            <a:r>
              <a:rPr lang="en-GB" sz="2400" b="1" dirty="0">
                <a:solidFill>
                  <a:srgbClr val="0FA9AD"/>
                </a:solidFill>
                <a:latin typeface="Arial" panose="020B0604020202020204" pitchFamily="34" charset="0"/>
              </a:rPr>
              <a:t>.</a:t>
            </a:r>
            <a:endParaRPr lang="en-US" sz="2400" b="1" dirty="0">
              <a:solidFill>
                <a:srgbClr val="0FA9AD"/>
              </a:solidFill>
              <a:latin typeface="Arial" panose="020B0604020202020204" pitchFamily="34" charset="0"/>
            </a:endParaRPr>
          </a:p>
        </p:txBody>
      </p:sp>
    </p:spTree>
    <p:extLst>
      <p:ext uri="{BB962C8B-B14F-4D97-AF65-F5344CB8AC3E}">
        <p14:creationId xmlns:p14="http://schemas.microsoft.com/office/powerpoint/2010/main" val="697315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The big ‘five’ strategies: </a:t>
            </a:r>
            <a:r>
              <a:rPr lang="en-GB" dirty="0" smtClean="0">
                <a:latin typeface="Tw Cen MT" panose="020B0602020104020603" pitchFamily="34" charset="0"/>
              </a:rPr>
              <a:t>from </a:t>
            </a:r>
            <a:r>
              <a:rPr lang="en-GB" dirty="0">
                <a:latin typeface="Tw Cen MT" panose="020B0602020104020603" pitchFamily="34" charset="0"/>
              </a:rPr>
              <a:t>rehearsal to </a:t>
            </a:r>
            <a:r>
              <a:rPr lang="en-GB" dirty="0" smtClean="0">
                <a:latin typeface="Tw Cen MT" panose="020B0602020104020603" pitchFamily="34" charset="0"/>
              </a:rPr>
              <a:t>spontaneity</a:t>
            </a:r>
            <a:endParaRPr lang="en-GB" dirty="0"/>
          </a:p>
        </p:txBody>
      </p:sp>
      <p:sp>
        <p:nvSpPr>
          <p:cNvPr id="3" name="Content Placeholder 2"/>
          <p:cNvSpPr>
            <a:spLocks noGrp="1"/>
          </p:cNvSpPr>
          <p:nvPr>
            <p:ph idx="1"/>
          </p:nvPr>
        </p:nvSpPr>
        <p:spPr>
          <a:xfrm>
            <a:off x="628650" y="2072760"/>
            <a:ext cx="7886700" cy="4351338"/>
          </a:xfrm>
        </p:spPr>
        <p:txBody>
          <a:bodyPr>
            <a:normAutofit/>
          </a:bodyPr>
          <a:lstStyle/>
          <a:p>
            <a:r>
              <a:rPr lang="en-GB" sz="4000" dirty="0" smtClean="0"/>
              <a:t>Phonics</a:t>
            </a:r>
          </a:p>
          <a:p>
            <a:r>
              <a:rPr lang="en-GB" sz="4000" dirty="0" smtClean="0"/>
              <a:t>Questions</a:t>
            </a:r>
          </a:p>
          <a:p>
            <a:r>
              <a:rPr lang="en-GB" sz="4000" dirty="0" smtClean="0"/>
              <a:t>Pictures</a:t>
            </a:r>
          </a:p>
          <a:p>
            <a:r>
              <a:rPr lang="en-GB" sz="4000" dirty="0" smtClean="0"/>
              <a:t>Routines</a:t>
            </a:r>
          </a:p>
          <a:p>
            <a:r>
              <a:rPr lang="en-GB" sz="4000" dirty="0" smtClean="0"/>
              <a:t>Pair / Group work</a:t>
            </a:r>
            <a:endParaRPr lang="en-GB" sz="4000" dirty="0"/>
          </a:p>
        </p:txBody>
      </p:sp>
      <p:sp>
        <p:nvSpPr>
          <p:cNvPr id="4" name="Title 1"/>
          <p:cNvSpPr txBox="1">
            <a:spLocks/>
          </p:cNvSpPr>
          <p:nvPr/>
        </p:nvSpPr>
        <p:spPr>
          <a:xfrm>
            <a:off x="628650" y="365126"/>
            <a:ext cx="77724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dirty="0">
              <a:latin typeface="Tw Cen MT" panose="020B0602020104020603" pitchFamily="34" charset="0"/>
            </a:endParaRPr>
          </a:p>
        </p:txBody>
      </p:sp>
    </p:spTree>
    <p:extLst>
      <p:ext uri="{BB962C8B-B14F-4D97-AF65-F5344CB8AC3E}">
        <p14:creationId xmlns:p14="http://schemas.microsoft.com/office/powerpoint/2010/main" val="10572929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485" y="331929"/>
            <a:ext cx="6360878" cy="857250"/>
          </a:xfrm>
        </p:spPr>
        <p:style>
          <a:lnRef idx="2">
            <a:schemeClr val="dk1">
              <a:shade val="50000"/>
            </a:schemeClr>
          </a:lnRef>
          <a:fillRef idx="1">
            <a:schemeClr val="dk1"/>
          </a:fillRef>
          <a:effectRef idx="0">
            <a:schemeClr val="dk1"/>
          </a:effectRef>
          <a:fontRef idx="minor">
            <a:schemeClr val="lt1"/>
          </a:fontRef>
        </p:style>
        <p:txBody>
          <a:bodyPr>
            <a:noAutofit/>
          </a:bodyPr>
          <a:lstStyle/>
          <a:p>
            <a:pPr algn="l"/>
            <a:r>
              <a:rPr lang="en-GB" sz="3600" b="1" dirty="0" smtClean="0"/>
              <a:t>¿Est-</a:t>
            </a:r>
            <a:r>
              <a:rPr lang="en-GB" sz="3600" b="1" dirty="0" err="1" smtClean="0"/>
              <a:t>ce</a:t>
            </a:r>
            <a:r>
              <a:rPr lang="en-GB" sz="3600" b="1" dirty="0" smtClean="0"/>
              <a:t> que </a:t>
            </a:r>
            <a:r>
              <a:rPr lang="en-GB" sz="3600" b="1" dirty="0" err="1" smtClean="0"/>
              <a:t>tu</a:t>
            </a:r>
            <a:r>
              <a:rPr lang="en-GB" sz="3600" b="1" dirty="0" smtClean="0"/>
              <a:t> </a:t>
            </a:r>
            <a:r>
              <a:rPr lang="en-GB" sz="3600" b="1" dirty="0" err="1" smtClean="0"/>
              <a:t>joues</a:t>
            </a:r>
            <a:r>
              <a:rPr lang="en-GB" sz="3600" b="1" dirty="0" smtClean="0"/>
              <a:t> au basket?</a:t>
            </a:r>
            <a:endParaRPr lang="en-GB" sz="3600" b="1" dirty="0"/>
          </a:p>
        </p:txBody>
      </p:sp>
      <p:pic>
        <p:nvPicPr>
          <p:cNvPr id="5" name="Picture 4"/>
          <p:cNvPicPr>
            <a:picLocks noChangeAspect="1"/>
          </p:cNvPicPr>
          <p:nvPr/>
        </p:nvPicPr>
        <p:blipFill>
          <a:blip r:embed="rId2"/>
          <a:stretch>
            <a:fillRect/>
          </a:stretch>
        </p:blipFill>
        <p:spPr>
          <a:xfrm>
            <a:off x="1125211" y="1980849"/>
            <a:ext cx="6967427" cy="3398745"/>
          </a:xfrm>
          <a:prstGeom prst="rect">
            <a:avLst/>
          </a:prstGeom>
        </p:spPr>
      </p:pic>
      <p:sp>
        <p:nvSpPr>
          <p:cNvPr id="4" name="Oval Callout 3"/>
          <p:cNvSpPr/>
          <p:nvPr/>
        </p:nvSpPr>
        <p:spPr>
          <a:xfrm>
            <a:off x="482500" y="1453069"/>
            <a:ext cx="2185750" cy="1235746"/>
          </a:xfrm>
          <a:prstGeom prst="wedgeEllipseCallout">
            <a:avLst>
              <a:gd name="adj1" fmla="val 30295"/>
              <a:gd name="adj2" fmla="val 77176"/>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err="1">
                <a:solidFill>
                  <a:prstClr val="black"/>
                </a:solidFill>
                <a:latin typeface="Rockwell" panose="02060603020205020403" pitchFamily="18" charset="0"/>
              </a:rPr>
              <a:t>Où</a:t>
            </a:r>
            <a:r>
              <a:rPr lang="en-GB" sz="4800" b="1" dirty="0">
                <a:solidFill>
                  <a:prstClr val="black"/>
                </a:solidFill>
                <a:latin typeface="Rockwell" panose="02060603020205020403" pitchFamily="18" charset="0"/>
              </a:rPr>
              <a:t>?</a:t>
            </a:r>
          </a:p>
        </p:txBody>
      </p:sp>
      <p:sp>
        <p:nvSpPr>
          <p:cNvPr id="6" name="Oval Callout 5"/>
          <p:cNvSpPr/>
          <p:nvPr/>
        </p:nvSpPr>
        <p:spPr>
          <a:xfrm>
            <a:off x="224853" y="4979956"/>
            <a:ext cx="3777521" cy="1198177"/>
          </a:xfrm>
          <a:prstGeom prst="wedgeEllipseCallout">
            <a:avLst>
              <a:gd name="adj1" fmla="val 51123"/>
              <a:gd name="adj2" fmla="val -45871"/>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err="1">
                <a:solidFill>
                  <a:prstClr val="black"/>
                </a:solidFill>
                <a:latin typeface="Rockwell" panose="02060603020205020403" pitchFamily="18" charset="0"/>
              </a:rPr>
              <a:t>Quand</a:t>
            </a:r>
            <a:r>
              <a:rPr lang="en-GB" sz="4000" b="1" dirty="0">
                <a:solidFill>
                  <a:prstClr val="black"/>
                </a:solidFill>
                <a:latin typeface="Rockwell" panose="02060603020205020403" pitchFamily="18" charset="0"/>
              </a:rPr>
              <a:t>…?</a:t>
            </a:r>
          </a:p>
        </p:txBody>
      </p:sp>
      <p:sp>
        <p:nvSpPr>
          <p:cNvPr id="7" name="Oval Callout 6"/>
          <p:cNvSpPr/>
          <p:nvPr/>
        </p:nvSpPr>
        <p:spPr>
          <a:xfrm>
            <a:off x="4645085" y="5270377"/>
            <a:ext cx="4377128" cy="1273993"/>
          </a:xfrm>
          <a:prstGeom prst="wedgeEllipseCallout">
            <a:avLst>
              <a:gd name="adj1" fmla="val -26276"/>
              <a:gd name="adj2" fmla="val -78974"/>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err="1">
                <a:solidFill>
                  <a:prstClr val="white"/>
                </a:solidFill>
                <a:latin typeface="Rockwell" panose="02060603020205020403" pitchFamily="18" charset="0"/>
              </a:rPr>
              <a:t>Pourquoi</a:t>
            </a:r>
            <a:r>
              <a:rPr lang="en-GB" sz="3600" b="1" dirty="0">
                <a:solidFill>
                  <a:prstClr val="white"/>
                </a:solidFill>
                <a:latin typeface="Rockwell" panose="02060603020205020403" pitchFamily="18" charset="0"/>
              </a:rPr>
              <a:t>…?</a:t>
            </a:r>
          </a:p>
        </p:txBody>
      </p:sp>
      <p:sp>
        <p:nvSpPr>
          <p:cNvPr id="8" name="Oval Callout 7"/>
          <p:cNvSpPr/>
          <p:nvPr/>
        </p:nvSpPr>
        <p:spPr>
          <a:xfrm>
            <a:off x="5241500" y="1244757"/>
            <a:ext cx="3493849" cy="1652369"/>
          </a:xfrm>
          <a:prstGeom prst="wedgeEllipseCallout">
            <a:avLst>
              <a:gd name="adj1" fmla="val -40403"/>
              <a:gd name="adj2" fmla="val 5817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white"/>
                </a:solidFill>
                <a:latin typeface="Rockwell" panose="02060603020205020403" pitchFamily="18" charset="0"/>
              </a:rPr>
              <a:t>Avec qui…?</a:t>
            </a:r>
          </a:p>
        </p:txBody>
      </p:sp>
    </p:spTree>
    <p:extLst>
      <p:ext uri="{BB962C8B-B14F-4D97-AF65-F5344CB8AC3E}">
        <p14:creationId xmlns:p14="http://schemas.microsoft.com/office/powerpoint/2010/main" val="1996571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51452" y="542717"/>
            <a:ext cx="7620000" cy="5076825"/>
          </a:xfrm>
          <a:prstGeom prst="rect">
            <a:avLst/>
          </a:prstGeom>
        </p:spPr>
      </p:pic>
      <p:sp>
        <p:nvSpPr>
          <p:cNvPr id="5" name="TextBox 4"/>
          <p:cNvSpPr txBox="1"/>
          <p:nvPr/>
        </p:nvSpPr>
        <p:spPr>
          <a:xfrm>
            <a:off x="715617" y="5764696"/>
            <a:ext cx="7981122" cy="707886"/>
          </a:xfrm>
          <a:prstGeom prst="rect">
            <a:avLst/>
          </a:prstGeom>
          <a:noFill/>
        </p:spPr>
        <p:txBody>
          <a:bodyPr wrap="square" rtlCol="0">
            <a:spAutoFit/>
          </a:bodyPr>
          <a:lstStyle/>
          <a:p>
            <a:r>
              <a:rPr lang="en-GB" sz="2000" dirty="0" smtClean="0"/>
              <a:t>Escribe dos </a:t>
            </a:r>
            <a:r>
              <a:rPr lang="en-GB" sz="2000" dirty="0" err="1" smtClean="0"/>
              <a:t>frases</a:t>
            </a:r>
            <a:r>
              <a:rPr lang="en-GB" sz="2000" dirty="0" smtClean="0"/>
              <a:t> </a:t>
            </a:r>
            <a:r>
              <a:rPr lang="en-GB" sz="2000" dirty="0" err="1" smtClean="0"/>
              <a:t>verdaderas</a:t>
            </a:r>
            <a:r>
              <a:rPr lang="en-GB" sz="2000" dirty="0" smtClean="0"/>
              <a:t> y </a:t>
            </a:r>
            <a:r>
              <a:rPr lang="en-GB" sz="2000" dirty="0" err="1" smtClean="0"/>
              <a:t>una</a:t>
            </a:r>
            <a:r>
              <a:rPr lang="en-GB" sz="2000" dirty="0" smtClean="0"/>
              <a:t> </a:t>
            </a:r>
            <a:r>
              <a:rPr lang="en-GB" sz="2000" dirty="0" err="1" smtClean="0"/>
              <a:t>frase</a:t>
            </a:r>
            <a:r>
              <a:rPr lang="en-GB" sz="2000" dirty="0" smtClean="0"/>
              <a:t> falsa.</a:t>
            </a:r>
            <a:br>
              <a:rPr lang="en-GB" sz="2000" dirty="0" smtClean="0"/>
            </a:br>
            <a:r>
              <a:rPr lang="en-GB" sz="2000" dirty="0" err="1" smtClean="0"/>
              <a:t>Luego</a:t>
            </a:r>
            <a:r>
              <a:rPr lang="en-GB" sz="2000" dirty="0" smtClean="0"/>
              <a:t> </a:t>
            </a:r>
            <a:r>
              <a:rPr lang="en-GB" sz="2000" dirty="0" err="1" smtClean="0"/>
              <a:t>haz</a:t>
            </a:r>
            <a:r>
              <a:rPr lang="en-GB" sz="2000" dirty="0" smtClean="0"/>
              <a:t> ‘Quiz-Quiz-Trade’ </a:t>
            </a:r>
            <a:r>
              <a:rPr lang="en-GB" sz="2000" dirty="0" err="1" smtClean="0"/>
              <a:t>en</a:t>
            </a:r>
            <a:r>
              <a:rPr lang="en-GB" sz="2000" dirty="0" smtClean="0"/>
              <a:t> </a:t>
            </a:r>
            <a:r>
              <a:rPr lang="en-GB" sz="2000" dirty="0" err="1" smtClean="0"/>
              <a:t>clase</a:t>
            </a:r>
            <a:r>
              <a:rPr lang="en-GB" sz="2000" dirty="0" smtClean="0"/>
              <a:t>.</a:t>
            </a:r>
            <a:endParaRPr lang="en-GB" sz="2000" dirty="0"/>
          </a:p>
        </p:txBody>
      </p:sp>
      <p:sp>
        <p:nvSpPr>
          <p:cNvPr id="6" name="Rectangle 5"/>
          <p:cNvSpPr>
            <a:spLocks noChangeArrowheads="1"/>
          </p:cNvSpPr>
          <p:nvPr/>
        </p:nvSpPr>
        <p:spPr bwMode="auto">
          <a:xfrm>
            <a:off x="7605658" y="5842337"/>
            <a:ext cx="142398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1200" b="1" dirty="0" smtClean="0">
                <a:solidFill>
                  <a:prstClr val="black"/>
                </a:solidFill>
              </a:rPr>
              <a:t>P</a:t>
            </a:r>
            <a:r>
              <a:rPr lang="en-GB" altLang="en-US" sz="1200" dirty="0" smtClean="0">
                <a:solidFill>
                  <a:prstClr val="black"/>
                </a:solidFill>
              </a:rPr>
              <a:t>eople</a:t>
            </a:r>
            <a:r>
              <a:rPr lang="en-GB" altLang="en-US" sz="1200" dirty="0">
                <a:solidFill>
                  <a:prstClr val="black"/>
                </a:solidFill>
              </a:rPr>
              <a:t/>
            </a:r>
            <a:br>
              <a:rPr lang="en-GB" altLang="en-US" sz="1200" dirty="0">
                <a:solidFill>
                  <a:prstClr val="black"/>
                </a:solidFill>
              </a:rPr>
            </a:br>
            <a:r>
              <a:rPr lang="en-GB" altLang="en-US" sz="1200" b="1" dirty="0">
                <a:solidFill>
                  <a:prstClr val="black"/>
                </a:solidFill>
              </a:rPr>
              <a:t>A</a:t>
            </a:r>
            <a:r>
              <a:rPr lang="en-GB" altLang="en-US" sz="1200" dirty="0">
                <a:solidFill>
                  <a:prstClr val="black"/>
                </a:solidFill>
              </a:rPr>
              <a:t>ction</a:t>
            </a:r>
            <a:br>
              <a:rPr lang="en-GB" altLang="en-US" sz="1200" dirty="0">
                <a:solidFill>
                  <a:prstClr val="black"/>
                </a:solidFill>
              </a:rPr>
            </a:br>
            <a:r>
              <a:rPr lang="en-GB" altLang="en-US" sz="1200" b="1" dirty="0">
                <a:solidFill>
                  <a:prstClr val="black"/>
                </a:solidFill>
              </a:rPr>
              <a:t>L</a:t>
            </a:r>
            <a:r>
              <a:rPr lang="en-GB" altLang="en-US" sz="1200" dirty="0">
                <a:solidFill>
                  <a:prstClr val="black"/>
                </a:solidFill>
              </a:rPr>
              <a:t>ocation</a:t>
            </a:r>
            <a:br>
              <a:rPr lang="en-GB" altLang="en-US" sz="1200" dirty="0">
                <a:solidFill>
                  <a:prstClr val="black"/>
                </a:solidFill>
              </a:rPr>
            </a:br>
            <a:r>
              <a:rPr lang="en-GB" altLang="en-US" sz="1200" b="1" dirty="0" smtClean="0">
                <a:solidFill>
                  <a:prstClr val="black"/>
                </a:solidFill>
              </a:rPr>
              <a:t>M</a:t>
            </a:r>
            <a:r>
              <a:rPr lang="en-GB" altLang="en-US" sz="1200" dirty="0" smtClean="0">
                <a:solidFill>
                  <a:prstClr val="black"/>
                </a:solidFill>
              </a:rPr>
              <a:t>ood</a:t>
            </a:r>
            <a:br>
              <a:rPr lang="en-GB" altLang="en-US" sz="1200" dirty="0" smtClean="0">
                <a:solidFill>
                  <a:prstClr val="black"/>
                </a:solidFill>
              </a:rPr>
            </a:br>
            <a:r>
              <a:rPr lang="en-GB" altLang="en-US" sz="1200" dirty="0" smtClean="0">
                <a:solidFill>
                  <a:prstClr val="black"/>
                </a:solidFill>
              </a:rPr>
              <a:t>(</a:t>
            </a:r>
            <a:r>
              <a:rPr lang="en-GB" altLang="en-US" sz="1200" b="1" dirty="0" smtClean="0">
                <a:solidFill>
                  <a:prstClr val="black"/>
                </a:solidFill>
              </a:rPr>
              <a:t>W</a:t>
            </a:r>
            <a:r>
              <a:rPr lang="en-GB" altLang="en-US" sz="1200" dirty="0" smtClean="0">
                <a:solidFill>
                  <a:prstClr val="black"/>
                </a:solidFill>
              </a:rPr>
              <a:t>eather)</a:t>
            </a:r>
            <a:endParaRPr lang="en-GB" altLang="en-US" sz="1200" dirty="0">
              <a:solidFill>
                <a:prstClr val="black"/>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9740" y="5881593"/>
            <a:ext cx="937150" cy="937150"/>
          </a:xfrm>
          <a:prstGeom prst="rect">
            <a:avLst/>
          </a:prstGeom>
        </p:spPr>
      </p:pic>
    </p:spTree>
    <p:extLst>
      <p:ext uri="{BB962C8B-B14F-4D97-AF65-F5344CB8AC3E}">
        <p14:creationId xmlns:p14="http://schemas.microsoft.com/office/powerpoint/2010/main" val="240329428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r="6987"/>
          <a:stretch/>
        </p:blipFill>
        <p:spPr>
          <a:xfrm>
            <a:off x="1486158" y="162309"/>
            <a:ext cx="6644589" cy="4029075"/>
          </a:xfrm>
          <a:prstGeom prst="rect">
            <a:avLst/>
          </a:prstGeom>
        </p:spPr>
      </p:pic>
      <p:sp>
        <p:nvSpPr>
          <p:cNvPr id="5" name="TextBox 4"/>
          <p:cNvSpPr txBox="1"/>
          <p:nvPr/>
        </p:nvSpPr>
        <p:spPr>
          <a:xfrm>
            <a:off x="518984" y="4275438"/>
            <a:ext cx="7908324" cy="400110"/>
          </a:xfrm>
          <a:prstGeom prst="rect">
            <a:avLst/>
          </a:prstGeom>
          <a:noFill/>
        </p:spPr>
        <p:txBody>
          <a:bodyPr wrap="square" rtlCol="0">
            <a:spAutoFit/>
          </a:bodyPr>
          <a:lstStyle/>
          <a:p>
            <a:r>
              <a:rPr lang="en-GB" sz="2000" dirty="0" smtClean="0">
                <a:solidFill>
                  <a:prstClr val="black"/>
                </a:solidFill>
              </a:rPr>
              <a:t>1.  Il y a cinq </a:t>
            </a:r>
            <a:r>
              <a:rPr lang="en-GB" sz="2000" dirty="0" err="1" smtClean="0">
                <a:solidFill>
                  <a:prstClr val="black"/>
                </a:solidFill>
              </a:rPr>
              <a:t>personnes</a:t>
            </a:r>
            <a:r>
              <a:rPr lang="en-GB" sz="2000" dirty="0" smtClean="0">
                <a:solidFill>
                  <a:prstClr val="black"/>
                </a:solidFill>
              </a:rPr>
              <a:t> </a:t>
            </a:r>
            <a:r>
              <a:rPr lang="en-GB" sz="2000" dirty="0" err="1" smtClean="0">
                <a:solidFill>
                  <a:prstClr val="black"/>
                </a:solidFill>
              </a:rPr>
              <a:t>dans</a:t>
            </a:r>
            <a:r>
              <a:rPr lang="en-GB" sz="2000" dirty="0" smtClean="0">
                <a:solidFill>
                  <a:prstClr val="black"/>
                </a:solidFill>
              </a:rPr>
              <a:t> la photo.</a:t>
            </a:r>
            <a:endParaRPr lang="en-GB" sz="2000" dirty="0">
              <a:solidFill>
                <a:prstClr val="black"/>
              </a:solidFill>
            </a:endParaRPr>
          </a:p>
        </p:txBody>
      </p:sp>
      <p:sp>
        <p:nvSpPr>
          <p:cNvPr id="6" name="TextBox 5"/>
          <p:cNvSpPr txBox="1"/>
          <p:nvPr/>
        </p:nvSpPr>
        <p:spPr>
          <a:xfrm>
            <a:off x="518984" y="4727322"/>
            <a:ext cx="7908324" cy="400110"/>
          </a:xfrm>
          <a:prstGeom prst="rect">
            <a:avLst/>
          </a:prstGeom>
          <a:noFill/>
        </p:spPr>
        <p:txBody>
          <a:bodyPr wrap="square" rtlCol="0">
            <a:spAutoFit/>
          </a:bodyPr>
          <a:lstStyle/>
          <a:p>
            <a:r>
              <a:rPr lang="en-GB" sz="2000" dirty="0" smtClean="0">
                <a:solidFill>
                  <a:prstClr val="black"/>
                </a:solidFill>
              </a:rPr>
              <a:t>2.  </a:t>
            </a:r>
            <a:r>
              <a:rPr lang="en-GB" sz="2000" dirty="0" err="1" smtClean="0">
                <a:solidFill>
                  <a:prstClr val="black"/>
                </a:solidFill>
              </a:rPr>
              <a:t>Ils</a:t>
            </a:r>
            <a:r>
              <a:rPr lang="en-GB" sz="2000" dirty="0" smtClean="0">
                <a:solidFill>
                  <a:prstClr val="black"/>
                </a:solidFill>
              </a:rPr>
              <a:t> </a:t>
            </a:r>
            <a:r>
              <a:rPr lang="en-GB" sz="2000" dirty="0" err="1" smtClean="0">
                <a:solidFill>
                  <a:prstClr val="black"/>
                </a:solidFill>
              </a:rPr>
              <a:t>sont</a:t>
            </a:r>
            <a:r>
              <a:rPr lang="en-GB" sz="2000" dirty="0" smtClean="0">
                <a:solidFill>
                  <a:prstClr val="black"/>
                </a:solidFill>
              </a:rPr>
              <a:t> chez </a:t>
            </a:r>
            <a:r>
              <a:rPr lang="en-GB" sz="2000" dirty="0" err="1" smtClean="0">
                <a:solidFill>
                  <a:prstClr val="black"/>
                </a:solidFill>
              </a:rPr>
              <a:t>eux</a:t>
            </a:r>
            <a:r>
              <a:rPr lang="en-GB" sz="2000" dirty="0" smtClean="0">
                <a:solidFill>
                  <a:prstClr val="black"/>
                </a:solidFill>
              </a:rPr>
              <a:t>.</a:t>
            </a:r>
            <a:endParaRPr lang="en-GB" sz="2000" dirty="0">
              <a:solidFill>
                <a:prstClr val="black"/>
              </a:solidFill>
            </a:endParaRPr>
          </a:p>
        </p:txBody>
      </p:sp>
      <p:sp>
        <p:nvSpPr>
          <p:cNvPr id="7" name="TextBox 6"/>
          <p:cNvSpPr txBox="1"/>
          <p:nvPr/>
        </p:nvSpPr>
        <p:spPr>
          <a:xfrm>
            <a:off x="518984" y="5170968"/>
            <a:ext cx="7908324" cy="400110"/>
          </a:xfrm>
          <a:prstGeom prst="rect">
            <a:avLst/>
          </a:prstGeom>
          <a:noFill/>
        </p:spPr>
        <p:txBody>
          <a:bodyPr wrap="square" rtlCol="0">
            <a:spAutoFit/>
          </a:bodyPr>
          <a:lstStyle/>
          <a:p>
            <a:r>
              <a:rPr lang="en-GB" sz="2000" dirty="0" smtClean="0">
                <a:solidFill>
                  <a:prstClr val="black"/>
                </a:solidFill>
              </a:rPr>
              <a:t>3.  Les </a:t>
            </a:r>
            <a:r>
              <a:rPr lang="en-GB" sz="2000" dirty="0" err="1" smtClean="0">
                <a:solidFill>
                  <a:prstClr val="black"/>
                </a:solidFill>
              </a:rPr>
              <a:t>élèves</a:t>
            </a:r>
            <a:r>
              <a:rPr lang="en-GB" sz="2000" dirty="0" smtClean="0">
                <a:solidFill>
                  <a:prstClr val="black"/>
                </a:solidFill>
              </a:rPr>
              <a:t> portent un </a:t>
            </a:r>
            <a:r>
              <a:rPr lang="en-GB" sz="2000" dirty="0" err="1" smtClean="0">
                <a:solidFill>
                  <a:prstClr val="black"/>
                </a:solidFill>
              </a:rPr>
              <a:t>uniforme</a:t>
            </a:r>
            <a:r>
              <a:rPr lang="en-GB" sz="2000" dirty="0" smtClean="0">
                <a:solidFill>
                  <a:prstClr val="black"/>
                </a:solidFill>
              </a:rPr>
              <a:t>.</a:t>
            </a:r>
            <a:endParaRPr lang="en-GB" sz="2000" dirty="0">
              <a:solidFill>
                <a:prstClr val="black"/>
              </a:solidFill>
            </a:endParaRPr>
          </a:p>
        </p:txBody>
      </p:sp>
      <p:sp>
        <p:nvSpPr>
          <p:cNvPr id="8" name="TextBox 7"/>
          <p:cNvSpPr txBox="1"/>
          <p:nvPr/>
        </p:nvSpPr>
        <p:spPr>
          <a:xfrm>
            <a:off x="482915" y="6124280"/>
            <a:ext cx="7908324" cy="400110"/>
          </a:xfrm>
          <a:prstGeom prst="rect">
            <a:avLst/>
          </a:prstGeom>
          <a:noFill/>
        </p:spPr>
        <p:txBody>
          <a:bodyPr wrap="square" rtlCol="0">
            <a:spAutoFit/>
          </a:bodyPr>
          <a:lstStyle/>
          <a:p>
            <a:r>
              <a:rPr lang="en-GB" sz="2000" dirty="0" smtClean="0">
                <a:solidFill>
                  <a:prstClr val="black"/>
                </a:solidFill>
              </a:rPr>
              <a:t>5.  </a:t>
            </a:r>
            <a:r>
              <a:rPr lang="en-GB" sz="2000" dirty="0" err="1" smtClean="0">
                <a:solidFill>
                  <a:prstClr val="black"/>
                </a:solidFill>
              </a:rPr>
              <a:t>Tous</a:t>
            </a:r>
            <a:r>
              <a:rPr lang="en-GB" sz="2000" dirty="0" smtClean="0">
                <a:solidFill>
                  <a:prstClr val="black"/>
                </a:solidFill>
              </a:rPr>
              <a:t> les </a:t>
            </a:r>
            <a:r>
              <a:rPr lang="en-GB" sz="2000" dirty="0" err="1" smtClean="0">
                <a:solidFill>
                  <a:prstClr val="black"/>
                </a:solidFill>
              </a:rPr>
              <a:t>élèves</a:t>
            </a:r>
            <a:r>
              <a:rPr lang="en-GB" sz="2000" dirty="0" smtClean="0">
                <a:solidFill>
                  <a:prstClr val="black"/>
                </a:solidFill>
              </a:rPr>
              <a:t> </a:t>
            </a:r>
            <a:r>
              <a:rPr lang="en-GB" sz="2000" dirty="0" err="1" smtClean="0">
                <a:solidFill>
                  <a:prstClr val="black"/>
                </a:solidFill>
              </a:rPr>
              <a:t>travaillent</a:t>
            </a:r>
            <a:r>
              <a:rPr lang="en-GB" sz="2000" dirty="0" smtClean="0">
                <a:solidFill>
                  <a:prstClr val="black"/>
                </a:solidFill>
              </a:rPr>
              <a:t> </a:t>
            </a:r>
            <a:r>
              <a:rPr lang="en-GB" sz="2000" dirty="0" err="1" smtClean="0">
                <a:solidFill>
                  <a:prstClr val="black"/>
                </a:solidFill>
              </a:rPr>
              <a:t>bien</a:t>
            </a:r>
            <a:r>
              <a:rPr lang="en-GB" sz="2000" dirty="0" smtClean="0">
                <a:solidFill>
                  <a:prstClr val="black"/>
                </a:solidFill>
              </a:rPr>
              <a:t> .</a:t>
            </a:r>
            <a:endParaRPr lang="en-GB" sz="2000" dirty="0">
              <a:solidFill>
                <a:prstClr val="black"/>
              </a:solidFill>
            </a:endParaRPr>
          </a:p>
        </p:txBody>
      </p:sp>
      <p:sp>
        <p:nvSpPr>
          <p:cNvPr id="9" name="TextBox 8"/>
          <p:cNvSpPr txBox="1"/>
          <p:nvPr/>
        </p:nvSpPr>
        <p:spPr>
          <a:xfrm>
            <a:off x="518984" y="5667216"/>
            <a:ext cx="7908324" cy="400110"/>
          </a:xfrm>
          <a:prstGeom prst="rect">
            <a:avLst/>
          </a:prstGeom>
          <a:noFill/>
        </p:spPr>
        <p:txBody>
          <a:bodyPr wrap="square" rtlCol="0">
            <a:spAutoFit/>
          </a:bodyPr>
          <a:lstStyle/>
          <a:p>
            <a:r>
              <a:rPr lang="en-GB" sz="2000" dirty="0" smtClean="0">
                <a:solidFill>
                  <a:prstClr val="black"/>
                </a:solidFill>
              </a:rPr>
              <a:t>4.  </a:t>
            </a:r>
            <a:r>
              <a:rPr lang="en-GB" sz="2000" dirty="0" err="1" smtClean="0">
                <a:solidFill>
                  <a:prstClr val="black"/>
                </a:solidFill>
              </a:rPr>
              <a:t>C’est</a:t>
            </a:r>
            <a:r>
              <a:rPr lang="en-GB" sz="2000" dirty="0" smtClean="0">
                <a:solidFill>
                  <a:prstClr val="black"/>
                </a:solidFill>
              </a:rPr>
              <a:t> un </a:t>
            </a:r>
            <a:r>
              <a:rPr lang="en-GB" sz="2000" dirty="0" err="1" smtClean="0">
                <a:solidFill>
                  <a:prstClr val="black"/>
                </a:solidFill>
              </a:rPr>
              <a:t>cours</a:t>
            </a:r>
            <a:r>
              <a:rPr lang="en-GB" sz="2000" dirty="0" smtClean="0">
                <a:solidFill>
                  <a:prstClr val="black"/>
                </a:solidFill>
              </a:rPr>
              <a:t> de </a:t>
            </a:r>
            <a:r>
              <a:rPr lang="en-GB" sz="2000" dirty="0" err="1" smtClean="0">
                <a:solidFill>
                  <a:prstClr val="black"/>
                </a:solidFill>
              </a:rPr>
              <a:t>mathématiques</a:t>
            </a:r>
            <a:r>
              <a:rPr lang="en-GB" sz="2000" dirty="0" smtClean="0">
                <a:solidFill>
                  <a:prstClr val="black"/>
                </a:solidFill>
              </a:rPr>
              <a:t>.</a:t>
            </a:r>
            <a:endParaRPr lang="en-GB" sz="2000" dirty="0">
              <a:solidFill>
                <a:prstClr val="black"/>
              </a:solidFill>
            </a:endParaRPr>
          </a:p>
        </p:txBody>
      </p:sp>
      <p:sp>
        <p:nvSpPr>
          <p:cNvPr id="10" name="TextBox 9"/>
          <p:cNvSpPr txBox="1"/>
          <p:nvPr/>
        </p:nvSpPr>
        <p:spPr>
          <a:xfrm>
            <a:off x="1486158" y="63723"/>
            <a:ext cx="7908324" cy="523220"/>
          </a:xfrm>
          <a:prstGeom prst="rect">
            <a:avLst/>
          </a:prstGeom>
          <a:noFill/>
        </p:spPr>
        <p:txBody>
          <a:bodyPr wrap="square" rtlCol="0">
            <a:spAutoFit/>
          </a:bodyPr>
          <a:lstStyle/>
          <a:p>
            <a:r>
              <a:rPr lang="en-GB" sz="2800" b="1" dirty="0" err="1" smtClean="0">
                <a:solidFill>
                  <a:prstClr val="white"/>
                </a:solidFill>
              </a:rPr>
              <a:t>Vrai</a:t>
            </a:r>
            <a:r>
              <a:rPr lang="en-GB" sz="2800" b="1" dirty="0" smtClean="0">
                <a:solidFill>
                  <a:prstClr val="white"/>
                </a:solidFill>
              </a:rPr>
              <a:t> </a:t>
            </a:r>
            <a:r>
              <a:rPr lang="en-GB" sz="2800" b="1" dirty="0" err="1" smtClean="0">
                <a:solidFill>
                  <a:prstClr val="white"/>
                </a:solidFill>
              </a:rPr>
              <a:t>ou</a:t>
            </a:r>
            <a:r>
              <a:rPr lang="en-GB" sz="2800" b="1" dirty="0" smtClean="0">
                <a:solidFill>
                  <a:prstClr val="white"/>
                </a:solidFill>
              </a:rPr>
              <a:t> faux?</a:t>
            </a:r>
            <a:endParaRPr lang="en-GB" sz="2800" b="1" dirty="0">
              <a:solidFill>
                <a:prstClr val="white"/>
              </a:solidFill>
            </a:endParaRPr>
          </a:p>
        </p:txBody>
      </p:sp>
      <p:sp>
        <p:nvSpPr>
          <p:cNvPr id="11" name="Rectangle 10"/>
          <p:cNvSpPr/>
          <p:nvPr/>
        </p:nvSpPr>
        <p:spPr>
          <a:xfrm>
            <a:off x="4505341" y="3915100"/>
            <a:ext cx="588623" cy="923330"/>
          </a:xfrm>
          <a:prstGeom prst="rect">
            <a:avLst/>
          </a:prstGeom>
          <a:noFill/>
        </p:spPr>
        <p:txBody>
          <a:bodyPr wrap="none" lIns="91440" tIns="45720" rIns="91440" bIns="45720">
            <a:spAutoFit/>
          </a:bodyPr>
          <a:lstStyle/>
          <a:p>
            <a:pPr algn="ctr"/>
            <a:r>
              <a:rPr lang="en-US" sz="5400" b="1" dirty="0" smtClean="0">
                <a:ln w="22225">
                  <a:solidFill>
                    <a:srgbClr val="ED7D31"/>
                  </a:solidFill>
                  <a:prstDash val="solid"/>
                </a:ln>
                <a:solidFill>
                  <a:srgbClr val="ED7D31">
                    <a:lumMod val="40000"/>
                    <a:lumOff val="60000"/>
                  </a:srgbClr>
                </a:solidFill>
              </a:rPr>
              <a:t>R</a:t>
            </a:r>
            <a:endParaRPr lang="en-US" sz="5400" b="1" dirty="0">
              <a:ln w="22225">
                <a:solidFill>
                  <a:srgbClr val="ED7D31"/>
                </a:solidFill>
                <a:prstDash val="solid"/>
              </a:ln>
              <a:solidFill>
                <a:srgbClr val="ED7D31">
                  <a:lumMod val="40000"/>
                  <a:lumOff val="60000"/>
                </a:srgbClr>
              </a:solidFill>
            </a:endParaRPr>
          </a:p>
        </p:txBody>
      </p:sp>
      <p:sp>
        <p:nvSpPr>
          <p:cNvPr id="12" name="Rectangle 11"/>
          <p:cNvSpPr/>
          <p:nvPr/>
        </p:nvSpPr>
        <p:spPr>
          <a:xfrm>
            <a:off x="3920589" y="4420608"/>
            <a:ext cx="516488" cy="923330"/>
          </a:xfrm>
          <a:prstGeom prst="rect">
            <a:avLst/>
          </a:prstGeom>
          <a:noFill/>
        </p:spPr>
        <p:txBody>
          <a:bodyPr wrap="none" lIns="91440" tIns="45720" rIns="91440" bIns="45720">
            <a:spAutoFit/>
          </a:bodyPr>
          <a:lstStyle/>
          <a:p>
            <a:pPr algn="ctr"/>
            <a:r>
              <a:rPr lang="en-US" sz="5400" b="1" dirty="0" smtClean="0">
                <a:ln w="22225">
                  <a:solidFill>
                    <a:srgbClr val="ED7D31"/>
                  </a:solidFill>
                  <a:prstDash val="solid"/>
                </a:ln>
                <a:solidFill>
                  <a:srgbClr val="ED7D31">
                    <a:lumMod val="40000"/>
                    <a:lumOff val="60000"/>
                  </a:srgbClr>
                </a:solidFill>
              </a:rPr>
              <a:t>F</a:t>
            </a:r>
            <a:endParaRPr lang="en-US" sz="5400" b="1" dirty="0">
              <a:ln w="22225">
                <a:solidFill>
                  <a:srgbClr val="ED7D31"/>
                </a:solidFill>
                <a:prstDash val="solid"/>
              </a:ln>
              <a:solidFill>
                <a:srgbClr val="ED7D31">
                  <a:lumMod val="40000"/>
                  <a:lumOff val="60000"/>
                </a:srgbClr>
              </a:solidFill>
            </a:endParaRPr>
          </a:p>
        </p:txBody>
      </p:sp>
      <p:sp>
        <p:nvSpPr>
          <p:cNvPr id="13" name="Rectangle 12"/>
          <p:cNvSpPr/>
          <p:nvPr/>
        </p:nvSpPr>
        <p:spPr>
          <a:xfrm>
            <a:off x="4844519" y="4864317"/>
            <a:ext cx="516488" cy="923330"/>
          </a:xfrm>
          <a:prstGeom prst="rect">
            <a:avLst/>
          </a:prstGeom>
          <a:noFill/>
        </p:spPr>
        <p:txBody>
          <a:bodyPr wrap="none" lIns="91440" tIns="45720" rIns="91440" bIns="45720">
            <a:spAutoFit/>
          </a:bodyPr>
          <a:lstStyle/>
          <a:p>
            <a:pPr algn="ctr"/>
            <a:r>
              <a:rPr lang="en-US" sz="5400" b="1" dirty="0" smtClean="0">
                <a:ln w="22225">
                  <a:solidFill>
                    <a:srgbClr val="ED7D31"/>
                  </a:solidFill>
                  <a:prstDash val="solid"/>
                </a:ln>
                <a:solidFill>
                  <a:srgbClr val="ED7D31">
                    <a:lumMod val="40000"/>
                    <a:lumOff val="60000"/>
                  </a:srgbClr>
                </a:solidFill>
              </a:rPr>
              <a:t>F</a:t>
            </a:r>
            <a:endParaRPr lang="en-US" sz="5400" b="1" dirty="0">
              <a:ln w="22225">
                <a:solidFill>
                  <a:srgbClr val="ED7D31"/>
                </a:solidFill>
                <a:prstDash val="solid"/>
              </a:ln>
              <a:solidFill>
                <a:srgbClr val="ED7D31">
                  <a:lumMod val="40000"/>
                  <a:lumOff val="60000"/>
                </a:srgbClr>
              </a:solidFill>
            </a:endParaRPr>
          </a:p>
        </p:txBody>
      </p:sp>
      <p:sp>
        <p:nvSpPr>
          <p:cNvPr id="14" name="Rectangle 13"/>
          <p:cNvSpPr/>
          <p:nvPr/>
        </p:nvSpPr>
        <p:spPr>
          <a:xfrm>
            <a:off x="4446804" y="5335045"/>
            <a:ext cx="588623" cy="923330"/>
          </a:xfrm>
          <a:prstGeom prst="rect">
            <a:avLst/>
          </a:prstGeom>
          <a:noFill/>
        </p:spPr>
        <p:txBody>
          <a:bodyPr wrap="none" lIns="91440" tIns="45720" rIns="91440" bIns="45720">
            <a:spAutoFit/>
          </a:bodyPr>
          <a:lstStyle/>
          <a:p>
            <a:pPr algn="ctr"/>
            <a:r>
              <a:rPr lang="en-US" sz="5400" b="1" dirty="0" smtClean="0">
                <a:ln w="22225">
                  <a:solidFill>
                    <a:srgbClr val="ED7D31"/>
                  </a:solidFill>
                  <a:prstDash val="solid"/>
                </a:ln>
                <a:solidFill>
                  <a:srgbClr val="ED7D31">
                    <a:lumMod val="40000"/>
                    <a:lumOff val="60000"/>
                  </a:srgbClr>
                </a:solidFill>
              </a:rPr>
              <a:t>R</a:t>
            </a:r>
            <a:endParaRPr lang="en-US" sz="5400" b="1" dirty="0">
              <a:ln w="22225">
                <a:solidFill>
                  <a:srgbClr val="ED7D31"/>
                </a:solidFill>
                <a:prstDash val="solid"/>
              </a:ln>
              <a:solidFill>
                <a:srgbClr val="ED7D31">
                  <a:lumMod val="40000"/>
                  <a:lumOff val="60000"/>
                </a:srgbClr>
              </a:solidFill>
            </a:endParaRPr>
          </a:p>
        </p:txBody>
      </p:sp>
      <p:sp>
        <p:nvSpPr>
          <p:cNvPr id="15" name="Rectangle 14"/>
          <p:cNvSpPr/>
          <p:nvPr/>
        </p:nvSpPr>
        <p:spPr>
          <a:xfrm>
            <a:off x="4272884" y="5960787"/>
            <a:ext cx="516488" cy="923330"/>
          </a:xfrm>
          <a:prstGeom prst="rect">
            <a:avLst/>
          </a:prstGeom>
          <a:noFill/>
        </p:spPr>
        <p:txBody>
          <a:bodyPr wrap="none" lIns="91440" tIns="45720" rIns="91440" bIns="45720">
            <a:spAutoFit/>
          </a:bodyPr>
          <a:lstStyle/>
          <a:p>
            <a:pPr algn="ctr"/>
            <a:r>
              <a:rPr lang="en-US" sz="5400" b="1" dirty="0" smtClean="0">
                <a:ln w="22225">
                  <a:solidFill>
                    <a:srgbClr val="ED7D31"/>
                  </a:solidFill>
                  <a:prstDash val="solid"/>
                </a:ln>
                <a:solidFill>
                  <a:srgbClr val="ED7D31">
                    <a:lumMod val="40000"/>
                    <a:lumOff val="60000"/>
                  </a:srgbClr>
                </a:solidFill>
              </a:rPr>
              <a:t>F</a:t>
            </a:r>
            <a:endParaRPr lang="en-US" sz="5400" b="1" dirty="0">
              <a:ln w="22225">
                <a:solidFill>
                  <a:srgbClr val="ED7D31"/>
                </a:solidFill>
                <a:prstDash val="solid"/>
              </a:ln>
              <a:solidFill>
                <a:srgbClr val="ED7D31">
                  <a:lumMod val="40000"/>
                  <a:lumOff val="60000"/>
                </a:srgbClr>
              </a:solidFill>
            </a:endParaRPr>
          </a:p>
        </p:txBody>
      </p:sp>
    </p:spTree>
    <p:extLst>
      <p:ext uri="{BB962C8B-B14F-4D97-AF65-F5344CB8AC3E}">
        <p14:creationId xmlns:p14="http://schemas.microsoft.com/office/powerpoint/2010/main" val="1168215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r="6987"/>
          <a:stretch/>
        </p:blipFill>
        <p:spPr>
          <a:xfrm>
            <a:off x="1486158" y="162309"/>
            <a:ext cx="6644589" cy="4029075"/>
          </a:xfrm>
          <a:prstGeom prst="rect">
            <a:avLst/>
          </a:prstGeom>
        </p:spPr>
      </p:pic>
      <p:sp>
        <p:nvSpPr>
          <p:cNvPr id="5" name="TextBox 4"/>
          <p:cNvSpPr txBox="1"/>
          <p:nvPr/>
        </p:nvSpPr>
        <p:spPr>
          <a:xfrm>
            <a:off x="518984" y="4275438"/>
            <a:ext cx="7908324" cy="400110"/>
          </a:xfrm>
          <a:prstGeom prst="rect">
            <a:avLst/>
          </a:prstGeom>
          <a:noFill/>
        </p:spPr>
        <p:txBody>
          <a:bodyPr wrap="square" rtlCol="0">
            <a:spAutoFit/>
          </a:bodyPr>
          <a:lstStyle/>
          <a:p>
            <a:r>
              <a:rPr lang="en-GB" sz="2000" dirty="0" smtClean="0">
                <a:solidFill>
                  <a:prstClr val="black"/>
                </a:solidFill>
              </a:rPr>
              <a:t>1.  Il y a cinq </a:t>
            </a:r>
            <a:r>
              <a:rPr lang="en-GB" sz="2000" dirty="0" err="1" smtClean="0">
                <a:solidFill>
                  <a:prstClr val="black"/>
                </a:solidFill>
              </a:rPr>
              <a:t>personnes</a:t>
            </a:r>
            <a:r>
              <a:rPr lang="en-GB" sz="2000" dirty="0" smtClean="0">
                <a:solidFill>
                  <a:prstClr val="black"/>
                </a:solidFill>
              </a:rPr>
              <a:t> </a:t>
            </a:r>
            <a:r>
              <a:rPr lang="en-GB" sz="2000" dirty="0" err="1" smtClean="0">
                <a:solidFill>
                  <a:prstClr val="black"/>
                </a:solidFill>
              </a:rPr>
              <a:t>dans</a:t>
            </a:r>
            <a:r>
              <a:rPr lang="en-GB" sz="2000" dirty="0" smtClean="0">
                <a:solidFill>
                  <a:prstClr val="black"/>
                </a:solidFill>
              </a:rPr>
              <a:t> la photo.</a:t>
            </a:r>
            <a:endParaRPr lang="en-GB" sz="2000" dirty="0">
              <a:solidFill>
                <a:prstClr val="black"/>
              </a:solidFill>
            </a:endParaRPr>
          </a:p>
        </p:txBody>
      </p:sp>
      <p:sp>
        <p:nvSpPr>
          <p:cNvPr id="6" name="TextBox 5"/>
          <p:cNvSpPr txBox="1"/>
          <p:nvPr/>
        </p:nvSpPr>
        <p:spPr>
          <a:xfrm>
            <a:off x="518984" y="4727322"/>
            <a:ext cx="7908324" cy="400110"/>
          </a:xfrm>
          <a:prstGeom prst="rect">
            <a:avLst/>
          </a:prstGeom>
          <a:noFill/>
        </p:spPr>
        <p:txBody>
          <a:bodyPr wrap="square" rtlCol="0">
            <a:spAutoFit/>
          </a:bodyPr>
          <a:lstStyle/>
          <a:p>
            <a:r>
              <a:rPr lang="en-GB" sz="2000" dirty="0" smtClean="0">
                <a:solidFill>
                  <a:srgbClr val="FF0066"/>
                </a:solidFill>
              </a:rPr>
              <a:t>2.  </a:t>
            </a:r>
            <a:r>
              <a:rPr lang="en-GB" sz="2000" dirty="0" err="1" smtClean="0">
                <a:solidFill>
                  <a:srgbClr val="FF0066"/>
                </a:solidFill>
              </a:rPr>
              <a:t>Ils</a:t>
            </a:r>
            <a:r>
              <a:rPr lang="en-GB" sz="2000" dirty="0" smtClean="0">
                <a:solidFill>
                  <a:srgbClr val="FF0066"/>
                </a:solidFill>
              </a:rPr>
              <a:t> </a:t>
            </a:r>
            <a:r>
              <a:rPr lang="en-GB" sz="2000" dirty="0" err="1" smtClean="0">
                <a:solidFill>
                  <a:srgbClr val="FF0066"/>
                </a:solidFill>
              </a:rPr>
              <a:t>sont</a:t>
            </a:r>
            <a:r>
              <a:rPr lang="en-GB" sz="2000" dirty="0" smtClean="0">
                <a:solidFill>
                  <a:srgbClr val="FF0066"/>
                </a:solidFill>
              </a:rPr>
              <a:t> chez </a:t>
            </a:r>
            <a:r>
              <a:rPr lang="en-GB" sz="2000" dirty="0" err="1" smtClean="0">
                <a:solidFill>
                  <a:srgbClr val="FF0066"/>
                </a:solidFill>
              </a:rPr>
              <a:t>eux</a:t>
            </a:r>
            <a:r>
              <a:rPr lang="en-GB" sz="2000" dirty="0" smtClean="0">
                <a:solidFill>
                  <a:srgbClr val="FF0066"/>
                </a:solidFill>
              </a:rPr>
              <a:t>.</a:t>
            </a:r>
            <a:endParaRPr lang="en-GB" sz="2000" dirty="0">
              <a:solidFill>
                <a:srgbClr val="FF0066"/>
              </a:solidFill>
            </a:endParaRPr>
          </a:p>
        </p:txBody>
      </p:sp>
      <p:sp>
        <p:nvSpPr>
          <p:cNvPr id="7" name="TextBox 6"/>
          <p:cNvSpPr txBox="1"/>
          <p:nvPr/>
        </p:nvSpPr>
        <p:spPr>
          <a:xfrm>
            <a:off x="518984" y="5170968"/>
            <a:ext cx="7908324" cy="400110"/>
          </a:xfrm>
          <a:prstGeom prst="rect">
            <a:avLst/>
          </a:prstGeom>
          <a:noFill/>
        </p:spPr>
        <p:txBody>
          <a:bodyPr wrap="square" rtlCol="0">
            <a:spAutoFit/>
          </a:bodyPr>
          <a:lstStyle/>
          <a:p>
            <a:r>
              <a:rPr lang="en-GB" sz="2000" dirty="0" smtClean="0">
                <a:solidFill>
                  <a:srgbClr val="FF0066"/>
                </a:solidFill>
              </a:rPr>
              <a:t>3.  Les </a:t>
            </a:r>
            <a:r>
              <a:rPr lang="en-GB" sz="2000" dirty="0" err="1" smtClean="0">
                <a:solidFill>
                  <a:srgbClr val="FF0066"/>
                </a:solidFill>
              </a:rPr>
              <a:t>élèves</a:t>
            </a:r>
            <a:r>
              <a:rPr lang="en-GB" sz="2000" dirty="0" smtClean="0">
                <a:solidFill>
                  <a:srgbClr val="FF0066"/>
                </a:solidFill>
              </a:rPr>
              <a:t> portent un </a:t>
            </a:r>
            <a:r>
              <a:rPr lang="en-GB" sz="2000" dirty="0" err="1" smtClean="0">
                <a:solidFill>
                  <a:srgbClr val="FF0066"/>
                </a:solidFill>
              </a:rPr>
              <a:t>uniforme</a:t>
            </a:r>
            <a:r>
              <a:rPr lang="en-GB" sz="2000" dirty="0" smtClean="0">
                <a:solidFill>
                  <a:srgbClr val="FF0066"/>
                </a:solidFill>
              </a:rPr>
              <a:t>.</a:t>
            </a:r>
            <a:endParaRPr lang="en-GB" sz="2000" dirty="0">
              <a:solidFill>
                <a:srgbClr val="FF0066"/>
              </a:solidFill>
            </a:endParaRPr>
          </a:p>
        </p:txBody>
      </p:sp>
      <p:sp>
        <p:nvSpPr>
          <p:cNvPr id="8" name="TextBox 7"/>
          <p:cNvSpPr txBox="1"/>
          <p:nvPr/>
        </p:nvSpPr>
        <p:spPr>
          <a:xfrm>
            <a:off x="482915" y="6124280"/>
            <a:ext cx="7908324" cy="400110"/>
          </a:xfrm>
          <a:prstGeom prst="rect">
            <a:avLst/>
          </a:prstGeom>
          <a:noFill/>
        </p:spPr>
        <p:txBody>
          <a:bodyPr wrap="square" rtlCol="0">
            <a:spAutoFit/>
          </a:bodyPr>
          <a:lstStyle/>
          <a:p>
            <a:r>
              <a:rPr lang="en-GB" sz="2000" dirty="0" smtClean="0">
                <a:solidFill>
                  <a:srgbClr val="FF0066"/>
                </a:solidFill>
              </a:rPr>
              <a:t>5.  </a:t>
            </a:r>
            <a:r>
              <a:rPr lang="en-GB" sz="2000" dirty="0" err="1" smtClean="0">
                <a:solidFill>
                  <a:srgbClr val="FF0066"/>
                </a:solidFill>
              </a:rPr>
              <a:t>Tous</a:t>
            </a:r>
            <a:r>
              <a:rPr lang="en-GB" sz="2000" dirty="0" smtClean="0">
                <a:solidFill>
                  <a:srgbClr val="FF0066"/>
                </a:solidFill>
              </a:rPr>
              <a:t> les </a:t>
            </a:r>
            <a:r>
              <a:rPr lang="en-GB" sz="2000" dirty="0" err="1" smtClean="0">
                <a:solidFill>
                  <a:srgbClr val="FF0066"/>
                </a:solidFill>
              </a:rPr>
              <a:t>élèves</a:t>
            </a:r>
            <a:r>
              <a:rPr lang="en-GB" sz="2000" dirty="0" smtClean="0">
                <a:solidFill>
                  <a:srgbClr val="FF0066"/>
                </a:solidFill>
              </a:rPr>
              <a:t> </a:t>
            </a:r>
            <a:r>
              <a:rPr lang="en-GB" sz="2000" dirty="0" err="1" smtClean="0">
                <a:solidFill>
                  <a:srgbClr val="FF0066"/>
                </a:solidFill>
              </a:rPr>
              <a:t>travaillent</a:t>
            </a:r>
            <a:r>
              <a:rPr lang="en-GB" sz="2000" dirty="0" smtClean="0">
                <a:solidFill>
                  <a:srgbClr val="FF0066"/>
                </a:solidFill>
              </a:rPr>
              <a:t> </a:t>
            </a:r>
            <a:r>
              <a:rPr lang="en-GB" sz="2000" dirty="0" err="1" smtClean="0">
                <a:solidFill>
                  <a:srgbClr val="FF0066"/>
                </a:solidFill>
              </a:rPr>
              <a:t>bien</a:t>
            </a:r>
            <a:r>
              <a:rPr lang="en-GB" sz="2000" dirty="0" smtClean="0">
                <a:solidFill>
                  <a:srgbClr val="FF0066"/>
                </a:solidFill>
              </a:rPr>
              <a:t> .</a:t>
            </a:r>
            <a:endParaRPr lang="en-GB" sz="2000" dirty="0">
              <a:solidFill>
                <a:srgbClr val="FF0066"/>
              </a:solidFill>
            </a:endParaRPr>
          </a:p>
        </p:txBody>
      </p:sp>
      <p:sp>
        <p:nvSpPr>
          <p:cNvPr id="9" name="TextBox 8"/>
          <p:cNvSpPr txBox="1"/>
          <p:nvPr/>
        </p:nvSpPr>
        <p:spPr>
          <a:xfrm>
            <a:off x="518984" y="5667216"/>
            <a:ext cx="7908324" cy="400110"/>
          </a:xfrm>
          <a:prstGeom prst="rect">
            <a:avLst/>
          </a:prstGeom>
          <a:noFill/>
        </p:spPr>
        <p:txBody>
          <a:bodyPr wrap="square" rtlCol="0">
            <a:spAutoFit/>
          </a:bodyPr>
          <a:lstStyle/>
          <a:p>
            <a:r>
              <a:rPr lang="en-GB" sz="2000" dirty="0" smtClean="0">
                <a:solidFill>
                  <a:prstClr val="black"/>
                </a:solidFill>
              </a:rPr>
              <a:t>4.  </a:t>
            </a:r>
            <a:r>
              <a:rPr lang="en-GB" sz="2000" dirty="0" err="1" smtClean="0">
                <a:solidFill>
                  <a:prstClr val="black"/>
                </a:solidFill>
              </a:rPr>
              <a:t>C’est</a:t>
            </a:r>
            <a:r>
              <a:rPr lang="en-GB" sz="2000" dirty="0" smtClean="0">
                <a:solidFill>
                  <a:prstClr val="black"/>
                </a:solidFill>
              </a:rPr>
              <a:t> un </a:t>
            </a:r>
            <a:r>
              <a:rPr lang="en-GB" sz="2000" dirty="0" err="1" smtClean="0">
                <a:solidFill>
                  <a:prstClr val="black"/>
                </a:solidFill>
              </a:rPr>
              <a:t>cours</a:t>
            </a:r>
            <a:r>
              <a:rPr lang="en-GB" sz="2000" dirty="0" smtClean="0">
                <a:solidFill>
                  <a:prstClr val="black"/>
                </a:solidFill>
              </a:rPr>
              <a:t> de </a:t>
            </a:r>
            <a:r>
              <a:rPr lang="en-GB" sz="2000" dirty="0" err="1" smtClean="0">
                <a:solidFill>
                  <a:prstClr val="black"/>
                </a:solidFill>
              </a:rPr>
              <a:t>mathématiques</a:t>
            </a:r>
            <a:r>
              <a:rPr lang="en-GB" sz="2000" dirty="0" smtClean="0">
                <a:solidFill>
                  <a:prstClr val="black"/>
                </a:solidFill>
              </a:rPr>
              <a:t>.</a:t>
            </a:r>
            <a:endParaRPr lang="en-GB" sz="2000" dirty="0">
              <a:solidFill>
                <a:prstClr val="black"/>
              </a:solidFill>
            </a:endParaRPr>
          </a:p>
        </p:txBody>
      </p:sp>
      <p:sp>
        <p:nvSpPr>
          <p:cNvPr id="10" name="TextBox 9"/>
          <p:cNvSpPr txBox="1"/>
          <p:nvPr/>
        </p:nvSpPr>
        <p:spPr>
          <a:xfrm>
            <a:off x="1486158" y="63723"/>
            <a:ext cx="7908324" cy="523220"/>
          </a:xfrm>
          <a:prstGeom prst="rect">
            <a:avLst/>
          </a:prstGeom>
          <a:noFill/>
        </p:spPr>
        <p:txBody>
          <a:bodyPr wrap="square" rtlCol="0">
            <a:spAutoFit/>
          </a:bodyPr>
          <a:lstStyle/>
          <a:p>
            <a:r>
              <a:rPr lang="en-GB" sz="2800" b="1" dirty="0" err="1" smtClean="0">
                <a:solidFill>
                  <a:prstClr val="white"/>
                </a:solidFill>
              </a:rPr>
              <a:t>Vrai</a:t>
            </a:r>
            <a:r>
              <a:rPr lang="en-GB" sz="2800" b="1" dirty="0" smtClean="0">
                <a:solidFill>
                  <a:prstClr val="white"/>
                </a:solidFill>
              </a:rPr>
              <a:t> </a:t>
            </a:r>
            <a:r>
              <a:rPr lang="en-GB" sz="2800" b="1" dirty="0" err="1" smtClean="0">
                <a:solidFill>
                  <a:prstClr val="white"/>
                </a:solidFill>
              </a:rPr>
              <a:t>ou</a:t>
            </a:r>
            <a:r>
              <a:rPr lang="en-GB" sz="2800" b="1" dirty="0" smtClean="0">
                <a:solidFill>
                  <a:prstClr val="white"/>
                </a:solidFill>
              </a:rPr>
              <a:t> faux?</a:t>
            </a:r>
            <a:endParaRPr lang="en-GB" sz="2800" b="1" dirty="0">
              <a:solidFill>
                <a:prstClr val="white"/>
              </a:solidFill>
            </a:endParaRPr>
          </a:p>
        </p:txBody>
      </p:sp>
      <p:cxnSp>
        <p:nvCxnSpPr>
          <p:cNvPr id="16" name="Straight Connector 15"/>
          <p:cNvCxnSpPr/>
          <p:nvPr/>
        </p:nvCxnSpPr>
        <p:spPr>
          <a:xfrm>
            <a:off x="1641336" y="4927377"/>
            <a:ext cx="987973" cy="210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764221" y="4727322"/>
            <a:ext cx="1576551" cy="400110"/>
          </a:xfrm>
          <a:prstGeom prst="rect">
            <a:avLst/>
          </a:prstGeom>
          <a:noFill/>
        </p:spPr>
        <p:txBody>
          <a:bodyPr wrap="square" rtlCol="0">
            <a:spAutoFit/>
          </a:bodyPr>
          <a:lstStyle/>
          <a:p>
            <a:r>
              <a:rPr lang="en-GB" sz="2000" dirty="0" smtClean="0">
                <a:solidFill>
                  <a:prstClr val="black"/>
                </a:solidFill>
              </a:rPr>
              <a:t>au </a:t>
            </a:r>
            <a:r>
              <a:rPr lang="en-GB" sz="2000" dirty="0" err="1" smtClean="0">
                <a:solidFill>
                  <a:prstClr val="black"/>
                </a:solidFill>
              </a:rPr>
              <a:t>collège</a:t>
            </a:r>
            <a:r>
              <a:rPr lang="en-GB" sz="2000" dirty="0" smtClean="0">
                <a:solidFill>
                  <a:prstClr val="black"/>
                </a:solidFill>
              </a:rPr>
              <a:t>.</a:t>
            </a:r>
            <a:endParaRPr lang="en-GB" sz="2000" dirty="0">
              <a:solidFill>
                <a:prstClr val="black"/>
              </a:solidFill>
            </a:endParaRPr>
          </a:p>
        </p:txBody>
      </p:sp>
    </p:spTree>
    <p:extLst>
      <p:ext uri="{BB962C8B-B14F-4D97-AF65-F5344CB8AC3E}">
        <p14:creationId xmlns:p14="http://schemas.microsoft.com/office/powerpoint/2010/main" val="476039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68166" y="125249"/>
          <a:ext cx="2879834" cy="4114800"/>
        </p:xfrm>
        <a:graphic>
          <a:graphicData uri="http://schemas.openxmlformats.org/drawingml/2006/table">
            <a:tbl>
              <a:tblPr firstRow="1" bandRow="1">
                <a:tableStyleId>{5940675A-B579-460E-94D1-54222C63F5DA}</a:tableStyleId>
              </a:tblPr>
              <a:tblGrid>
                <a:gridCol w="1481958"/>
                <a:gridCol w="1397876"/>
              </a:tblGrid>
              <a:tr h="206801">
                <a:tc gridSpan="2">
                  <a:txBody>
                    <a:bodyPr/>
                    <a:lstStyle/>
                    <a:p>
                      <a:r>
                        <a:rPr lang="en-GB" sz="2400" dirty="0" smtClean="0"/>
                        <a:t>des </a:t>
                      </a:r>
                      <a:r>
                        <a:rPr lang="en-GB" sz="2400" dirty="0" err="1" smtClean="0"/>
                        <a:t>infinitifs</a:t>
                      </a:r>
                      <a:endParaRPr lang="en-GB" sz="2400" dirty="0"/>
                    </a:p>
                  </a:txBody>
                  <a:tcPr/>
                </a:tc>
                <a:tc hMerge="1">
                  <a:txBody>
                    <a:bodyPr/>
                    <a:lstStyle/>
                    <a:p>
                      <a:endParaRPr lang="en-GB" sz="2400" dirty="0"/>
                    </a:p>
                  </a:txBody>
                  <a:tcPr/>
                </a:tc>
              </a:tr>
              <a:tr h="206801">
                <a:tc>
                  <a:txBody>
                    <a:bodyPr/>
                    <a:lstStyle/>
                    <a:p>
                      <a:r>
                        <a:rPr lang="en-GB" sz="2400" dirty="0" smtClean="0"/>
                        <a:t>to be*</a:t>
                      </a:r>
                      <a:endParaRPr lang="en-GB" sz="2400" dirty="0"/>
                    </a:p>
                  </a:txBody>
                  <a:tcPr/>
                </a:tc>
                <a:tc>
                  <a:txBody>
                    <a:bodyPr/>
                    <a:lstStyle/>
                    <a:p>
                      <a:endParaRPr lang="en-GB" sz="2400"/>
                    </a:p>
                  </a:txBody>
                  <a:tcPr/>
                </a:tc>
              </a:tr>
              <a:tr h="206801">
                <a:tc>
                  <a:txBody>
                    <a:bodyPr/>
                    <a:lstStyle/>
                    <a:p>
                      <a:r>
                        <a:rPr lang="en-GB" sz="2400" dirty="0" smtClean="0"/>
                        <a:t>to learn</a:t>
                      </a:r>
                      <a:endParaRPr lang="en-GB" sz="2400" dirty="0"/>
                    </a:p>
                  </a:txBody>
                  <a:tcPr/>
                </a:tc>
                <a:tc>
                  <a:txBody>
                    <a:bodyPr/>
                    <a:lstStyle/>
                    <a:p>
                      <a:endParaRPr lang="en-GB" sz="2400"/>
                    </a:p>
                  </a:txBody>
                  <a:tcPr/>
                </a:tc>
              </a:tr>
              <a:tr h="206801">
                <a:tc>
                  <a:txBody>
                    <a:bodyPr/>
                    <a:lstStyle/>
                    <a:p>
                      <a:r>
                        <a:rPr lang="en-GB" sz="2400" dirty="0" smtClean="0"/>
                        <a:t>to work</a:t>
                      </a:r>
                      <a:endParaRPr lang="en-GB" sz="2400" dirty="0"/>
                    </a:p>
                  </a:txBody>
                  <a:tcPr/>
                </a:tc>
                <a:tc>
                  <a:txBody>
                    <a:bodyPr/>
                    <a:lstStyle/>
                    <a:p>
                      <a:endParaRPr lang="en-GB" sz="2400"/>
                    </a:p>
                  </a:txBody>
                  <a:tcPr/>
                </a:tc>
              </a:tr>
              <a:tr h="206801">
                <a:tc>
                  <a:txBody>
                    <a:bodyPr/>
                    <a:lstStyle/>
                    <a:p>
                      <a:r>
                        <a:rPr lang="en-GB" sz="2400" dirty="0" smtClean="0"/>
                        <a:t>to write</a:t>
                      </a:r>
                      <a:endParaRPr lang="en-GB" sz="2400" dirty="0"/>
                    </a:p>
                  </a:txBody>
                  <a:tcPr/>
                </a:tc>
                <a:tc>
                  <a:txBody>
                    <a:bodyPr/>
                    <a:lstStyle/>
                    <a:p>
                      <a:endParaRPr lang="en-GB" sz="2400"/>
                    </a:p>
                  </a:txBody>
                  <a:tcPr/>
                </a:tc>
              </a:tr>
              <a:tr h="206801">
                <a:tc>
                  <a:txBody>
                    <a:bodyPr/>
                    <a:lstStyle/>
                    <a:p>
                      <a:r>
                        <a:rPr lang="en-GB" sz="2400" dirty="0" smtClean="0"/>
                        <a:t>to teach</a:t>
                      </a:r>
                      <a:endParaRPr lang="en-GB" sz="2400" dirty="0"/>
                    </a:p>
                  </a:txBody>
                  <a:tcPr/>
                </a:tc>
                <a:tc>
                  <a:txBody>
                    <a:bodyPr/>
                    <a:lstStyle/>
                    <a:p>
                      <a:endParaRPr lang="en-GB" sz="2400" dirty="0"/>
                    </a:p>
                  </a:txBody>
                  <a:tcPr/>
                </a:tc>
              </a:tr>
              <a:tr h="206801">
                <a:tc>
                  <a:txBody>
                    <a:bodyPr/>
                    <a:lstStyle/>
                    <a:p>
                      <a:r>
                        <a:rPr lang="en-GB" sz="2400" dirty="0" smtClean="0"/>
                        <a:t>to read</a:t>
                      </a:r>
                      <a:endParaRPr lang="en-GB" sz="2400" dirty="0"/>
                    </a:p>
                  </a:txBody>
                  <a:tcPr/>
                </a:tc>
                <a:tc>
                  <a:txBody>
                    <a:bodyPr/>
                    <a:lstStyle/>
                    <a:p>
                      <a:endParaRPr lang="en-GB" sz="2400" dirty="0"/>
                    </a:p>
                  </a:txBody>
                  <a:tcPr/>
                </a:tc>
              </a:tr>
              <a:tr h="2068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smtClean="0"/>
                        <a:t>to speak</a:t>
                      </a:r>
                    </a:p>
                  </a:txBody>
                  <a:tcPr/>
                </a:tc>
                <a:tc>
                  <a:txBody>
                    <a:bodyPr/>
                    <a:lstStyle/>
                    <a:p>
                      <a:endParaRPr lang="en-GB" sz="2400" dirty="0"/>
                    </a:p>
                  </a:txBody>
                  <a:tcPr/>
                </a:tc>
              </a:tr>
              <a:tr h="2068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smtClean="0"/>
                        <a:t>to wear</a:t>
                      </a:r>
                    </a:p>
                  </a:txBody>
                  <a:tcPr/>
                </a:tc>
                <a:tc>
                  <a:txBody>
                    <a:bodyPr/>
                    <a:lstStyle/>
                    <a:p>
                      <a:endParaRPr lang="en-GB" sz="2400" dirty="0"/>
                    </a:p>
                  </a:txBody>
                  <a:tcPr/>
                </a:tc>
              </a:tr>
            </a:tbl>
          </a:graphicData>
        </a:graphic>
      </p:graphicFrame>
      <p:sp>
        <p:nvSpPr>
          <p:cNvPr id="3" name="TextBox 2"/>
          <p:cNvSpPr txBox="1"/>
          <p:nvPr/>
        </p:nvSpPr>
        <p:spPr>
          <a:xfrm>
            <a:off x="1608083" y="515007"/>
            <a:ext cx="1439917" cy="523220"/>
          </a:xfrm>
          <a:prstGeom prst="rect">
            <a:avLst/>
          </a:prstGeom>
          <a:noFill/>
        </p:spPr>
        <p:txBody>
          <a:bodyPr wrap="square" rtlCol="0">
            <a:spAutoFit/>
          </a:bodyPr>
          <a:lstStyle/>
          <a:p>
            <a:r>
              <a:rPr lang="en-GB" sz="2800" dirty="0" err="1" smtClean="0">
                <a:solidFill>
                  <a:srgbClr val="FF0066"/>
                </a:solidFill>
              </a:rPr>
              <a:t>être</a:t>
            </a:r>
            <a:endParaRPr lang="en-GB" sz="2800" dirty="0">
              <a:solidFill>
                <a:srgbClr val="FF0066"/>
              </a:solidFill>
            </a:endParaRPr>
          </a:p>
        </p:txBody>
      </p:sp>
      <p:sp>
        <p:nvSpPr>
          <p:cNvPr id="4" name="TextBox 3"/>
          <p:cNvSpPr txBox="1"/>
          <p:nvPr/>
        </p:nvSpPr>
        <p:spPr>
          <a:xfrm>
            <a:off x="1623849" y="1007474"/>
            <a:ext cx="1728952" cy="461665"/>
          </a:xfrm>
          <a:prstGeom prst="rect">
            <a:avLst/>
          </a:prstGeom>
          <a:noFill/>
        </p:spPr>
        <p:txBody>
          <a:bodyPr wrap="square" rtlCol="0">
            <a:spAutoFit/>
          </a:bodyPr>
          <a:lstStyle/>
          <a:p>
            <a:r>
              <a:rPr lang="en-GB" sz="2400" dirty="0" err="1" smtClean="0">
                <a:solidFill>
                  <a:srgbClr val="FF0066"/>
                </a:solidFill>
              </a:rPr>
              <a:t>apprendre</a:t>
            </a:r>
            <a:endParaRPr lang="en-GB" sz="2400" dirty="0">
              <a:solidFill>
                <a:srgbClr val="FF0066"/>
              </a:solidFill>
            </a:endParaRPr>
          </a:p>
        </p:txBody>
      </p:sp>
      <p:sp>
        <p:nvSpPr>
          <p:cNvPr id="5" name="TextBox 4"/>
          <p:cNvSpPr txBox="1"/>
          <p:nvPr/>
        </p:nvSpPr>
        <p:spPr>
          <a:xfrm>
            <a:off x="1608083" y="1459515"/>
            <a:ext cx="1539767" cy="523220"/>
          </a:xfrm>
          <a:prstGeom prst="rect">
            <a:avLst/>
          </a:prstGeom>
          <a:noFill/>
        </p:spPr>
        <p:txBody>
          <a:bodyPr wrap="square" rtlCol="0">
            <a:spAutoFit/>
          </a:bodyPr>
          <a:lstStyle/>
          <a:p>
            <a:r>
              <a:rPr lang="en-GB" sz="2800" dirty="0" err="1" smtClean="0">
                <a:solidFill>
                  <a:srgbClr val="FF0066"/>
                </a:solidFill>
              </a:rPr>
              <a:t>travailler</a:t>
            </a:r>
            <a:endParaRPr lang="en-GB" sz="2800" dirty="0">
              <a:solidFill>
                <a:srgbClr val="FF0066"/>
              </a:solidFill>
            </a:endParaRPr>
          </a:p>
        </p:txBody>
      </p:sp>
      <p:sp>
        <p:nvSpPr>
          <p:cNvPr id="6" name="TextBox 5"/>
          <p:cNvSpPr txBox="1"/>
          <p:nvPr/>
        </p:nvSpPr>
        <p:spPr>
          <a:xfrm>
            <a:off x="1587064" y="1880803"/>
            <a:ext cx="1545020" cy="523220"/>
          </a:xfrm>
          <a:prstGeom prst="rect">
            <a:avLst/>
          </a:prstGeom>
          <a:noFill/>
        </p:spPr>
        <p:txBody>
          <a:bodyPr wrap="square" rtlCol="0">
            <a:spAutoFit/>
          </a:bodyPr>
          <a:lstStyle/>
          <a:p>
            <a:r>
              <a:rPr lang="en-GB" sz="2800" dirty="0" err="1" smtClean="0">
                <a:solidFill>
                  <a:srgbClr val="FF0066"/>
                </a:solidFill>
              </a:rPr>
              <a:t>écrire</a:t>
            </a:r>
            <a:endParaRPr lang="en-GB" sz="2800" dirty="0">
              <a:solidFill>
                <a:srgbClr val="FF0066"/>
              </a:solidFill>
            </a:endParaRPr>
          </a:p>
        </p:txBody>
      </p:sp>
      <p:sp>
        <p:nvSpPr>
          <p:cNvPr id="7" name="TextBox 6"/>
          <p:cNvSpPr txBox="1"/>
          <p:nvPr/>
        </p:nvSpPr>
        <p:spPr>
          <a:xfrm>
            <a:off x="1608083" y="2413374"/>
            <a:ext cx="1539767" cy="461665"/>
          </a:xfrm>
          <a:prstGeom prst="rect">
            <a:avLst/>
          </a:prstGeom>
          <a:noFill/>
        </p:spPr>
        <p:txBody>
          <a:bodyPr wrap="square" rtlCol="0">
            <a:spAutoFit/>
          </a:bodyPr>
          <a:lstStyle/>
          <a:p>
            <a:r>
              <a:rPr lang="en-GB" sz="2400" dirty="0" err="1" smtClean="0">
                <a:solidFill>
                  <a:srgbClr val="FF0066"/>
                </a:solidFill>
              </a:rPr>
              <a:t>enseigner</a:t>
            </a:r>
            <a:endParaRPr lang="en-GB" sz="2400" dirty="0">
              <a:solidFill>
                <a:srgbClr val="FF0066"/>
              </a:solidFill>
            </a:endParaRPr>
          </a:p>
        </p:txBody>
      </p:sp>
      <p:sp>
        <p:nvSpPr>
          <p:cNvPr id="8" name="TextBox 7"/>
          <p:cNvSpPr txBox="1"/>
          <p:nvPr/>
        </p:nvSpPr>
        <p:spPr>
          <a:xfrm>
            <a:off x="1639615" y="2820334"/>
            <a:ext cx="1439917" cy="523220"/>
          </a:xfrm>
          <a:prstGeom prst="rect">
            <a:avLst/>
          </a:prstGeom>
          <a:noFill/>
        </p:spPr>
        <p:txBody>
          <a:bodyPr wrap="square" rtlCol="0">
            <a:spAutoFit/>
          </a:bodyPr>
          <a:lstStyle/>
          <a:p>
            <a:r>
              <a:rPr lang="en-GB" sz="2800" dirty="0" smtClean="0">
                <a:solidFill>
                  <a:srgbClr val="FF0066"/>
                </a:solidFill>
              </a:rPr>
              <a:t>lire</a:t>
            </a:r>
            <a:endParaRPr lang="en-GB" sz="2800" dirty="0">
              <a:solidFill>
                <a:srgbClr val="FF0066"/>
              </a:solidFill>
            </a:endParaRPr>
          </a:p>
        </p:txBody>
      </p:sp>
      <p:sp>
        <p:nvSpPr>
          <p:cNvPr id="9" name="TextBox 8"/>
          <p:cNvSpPr txBox="1"/>
          <p:nvPr/>
        </p:nvSpPr>
        <p:spPr>
          <a:xfrm>
            <a:off x="1623849" y="3261278"/>
            <a:ext cx="1439917" cy="523220"/>
          </a:xfrm>
          <a:prstGeom prst="rect">
            <a:avLst/>
          </a:prstGeom>
          <a:noFill/>
        </p:spPr>
        <p:txBody>
          <a:bodyPr wrap="square" rtlCol="0">
            <a:spAutoFit/>
          </a:bodyPr>
          <a:lstStyle/>
          <a:p>
            <a:r>
              <a:rPr lang="en-GB" sz="2800" dirty="0" err="1" smtClean="0">
                <a:solidFill>
                  <a:srgbClr val="FF0066"/>
                </a:solidFill>
              </a:rPr>
              <a:t>parler</a:t>
            </a:r>
            <a:endParaRPr lang="en-GB" sz="2800" dirty="0">
              <a:solidFill>
                <a:srgbClr val="FF0066"/>
              </a:solidFill>
            </a:endParaRPr>
          </a:p>
        </p:txBody>
      </p:sp>
      <p:sp>
        <p:nvSpPr>
          <p:cNvPr id="10" name="TextBox 9"/>
          <p:cNvSpPr txBox="1"/>
          <p:nvPr/>
        </p:nvSpPr>
        <p:spPr>
          <a:xfrm>
            <a:off x="1615966" y="3727042"/>
            <a:ext cx="1439917" cy="523220"/>
          </a:xfrm>
          <a:prstGeom prst="rect">
            <a:avLst/>
          </a:prstGeom>
          <a:noFill/>
        </p:spPr>
        <p:txBody>
          <a:bodyPr wrap="square" rtlCol="0">
            <a:spAutoFit/>
          </a:bodyPr>
          <a:lstStyle/>
          <a:p>
            <a:r>
              <a:rPr lang="en-GB" sz="2800" dirty="0" smtClean="0">
                <a:solidFill>
                  <a:srgbClr val="FF0066"/>
                </a:solidFill>
              </a:rPr>
              <a:t>porter</a:t>
            </a:r>
            <a:endParaRPr lang="en-GB" sz="2800" dirty="0">
              <a:solidFill>
                <a:srgbClr val="FF0066"/>
              </a:solidFill>
            </a:endParaRPr>
          </a:p>
        </p:txBody>
      </p:sp>
      <p:sp>
        <p:nvSpPr>
          <p:cNvPr id="11" name="TextBox 10"/>
          <p:cNvSpPr txBox="1"/>
          <p:nvPr/>
        </p:nvSpPr>
        <p:spPr>
          <a:xfrm>
            <a:off x="52554" y="4253750"/>
            <a:ext cx="2858815" cy="461665"/>
          </a:xfrm>
          <a:prstGeom prst="rect">
            <a:avLst/>
          </a:prstGeom>
          <a:noFill/>
        </p:spPr>
        <p:txBody>
          <a:bodyPr wrap="square" rtlCol="0">
            <a:spAutoFit/>
          </a:bodyPr>
          <a:lstStyle/>
          <a:p>
            <a:r>
              <a:rPr lang="en-GB" sz="2400" dirty="0" smtClean="0">
                <a:solidFill>
                  <a:prstClr val="black"/>
                </a:solidFill>
              </a:rPr>
              <a:t>there is/are = </a:t>
            </a:r>
            <a:endParaRPr lang="en-GB" sz="2400" dirty="0">
              <a:solidFill>
                <a:prstClr val="black"/>
              </a:solidFill>
            </a:endParaRPr>
          </a:p>
        </p:txBody>
      </p:sp>
      <p:sp>
        <p:nvSpPr>
          <p:cNvPr id="12" name="TextBox 11"/>
          <p:cNvSpPr txBox="1"/>
          <p:nvPr/>
        </p:nvSpPr>
        <p:spPr>
          <a:xfrm>
            <a:off x="1912884" y="4215836"/>
            <a:ext cx="1439917" cy="523220"/>
          </a:xfrm>
          <a:prstGeom prst="rect">
            <a:avLst/>
          </a:prstGeom>
          <a:noFill/>
        </p:spPr>
        <p:txBody>
          <a:bodyPr wrap="square" rtlCol="0">
            <a:spAutoFit/>
          </a:bodyPr>
          <a:lstStyle/>
          <a:p>
            <a:r>
              <a:rPr lang="en-GB" sz="2800" dirty="0" err="1" smtClean="0">
                <a:solidFill>
                  <a:srgbClr val="FF0066"/>
                </a:solidFill>
              </a:rPr>
              <a:t>il</a:t>
            </a:r>
            <a:r>
              <a:rPr lang="en-GB" sz="2800" dirty="0" smtClean="0">
                <a:solidFill>
                  <a:srgbClr val="FF0066"/>
                </a:solidFill>
              </a:rPr>
              <a:t> y a</a:t>
            </a:r>
            <a:endParaRPr lang="en-GB" sz="2800" dirty="0">
              <a:solidFill>
                <a:srgbClr val="FF0066"/>
              </a:solidFill>
            </a:endParaRPr>
          </a:p>
        </p:txBody>
      </p:sp>
      <p:pic>
        <p:nvPicPr>
          <p:cNvPr id="13" name="Picture 12"/>
          <p:cNvPicPr>
            <a:picLocks noChangeAspect="1"/>
          </p:cNvPicPr>
          <p:nvPr/>
        </p:nvPicPr>
        <p:blipFill>
          <a:blip r:embed="rId3"/>
          <a:stretch>
            <a:fillRect/>
          </a:stretch>
        </p:blipFill>
        <p:spPr>
          <a:xfrm>
            <a:off x="3147850" y="132429"/>
            <a:ext cx="5810250" cy="3276600"/>
          </a:xfrm>
          <a:prstGeom prst="rect">
            <a:avLst/>
          </a:prstGeom>
        </p:spPr>
      </p:pic>
      <p:graphicFrame>
        <p:nvGraphicFramePr>
          <p:cNvPr id="15" name="Table 14"/>
          <p:cNvGraphicFramePr>
            <a:graphicFrameLocks noGrp="1"/>
          </p:cNvGraphicFramePr>
          <p:nvPr>
            <p:extLst/>
          </p:nvPr>
        </p:nvGraphicFramePr>
        <p:xfrm>
          <a:off x="141890" y="4741491"/>
          <a:ext cx="2864069" cy="1706880"/>
        </p:xfrm>
        <a:graphic>
          <a:graphicData uri="http://schemas.openxmlformats.org/drawingml/2006/table">
            <a:tbl>
              <a:tblPr firstRow="1" bandRow="1">
                <a:tableStyleId>{5940675A-B579-460E-94D1-54222C63F5DA}</a:tableStyleId>
              </a:tblPr>
              <a:tblGrid>
                <a:gridCol w="1481959"/>
                <a:gridCol w="1382110"/>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smtClean="0"/>
                        <a:t>The teacher</a:t>
                      </a:r>
                      <a:br>
                        <a:rPr lang="en-GB" sz="2000" dirty="0" smtClean="0"/>
                      </a:br>
                      <a:r>
                        <a:rPr lang="en-GB" sz="2000" dirty="0" smtClean="0"/>
                        <a:t>One boy</a:t>
                      </a:r>
                      <a:br>
                        <a:rPr lang="en-GB" sz="2000" dirty="0" smtClean="0"/>
                      </a:br>
                      <a:r>
                        <a:rPr lang="en-GB" sz="2000" dirty="0" smtClean="0"/>
                        <a:t>One girl</a:t>
                      </a:r>
                    </a:p>
                  </a:txBody>
                  <a:tcPr/>
                </a:tc>
                <a:tc>
                  <a:txBody>
                    <a:bodyPr/>
                    <a:lstStyle/>
                    <a:p>
                      <a:endParaRPr lang="en-GB" sz="2000" dirty="0"/>
                    </a:p>
                  </a:txBody>
                  <a:tcPr/>
                </a:tc>
              </a:tr>
              <a:tr h="370840">
                <a:tc>
                  <a:txBody>
                    <a:bodyPr/>
                    <a:lstStyle/>
                    <a:p>
                      <a:r>
                        <a:rPr lang="en-GB" sz="2000" dirty="0" smtClean="0"/>
                        <a:t>The pupils</a:t>
                      </a:r>
                      <a:br>
                        <a:rPr lang="en-GB" sz="2000" dirty="0" smtClean="0"/>
                      </a:br>
                      <a:r>
                        <a:rPr lang="en-GB" sz="2000" dirty="0" smtClean="0"/>
                        <a:t>The people</a:t>
                      </a:r>
                      <a:endParaRPr lang="en-GB" sz="2000" dirty="0"/>
                    </a:p>
                  </a:txBody>
                  <a:tcPr/>
                </a:tc>
                <a:tc>
                  <a:txBody>
                    <a:bodyPr/>
                    <a:lstStyle/>
                    <a:p>
                      <a:endParaRPr lang="en-GB" sz="2000" dirty="0"/>
                    </a:p>
                  </a:txBody>
                  <a:tcPr/>
                </a:tc>
              </a:tr>
            </a:tbl>
          </a:graphicData>
        </a:graphic>
      </p:graphicFrame>
      <p:sp>
        <p:nvSpPr>
          <p:cNvPr id="16" name="TextBox 15"/>
          <p:cNvSpPr txBox="1"/>
          <p:nvPr/>
        </p:nvSpPr>
        <p:spPr>
          <a:xfrm>
            <a:off x="1650126" y="4773777"/>
            <a:ext cx="1439917" cy="338554"/>
          </a:xfrm>
          <a:prstGeom prst="rect">
            <a:avLst/>
          </a:prstGeom>
          <a:noFill/>
        </p:spPr>
        <p:txBody>
          <a:bodyPr wrap="square" rtlCol="0">
            <a:spAutoFit/>
          </a:bodyPr>
          <a:lstStyle/>
          <a:p>
            <a:r>
              <a:rPr lang="en-GB" sz="1600" dirty="0" smtClean="0">
                <a:solidFill>
                  <a:srgbClr val="FF0066"/>
                </a:solidFill>
              </a:rPr>
              <a:t>le/la prof</a:t>
            </a:r>
            <a:endParaRPr lang="en-GB" sz="1600" dirty="0">
              <a:solidFill>
                <a:srgbClr val="FF0066"/>
              </a:solidFill>
            </a:endParaRPr>
          </a:p>
        </p:txBody>
      </p:sp>
      <p:sp>
        <p:nvSpPr>
          <p:cNvPr id="17" name="TextBox 16"/>
          <p:cNvSpPr txBox="1"/>
          <p:nvPr/>
        </p:nvSpPr>
        <p:spPr>
          <a:xfrm>
            <a:off x="1639615" y="5131156"/>
            <a:ext cx="1439917" cy="584775"/>
          </a:xfrm>
          <a:prstGeom prst="rect">
            <a:avLst/>
          </a:prstGeom>
          <a:noFill/>
        </p:spPr>
        <p:txBody>
          <a:bodyPr wrap="square" rtlCol="0">
            <a:spAutoFit/>
          </a:bodyPr>
          <a:lstStyle/>
          <a:p>
            <a:r>
              <a:rPr lang="en-GB" sz="1600" dirty="0" smtClean="0">
                <a:solidFill>
                  <a:srgbClr val="FF0066"/>
                </a:solidFill>
              </a:rPr>
              <a:t>un </a:t>
            </a:r>
            <a:r>
              <a:rPr lang="en-GB" sz="1600" dirty="0" err="1" smtClean="0">
                <a:solidFill>
                  <a:srgbClr val="FF0066"/>
                </a:solidFill>
              </a:rPr>
              <a:t>garçon</a:t>
            </a:r>
            <a:r>
              <a:rPr lang="en-GB" sz="1600" dirty="0" smtClean="0">
                <a:solidFill>
                  <a:srgbClr val="FF0066"/>
                </a:solidFill>
              </a:rPr>
              <a:t/>
            </a:r>
            <a:br>
              <a:rPr lang="en-GB" sz="1600" dirty="0" smtClean="0">
                <a:solidFill>
                  <a:srgbClr val="FF0066"/>
                </a:solidFill>
              </a:rPr>
            </a:br>
            <a:r>
              <a:rPr lang="en-GB" sz="1600" dirty="0" err="1" smtClean="0">
                <a:solidFill>
                  <a:srgbClr val="FF0066"/>
                </a:solidFill>
              </a:rPr>
              <a:t>une</a:t>
            </a:r>
            <a:r>
              <a:rPr lang="en-GB" sz="1600" dirty="0" smtClean="0">
                <a:solidFill>
                  <a:srgbClr val="FF0066"/>
                </a:solidFill>
              </a:rPr>
              <a:t> </a:t>
            </a:r>
            <a:r>
              <a:rPr lang="en-GB" sz="1600" dirty="0" err="1" smtClean="0">
                <a:solidFill>
                  <a:srgbClr val="FF0066"/>
                </a:solidFill>
              </a:rPr>
              <a:t>fille</a:t>
            </a:r>
            <a:endParaRPr lang="en-GB" sz="1600" dirty="0">
              <a:solidFill>
                <a:srgbClr val="FF0066"/>
              </a:solidFill>
            </a:endParaRPr>
          </a:p>
        </p:txBody>
      </p:sp>
      <p:sp>
        <p:nvSpPr>
          <p:cNvPr id="18" name="TextBox 17"/>
          <p:cNvSpPr txBox="1"/>
          <p:nvPr/>
        </p:nvSpPr>
        <p:spPr>
          <a:xfrm>
            <a:off x="1652757" y="5813208"/>
            <a:ext cx="1258612" cy="584775"/>
          </a:xfrm>
          <a:prstGeom prst="rect">
            <a:avLst/>
          </a:prstGeom>
          <a:noFill/>
        </p:spPr>
        <p:txBody>
          <a:bodyPr wrap="square" rtlCol="0">
            <a:spAutoFit/>
          </a:bodyPr>
          <a:lstStyle/>
          <a:p>
            <a:r>
              <a:rPr lang="en-GB" sz="1600" dirty="0" smtClean="0">
                <a:solidFill>
                  <a:srgbClr val="FF0066"/>
                </a:solidFill>
              </a:rPr>
              <a:t>les </a:t>
            </a:r>
            <a:r>
              <a:rPr lang="en-GB" sz="1600" dirty="0" err="1" smtClean="0">
                <a:solidFill>
                  <a:srgbClr val="FF0066"/>
                </a:solidFill>
              </a:rPr>
              <a:t>élèves</a:t>
            </a:r>
            <a:r>
              <a:rPr lang="en-GB" sz="1600" dirty="0" smtClean="0">
                <a:solidFill>
                  <a:srgbClr val="FF0066"/>
                </a:solidFill>
              </a:rPr>
              <a:t/>
            </a:r>
            <a:br>
              <a:rPr lang="en-GB" sz="1600" dirty="0" smtClean="0">
                <a:solidFill>
                  <a:srgbClr val="FF0066"/>
                </a:solidFill>
              </a:rPr>
            </a:br>
            <a:r>
              <a:rPr lang="en-GB" sz="1600" dirty="0" smtClean="0">
                <a:solidFill>
                  <a:srgbClr val="FF0066"/>
                </a:solidFill>
              </a:rPr>
              <a:t>les gens</a:t>
            </a:r>
            <a:endParaRPr lang="en-GB" sz="1600" dirty="0">
              <a:solidFill>
                <a:srgbClr val="FF0066"/>
              </a:solidFill>
            </a:endParaRPr>
          </a:p>
        </p:txBody>
      </p:sp>
      <p:graphicFrame>
        <p:nvGraphicFramePr>
          <p:cNvPr id="19" name="Table 18"/>
          <p:cNvGraphicFramePr>
            <a:graphicFrameLocks noGrp="1"/>
          </p:cNvGraphicFramePr>
          <p:nvPr>
            <p:extLst/>
          </p:nvPr>
        </p:nvGraphicFramePr>
        <p:xfrm>
          <a:off x="3147850" y="3522888"/>
          <a:ext cx="5810250" cy="3169920"/>
        </p:xfrm>
        <a:graphic>
          <a:graphicData uri="http://schemas.openxmlformats.org/drawingml/2006/table">
            <a:tbl>
              <a:tblPr firstRow="1" bandRow="1">
                <a:tableStyleId>{5940675A-B579-460E-94D1-54222C63F5DA}</a:tableStyleId>
              </a:tblPr>
              <a:tblGrid>
                <a:gridCol w="5810250"/>
              </a:tblGrid>
              <a:tr h="370840">
                <a:tc>
                  <a:txBody>
                    <a:bodyPr/>
                    <a:lstStyle/>
                    <a:p>
                      <a:r>
                        <a:rPr lang="en-GB" sz="2000" dirty="0" smtClean="0"/>
                        <a:t>1.  It is a school.</a:t>
                      </a:r>
                      <a:endParaRPr lang="en-GB" sz="2000" dirty="0"/>
                    </a:p>
                  </a:txBody>
                  <a:tcPr/>
                </a:tc>
              </a:tr>
              <a:tr h="370840">
                <a:tc>
                  <a:txBody>
                    <a:bodyPr/>
                    <a:lstStyle/>
                    <a:p>
                      <a:r>
                        <a:rPr lang="en-GB" sz="2000" dirty="0" smtClean="0"/>
                        <a:t>2.  There</a:t>
                      </a:r>
                      <a:r>
                        <a:rPr lang="en-GB" sz="2000" baseline="0" dirty="0" smtClean="0"/>
                        <a:t> are some pupils.</a:t>
                      </a:r>
                      <a:endParaRPr lang="en-GB" sz="2000" dirty="0"/>
                    </a:p>
                  </a:txBody>
                  <a:tcPr/>
                </a:tc>
              </a:tr>
              <a:tr h="370840">
                <a:tc>
                  <a:txBody>
                    <a:bodyPr/>
                    <a:lstStyle/>
                    <a:p>
                      <a:r>
                        <a:rPr lang="en-GB" sz="2000" dirty="0" smtClean="0"/>
                        <a:t>3.  The teacher is</a:t>
                      </a:r>
                      <a:r>
                        <a:rPr lang="en-GB" sz="2000" baseline="0" dirty="0" smtClean="0"/>
                        <a:t> teaching geography.</a:t>
                      </a:r>
                      <a:endParaRPr lang="en-GB" sz="2000" dirty="0"/>
                    </a:p>
                  </a:txBody>
                  <a:tcPr/>
                </a:tc>
              </a:tr>
              <a:tr h="370840">
                <a:tc>
                  <a:txBody>
                    <a:bodyPr/>
                    <a:lstStyle/>
                    <a:p>
                      <a:r>
                        <a:rPr lang="en-GB" sz="2000" dirty="0" smtClean="0"/>
                        <a:t>4.  The pupils are working on computers.</a:t>
                      </a:r>
                      <a:endParaRPr lang="en-GB" sz="2000" dirty="0"/>
                    </a:p>
                  </a:txBody>
                  <a:tcPr/>
                </a:tc>
              </a:tr>
              <a:tr h="370840">
                <a:tc>
                  <a:txBody>
                    <a:bodyPr/>
                    <a:lstStyle/>
                    <a:p>
                      <a:r>
                        <a:rPr lang="en-GB" sz="2000" dirty="0" smtClean="0"/>
                        <a:t>5. They are not wearing a school uniform.</a:t>
                      </a:r>
                      <a:endParaRPr lang="en-GB" sz="2000" dirty="0"/>
                    </a:p>
                  </a:txBody>
                  <a:tcPr/>
                </a:tc>
              </a:tr>
              <a:tr h="370840">
                <a:tc>
                  <a:txBody>
                    <a:bodyPr/>
                    <a:lstStyle/>
                    <a:p>
                      <a:r>
                        <a:rPr lang="en-GB" sz="2000" dirty="0" smtClean="0"/>
                        <a:t>6. </a:t>
                      </a:r>
                      <a:r>
                        <a:rPr lang="en-GB" sz="2000" baseline="0" dirty="0" smtClean="0"/>
                        <a:t> They are learning geography.</a:t>
                      </a:r>
                      <a:endParaRPr lang="en-GB" sz="2000" dirty="0"/>
                    </a:p>
                  </a:txBody>
                  <a:tcPr/>
                </a:tc>
              </a:tr>
              <a:tr h="370840">
                <a:tc>
                  <a:txBody>
                    <a:bodyPr/>
                    <a:lstStyle/>
                    <a:p>
                      <a:r>
                        <a:rPr lang="en-GB" sz="2000" dirty="0" smtClean="0"/>
                        <a:t>7.  The teacher is speaking.</a:t>
                      </a:r>
                      <a:endParaRPr lang="en-GB" sz="2000" dirty="0"/>
                    </a:p>
                  </a:txBody>
                  <a:tcPr/>
                </a:tc>
              </a:tr>
              <a:tr h="370840">
                <a:tc>
                  <a:txBody>
                    <a:bodyPr/>
                    <a:lstStyle/>
                    <a:p>
                      <a:r>
                        <a:rPr lang="en-GB" sz="2000" dirty="0" smtClean="0"/>
                        <a:t>8.  The pupils are not speaking.</a:t>
                      </a:r>
                      <a:endParaRPr lang="en-GB" sz="2000" dirty="0"/>
                    </a:p>
                  </a:txBody>
                  <a:tcPr/>
                </a:tc>
              </a:tr>
            </a:tbl>
          </a:graphicData>
        </a:graphic>
      </p:graphicFrame>
    </p:spTree>
    <p:extLst>
      <p:ext uri="{BB962C8B-B14F-4D97-AF65-F5344CB8AC3E}">
        <p14:creationId xmlns:p14="http://schemas.microsoft.com/office/powerpoint/2010/main" val="4121104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2" grpId="0"/>
      <p:bldP spid="16" grpId="0"/>
      <p:bldP spid="17" grpId="0"/>
      <p:bldP spid="1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225974" y="117536"/>
          <a:ext cx="8802412" cy="3169920"/>
        </p:xfrm>
        <a:graphic>
          <a:graphicData uri="http://schemas.openxmlformats.org/drawingml/2006/table">
            <a:tbl>
              <a:tblPr firstRow="1" bandRow="1">
                <a:tableStyleId>{5940675A-B579-460E-94D1-54222C63F5DA}</a:tableStyleId>
              </a:tblPr>
              <a:tblGrid>
                <a:gridCol w="4401206"/>
                <a:gridCol w="4401206"/>
              </a:tblGrid>
              <a:tr h="370840">
                <a:tc>
                  <a:txBody>
                    <a:bodyPr/>
                    <a:lstStyle/>
                    <a:p>
                      <a:r>
                        <a:rPr lang="en-GB" sz="2000" dirty="0" smtClean="0"/>
                        <a:t>1.  It is a school.</a:t>
                      </a:r>
                      <a:endParaRPr lang="en-GB" sz="2000" dirty="0"/>
                    </a:p>
                  </a:txBody>
                  <a:tcPr/>
                </a:tc>
                <a:tc>
                  <a:txBody>
                    <a:bodyPr/>
                    <a:lstStyle/>
                    <a:p>
                      <a:endParaRPr lang="en-GB" sz="2000" dirty="0"/>
                    </a:p>
                  </a:txBody>
                  <a:tcPr/>
                </a:tc>
              </a:tr>
              <a:tr h="370840">
                <a:tc>
                  <a:txBody>
                    <a:bodyPr/>
                    <a:lstStyle/>
                    <a:p>
                      <a:r>
                        <a:rPr lang="en-GB" sz="2000" dirty="0" smtClean="0"/>
                        <a:t>2.  There</a:t>
                      </a:r>
                      <a:r>
                        <a:rPr lang="en-GB" sz="2000" baseline="0" dirty="0" smtClean="0"/>
                        <a:t> are some pupils.</a:t>
                      </a:r>
                      <a:endParaRPr lang="en-GB" sz="2000" dirty="0"/>
                    </a:p>
                  </a:txBody>
                  <a:tcPr/>
                </a:tc>
                <a:tc>
                  <a:txBody>
                    <a:bodyPr/>
                    <a:lstStyle/>
                    <a:p>
                      <a:endParaRPr lang="en-GB" sz="2000" dirty="0"/>
                    </a:p>
                  </a:txBody>
                  <a:tcPr/>
                </a:tc>
              </a:tr>
              <a:tr h="370840">
                <a:tc>
                  <a:txBody>
                    <a:bodyPr/>
                    <a:lstStyle/>
                    <a:p>
                      <a:r>
                        <a:rPr lang="en-GB" sz="2000" dirty="0" smtClean="0"/>
                        <a:t>3.  The teacher is</a:t>
                      </a:r>
                      <a:r>
                        <a:rPr lang="en-GB" sz="2000" baseline="0" dirty="0" smtClean="0"/>
                        <a:t> teaching geography.</a:t>
                      </a:r>
                      <a:endParaRPr lang="en-GB" sz="2000" dirty="0"/>
                    </a:p>
                  </a:txBody>
                  <a:tcPr/>
                </a:tc>
                <a:tc>
                  <a:txBody>
                    <a:bodyPr/>
                    <a:lstStyle/>
                    <a:p>
                      <a:endParaRPr lang="en-GB" sz="2000" dirty="0"/>
                    </a:p>
                  </a:txBody>
                  <a:tcPr/>
                </a:tc>
              </a:tr>
              <a:tr h="370840">
                <a:tc>
                  <a:txBody>
                    <a:bodyPr/>
                    <a:lstStyle/>
                    <a:p>
                      <a:r>
                        <a:rPr lang="en-GB" sz="2000" dirty="0" smtClean="0"/>
                        <a:t>4.  The pupils are working on computers.</a:t>
                      </a:r>
                      <a:endParaRPr lang="en-GB" sz="2000" dirty="0"/>
                    </a:p>
                  </a:txBody>
                  <a:tcPr/>
                </a:tc>
                <a:tc>
                  <a:txBody>
                    <a:bodyPr/>
                    <a:lstStyle/>
                    <a:p>
                      <a:endParaRPr lang="en-GB" sz="2000" dirty="0"/>
                    </a:p>
                  </a:txBody>
                  <a:tcPr/>
                </a:tc>
              </a:tr>
              <a:tr h="370840">
                <a:tc>
                  <a:txBody>
                    <a:bodyPr/>
                    <a:lstStyle/>
                    <a:p>
                      <a:r>
                        <a:rPr lang="en-GB" sz="2000" dirty="0" smtClean="0"/>
                        <a:t>5. They are not wearing a school uniform.</a:t>
                      </a:r>
                      <a:endParaRPr lang="en-GB" sz="2000" dirty="0"/>
                    </a:p>
                  </a:txBody>
                  <a:tcPr/>
                </a:tc>
                <a:tc>
                  <a:txBody>
                    <a:bodyPr/>
                    <a:lstStyle/>
                    <a:p>
                      <a:endParaRPr lang="en-GB" sz="2000" dirty="0"/>
                    </a:p>
                  </a:txBody>
                  <a:tcPr/>
                </a:tc>
              </a:tr>
              <a:tr h="370840">
                <a:tc>
                  <a:txBody>
                    <a:bodyPr/>
                    <a:lstStyle/>
                    <a:p>
                      <a:r>
                        <a:rPr lang="en-GB" sz="2000" dirty="0" smtClean="0"/>
                        <a:t>6. </a:t>
                      </a:r>
                      <a:r>
                        <a:rPr lang="en-GB" sz="2000" baseline="0" dirty="0" smtClean="0"/>
                        <a:t> They are learning geography.</a:t>
                      </a:r>
                      <a:endParaRPr lang="en-GB" sz="2000" dirty="0"/>
                    </a:p>
                  </a:txBody>
                  <a:tcPr/>
                </a:tc>
                <a:tc>
                  <a:txBody>
                    <a:bodyPr/>
                    <a:lstStyle/>
                    <a:p>
                      <a:endParaRPr lang="en-GB" sz="2000" dirty="0"/>
                    </a:p>
                  </a:txBody>
                  <a:tcPr/>
                </a:tc>
              </a:tr>
              <a:tr h="370840">
                <a:tc>
                  <a:txBody>
                    <a:bodyPr/>
                    <a:lstStyle/>
                    <a:p>
                      <a:r>
                        <a:rPr lang="en-GB" sz="2000" dirty="0" smtClean="0"/>
                        <a:t>7.  The teacher is speaking.</a:t>
                      </a:r>
                      <a:endParaRPr lang="en-GB" sz="2000" dirty="0"/>
                    </a:p>
                  </a:txBody>
                  <a:tcPr/>
                </a:tc>
                <a:tc>
                  <a:txBody>
                    <a:bodyPr/>
                    <a:lstStyle/>
                    <a:p>
                      <a:endParaRPr lang="en-GB" sz="2000" dirty="0"/>
                    </a:p>
                  </a:txBody>
                  <a:tcPr/>
                </a:tc>
              </a:tr>
              <a:tr h="370840">
                <a:tc>
                  <a:txBody>
                    <a:bodyPr/>
                    <a:lstStyle/>
                    <a:p>
                      <a:r>
                        <a:rPr lang="en-GB" sz="2000" dirty="0" smtClean="0"/>
                        <a:t>8.  The pupils are not speaking.</a:t>
                      </a:r>
                      <a:endParaRPr lang="en-GB" sz="2000" dirty="0"/>
                    </a:p>
                  </a:txBody>
                  <a:tcPr/>
                </a:tc>
                <a:tc>
                  <a:txBody>
                    <a:bodyPr/>
                    <a:lstStyle/>
                    <a:p>
                      <a:endParaRPr lang="en-GB" sz="2000" dirty="0"/>
                    </a:p>
                  </a:txBody>
                  <a:tcPr/>
                </a:tc>
              </a:tr>
            </a:tbl>
          </a:graphicData>
        </a:graphic>
      </p:graphicFrame>
      <p:pic>
        <p:nvPicPr>
          <p:cNvPr id="3" name="Picture 2"/>
          <p:cNvPicPr>
            <a:picLocks noChangeAspect="1"/>
          </p:cNvPicPr>
          <p:nvPr/>
        </p:nvPicPr>
        <p:blipFill>
          <a:blip r:embed="rId3"/>
          <a:stretch>
            <a:fillRect/>
          </a:stretch>
        </p:blipFill>
        <p:spPr>
          <a:xfrm>
            <a:off x="1466195" y="3464209"/>
            <a:ext cx="5810250" cy="3276600"/>
          </a:xfrm>
          <a:prstGeom prst="rect">
            <a:avLst/>
          </a:prstGeom>
        </p:spPr>
      </p:pic>
      <p:sp>
        <p:nvSpPr>
          <p:cNvPr id="4" name="TextBox 3"/>
          <p:cNvSpPr txBox="1"/>
          <p:nvPr/>
        </p:nvSpPr>
        <p:spPr>
          <a:xfrm>
            <a:off x="4627180" y="52550"/>
            <a:ext cx="3949261" cy="523220"/>
          </a:xfrm>
          <a:prstGeom prst="rect">
            <a:avLst/>
          </a:prstGeom>
          <a:noFill/>
        </p:spPr>
        <p:txBody>
          <a:bodyPr wrap="square" rtlCol="0">
            <a:spAutoFit/>
          </a:bodyPr>
          <a:lstStyle/>
          <a:p>
            <a:r>
              <a:rPr lang="en-GB" sz="2800" dirty="0" smtClean="0">
                <a:solidFill>
                  <a:srgbClr val="FF0066"/>
                </a:solidFill>
              </a:rPr>
              <a:t>1.  </a:t>
            </a:r>
            <a:r>
              <a:rPr lang="en-GB" sz="2800" dirty="0" err="1" smtClean="0">
                <a:solidFill>
                  <a:srgbClr val="FF0066"/>
                </a:solidFill>
              </a:rPr>
              <a:t>C’est</a:t>
            </a:r>
            <a:r>
              <a:rPr lang="en-GB" sz="2800" dirty="0" smtClean="0">
                <a:solidFill>
                  <a:srgbClr val="FF0066"/>
                </a:solidFill>
              </a:rPr>
              <a:t> un </a:t>
            </a:r>
            <a:r>
              <a:rPr lang="en-GB" sz="2800" dirty="0" err="1" smtClean="0">
                <a:solidFill>
                  <a:srgbClr val="FF0066"/>
                </a:solidFill>
              </a:rPr>
              <a:t>collège</a:t>
            </a:r>
            <a:endParaRPr lang="en-GB" sz="2800" dirty="0">
              <a:solidFill>
                <a:srgbClr val="FF0066"/>
              </a:solidFill>
            </a:endParaRPr>
          </a:p>
        </p:txBody>
      </p:sp>
      <p:sp>
        <p:nvSpPr>
          <p:cNvPr id="5" name="TextBox 4"/>
          <p:cNvSpPr txBox="1"/>
          <p:nvPr/>
        </p:nvSpPr>
        <p:spPr>
          <a:xfrm>
            <a:off x="4627179" y="426702"/>
            <a:ext cx="3949261" cy="523220"/>
          </a:xfrm>
          <a:prstGeom prst="rect">
            <a:avLst/>
          </a:prstGeom>
          <a:noFill/>
        </p:spPr>
        <p:txBody>
          <a:bodyPr wrap="square" rtlCol="0">
            <a:spAutoFit/>
          </a:bodyPr>
          <a:lstStyle/>
          <a:p>
            <a:r>
              <a:rPr lang="en-GB" sz="2800" dirty="0" smtClean="0">
                <a:solidFill>
                  <a:srgbClr val="FF0066"/>
                </a:solidFill>
              </a:rPr>
              <a:t>2.  Il y a des </a:t>
            </a:r>
            <a:r>
              <a:rPr lang="en-GB" sz="2800" dirty="0" err="1" smtClean="0">
                <a:solidFill>
                  <a:srgbClr val="FF0066"/>
                </a:solidFill>
              </a:rPr>
              <a:t>élèves</a:t>
            </a:r>
            <a:r>
              <a:rPr lang="en-GB" sz="2800" dirty="0" smtClean="0">
                <a:solidFill>
                  <a:srgbClr val="FF0066"/>
                </a:solidFill>
              </a:rPr>
              <a:t>.</a:t>
            </a:r>
            <a:endParaRPr lang="en-GB" sz="2800" dirty="0">
              <a:solidFill>
                <a:srgbClr val="FF0066"/>
              </a:solidFill>
            </a:endParaRPr>
          </a:p>
        </p:txBody>
      </p:sp>
      <p:sp>
        <p:nvSpPr>
          <p:cNvPr id="6" name="TextBox 5"/>
          <p:cNvSpPr txBox="1"/>
          <p:nvPr/>
        </p:nvSpPr>
        <p:spPr>
          <a:xfrm>
            <a:off x="4627178" y="884936"/>
            <a:ext cx="4401208" cy="400110"/>
          </a:xfrm>
          <a:prstGeom prst="rect">
            <a:avLst/>
          </a:prstGeom>
          <a:noFill/>
        </p:spPr>
        <p:txBody>
          <a:bodyPr wrap="square" rtlCol="0">
            <a:spAutoFit/>
          </a:bodyPr>
          <a:lstStyle/>
          <a:p>
            <a:r>
              <a:rPr lang="en-GB" sz="2000" dirty="0" smtClean="0">
                <a:solidFill>
                  <a:srgbClr val="FF0066"/>
                </a:solidFill>
              </a:rPr>
              <a:t>3.  La prof </a:t>
            </a:r>
            <a:r>
              <a:rPr lang="en-GB" sz="2000" dirty="0" err="1" smtClean="0">
                <a:solidFill>
                  <a:srgbClr val="FF0066"/>
                </a:solidFill>
              </a:rPr>
              <a:t>enseigne</a:t>
            </a:r>
            <a:r>
              <a:rPr lang="en-GB" sz="2000" dirty="0" smtClean="0">
                <a:solidFill>
                  <a:srgbClr val="FF0066"/>
                </a:solidFill>
              </a:rPr>
              <a:t> la </a:t>
            </a:r>
            <a:r>
              <a:rPr lang="en-GB" sz="2000" dirty="0" err="1" smtClean="0">
                <a:solidFill>
                  <a:srgbClr val="FF0066"/>
                </a:solidFill>
              </a:rPr>
              <a:t>géo</a:t>
            </a:r>
            <a:endParaRPr lang="en-GB" sz="2000" dirty="0">
              <a:solidFill>
                <a:srgbClr val="FF0066"/>
              </a:solidFill>
            </a:endParaRPr>
          </a:p>
        </p:txBody>
      </p:sp>
      <p:sp>
        <p:nvSpPr>
          <p:cNvPr id="7" name="TextBox 6"/>
          <p:cNvSpPr txBox="1"/>
          <p:nvPr/>
        </p:nvSpPr>
        <p:spPr>
          <a:xfrm>
            <a:off x="4627178" y="1285046"/>
            <a:ext cx="4401208" cy="400110"/>
          </a:xfrm>
          <a:prstGeom prst="rect">
            <a:avLst/>
          </a:prstGeom>
          <a:noFill/>
        </p:spPr>
        <p:txBody>
          <a:bodyPr wrap="square" rtlCol="0">
            <a:spAutoFit/>
          </a:bodyPr>
          <a:lstStyle/>
          <a:p>
            <a:r>
              <a:rPr lang="en-GB" sz="2000" dirty="0" smtClean="0">
                <a:solidFill>
                  <a:srgbClr val="FF0066"/>
                </a:solidFill>
              </a:rPr>
              <a:t>4.  Les </a:t>
            </a:r>
            <a:r>
              <a:rPr lang="en-GB" sz="2000" dirty="0" err="1" smtClean="0">
                <a:solidFill>
                  <a:srgbClr val="FF0066"/>
                </a:solidFill>
              </a:rPr>
              <a:t>élèves</a:t>
            </a:r>
            <a:r>
              <a:rPr lang="en-GB" sz="2000" dirty="0" smtClean="0">
                <a:solidFill>
                  <a:srgbClr val="FF0066"/>
                </a:solidFill>
              </a:rPr>
              <a:t> </a:t>
            </a:r>
            <a:r>
              <a:rPr lang="en-GB" sz="2000" dirty="0" err="1" smtClean="0">
                <a:solidFill>
                  <a:srgbClr val="FF0066"/>
                </a:solidFill>
              </a:rPr>
              <a:t>travaillent</a:t>
            </a:r>
            <a:r>
              <a:rPr lang="en-GB" sz="2000" dirty="0" smtClean="0">
                <a:solidFill>
                  <a:srgbClr val="FF0066"/>
                </a:solidFill>
              </a:rPr>
              <a:t> à </a:t>
            </a:r>
            <a:r>
              <a:rPr lang="en-GB" sz="2000" dirty="0" err="1" smtClean="0">
                <a:solidFill>
                  <a:srgbClr val="FF0066"/>
                </a:solidFill>
              </a:rPr>
              <a:t>l’ordinateur</a:t>
            </a:r>
            <a:r>
              <a:rPr lang="en-GB" sz="2000" dirty="0" smtClean="0">
                <a:solidFill>
                  <a:srgbClr val="FF0066"/>
                </a:solidFill>
              </a:rPr>
              <a:t>.</a:t>
            </a:r>
            <a:endParaRPr lang="en-GB" sz="2000" dirty="0">
              <a:solidFill>
                <a:srgbClr val="FF0066"/>
              </a:solidFill>
            </a:endParaRPr>
          </a:p>
        </p:txBody>
      </p:sp>
      <p:sp>
        <p:nvSpPr>
          <p:cNvPr id="8" name="TextBox 7"/>
          <p:cNvSpPr txBox="1"/>
          <p:nvPr/>
        </p:nvSpPr>
        <p:spPr>
          <a:xfrm>
            <a:off x="4627178" y="1700628"/>
            <a:ext cx="4401208" cy="400110"/>
          </a:xfrm>
          <a:prstGeom prst="rect">
            <a:avLst/>
          </a:prstGeom>
          <a:noFill/>
        </p:spPr>
        <p:txBody>
          <a:bodyPr wrap="square" rtlCol="0">
            <a:spAutoFit/>
          </a:bodyPr>
          <a:lstStyle/>
          <a:p>
            <a:r>
              <a:rPr lang="en-GB" sz="2000" dirty="0" smtClean="0">
                <a:solidFill>
                  <a:srgbClr val="FF0066"/>
                </a:solidFill>
              </a:rPr>
              <a:t>5.  </a:t>
            </a:r>
            <a:r>
              <a:rPr lang="en-GB" sz="2000" dirty="0" err="1" smtClean="0">
                <a:solidFill>
                  <a:srgbClr val="FF0066"/>
                </a:solidFill>
              </a:rPr>
              <a:t>Ils</a:t>
            </a:r>
            <a:r>
              <a:rPr lang="en-GB" sz="2000" dirty="0" smtClean="0">
                <a:solidFill>
                  <a:srgbClr val="FF0066"/>
                </a:solidFill>
              </a:rPr>
              <a:t> ne portent pas </a:t>
            </a:r>
            <a:r>
              <a:rPr lang="en-GB" sz="2000" dirty="0" err="1" smtClean="0">
                <a:solidFill>
                  <a:srgbClr val="FF0066"/>
                </a:solidFill>
              </a:rPr>
              <a:t>d’uniforme</a:t>
            </a:r>
            <a:r>
              <a:rPr lang="en-GB" sz="2000" dirty="0" smtClean="0">
                <a:solidFill>
                  <a:srgbClr val="FF0066"/>
                </a:solidFill>
              </a:rPr>
              <a:t>.</a:t>
            </a:r>
            <a:endParaRPr lang="en-GB" sz="2000" dirty="0">
              <a:solidFill>
                <a:srgbClr val="FF0066"/>
              </a:solidFill>
            </a:endParaRPr>
          </a:p>
        </p:txBody>
      </p:sp>
      <p:sp>
        <p:nvSpPr>
          <p:cNvPr id="9" name="TextBox 8"/>
          <p:cNvSpPr txBox="1"/>
          <p:nvPr/>
        </p:nvSpPr>
        <p:spPr>
          <a:xfrm>
            <a:off x="4627178" y="2109690"/>
            <a:ext cx="4401208" cy="400110"/>
          </a:xfrm>
          <a:prstGeom prst="rect">
            <a:avLst/>
          </a:prstGeom>
          <a:noFill/>
        </p:spPr>
        <p:txBody>
          <a:bodyPr wrap="square" rtlCol="0">
            <a:spAutoFit/>
          </a:bodyPr>
          <a:lstStyle/>
          <a:p>
            <a:r>
              <a:rPr lang="en-GB" sz="2000" dirty="0" smtClean="0">
                <a:solidFill>
                  <a:srgbClr val="FF0066"/>
                </a:solidFill>
              </a:rPr>
              <a:t>6.  </a:t>
            </a:r>
            <a:r>
              <a:rPr lang="en-GB" sz="2000" dirty="0" err="1" smtClean="0">
                <a:solidFill>
                  <a:srgbClr val="FF0066"/>
                </a:solidFill>
              </a:rPr>
              <a:t>Ils</a:t>
            </a:r>
            <a:r>
              <a:rPr lang="en-GB" sz="2000" dirty="0" smtClean="0">
                <a:solidFill>
                  <a:srgbClr val="FF0066"/>
                </a:solidFill>
              </a:rPr>
              <a:t> </a:t>
            </a:r>
            <a:r>
              <a:rPr lang="en-GB" sz="2000" dirty="0" err="1" smtClean="0">
                <a:solidFill>
                  <a:srgbClr val="FF0066"/>
                </a:solidFill>
              </a:rPr>
              <a:t>apprennent</a:t>
            </a:r>
            <a:r>
              <a:rPr lang="en-GB" sz="2000" dirty="0" smtClean="0">
                <a:solidFill>
                  <a:srgbClr val="FF0066"/>
                </a:solidFill>
              </a:rPr>
              <a:t> la </a:t>
            </a:r>
            <a:r>
              <a:rPr lang="en-GB" sz="2000" dirty="0" err="1" smtClean="0">
                <a:solidFill>
                  <a:srgbClr val="FF0066"/>
                </a:solidFill>
              </a:rPr>
              <a:t>géo</a:t>
            </a:r>
            <a:endParaRPr lang="en-GB" sz="2000" dirty="0">
              <a:solidFill>
                <a:srgbClr val="FF0066"/>
              </a:solidFill>
            </a:endParaRPr>
          </a:p>
        </p:txBody>
      </p:sp>
      <p:sp>
        <p:nvSpPr>
          <p:cNvPr id="10" name="TextBox 9"/>
          <p:cNvSpPr txBox="1"/>
          <p:nvPr/>
        </p:nvSpPr>
        <p:spPr>
          <a:xfrm>
            <a:off x="4627178" y="2518752"/>
            <a:ext cx="4401208" cy="400110"/>
          </a:xfrm>
          <a:prstGeom prst="rect">
            <a:avLst/>
          </a:prstGeom>
          <a:noFill/>
        </p:spPr>
        <p:txBody>
          <a:bodyPr wrap="square" rtlCol="0">
            <a:spAutoFit/>
          </a:bodyPr>
          <a:lstStyle/>
          <a:p>
            <a:r>
              <a:rPr lang="en-GB" sz="2000" dirty="0" smtClean="0">
                <a:solidFill>
                  <a:srgbClr val="FF0066"/>
                </a:solidFill>
              </a:rPr>
              <a:t>7.  La prof </a:t>
            </a:r>
            <a:r>
              <a:rPr lang="en-GB" sz="2000" dirty="0" err="1" smtClean="0">
                <a:solidFill>
                  <a:srgbClr val="FF0066"/>
                </a:solidFill>
              </a:rPr>
              <a:t>parle</a:t>
            </a:r>
            <a:r>
              <a:rPr lang="en-GB" sz="2000" dirty="0" smtClean="0">
                <a:solidFill>
                  <a:srgbClr val="FF0066"/>
                </a:solidFill>
              </a:rPr>
              <a:t>.</a:t>
            </a:r>
            <a:endParaRPr lang="en-GB" sz="2000" dirty="0">
              <a:solidFill>
                <a:srgbClr val="FF0066"/>
              </a:solidFill>
            </a:endParaRPr>
          </a:p>
        </p:txBody>
      </p:sp>
      <p:sp>
        <p:nvSpPr>
          <p:cNvPr id="11" name="TextBox 10"/>
          <p:cNvSpPr txBox="1"/>
          <p:nvPr/>
        </p:nvSpPr>
        <p:spPr>
          <a:xfrm>
            <a:off x="4606157" y="2896584"/>
            <a:ext cx="4401208" cy="400110"/>
          </a:xfrm>
          <a:prstGeom prst="rect">
            <a:avLst/>
          </a:prstGeom>
          <a:noFill/>
        </p:spPr>
        <p:txBody>
          <a:bodyPr wrap="square" rtlCol="0">
            <a:spAutoFit/>
          </a:bodyPr>
          <a:lstStyle/>
          <a:p>
            <a:r>
              <a:rPr lang="en-GB" sz="2000" dirty="0" smtClean="0">
                <a:solidFill>
                  <a:srgbClr val="FF0066"/>
                </a:solidFill>
              </a:rPr>
              <a:t>8.  Les </a:t>
            </a:r>
            <a:r>
              <a:rPr lang="en-GB" sz="2000" dirty="0" err="1" smtClean="0">
                <a:solidFill>
                  <a:srgbClr val="FF0066"/>
                </a:solidFill>
              </a:rPr>
              <a:t>élèves</a:t>
            </a:r>
            <a:r>
              <a:rPr lang="en-GB" sz="2000" dirty="0" smtClean="0">
                <a:solidFill>
                  <a:srgbClr val="FF0066"/>
                </a:solidFill>
              </a:rPr>
              <a:t> ne </a:t>
            </a:r>
            <a:r>
              <a:rPr lang="en-GB" sz="2000" dirty="0" err="1" smtClean="0">
                <a:solidFill>
                  <a:srgbClr val="FF0066"/>
                </a:solidFill>
              </a:rPr>
              <a:t>parlent</a:t>
            </a:r>
            <a:r>
              <a:rPr lang="en-GB" sz="2000" dirty="0" smtClean="0">
                <a:solidFill>
                  <a:srgbClr val="FF0066"/>
                </a:solidFill>
              </a:rPr>
              <a:t> pas.</a:t>
            </a:r>
            <a:endParaRPr lang="en-GB" sz="2000" dirty="0">
              <a:solidFill>
                <a:srgbClr val="FF0066"/>
              </a:solidFill>
            </a:endParaRPr>
          </a:p>
        </p:txBody>
      </p:sp>
    </p:spTree>
    <p:extLst>
      <p:ext uri="{BB962C8B-B14F-4D97-AF65-F5344CB8AC3E}">
        <p14:creationId xmlns:p14="http://schemas.microsoft.com/office/powerpoint/2010/main" val="2950511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5373" y="164757"/>
            <a:ext cx="3056238" cy="766119"/>
          </a:xfrm>
          <a:prstGeom prst="rect">
            <a:avLst/>
          </a:prstGeom>
          <a:noFill/>
        </p:spPr>
        <p:txBody>
          <a:bodyPr wrap="square" rtlCol="0">
            <a:spAutoFit/>
          </a:bodyPr>
          <a:lstStyle/>
          <a:p>
            <a:endParaRPr lang="en-GB" dirty="0">
              <a:solidFill>
                <a:prstClr val="black"/>
              </a:solidFill>
            </a:endParaRPr>
          </a:p>
        </p:txBody>
      </p:sp>
      <p:pic>
        <p:nvPicPr>
          <p:cNvPr id="2" name="Picture 1"/>
          <p:cNvPicPr>
            <a:picLocks noChangeAspect="1"/>
          </p:cNvPicPr>
          <p:nvPr/>
        </p:nvPicPr>
        <p:blipFill rotWithShape="1">
          <a:blip r:embed="rId2"/>
          <a:srcRect l="14017" r="9362"/>
          <a:stretch/>
        </p:blipFill>
        <p:spPr>
          <a:xfrm>
            <a:off x="131689" y="350150"/>
            <a:ext cx="4174578" cy="3067050"/>
          </a:xfrm>
          <a:prstGeom prst="rect">
            <a:avLst/>
          </a:prstGeom>
        </p:spPr>
      </p:pic>
      <p:pic>
        <p:nvPicPr>
          <p:cNvPr id="3" name="Picture 2"/>
          <p:cNvPicPr>
            <a:picLocks noChangeAspect="1"/>
          </p:cNvPicPr>
          <p:nvPr/>
        </p:nvPicPr>
        <p:blipFill>
          <a:blip r:embed="rId3"/>
          <a:stretch>
            <a:fillRect/>
          </a:stretch>
        </p:blipFill>
        <p:spPr>
          <a:xfrm>
            <a:off x="131689" y="3529021"/>
            <a:ext cx="4171604" cy="3134662"/>
          </a:xfrm>
          <a:prstGeom prst="rect">
            <a:avLst/>
          </a:prstGeom>
        </p:spPr>
      </p:pic>
      <p:graphicFrame>
        <p:nvGraphicFramePr>
          <p:cNvPr id="4" name="Table 3"/>
          <p:cNvGraphicFramePr>
            <a:graphicFrameLocks noGrp="1"/>
          </p:cNvGraphicFramePr>
          <p:nvPr>
            <p:extLst/>
          </p:nvPr>
        </p:nvGraphicFramePr>
        <p:xfrm>
          <a:off x="4489847" y="572145"/>
          <a:ext cx="4483013" cy="5010132"/>
        </p:xfrm>
        <a:graphic>
          <a:graphicData uri="http://schemas.openxmlformats.org/drawingml/2006/table">
            <a:tbl>
              <a:tblPr firstRow="1" bandRow="1">
                <a:tableStyleId>{5940675A-B579-460E-94D1-54222C63F5DA}</a:tableStyleId>
              </a:tblPr>
              <a:tblGrid>
                <a:gridCol w="4483013"/>
              </a:tblGrid>
              <a:tr h="417511">
                <a:tc>
                  <a:txBody>
                    <a:bodyPr/>
                    <a:lstStyle/>
                    <a:p>
                      <a:r>
                        <a:rPr lang="en-GB" sz="2000" dirty="0" smtClean="0"/>
                        <a:t>1.  </a:t>
                      </a:r>
                      <a:r>
                        <a:rPr lang="en-GB" sz="2000" b="1" u="sng" dirty="0" smtClean="0"/>
                        <a:t>The</a:t>
                      </a:r>
                      <a:r>
                        <a:rPr lang="en-GB" sz="2000" b="1" u="sng" baseline="0" dirty="0" smtClean="0"/>
                        <a:t> pupils are</a:t>
                      </a:r>
                      <a:r>
                        <a:rPr lang="en-GB" sz="2000" baseline="0" dirty="0" smtClean="0"/>
                        <a:t> in school.</a:t>
                      </a:r>
                      <a:endParaRPr lang="en-GB" sz="2000" dirty="0"/>
                    </a:p>
                  </a:txBody>
                  <a:tcPr/>
                </a:tc>
              </a:tr>
              <a:tr h="417511">
                <a:tc>
                  <a:txBody>
                    <a:bodyPr/>
                    <a:lstStyle/>
                    <a:p>
                      <a:endParaRPr lang="en-GB" sz="2000" dirty="0"/>
                    </a:p>
                  </a:txBody>
                  <a:tcPr/>
                </a:tc>
              </a:tr>
              <a:tr h="417511">
                <a:tc>
                  <a:txBody>
                    <a:bodyPr/>
                    <a:lstStyle/>
                    <a:p>
                      <a:r>
                        <a:rPr lang="en-GB" sz="2000" dirty="0" smtClean="0"/>
                        <a:t>2.  </a:t>
                      </a:r>
                      <a:r>
                        <a:rPr lang="en-GB" sz="2000" b="1" u="sng" dirty="0" smtClean="0"/>
                        <a:t>They are reading </a:t>
                      </a:r>
                      <a:r>
                        <a:rPr lang="en-GB" sz="2000" dirty="0" smtClean="0"/>
                        <a:t>the newspaper.</a:t>
                      </a:r>
                      <a:endParaRPr lang="en-GB" sz="2000" dirty="0"/>
                    </a:p>
                  </a:txBody>
                  <a:tcPr/>
                </a:tc>
              </a:tr>
              <a:tr h="417511">
                <a:tc>
                  <a:txBody>
                    <a:bodyPr/>
                    <a:lstStyle/>
                    <a:p>
                      <a:endParaRPr lang="en-GB" sz="2000" dirty="0"/>
                    </a:p>
                  </a:txBody>
                  <a:tcPr/>
                </a:tc>
              </a:tr>
              <a:tr h="417511">
                <a:tc>
                  <a:txBody>
                    <a:bodyPr/>
                    <a:lstStyle/>
                    <a:p>
                      <a:r>
                        <a:rPr lang="en-GB" sz="2000" dirty="0" smtClean="0"/>
                        <a:t>3.  All </a:t>
                      </a:r>
                      <a:r>
                        <a:rPr lang="en-GB" sz="2000" b="1" u="sng" dirty="0" smtClean="0"/>
                        <a:t>the pupils are working</a:t>
                      </a:r>
                      <a:r>
                        <a:rPr lang="en-GB" sz="2000" dirty="0" smtClean="0"/>
                        <a:t>.</a:t>
                      </a:r>
                      <a:endParaRPr lang="en-GB" sz="2000" dirty="0"/>
                    </a:p>
                  </a:txBody>
                  <a:tcPr/>
                </a:tc>
              </a:tr>
              <a:tr h="417511">
                <a:tc>
                  <a:txBody>
                    <a:bodyPr/>
                    <a:lstStyle/>
                    <a:p>
                      <a:endParaRPr lang="en-GB" sz="2000" dirty="0"/>
                    </a:p>
                  </a:txBody>
                  <a:tcPr/>
                </a:tc>
              </a:tr>
              <a:tr h="417511">
                <a:tc>
                  <a:txBody>
                    <a:bodyPr/>
                    <a:lstStyle/>
                    <a:p>
                      <a:r>
                        <a:rPr lang="en-GB" sz="2000" dirty="0" smtClean="0"/>
                        <a:t>4.  </a:t>
                      </a:r>
                      <a:r>
                        <a:rPr lang="en-GB" sz="2000" b="1" u="sng" dirty="0" smtClean="0"/>
                        <a:t>It is </a:t>
                      </a:r>
                      <a:r>
                        <a:rPr lang="en-GB" sz="2000" dirty="0" smtClean="0"/>
                        <a:t>a secondary school.</a:t>
                      </a:r>
                      <a:endParaRPr lang="en-GB" sz="2000" dirty="0"/>
                    </a:p>
                  </a:txBody>
                  <a:tcPr/>
                </a:tc>
              </a:tr>
              <a:tr h="417511">
                <a:tc>
                  <a:txBody>
                    <a:bodyPr/>
                    <a:lstStyle/>
                    <a:p>
                      <a:endParaRPr lang="en-GB" sz="2000" dirty="0"/>
                    </a:p>
                  </a:txBody>
                  <a:tcPr/>
                </a:tc>
              </a:tr>
              <a:tr h="417511">
                <a:tc>
                  <a:txBody>
                    <a:bodyPr/>
                    <a:lstStyle/>
                    <a:p>
                      <a:r>
                        <a:rPr lang="en-GB" sz="2000" dirty="0" smtClean="0"/>
                        <a:t>5.  </a:t>
                      </a:r>
                      <a:r>
                        <a:rPr lang="en-GB" sz="2000" b="1" u="sng" dirty="0" smtClean="0"/>
                        <a:t>It is</a:t>
                      </a:r>
                      <a:r>
                        <a:rPr lang="en-GB" sz="2000" dirty="0" smtClean="0"/>
                        <a:t> a primary school.</a:t>
                      </a:r>
                      <a:endParaRPr lang="en-GB" sz="2000" dirty="0"/>
                    </a:p>
                  </a:txBody>
                  <a:tcPr/>
                </a:tc>
              </a:tr>
              <a:tr h="417511">
                <a:tc>
                  <a:txBody>
                    <a:bodyPr/>
                    <a:lstStyle/>
                    <a:p>
                      <a:endParaRPr lang="en-GB" sz="2000" dirty="0"/>
                    </a:p>
                  </a:txBody>
                  <a:tcPr/>
                </a:tc>
              </a:tr>
              <a:tr h="417511">
                <a:tc>
                  <a:txBody>
                    <a:bodyPr/>
                    <a:lstStyle/>
                    <a:p>
                      <a:r>
                        <a:rPr lang="en-GB" sz="2000" dirty="0" smtClean="0"/>
                        <a:t>6.  </a:t>
                      </a:r>
                      <a:r>
                        <a:rPr lang="en-GB" sz="2000" b="1" u="sng" dirty="0" smtClean="0"/>
                        <a:t>They are answering </a:t>
                      </a:r>
                      <a:r>
                        <a:rPr lang="en-GB" sz="2000" dirty="0" smtClean="0"/>
                        <a:t>questions.</a:t>
                      </a:r>
                      <a:endParaRPr lang="en-GB" sz="2000" dirty="0"/>
                    </a:p>
                  </a:txBody>
                  <a:tcPr/>
                </a:tc>
              </a:tr>
              <a:tr h="417511">
                <a:tc>
                  <a:txBody>
                    <a:bodyPr/>
                    <a:lstStyle/>
                    <a:p>
                      <a:endParaRPr lang="en-GB" sz="2000" dirty="0"/>
                    </a:p>
                  </a:txBody>
                  <a:tcPr/>
                </a:tc>
              </a:tr>
            </a:tbl>
          </a:graphicData>
        </a:graphic>
      </p:graphicFrame>
      <p:sp>
        <p:nvSpPr>
          <p:cNvPr id="5" name="Rectangle 4"/>
          <p:cNvSpPr/>
          <p:nvPr/>
        </p:nvSpPr>
        <p:spPr>
          <a:xfrm>
            <a:off x="68819" y="164757"/>
            <a:ext cx="660757" cy="923330"/>
          </a:xfrm>
          <a:prstGeom prst="rect">
            <a:avLst/>
          </a:prstGeom>
          <a:noFill/>
        </p:spPr>
        <p:txBody>
          <a:bodyPr wrap="none" lIns="91440" tIns="45720" rIns="91440" bIns="45720">
            <a:spAutoFit/>
          </a:bodyPr>
          <a:lstStyle/>
          <a:p>
            <a:pPr algn="ctr"/>
            <a:r>
              <a:rPr lang="en-US" sz="5400" b="1" dirty="0" smtClean="0">
                <a:ln w="6600">
                  <a:solidFill>
                    <a:srgbClr val="ED7D31"/>
                  </a:solidFill>
                  <a:prstDash val="solid"/>
                </a:ln>
                <a:solidFill>
                  <a:srgbClr val="FFFFFF"/>
                </a:solidFill>
                <a:effectLst>
                  <a:outerShdw dist="38100" dir="2700000" algn="tl" rotWithShape="0">
                    <a:srgbClr val="ED7D31"/>
                  </a:outerShdw>
                </a:effectLst>
              </a:rPr>
              <a:t>A</a:t>
            </a:r>
            <a:endParaRPr lang="en-US" sz="5400" b="1" dirty="0">
              <a:ln w="6600">
                <a:solidFill>
                  <a:srgbClr val="ED7D31"/>
                </a:solidFill>
                <a:prstDash val="solid"/>
              </a:ln>
              <a:solidFill>
                <a:srgbClr val="FFFFFF"/>
              </a:solidFill>
              <a:effectLst>
                <a:outerShdw dist="38100" dir="2700000" algn="tl" rotWithShape="0">
                  <a:srgbClr val="ED7D31"/>
                </a:outerShdw>
              </a:effectLst>
            </a:endParaRPr>
          </a:p>
        </p:txBody>
      </p:sp>
      <p:sp>
        <p:nvSpPr>
          <p:cNvPr id="8" name="Rectangle 7"/>
          <p:cNvSpPr/>
          <p:nvPr/>
        </p:nvSpPr>
        <p:spPr>
          <a:xfrm>
            <a:off x="123320" y="3351683"/>
            <a:ext cx="551754" cy="923330"/>
          </a:xfrm>
          <a:prstGeom prst="rect">
            <a:avLst/>
          </a:prstGeom>
          <a:noFill/>
        </p:spPr>
        <p:txBody>
          <a:bodyPr wrap="none" lIns="91440" tIns="45720" rIns="91440" bIns="45720">
            <a:spAutoFit/>
          </a:bodyPr>
          <a:lstStyle/>
          <a:p>
            <a:pPr algn="ctr"/>
            <a:r>
              <a:rPr lang="en-US" sz="5400" b="1" dirty="0" smtClean="0">
                <a:ln w="6600">
                  <a:solidFill>
                    <a:srgbClr val="ED7D31"/>
                  </a:solidFill>
                  <a:prstDash val="solid"/>
                </a:ln>
                <a:solidFill>
                  <a:srgbClr val="FFFFFF"/>
                </a:solidFill>
                <a:effectLst>
                  <a:outerShdw dist="38100" dir="2700000" algn="tl" rotWithShape="0">
                    <a:srgbClr val="ED7D31"/>
                  </a:outerShdw>
                </a:effectLst>
              </a:rPr>
              <a:t>B</a:t>
            </a:r>
            <a:endParaRPr lang="en-US" sz="5400" b="1" dirty="0">
              <a:ln w="6600">
                <a:solidFill>
                  <a:srgbClr val="ED7D31"/>
                </a:solidFill>
                <a:prstDash val="solid"/>
              </a:ln>
              <a:solidFill>
                <a:srgbClr val="FFFFFF"/>
              </a:solidFill>
              <a:effectLst>
                <a:outerShdw dist="38100" dir="2700000" algn="tl" rotWithShape="0">
                  <a:srgbClr val="ED7D31"/>
                </a:outerShdw>
              </a:effectLst>
            </a:endParaRPr>
          </a:p>
        </p:txBody>
      </p:sp>
      <p:sp>
        <p:nvSpPr>
          <p:cNvPr id="9" name="TextBox 8"/>
          <p:cNvSpPr txBox="1"/>
          <p:nvPr/>
        </p:nvSpPr>
        <p:spPr>
          <a:xfrm>
            <a:off x="4489847" y="164757"/>
            <a:ext cx="4483013" cy="400110"/>
          </a:xfrm>
          <a:prstGeom prst="rect">
            <a:avLst/>
          </a:prstGeom>
          <a:noFill/>
        </p:spPr>
        <p:txBody>
          <a:bodyPr wrap="square" rtlCol="0">
            <a:spAutoFit/>
          </a:bodyPr>
          <a:lstStyle/>
          <a:p>
            <a:r>
              <a:rPr lang="en-GB" sz="2000" b="1" dirty="0" err="1" smtClean="0">
                <a:solidFill>
                  <a:prstClr val="black"/>
                </a:solidFill>
              </a:rPr>
              <a:t>Ecris</a:t>
            </a:r>
            <a:r>
              <a:rPr lang="en-GB" sz="2000" b="1" dirty="0" smtClean="0">
                <a:solidFill>
                  <a:prstClr val="black"/>
                </a:solidFill>
              </a:rPr>
              <a:t> les phrases </a:t>
            </a:r>
            <a:r>
              <a:rPr lang="en-GB" sz="2000" b="1" dirty="0" err="1" smtClean="0">
                <a:solidFill>
                  <a:prstClr val="black"/>
                </a:solidFill>
              </a:rPr>
              <a:t>en</a:t>
            </a:r>
            <a:r>
              <a:rPr lang="en-GB" sz="2000" b="1" dirty="0" smtClean="0">
                <a:solidFill>
                  <a:prstClr val="black"/>
                </a:solidFill>
              </a:rPr>
              <a:t> </a:t>
            </a:r>
            <a:r>
              <a:rPr lang="en-GB" sz="2000" b="1" dirty="0" err="1" smtClean="0">
                <a:solidFill>
                  <a:prstClr val="black"/>
                </a:solidFill>
              </a:rPr>
              <a:t>français</a:t>
            </a:r>
            <a:r>
              <a:rPr lang="en-GB" sz="2000" b="1" dirty="0" smtClean="0">
                <a:solidFill>
                  <a:prstClr val="black"/>
                </a:solidFill>
              </a:rPr>
              <a:t>.</a:t>
            </a:r>
            <a:endParaRPr lang="en-GB" sz="2000" b="1" dirty="0">
              <a:solidFill>
                <a:prstClr val="black"/>
              </a:solidFill>
            </a:endParaRPr>
          </a:p>
        </p:txBody>
      </p:sp>
      <p:sp>
        <p:nvSpPr>
          <p:cNvPr id="10" name="TextBox 9"/>
          <p:cNvSpPr txBox="1"/>
          <p:nvPr/>
        </p:nvSpPr>
        <p:spPr>
          <a:xfrm>
            <a:off x="4489846" y="5606606"/>
            <a:ext cx="4483013" cy="400110"/>
          </a:xfrm>
          <a:prstGeom prst="rect">
            <a:avLst/>
          </a:prstGeom>
          <a:noFill/>
        </p:spPr>
        <p:txBody>
          <a:bodyPr wrap="square" rtlCol="0">
            <a:spAutoFit/>
          </a:bodyPr>
          <a:lstStyle/>
          <a:p>
            <a:r>
              <a:rPr lang="en-GB" sz="2000" b="1" dirty="0" smtClean="0">
                <a:solidFill>
                  <a:prstClr val="black"/>
                </a:solidFill>
              </a:rPr>
              <a:t>Photo A </a:t>
            </a:r>
            <a:r>
              <a:rPr lang="en-GB" sz="2000" b="1" dirty="0" err="1" smtClean="0">
                <a:solidFill>
                  <a:prstClr val="black"/>
                </a:solidFill>
              </a:rPr>
              <a:t>ou</a:t>
            </a:r>
            <a:r>
              <a:rPr lang="en-GB" sz="2000" b="1" dirty="0" smtClean="0">
                <a:solidFill>
                  <a:prstClr val="black"/>
                </a:solidFill>
              </a:rPr>
              <a:t> Photo B?</a:t>
            </a:r>
            <a:endParaRPr lang="en-GB" sz="2000" b="1" dirty="0">
              <a:solidFill>
                <a:prstClr val="black"/>
              </a:solidFill>
            </a:endParaRPr>
          </a:p>
        </p:txBody>
      </p:sp>
    </p:spTree>
    <p:extLst>
      <p:ext uri="{BB962C8B-B14F-4D97-AF65-F5344CB8AC3E}">
        <p14:creationId xmlns:p14="http://schemas.microsoft.com/office/powerpoint/2010/main" val="199613536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5373" y="164757"/>
            <a:ext cx="3056238" cy="766119"/>
          </a:xfrm>
          <a:prstGeom prst="rect">
            <a:avLst/>
          </a:prstGeom>
          <a:noFill/>
        </p:spPr>
        <p:txBody>
          <a:bodyPr wrap="square" rtlCol="0">
            <a:spAutoFit/>
          </a:bodyPr>
          <a:lstStyle/>
          <a:p>
            <a:endParaRPr lang="en-GB" dirty="0">
              <a:solidFill>
                <a:prstClr val="black"/>
              </a:solidFill>
            </a:endParaRPr>
          </a:p>
        </p:txBody>
      </p:sp>
      <p:pic>
        <p:nvPicPr>
          <p:cNvPr id="2" name="Picture 1"/>
          <p:cNvPicPr>
            <a:picLocks noChangeAspect="1"/>
          </p:cNvPicPr>
          <p:nvPr/>
        </p:nvPicPr>
        <p:blipFill rotWithShape="1">
          <a:blip r:embed="rId2"/>
          <a:srcRect l="14017" r="9362"/>
          <a:stretch/>
        </p:blipFill>
        <p:spPr>
          <a:xfrm>
            <a:off x="131689" y="350150"/>
            <a:ext cx="4174578" cy="3067050"/>
          </a:xfrm>
          <a:prstGeom prst="rect">
            <a:avLst/>
          </a:prstGeom>
        </p:spPr>
      </p:pic>
      <p:pic>
        <p:nvPicPr>
          <p:cNvPr id="3" name="Picture 2"/>
          <p:cNvPicPr>
            <a:picLocks noChangeAspect="1"/>
          </p:cNvPicPr>
          <p:nvPr/>
        </p:nvPicPr>
        <p:blipFill>
          <a:blip r:embed="rId3"/>
          <a:stretch>
            <a:fillRect/>
          </a:stretch>
        </p:blipFill>
        <p:spPr>
          <a:xfrm>
            <a:off x="131689" y="3529021"/>
            <a:ext cx="4171604" cy="3134662"/>
          </a:xfrm>
          <a:prstGeom prst="rect">
            <a:avLst/>
          </a:prstGeom>
        </p:spPr>
      </p:pic>
      <p:graphicFrame>
        <p:nvGraphicFramePr>
          <p:cNvPr id="4" name="Table 3"/>
          <p:cNvGraphicFramePr>
            <a:graphicFrameLocks noGrp="1"/>
          </p:cNvGraphicFramePr>
          <p:nvPr>
            <p:extLst/>
          </p:nvPr>
        </p:nvGraphicFramePr>
        <p:xfrm>
          <a:off x="4489847" y="572145"/>
          <a:ext cx="4483013" cy="5010132"/>
        </p:xfrm>
        <a:graphic>
          <a:graphicData uri="http://schemas.openxmlformats.org/drawingml/2006/table">
            <a:tbl>
              <a:tblPr firstRow="1" bandRow="1">
                <a:tableStyleId>{5940675A-B579-460E-94D1-54222C63F5DA}</a:tableStyleId>
              </a:tblPr>
              <a:tblGrid>
                <a:gridCol w="4483013"/>
              </a:tblGrid>
              <a:tr h="417511">
                <a:tc>
                  <a:txBody>
                    <a:bodyPr/>
                    <a:lstStyle/>
                    <a:p>
                      <a:r>
                        <a:rPr lang="en-GB" sz="2000" dirty="0" smtClean="0"/>
                        <a:t>1.  </a:t>
                      </a:r>
                      <a:r>
                        <a:rPr lang="en-GB" sz="2000" b="1" u="sng" dirty="0" smtClean="0"/>
                        <a:t>The</a:t>
                      </a:r>
                      <a:r>
                        <a:rPr lang="en-GB" sz="2000" b="1" u="sng" baseline="0" dirty="0" smtClean="0"/>
                        <a:t> pupils are</a:t>
                      </a:r>
                      <a:r>
                        <a:rPr lang="en-GB" sz="2000" baseline="0" dirty="0" smtClean="0"/>
                        <a:t> in school.</a:t>
                      </a:r>
                      <a:endParaRPr lang="en-GB" sz="2000" dirty="0"/>
                    </a:p>
                  </a:txBody>
                  <a:tcPr/>
                </a:tc>
              </a:tr>
              <a:tr h="417511">
                <a:tc>
                  <a:txBody>
                    <a:bodyPr/>
                    <a:lstStyle/>
                    <a:p>
                      <a:endParaRPr lang="en-GB" sz="2000" dirty="0"/>
                    </a:p>
                  </a:txBody>
                  <a:tcPr/>
                </a:tc>
              </a:tr>
              <a:tr h="417511">
                <a:tc>
                  <a:txBody>
                    <a:bodyPr/>
                    <a:lstStyle/>
                    <a:p>
                      <a:r>
                        <a:rPr lang="en-GB" sz="2000" dirty="0" smtClean="0"/>
                        <a:t>2.  </a:t>
                      </a:r>
                      <a:r>
                        <a:rPr lang="en-GB" sz="2000" b="1" u="sng" dirty="0" smtClean="0"/>
                        <a:t>They are reading </a:t>
                      </a:r>
                      <a:r>
                        <a:rPr lang="en-GB" sz="2000" dirty="0" smtClean="0"/>
                        <a:t>the newspaper.</a:t>
                      </a:r>
                      <a:endParaRPr lang="en-GB" sz="2000" dirty="0"/>
                    </a:p>
                  </a:txBody>
                  <a:tcPr/>
                </a:tc>
              </a:tr>
              <a:tr h="417511">
                <a:tc>
                  <a:txBody>
                    <a:bodyPr/>
                    <a:lstStyle/>
                    <a:p>
                      <a:endParaRPr lang="en-GB" sz="2000" dirty="0"/>
                    </a:p>
                  </a:txBody>
                  <a:tcPr/>
                </a:tc>
              </a:tr>
              <a:tr h="417511">
                <a:tc>
                  <a:txBody>
                    <a:bodyPr/>
                    <a:lstStyle/>
                    <a:p>
                      <a:r>
                        <a:rPr lang="en-GB" sz="2000" dirty="0" smtClean="0"/>
                        <a:t>3.  All </a:t>
                      </a:r>
                      <a:r>
                        <a:rPr lang="en-GB" sz="2000" b="1" u="sng" dirty="0" smtClean="0"/>
                        <a:t>the pupils are working</a:t>
                      </a:r>
                      <a:r>
                        <a:rPr lang="en-GB" sz="2000" dirty="0" smtClean="0"/>
                        <a:t>.</a:t>
                      </a:r>
                      <a:endParaRPr lang="en-GB" sz="2000" dirty="0"/>
                    </a:p>
                  </a:txBody>
                  <a:tcPr/>
                </a:tc>
              </a:tr>
              <a:tr h="417511">
                <a:tc>
                  <a:txBody>
                    <a:bodyPr/>
                    <a:lstStyle/>
                    <a:p>
                      <a:endParaRPr lang="en-GB" sz="2000" dirty="0"/>
                    </a:p>
                  </a:txBody>
                  <a:tcPr/>
                </a:tc>
              </a:tr>
              <a:tr h="417511">
                <a:tc>
                  <a:txBody>
                    <a:bodyPr/>
                    <a:lstStyle/>
                    <a:p>
                      <a:r>
                        <a:rPr lang="en-GB" sz="2000" dirty="0" smtClean="0"/>
                        <a:t>4.  </a:t>
                      </a:r>
                      <a:r>
                        <a:rPr lang="en-GB" sz="2000" b="1" u="sng" dirty="0" smtClean="0"/>
                        <a:t>It is </a:t>
                      </a:r>
                      <a:r>
                        <a:rPr lang="en-GB" sz="2000" dirty="0" smtClean="0"/>
                        <a:t>a secondary school.</a:t>
                      </a:r>
                      <a:endParaRPr lang="en-GB" sz="2000" dirty="0"/>
                    </a:p>
                  </a:txBody>
                  <a:tcPr/>
                </a:tc>
              </a:tr>
              <a:tr h="417511">
                <a:tc>
                  <a:txBody>
                    <a:bodyPr/>
                    <a:lstStyle/>
                    <a:p>
                      <a:endParaRPr lang="en-GB" sz="2000" dirty="0"/>
                    </a:p>
                  </a:txBody>
                  <a:tcPr/>
                </a:tc>
              </a:tr>
              <a:tr h="417511">
                <a:tc>
                  <a:txBody>
                    <a:bodyPr/>
                    <a:lstStyle/>
                    <a:p>
                      <a:r>
                        <a:rPr lang="en-GB" sz="2000" dirty="0" smtClean="0"/>
                        <a:t>5.  </a:t>
                      </a:r>
                      <a:r>
                        <a:rPr lang="en-GB" sz="2000" b="1" u="sng" dirty="0" smtClean="0"/>
                        <a:t>It is</a:t>
                      </a:r>
                      <a:r>
                        <a:rPr lang="en-GB" sz="2000" dirty="0" smtClean="0"/>
                        <a:t> a primary school.</a:t>
                      </a:r>
                      <a:endParaRPr lang="en-GB" sz="2000" dirty="0"/>
                    </a:p>
                  </a:txBody>
                  <a:tcPr/>
                </a:tc>
              </a:tr>
              <a:tr h="417511">
                <a:tc>
                  <a:txBody>
                    <a:bodyPr/>
                    <a:lstStyle/>
                    <a:p>
                      <a:endParaRPr lang="en-GB" sz="2000" dirty="0"/>
                    </a:p>
                  </a:txBody>
                  <a:tcPr/>
                </a:tc>
              </a:tr>
              <a:tr h="417511">
                <a:tc>
                  <a:txBody>
                    <a:bodyPr/>
                    <a:lstStyle/>
                    <a:p>
                      <a:r>
                        <a:rPr lang="en-GB" sz="2000" dirty="0" smtClean="0"/>
                        <a:t>6.  </a:t>
                      </a:r>
                      <a:r>
                        <a:rPr lang="en-GB" sz="2000" b="1" u="sng" dirty="0" smtClean="0"/>
                        <a:t>They are answering </a:t>
                      </a:r>
                      <a:r>
                        <a:rPr lang="en-GB" sz="2000" dirty="0" smtClean="0"/>
                        <a:t>questions.</a:t>
                      </a:r>
                      <a:endParaRPr lang="en-GB" sz="2000" dirty="0"/>
                    </a:p>
                  </a:txBody>
                  <a:tcPr/>
                </a:tc>
              </a:tr>
              <a:tr h="417511">
                <a:tc>
                  <a:txBody>
                    <a:bodyPr/>
                    <a:lstStyle/>
                    <a:p>
                      <a:endParaRPr lang="en-GB" sz="2000" dirty="0"/>
                    </a:p>
                  </a:txBody>
                  <a:tcPr/>
                </a:tc>
              </a:tr>
            </a:tbl>
          </a:graphicData>
        </a:graphic>
      </p:graphicFrame>
      <p:sp>
        <p:nvSpPr>
          <p:cNvPr id="5" name="Rectangle 4"/>
          <p:cNvSpPr/>
          <p:nvPr/>
        </p:nvSpPr>
        <p:spPr>
          <a:xfrm>
            <a:off x="68819" y="164757"/>
            <a:ext cx="660757" cy="923330"/>
          </a:xfrm>
          <a:prstGeom prst="rect">
            <a:avLst/>
          </a:prstGeom>
          <a:noFill/>
        </p:spPr>
        <p:txBody>
          <a:bodyPr wrap="none" lIns="91440" tIns="45720" rIns="91440" bIns="45720">
            <a:spAutoFit/>
          </a:bodyPr>
          <a:lstStyle/>
          <a:p>
            <a:pPr algn="ctr"/>
            <a:r>
              <a:rPr lang="en-US" sz="5400" b="1" dirty="0" smtClean="0">
                <a:ln w="6600">
                  <a:solidFill>
                    <a:srgbClr val="ED7D31"/>
                  </a:solidFill>
                  <a:prstDash val="solid"/>
                </a:ln>
                <a:solidFill>
                  <a:srgbClr val="FFFFFF"/>
                </a:solidFill>
                <a:effectLst>
                  <a:outerShdw dist="38100" dir="2700000" algn="tl" rotWithShape="0">
                    <a:srgbClr val="ED7D31"/>
                  </a:outerShdw>
                </a:effectLst>
              </a:rPr>
              <a:t>A</a:t>
            </a:r>
            <a:endParaRPr lang="en-US" sz="5400" b="1" dirty="0">
              <a:ln w="6600">
                <a:solidFill>
                  <a:srgbClr val="ED7D31"/>
                </a:solidFill>
                <a:prstDash val="solid"/>
              </a:ln>
              <a:solidFill>
                <a:srgbClr val="FFFFFF"/>
              </a:solidFill>
              <a:effectLst>
                <a:outerShdw dist="38100" dir="2700000" algn="tl" rotWithShape="0">
                  <a:srgbClr val="ED7D31"/>
                </a:outerShdw>
              </a:effectLst>
            </a:endParaRPr>
          </a:p>
        </p:txBody>
      </p:sp>
      <p:sp>
        <p:nvSpPr>
          <p:cNvPr id="8" name="Rectangle 7"/>
          <p:cNvSpPr/>
          <p:nvPr/>
        </p:nvSpPr>
        <p:spPr>
          <a:xfrm>
            <a:off x="123320" y="3351683"/>
            <a:ext cx="551754" cy="923330"/>
          </a:xfrm>
          <a:prstGeom prst="rect">
            <a:avLst/>
          </a:prstGeom>
          <a:noFill/>
        </p:spPr>
        <p:txBody>
          <a:bodyPr wrap="none" lIns="91440" tIns="45720" rIns="91440" bIns="45720">
            <a:spAutoFit/>
          </a:bodyPr>
          <a:lstStyle/>
          <a:p>
            <a:pPr algn="ctr"/>
            <a:r>
              <a:rPr lang="en-US" sz="5400" b="1" dirty="0" smtClean="0">
                <a:ln w="6600">
                  <a:solidFill>
                    <a:srgbClr val="ED7D31"/>
                  </a:solidFill>
                  <a:prstDash val="solid"/>
                </a:ln>
                <a:solidFill>
                  <a:srgbClr val="FFFFFF"/>
                </a:solidFill>
                <a:effectLst>
                  <a:outerShdw dist="38100" dir="2700000" algn="tl" rotWithShape="0">
                    <a:srgbClr val="ED7D31"/>
                  </a:outerShdw>
                </a:effectLst>
              </a:rPr>
              <a:t>B</a:t>
            </a:r>
            <a:endParaRPr lang="en-US" sz="5400" b="1" dirty="0">
              <a:ln w="6600">
                <a:solidFill>
                  <a:srgbClr val="ED7D31"/>
                </a:solidFill>
                <a:prstDash val="solid"/>
              </a:ln>
              <a:solidFill>
                <a:srgbClr val="FFFFFF"/>
              </a:solidFill>
              <a:effectLst>
                <a:outerShdw dist="38100" dir="2700000" algn="tl" rotWithShape="0">
                  <a:srgbClr val="ED7D31"/>
                </a:outerShdw>
              </a:effectLst>
            </a:endParaRPr>
          </a:p>
        </p:txBody>
      </p:sp>
      <p:sp>
        <p:nvSpPr>
          <p:cNvPr id="9" name="TextBox 8"/>
          <p:cNvSpPr txBox="1"/>
          <p:nvPr/>
        </p:nvSpPr>
        <p:spPr>
          <a:xfrm>
            <a:off x="4489847" y="164757"/>
            <a:ext cx="4483013" cy="400110"/>
          </a:xfrm>
          <a:prstGeom prst="rect">
            <a:avLst/>
          </a:prstGeom>
          <a:noFill/>
        </p:spPr>
        <p:txBody>
          <a:bodyPr wrap="square" rtlCol="0">
            <a:spAutoFit/>
          </a:bodyPr>
          <a:lstStyle/>
          <a:p>
            <a:r>
              <a:rPr lang="en-GB" sz="2000" b="1" dirty="0" err="1" smtClean="0">
                <a:solidFill>
                  <a:prstClr val="black"/>
                </a:solidFill>
              </a:rPr>
              <a:t>Schreib</a:t>
            </a:r>
            <a:r>
              <a:rPr lang="en-GB" sz="2000" b="1" dirty="0" smtClean="0">
                <a:solidFill>
                  <a:prstClr val="black"/>
                </a:solidFill>
              </a:rPr>
              <a:t> die </a:t>
            </a:r>
            <a:r>
              <a:rPr lang="en-GB" sz="2000" b="1" dirty="0" err="1" smtClean="0">
                <a:solidFill>
                  <a:prstClr val="black"/>
                </a:solidFill>
              </a:rPr>
              <a:t>Sätze</a:t>
            </a:r>
            <a:r>
              <a:rPr lang="en-GB" sz="2000" b="1" dirty="0" smtClean="0">
                <a:solidFill>
                  <a:prstClr val="black"/>
                </a:solidFill>
              </a:rPr>
              <a:t> auf Deutsch.</a:t>
            </a:r>
            <a:endParaRPr lang="en-GB" sz="2000" b="1" dirty="0">
              <a:solidFill>
                <a:prstClr val="black"/>
              </a:solidFill>
            </a:endParaRPr>
          </a:p>
        </p:txBody>
      </p:sp>
      <p:sp>
        <p:nvSpPr>
          <p:cNvPr id="10" name="TextBox 9"/>
          <p:cNvSpPr txBox="1"/>
          <p:nvPr/>
        </p:nvSpPr>
        <p:spPr>
          <a:xfrm>
            <a:off x="4489846" y="5606606"/>
            <a:ext cx="4483013" cy="400110"/>
          </a:xfrm>
          <a:prstGeom prst="rect">
            <a:avLst/>
          </a:prstGeom>
          <a:noFill/>
        </p:spPr>
        <p:txBody>
          <a:bodyPr wrap="square" rtlCol="0">
            <a:spAutoFit/>
          </a:bodyPr>
          <a:lstStyle/>
          <a:p>
            <a:r>
              <a:rPr lang="en-GB" sz="2000" b="1" dirty="0" smtClean="0">
                <a:solidFill>
                  <a:prstClr val="black"/>
                </a:solidFill>
              </a:rPr>
              <a:t>Photo A </a:t>
            </a:r>
            <a:r>
              <a:rPr lang="en-GB" sz="2000" b="1" dirty="0" err="1" smtClean="0">
                <a:solidFill>
                  <a:prstClr val="black"/>
                </a:solidFill>
              </a:rPr>
              <a:t>ou</a:t>
            </a:r>
            <a:r>
              <a:rPr lang="en-GB" sz="2000" b="1" dirty="0" smtClean="0">
                <a:solidFill>
                  <a:prstClr val="black"/>
                </a:solidFill>
              </a:rPr>
              <a:t> Photo B?</a:t>
            </a:r>
            <a:endParaRPr lang="en-GB" sz="2000" b="1" dirty="0">
              <a:solidFill>
                <a:prstClr val="black"/>
              </a:solidFill>
            </a:endParaRPr>
          </a:p>
        </p:txBody>
      </p:sp>
      <p:sp>
        <p:nvSpPr>
          <p:cNvPr id="11" name="TextBox 10"/>
          <p:cNvSpPr txBox="1"/>
          <p:nvPr/>
        </p:nvSpPr>
        <p:spPr>
          <a:xfrm>
            <a:off x="4455394" y="930876"/>
            <a:ext cx="4853446" cy="461665"/>
          </a:xfrm>
          <a:prstGeom prst="rect">
            <a:avLst/>
          </a:prstGeom>
          <a:noFill/>
        </p:spPr>
        <p:txBody>
          <a:bodyPr wrap="square" rtlCol="0">
            <a:spAutoFit/>
          </a:bodyPr>
          <a:lstStyle/>
          <a:p>
            <a:r>
              <a:rPr lang="en-GB" sz="2400" dirty="0" smtClean="0">
                <a:solidFill>
                  <a:srgbClr val="FF0066"/>
                </a:solidFill>
              </a:rPr>
              <a:t>1. Les </a:t>
            </a:r>
            <a:r>
              <a:rPr lang="en-GB" sz="2400" dirty="0" err="1" smtClean="0">
                <a:solidFill>
                  <a:srgbClr val="FF0066"/>
                </a:solidFill>
              </a:rPr>
              <a:t>élèves</a:t>
            </a:r>
            <a:r>
              <a:rPr lang="en-GB" sz="2400" dirty="0" smtClean="0">
                <a:solidFill>
                  <a:srgbClr val="FF0066"/>
                </a:solidFill>
              </a:rPr>
              <a:t> </a:t>
            </a:r>
            <a:r>
              <a:rPr lang="en-GB" sz="2400" dirty="0" err="1" smtClean="0">
                <a:solidFill>
                  <a:srgbClr val="FF0066"/>
                </a:solidFill>
              </a:rPr>
              <a:t>sont</a:t>
            </a:r>
            <a:r>
              <a:rPr lang="en-GB" sz="2400" dirty="0" smtClean="0">
                <a:solidFill>
                  <a:srgbClr val="FF0066"/>
                </a:solidFill>
              </a:rPr>
              <a:t> au </a:t>
            </a:r>
            <a:r>
              <a:rPr lang="en-GB" sz="2400" dirty="0" err="1" smtClean="0">
                <a:solidFill>
                  <a:srgbClr val="FF0066"/>
                </a:solidFill>
              </a:rPr>
              <a:t>collège</a:t>
            </a:r>
            <a:r>
              <a:rPr lang="en-GB" sz="2400" dirty="0" smtClean="0">
                <a:solidFill>
                  <a:srgbClr val="FF0066"/>
                </a:solidFill>
              </a:rPr>
              <a:t>.</a:t>
            </a:r>
            <a:endParaRPr lang="en-GB" sz="2400" dirty="0">
              <a:solidFill>
                <a:srgbClr val="FF0066"/>
              </a:solidFill>
            </a:endParaRPr>
          </a:p>
        </p:txBody>
      </p:sp>
      <p:sp>
        <p:nvSpPr>
          <p:cNvPr id="12" name="TextBox 11"/>
          <p:cNvSpPr txBox="1"/>
          <p:nvPr/>
        </p:nvSpPr>
        <p:spPr>
          <a:xfrm>
            <a:off x="4489846" y="1758550"/>
            <a:ext cx="4853446" cy="461665"/>
          </a:xfrm>
          <a:prstGeom prst="rect">
            <a:avLst/>
          </a:prstGeom>
          <a:noFill/>
        </p:spPr>
        <p:txBody>
          <a:bodyPr wrap="square" rtlCol="0">
            <a:spAutoFit/>
          </a:bodyPr>
          <a:lstStyle/>
          <a:p>
            <a:r>
              <a:rPr lang="en-GB" sz="2400" dirty="0" smtClean="0">
                <a:solidFill>
                  <a:srgbClr val="FF0066"/>
                </a:solidFill>
              </a:rPr>
              <a:t>2.  </a:t>
            </a:r>
            <a:r>
              <a:rPr lang="en-GB" sz="2400" dirty="0" err="1" smtClean="0">
                <a:solidFill>
                  <a:srgbClr val="FF0066"/>
                </a:solidFill>
              </a:rPr>
              <a:t>Ils</a:t>
            </a:r>
            <a:r>
              <a:rPr lang="en-GB" sz="2400" dirty="0" smtClean="0">
                <a:solidFill>
                  <a:srgbClr val="FF0066"/>
                </a:solidFill>
              </a:rPr>
              <a:t> </a:t>
            </a:r>
            <a:r>
              <a:rPr lang="en-GB" sz="2400" dirty="0" err="1" smtClean="0">
                <a:solidFill>
                  <a:srgbClr val="FF0066"/>
                </a:solidFill>
              </a:rPr>
              <a:t>lisent</a:t>
            </a:r>
            <a:r>
              <a:rPr lang="en-GB" sz="2400" dirty="0" smtClean="0">
                <a:solidFill>
                  <a:srgbClr val="FF0066"/>
                </a:solidFill>
              </a:rPr>
              <a:t> un journal.</a:t>
            </a:r>
            <a:endParaRPr lang="en-GB" sz="2400" dirty="0">
              <a:solidFill>
                <a:srgbClr val="FF0066"/>
              </a:solidFill>
            </a:endParaRPr>
          </a:p>
        </p:txBody>
      </p:sp>
      <p:sp>
        <p:nvSpPr>
          <p:cNvPr id="13" name="TextBox 12"/>
          <p:cNvSpPr txBox="1"/>
          <p:nvPr/>
        </p:nvSpPr>
        <p:spPr>
          <a:xfrm>
            <a:off x="4489846" y="2624071"/>
            <a:ext cx="4853446" cy="461665"/>
          </a:xfrm>
          <a:prstGeom prst="rect">
            <a:avLst/>
          </a:prstGeom>
          <a:noFill/>
        </p:spPr>
        <p:txBody>
          <a:bodyPr wrap="square" rtlCol="0">
            <a:spAutoFit/>
          </a:bodyPr>
          <a:lstStyle/>
          <a:p>
            <a:r>
              <a:rPr lang="en-GB" sz="2400" dirty="0" smtClean="0">
                <a:solidFill>
                  <a:srgbClr val="FF0066"/>
                </a:solidFill>
              </a:rPr>
              <a:t>3. </a:t>
            </a:r>
            <a:r>
              <a:rPr lang="en-GB" sz="2400" dirty="0" err="1" smtClean="0">
                <a:solidFill>
                  <a:srgbClr val="FF0066"/>
                </a:solidFill>
              </a:rPr>
              <a:t>Tous</a:t>
            </a:r>
            <a:r>
              <a:rPr lang="en-GB" sz="2400" dirty="0" smtClean="0">
                <a:solidFill>
                  <a:srgbClr val="FF0066"/>
                </a:solidFill>
              </a:rPr>
              <a:t> les </a:t>
            </a:r>
            <a:r>
              <a:rPr lang="en-GB" sz="2400" dirty="0" err="1" smtClean="0">
                <a:solidFill>
                  <a:srgbClr val="FF0066"/>
                </a:solidFill>
              </a:rPr>
              <a:t>élèves</a:t>
            </a:r>
            <a:r>
              <a:rPr lang="en-GB" sz="2400" dirty="0" smtClean="0">
                <a:solidFill>
                  <a:srgbClr val="FF0066"/>
                </a:solidFill>
              </a:rPr>
              <a:t> </a:t>
            </a:r>
            <a:r>
              <a:rPr lang="en-GB" sz="2400" dirty="0" err="1" smtClean="0">
                <a:solidFill>
                  <a:srgbClr val="FF0066"/>
                </a:solidFill>
              </a:rPr>
              <a:t>travaillent</a:t>
            </a:r>
            <a:r>
              <a:rPr lang="en-GB" sz="2400" dirty="0" smtClean="0">
                <a:solidFill>
                  <a:srgbClr val="FF0066"/>
                </a:solidFill>
              </a:rPr>
              <a:t>.</a:t>
            </a:r>
            <a:endParaRPr lang="en-GB" sz="2400" dirty="0">
              <a:solidFill>
                <a:srgbClr val="FF0066"/>
              </a:solidFill>
            </a:endParaRPr>
          </a:p>
        </p:txBody>
      </p:sp>
      <p:sp>
        <p:nvSpPr>
          <p:cNvPr id="14" name="TextBox 13"/>
          <p:cNvSpPr txBox="1"/>
          <p:nvPr/>
        </p:nvSpPr>
        <p:spPr>
          <a:xfrm>
            <a:off x="4489846" y="3461310"/>
            <a:ext cx="4853446" cy="461665"/>
          </a:xfrm>
          <a:prstGeom prst="rect">
            <a:avLst/>
          </a:prstGeom>
          <a:noFill/>
        </p:spPr>
        <p:txBody>
          <a:bodyPr wrap="square" rtlCol="0">
            <a:spAutoFit/>
          </a:bodyPr>
          <a:lstStyle/>
          <a:p>
            <a:r>
              <a:rPr lang="en-GB" sz="2400" dirty="0" smtClean="0">
                <a:solidFill>
                  <a:srgbClr val="FF0066"/>
                </a:solidFill>
              </a:rPr>
              <a:t>4. </a:t>
            </a:r>
            <a:r>
              <a:rPr lang="en-GB" sz="2400" dirty="0" err="1" smtClean="0">
                <a:solidFill>
                  <a:srgbClr val="FF0066"/>
                </a:solidFill>
              </a:rPr>
              <a:t>C’est</a:t>
            </a:r>
            <a:r>
              <a:rPr lang="en-GB" sz="2400" dirty="0" smtClean="0">
                <a:solidFill>
                  <a:srgbClr val="FF0066"/>
                </a:solidFill>
              </a:rPr>
              <a:t> </a:t>
            </a:r>
            <a:r>
              <a:rPr lang="en-GB" sz="2400" dirty="0" err="1" smtClean="0">
                <a:solidFill>
                  <a:srgbClr val="FF0066"/>
                </a:solidFill>
              </a:rPr>
              <a:t>une</a:t>
            </a:r>
            <a:r>
              <a:rPr lang="en-GB" sz="2400" dirty="0" smtClean="0">
                <a:solidFill>
                  <a:srgbClr val="FF0066"/>
                </a:solidFill>
              </a:rPr>
              <a:t> </a:t>
            </a:r>
            <a:r>
              <a:rPr lang="en-GB" sz="2400" dirty="0" err="1" smtClean="0">
                <a:solidFill>
                  <a:srgbClr val="FF0066"/>
                </a:solidFill>
              </a:rPr>
              <a:t>école</a:t>
            </a:r>
            <a:r>
              <a:rPr lang="en-GB" sz="2400" dirty="0" smtClean="0">
                <a:solidFill>
                  <a:srgbClr val="FF0066"/>
                </a:solidFill>
              </a:rPr>
              <a:t> </a:t>
            </a:r>
            <a:r>
              <a:rPr lang="en-GB" sz="2400" dirty="0" err="1" smtClean="0">
                <a:solidFill>
                  <a:srgbClr val="FF0066"/>
                </a:solidFill>
              </a:rPr>
              <a:t>secondaire</a:t>
            </a:r>
            <a:r>
              <a:rPr lang="en-GB" sz="2400" dirty="0" smtClean="0">
                <a:solidFill>
                  <a:srgbClr val="FF0066"/>
                </a:solidFill>
              </a:rPr>
              <a:t>.</a:t>
            </a:r>
            <a:endParaRPr lang="en-GB" sz="2400" dirty="0">
              <a:solidFill>
                <a:srgbClr val="FF0066"/>
              </a:solidFill>
            </a:endParaRPr>
          </a:p>
        </p:txBody>
      </p:sp>
      <p:sp>
        <p:nvSpPr>
          <p:cNvPr id="15" name="TextBox 14"/>
          <p:cNvSpPr txBox="1"/>
          <p:nvPr/>
        </p:nvSpPr>
        <p:spPr>
          <a:xfrm>
            <a:off x="4455394" y="4290960"/>
            <a:ext cx="4853446" cy="461665"/>
          </a:xfrm>
          <a:prstGeom prst="rect">
            <a:avLst/>
          </a:prstGeom>
          <a:noFill/>
        </p:spPr>
        <p:txBody>
          <a:bodyPr wrap="square" rtlCol="0">
            <a:spAutoFit/>
          </a:bodyPr>
          <a:lstStyle/>
          <a:p>
            <a:r>
              <a:rPr lang="en-GB" sz="2400" dirty="0" smtClean="0">
                <a:solidFill>
                  <a:srgbClr val="FF0066"/>
                </a:solidFill>
              </a:rPr>
              <a:t>5. </a:t>
            </a:r>
            <a:r>
              <a:rPr lang="en-GB" sz="2400" dirty="0" err="1" smtClean="0">
                <a:solidFill>
                  <a:srgbClr val="FF0066"/>
                </a:solidFill>
              </a:rPr>
              <a:t>C’est</a:t>
            </a:r>
            <a:r>
              <a:rPr lang="en-GB" sz="2400" dirty="0" smtClean="0">
                <a:solidFill>
                  <a:srgbClr val="FF0066"/>
                </a:solidFill>
              </a:rPr>
              <a:t> </a:t>
            </a:r>
            <a:r>
              <a:rPr lang="en-GB" sz="2400" dirty="0" err="1" smtClean="0">
                <a:solidFill>
                  <a:srgbClr val="FF0066"/>
                </a:solidFill>
              </a:rPr>
              <a:t>une</a:t>
            </a:r>
            <a:r>
              <a:rPr lang="en-GB" sz="2400" dirty="0" smtClean="0">
                <a:solidFill>
                  <a:srgbClr val="FF0066"/>
                </a:solidFill>
              </a:rPr>
              <a:t> </a:t>
            </a:r>
            <a:r>
              <a:rPr lang="en-GB" sz="2400" dirty="0" err="1" smtClean="0">
                <a:solidFill>
                  <a:srgbClr val="FF0066"/>
                </a:solidFill>
              </a:rPr>
              <a:t>école</a:t>
            </a:r>
            <a:r>
              <a:rPr lang="en-GB" sz="2400" dirty="0" smtClean="0">
                <a:solidFill>
                  <a:srgbClr val="FF0066"/>
                </a:solidFill>
              </a:rPr>
              <a:t> </a:t>
            </a:r>
            <a:r>
              <a:rPr lang="en-GB" sz="2400" dirty="0" err="1" smtClean="0">
                <a:solidFill>
                  <a:srgbClr val="FF0066"/>
                </a:solidFill>
              </a:rPr>
              <a:t>primaire</a:t>
            </a:r>
            <a:r>
              <a:rPr lang="en-GB" sz="2400" dirty="0" smtClean="0">
                <a:solidFill>
                  <a:srgbClr val="FF0066"/>
                </a:solidFill>
              </a:rPr>
              <a:t>.</a:t>
            </a:r>
            <a:endParaRPr lang="en-GB" sz="2400" dirty="0">
              <a:solidFill>
                <a:srgbClr val="FF0066"/>
              </a:solidFill>
            </a:endParaRPr>
          </a:p>
        </p:txBody>
      </p:sp>
      <p:sp>
        <p:nvSpPr>
          <p:cNvPr id="16" name="TextBox 15"/>
          <p:cNvSpPr txBox="1"/>
          <p:nvPr/>
        </p:nvSpPr>
        <p:spPr>
          <a:xfrm>
            <a:off x="4455394" y="5132776"/>
            <a:ext cx="4853446" cy="461665"/>
          </a:xfrm>
          <a:prstGeom prst="rect">
            <a:avLst/>
          </a:prstGeom>
          <a:noFill/>
        </p:spPr>
        <p:txBody>
          <a:bodyPr wrap="square" rtlCol="0">
            <a:spAutoFit/>
          </a:bodyPr>
          <a:lstStyle/>
          <a:p>
            <a:r>
              <a:rPr lang="en-GB" sz="2400" dirty="0" smtClean="0">
                <a:solidFill>
                  <a:srgbClr val="FF0066"/>
                </a:solidFill>
              </a:rPr>
              <a:t>6.  </a:t>
            </a:r>
            <a:r>
              <a:rPr lang="en-GB" sz="2400" dirty="0" err="1" smtClean="0">
                <a:solidFill>
                  <a:srgbClr val="FF0066"/>
                </a:solidFill>
              </a:rPr>
              <a:t>Ils</a:t>
            </a:r>
            <a:r>
              <a:rPr lang="en-GB" sz="2400" dirty="0" smtClean="0">
                <a:solidFill>
                  <a:srgbClr val="FF0066"/>
                </a:solidFill>
              </a:rPr>
              <a:t> </a:t>
            </a:r>
            <a:r>
              <a:rPr lang="en-GB" sz="2400" dirty="0" err="1" smtClean="0">
                <a:solidFill>
                  <a:srgbClr val="FF0066"/>
                </a:solidFill>
              </a:rPr>
              <a:t>répondent</a:t>
            </a:r>
            <a:r>
              <a:rPr lang="en-GB" sz="2400" dirty="0" smtClean="0">
                <a:solidFill>
                  <a:srgbClr val="FF0066"/>
                </a:solidFill>
              </a:rPr>
              <a:t> aux questions.</a:t>
            </a:r>
            <a:endParaRPr lang="en-GB" sz="2400" dirty="0">
              <a:solidFill>
                <a:srgbClr val="FF0066"/>
              </a:solidFill>
            </a:endParaRPr>
          </a:p>
        </p:txBody>
      </p:sp>
      <p:sp>
        <p:nvSpPr>
          <p:cNvPr id="17" name="TextBox 16"/>
          <p:cNvSpPr txBox="1"/>
          <p:nvPr/>
        </p:nvSpPr>
        <p:spPr>
          <a:xfrm>
            <a:off x="4455394" y="5956345"/>
            <a:ext cx="4853446" cy="707886"/>
          </a:xfrm>
          <a:prstGeom prst="rect">
            <a:avLst/>
          </a:prstGeom>
          <a:noFill/>
        </p:spPr>
        <p:txBody>
          <a:bodyPr wrap="square" rtlCol="0">
            <a:spAutoFit/>
          </a:bodyPr>
          <a:lstStyle/>
          <a:p>
            <a:r>
              <a:rPr lang="en-GB" sz="2000" i="1" dirty="0" smtClean="0">
                <a:solidFill>
                  <a:srgbClr val="FF0066"/>
                </a:solidFill>
              </a:rPr>
              <a:t>le journal (the newspaper)</a:t>
            </a:r>
            <a:br>
              <a:rPr lang="en-GB" sz="2000" i="1" dirty="0" smtClean="0">
                <a:solidFill>
                  <a:srgbClr val="FF0066"/>
                </a:solidFill>
              </a:rPr>
            </a:br>
            <a:r>
              <a:rPr lang="en-GB" sz="2000" i="1" dirty="0" err="1" smtClean="0">
                <a:solidFill>
                  <a:srgbClr val="FF0066"/>
                </a:solidFill>
              </a:rPr>
              <a:t>répondre</a:t>
            </a:r>
            <a:r>
              <a:rPr lang="en-GB" sz="2000" i="1" dirty="0" smtClean="0">
                <a:solidFill>
                  <a:srgbClr val="FF0066"/>
                </a:solidFill>
              </a:rPr>
              <a:t> (to answer)</a:t>
            </a:r>
            <a:endParaRPr lang="en-GB" sz="2000" i="1" dirty="0">
              <a:solidFill>
                <a:srgbClr val="FF0066"/>
              </a:solidFill>
            </a:endParaRPr>
          </a:p>
        </p:txBody>
      </p:sp>
    </p:spTree>
    <p:extLst>
      <p:ext uri="{BB962C8B-B14F-4D97-AF65-F5344CB8AC3E}">
        <p14:creationId xmlns:p14="http://schemas.microsoft.com/office/powerpoint/2010/main" val="4115543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4810932" y="336009"/>
          <a:ext cx="4183119" cy="2982740"/>
        </p:xfrm>
        <a:graphic>
          <a:graphicData uri="http://schemas.openxmlformats.org/drawingml/2006/table">
            <a:tbl>
              <a:tblPr firstRow="1" bandRow="1">
                <a:tableStyleId>{5940675A-B579-460E-94D1-54222C63F5DA}</a:tableStyleId>
              </a:tblPr>
              <a:tblGrid>
                <a:gridCol w="353402"/>
                <a:gridCol w="3829717"/>
              </a:tblGrid>
              <a:tr h="745685">
                <a:tc>
                  <a:txBody>
                    <a:bodyPr/>
                    <a:lstStyle/>
                    <a:p>
                      <a:pPr algn="ctr"/>
                      <a:r>
                        <a:rPr lang="en-GB" dirty="0" smtClean="0"/>
                        <a:t>1</a:t>
                      </a:r>
                      <a:endParaRPr lang="en-GB" dirty="0"/>
                    </a:p>
                  </a:txBody>
                  <a:tcPr anchor="ctr"/>
                </a:tc>
                <a:tc>
                  <a:txBody>
                    <a:bodyPr/>
                    <a:lstStyle/>
                    <a:p>
                      <a:endParaRPr lang="en-GB" dirty="0"/>
                    </a:p>
                  </a:txBody>
                  <a:tcPr/>
                </a:tc>
              </a:tr>
              <a:tr h="745685">
                <a:tc>
                  <a:txBody>
                    <a:bodyPr/>
                    <a:lstStyle/>
                    <a:p>
                      <a:pPr algn="ctr"/>
                      <a:r>
                        <a:rPr lang="en-GB" dirty="0" smtClean="0"/>
                        <a:t>2</a:t>
                      </a:r>
                      <a:endParaRPr lang="en-GB" dirty="0"/>
                    </a:p>
                  </a:txBody>
                  <a:tcPr anchor="ctr"/>
                </a:tc>
                <a:tc>
                  <a:txBody>
                    <a:bodyPr/>
                    <a:lstStyle/>
                    <a:p>
                      <a:endParaRPr lang="en-GB" dirty="0"/>
                    </a:p>
                  </a:txBody>
                  <a:tcPr/>
                </a:tc>
              </a:tr>
              <a:tr h="745685">
                <a:tc>
                  <a:txBody>
                    <a:bodyPr/>
                    <a:lstStyle/>
                    <a:p>
                      <a:pPr algn="ctr"/>
                      <a:r>
                        <a:rPr lang="en-GB" dirty="0" smtClean="0"/>
                        <a:t>3</a:t>
                      </a:r>
                      <a:endParaRPr lang="en-GB" dirty="0"/>
                    </a:p>
                  </a:txBody>
                  <a:tcPr anchor="ctr"/>
                </a:tc>
                <a:tc>
                  <a:txBody>
                    <a:bodyPr/>
                    <a:lstStyle/>
                    <a:p>
                      <a:endParaRPr lang="en-GB" dirty="0"/>
                    </a:p>
                  </a:txBody>
                  <a:tcPr/>
                </a:tc>
              </a:tr>
              <a:tr h="745685">
                <a:tc>
                  <a:txBody>
                    <a:bodyPr/>
                    <a:lstStyle/>
                    <a:p>
                      <a:pPr algn="ctr"/>
                      <a:r>
                        <a:rPr lang="en-GB" dirty="0" smtClean="0"/>
                        <a:t>4</a:t>
                      </a:r>
                      <a:endParaRPr lang="en-GB" dirty="0"/>
                    </a:p>
                  </a:txBody>
                  <a:tcPr anchor="ctr"/>
                </a:tc>
                <a:tc>
                  <a:txBody>
                    <a:bodyPr/>
                    <a:lstStyle/>
                    <a:p>
                      <a:endParaRPr lang="en-GB" dirty="0"/>
                    </a:p>
                  </a:txBody>
                  <a:tcPr/>
                </a:tc>
              </a:tr>
            </a:tbl>
          </a:graphicData>
        </a:graphic>
      </p:graphicFrame>
      <p:pic>
        <p:nvPicPr>
          <p:cNvPr id="6" name="Picture 5"/>
          <p:cNvPicPr>
            <a:picLocks noChangeAspect="1"/>
          </p:cNvPicPr>
          <p:nvPr/>
        </p:nvPicPr>
        <p:blipFill>
          <a:blip r:embed="rId2"/>
          <a:stretch>
            <a:fillRect/>
          </a:stretch>
        </p:blipFill>
        <p:spPr>
          <a:xfrm>
            <a:off x="130095" y="334588"/>
            <a:ext cx="4218799" cy="2811781"/>
          </a:xfrm>
          <a:prstGeom prst="rect">
            <a:avLst/>
          </a:prstGeom>
        </p:spPr>
      </p:pic>
      <p:sp>
        <p:nvSpPr>
          <p:cNvPr id="7" name="TextBox 6"/>
          <p:cNvSpPr txBox="1"/>
          <p:nvPr/>
        </p:nvSpPr>
        <p:spPr>
          <a:xfrm>
            <a:off x="4810932" y="65831"/>
            <a:ext cx="4183119" cy="307777"/>
          </a:xfrm>
          <a:prstGeom prst="rect">
            <a:avLst/>
          </a:prstGeom>
          <a:noFill/>
        </p:spPr>
        <p:txBody>
          <a:bodyPr wrap="square" rtlCol="0">
            <a:spAutoFit/>
          </a:bodyPr>
          <a:lstStyle/>
          <a:p>
            <a:r>
              <a:rPr lang="en-GB" sz="1400" dirty="0" err="1" smtClean="0">
                <a:solidFill>
                  <a:prstClr val="black"/>
                </a:solidFill>
              </a:rPr>
              <a:t>Ecris</a:t>
            </a:r>
            <a:r>
              <a:rPr lang="en-GB" sz="1400" dirty="0" smtClean="0">
                <a:solidFill>
                  <a:prstClr val="black"/>
                </a:solidFill>
              </a:rPr>
              <a:t> </a:t>
            </a:r>
            <a:r>
              <a:rPr lang="en-GB" sz="1400" dirty="0" err="1" smtClean="0">
                <a:solidFill>
                  <a:prstClr val="black"/>
                </a:solidFill>
              </a:rPr>
              <a:t>quatre</a:t>
            </a:r>
            <a:r>
              <a:rPr lang="en-GB" sz="1400" dirty="0" smtClean="0">
                <a:solidFill>
                  <a:prstClr val="black"/>
                </a:solidFill>
              </a:rPr>
              <a:t> phrases.  </a:t>
            </a:r>
            <a:r>
              <a:rPr lang="en-GB" sz="1400" dirty="0" err="1" smtClean="0">
                <a:solidFill>
                  <a:prstClr val="black"/>
                </a:solidFill>
              </a:rPr>
              <a:t>Une</a:t>
            </a:r>
            <a:r>
              <a:rPr lang="en-GB" sz="1400" dirty="0" smtClean="0">
                <a:solidFill>
                  <a:prstClr val="black"/>
                </a:solidFill>
              </a:rPr>
              <a:t> phrase </a:t>
            </a:r>
            <a:r>
              <a:rPr lang="en-GB" sz="1400" dirty="0" err="1" smtClean="0">
                <a:solidFill>
                  <a:prstClr val="black"/>
                </a:solidFill>
              </a:rPr>
              <a:t>doit</a:t>
            </a:r>
            <a:r>
              <a:rPr lang="en-GB" sz="1400" dirty="0" smtClean="0">
                <a:solidFill>
                  <a:prstClr val="black"/>
                </a:solidFill>
              </a:rPr>
              <a:t> </a:t>
            </a:r>
            <a:r>
              <a:rPr lang="en-GB" sz="1400" dirty="0" err="1" smtClean="0">
                <a:solidFill>
                  <a:prstClr val="black"/>
                </a:solidFill>
              </a:rPr>
              <a:t>être</a:t>
            </a:r>
            <a:r>
              <a:rPr lang="en-GB" sz="1400" dirty="0" smtClean="0">
                <a:solidFill>
                  <a:prstClr val="black"/>
                </a:solidFill>
              </a:rPr>
              <a:t> </a:t>
            </a:r>
            <a:r>
              <a:rPr lang="en-GB" sz="1400" dirty="0" err="1" smtClean="0">
                <a:solidFill>
                  <a:prstClr val="black"/>
                </a:solidFill>
              </a:rPr>
              <a:t>fausse</a:t>
            </a:r>
            <a:r>
              <a:rPr lang="en-GB" sz="1400" dirty="0" smtClean="0">
                <a:solidFill>
                  <a:prstClr val="black"/>
                </a:solidFill>
              </a:rPr>
              <a:t>.</a:t>
            </a:r>
            <a:endParaRPr lang="en-GB" sz="1400" dirty="0">
              <a:solidFill>
                <a:prstClr val="black"/>
              </a:solidFill>
            </a:endParaRPr>
          </a:p>
        </p:txBody>
      </p:sp>
      <p:graphicFrame>
        <p:nvGraphicFramePr>
          <p:cNvPr id="10" name="Table 9"/>
          <p:cNvGraphicFramePr>
            <a:graphicFrameLocks noGrp="1"/>
          </p:cNvGraphicFramePr>
          <p:nvPr>
            <p:extLst/>
          </p:nvPr>
        </p:nvGraphicFramePr>
        <p:xfrm>
          <a:off x="4810933" y="3767138"/>
          <a:ext cx="4183119" cy="2982740"/>
        </p:xfrm>
        <a:graphic>
          <a:graphicData uri="http://schemas.openxmlformats.org/drawingml/2006/table">
            <a:tbl>
              <a:tblPr firstRow="1" bandRow="1">
                <a:tableStyleId>{5940675A-B579-460E-94D1-54222C63F5DA}</a:tableStyleId>
              </a:tblPr>
              <a:tblGrid>
                <a:gridCol w="353402"/>
                <a:gridCol w="3829717"/>
              </a:tblGrid>
              <a:tr h="745685">
                <a:tc>
                  <a:txBody>
                    <a:bodyPr/>
                    <a:lstStyle/>
                    <a:p>
                      <a:pPr algn="ctr"/>
                      <a:r>
                        <a:rPr lang="en-GB" dirty="0" smtClean="0"/>
                        <a:t>1</a:t>
                      </a:r>
                      <a:endParaRPr lang="en-GB" dirty="0"/>
                    </a:p>
                  </a:txBody>
                  <a:tcPr anchor="ctr"/>
                </a:tc>
                <a:tc>
                  <a:txBody>
                    <a:bodyPr/>
                    <a:lstStyle/>
                    <a:p>
                      <a:endParaRPr lang="en-GB"/>
                    </a:p>
                  </a:txBody>
                  <a:tcPr/>
                </a:tc>
              </a:tr>
              <a:tr h="745685">
                <a:tc>
                  <a:txBody>
                    <a:bodyPr/>
                    <a:lstStyle/>
                    <a:p>
                      <a:pPr algn="ctr"/>
                      <a:r>
                        <a:rPr lang="en-GB" dirty="0" smtClean="0"/>
                        <a:t>2</a:t>
                      </a:r>
                      <a:endParaRPr lang="en-GB" dirty="0"/>
                    </a:p>
                  </a:txBody>
                  <a:tcPr anchor="ctr"/>
                </a:tc>
                <a:tc>
                  <a:txBody>
                    <a:bodyPr/>
                    <a:lstStyle/>
                    <a:p>
                      <a:endParaRPr lang="en-GB"/>
                    </a:p>
                  </a:txBody>
                  <a:tcPr/>
                </a:tc>
              </a:tr>
              <a:tr h="745685">
                <a:tc>
                  <a:txBody>
                    <a:bodyPr/>
                    <a:lstStyle/>
                    <a:p>
                      <a:pPr algn="ctr"/>
                      <a:r>
                        <a:rPr lang="en-GB" dirty="0" smtClean="0"/>
                        <a:t>3</a:t>
                      </a:r>
                      <a:endParaRPr lang="en-GB" dirty="0"/>
                    </a:p>
                  </a:txBody>
                  <a:tcPr anchor="ctr"/>
                </a:tc>
                <a:tc>
                  <a:txBody>
                    <a:bodyPr/>
                    <a:lstStyle/>
                    <a:p>
                      <a:endParaRPr lang="en-GB" dirty="0"/>
                    </a:p>
                  </a:txBody>
                  <a:tcPr/>
                </a:tc>
              </a:tr>
              <a:tr h="745685">
                <a:tc>
                  <a:txBody>
                    <a:bodyPr/>
                    <a:lstStyle/>
                    <a:p>
                      <a:pPr algn="ctr"/>
                      <a:r>
                        <a:rPr lang="en-GB" dirty="0" smtClean="0"/>
                        <a:t>4</a:t>
                      </a:r>
                      <a:endParaRPr lang="en-GB" dirty="0"/>
                    </a:p>
                  </a:txBody>
                  <a:tcPr anchor="ctr"/>
                </a:tc>
                <a:tc>
                  <a:txBody>
                    <a:bodyPr/>
                    <a:lstStyle/>
                    <a:p>
                      <a:endParaRPr lang="en-GB" dirty="0"/>
                    </a:p>
                  </a:txBody>
                  <a:tcPr/>
                </a:tc>
              </a:tr>
            </a:tbl>
          </a:graphicData>
        </a:graphic>
      </p:graphicFrame>
      <p:pic>
        <p:nvPicPr>
          <p:cNvPr id="12" name="Picture 11"/>
          <p:cNvPicPr>
            <a:picLocks noChangeAspect="1"/>
          </p:cNvPicPr>
          <p:nvPr/>
        </p:nvPicPr>
        <p:blipFill>
          <a:blip r:embed="rId3"/>
          <a:stretch>
            <a:fillRect/>
          </a:stretch>
        </p:blipFill>
        <p:spPr>
          <a:xfrm>
            <a:off x="244748" y="3757757"/>
            <a:ext cx="3989494" cy="2992121"/>
          </a:xfrm>
          <a:prstGeom prst="rect">
            <a:avLst/>
          </a:prstGeom>
        </p:spPr>
      </p:pic>
      <p:cxnSp>
        <p:nvCxnSpPr>
          <p:cNvPr id="16" name="Straight Connector 15"/>
          <p:cNvCxnSpPr/>
          <p:nvPr/>
        </p:nvCxnSpPr>
        <p:spPr>
          <a:xfrm>
            <a:off x="0" y="3426246"/>
            <a:ext cx="914400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810932" y="3426246"/>
            <a:ext cx="4183119" cy="307777"/>
          </a:xfrm>
          <a:prstGeom prst="rect">
            <a:avLst/>
          </a:prstGeom>
          <a:noFill/>
        </p:spPr>
        <p:txBody>
          <a:bodyPr wrap="square" rtlCol="0">
            <a:spAutoFit/>
          </a:bodyPr>
          <a:lstStyle/>
          <a:p>
            <a:r>
              <a:rPr lang="en-GB" sz="1400" dirty="0" err="1" smtClean="0">
                <a:solidFill>
                  <a:prstClr val="black"/>
                </a:solidFill>
              </a:rPr>
              <a:t>Ecris</a:t>
            </a:r>
            <a:r>
              <a:rPr lang="en-GB" sz="1400" dirty="0" smtClean="0">
                <a:solidFill>
                  <a:prstClr val="black"/>
                </a:solidFill>
              </a:rPr>
              <a:t> </a:t>
            </a:r>
            <a:r>
              <a:rPr lang="en-GB" sz="1400" dirty="0" err="1" smtClean="0">
                <a:solidFill>
                  <a:prstClr val="black"/>
                </a:solidFill>
              </a:rPr>
              <a:t>quatre</a:t>
            </a:r>
            <a:r>
              <a:rPr lang="en-GB" sz="1400" dirty="0" smtClean="0">
                <a:solidFill>
                  <a:prstClr val="black"/>
                </a:solidFill>
              </a:rPr>
              <a:t> phrases.  </a:t>
            </a:r>
            <a:r>
              <a:rPr lang="en-GB" sz="1400" dirty="0" err="1" smtClean="0">
                <a:solidFill>
                  <a:prstClr val="black"/>
                </a:solidFill>
              </a:rPr>
              <a:t>Une</a:t>
            </a:r>
            <a:r>
              <a:rPr lang="en-GB" sz="1400" dirty="0" smtClean="0">
                <a:solidFill>
                  <a:prstClr val="black"/>
                </a:solidFill>
              </a:rPr>
              <a:t> phrase </a:t>
            </a:r>
            <a:r>
              <a:rPr lang="en-GB" sz="1400" dirty="0" err="1" smtClean="0">
                <a:solidFill>
                  <a:prstClr val="black"/>
                </a:solidFill>
              </a:rPr>
              <a:t>doit</a:t>
            </a:r>
            <a:r>
              <a:rPr lang="en-GB" sz="1400" dirty="0" smtClean="0">
                <a:solidFill>
                  <a:prstClr val="black"/>
                </a:solidFill>
              </a:rPr>
              <a:t> </a:t>
            </a:r>
            <a:r>
              <a:rPr lang="en-GB" sz="1400" dirty="0" err="1" smtClean="0">
                <a:solidFill>
                  <a:prstClr val="black"/>
                </a:solidFill>
              </a:rPr>
              <a:t>être</a:t>
            </a:r>
            <a:r>
              <a:rPr lang="en-GB" sz="1400" dirty="0" smtClean="0">
                <a:solidFill>
                  <a:prstClr val="black"/>
                </a:solidFill>
              </a:rPr>
              <a:t> </a:t>
            </a:r>
            <a:r>
              <a:rPr lang="en-GB" sz="1400" dirty="0" err="1" smtClean="0">
                <a:solidFill>
                  <a:prstClr val="black"/>
                </a:solidFill>
              </a:rPr>
              <a:t>fausse</a:t>
            </a:r>
            <a:r>
              <a:rPr lang="en-GB" sz="1400" dirty="0" smtClean="0">
                <a:solidFill>
                  <a:prstClr val="black"/>
                </a:solidFill>
              </a:rPr>
              <a:t>.</a:t>
            </a:r>
            <a:endParaRPr lang="en-GB" sz="1400" dirty="0">
              <a:solidFill>
                <a:prstClr val="black"/>
              </a:solidFill>
            </a:endParaRPr>
          </a:p>
        </p:txBody>
      </p:sp>
    </p:spTree>
    <p:extLst>
      <p:ext uri="{BB962C8B-B14F-4D97-AF65-F5344CB8AC3E}">
        <p14:creationId xmlns:p14="http://schemas.microsoft.com/office/powerpoint/2010/main" val="191816648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4810932" y="336009"/>
          <a:ext cx="4183119" cy="2982740"/>
        </p:xfrm>
        <a:graphic>
          <a:graphicData uri="http://schemas.openxmlformats.org/drawingml/2006/table">
            <a:tbl>
              <a:tblPr firstRow="1" bandRow="1">
                <a:tableStyleId>{5940675A-B579-460E-94D1-54222C63F5DA}</a:tableStyleId>
              </a:tblPr>
              <a:tblGrid>
                <a:gridCol w="353402"/>
                <a:gridCol w="3829717"/>
              </a:tblGrid>
              <a:tr h="745685">
                <a:tc>
                  <a:txBody>
                    <a:bodyPr/>
                    <a:lstStyle/>
                    <a:p>
                      <a:pPr algn="ctr"/>
                      <a:r>
                        <a:rPr lang="en-GB" dirty="0" smtClean="0"/>
                        <a:t>1</a:t>
                      </a:r>
                      <a:endParaRPr lang="en-GB" dirty="0"/>
                    </a:p>
                  </a:txBody>
                  <a:tcPr anchor="ctr"/>
                </a:tc>
                <a:tc>
                  <a:txBody>
                    <a:bodyPr/>
                    <a:lstStyle/>
                    <a:p>
                      <a:endParaRPr lang="en-GB" dirty="0"/>
                    </a:p>
                  </a:txBody>
                  <a:tcPr/>
                </a:tc>
              </a:tr>
              <a:tr h="745685">
                <a:tc>
                  <a:txBody>
                    <a:bodyPr/>
                    <a:lstStyle/>
                    <a:p>
                      <a:pPr algn="ctr"/>
                      <a:r>
                        <a:rPr lang="en-GB" dirty="0" smtClean="0"/>
                        <a:t>2</a:t>
                      </a:r>
                      <a:endParaRPr lang="en-GB" dirty="0"/>
                    </a:p>
                  </a:txBody>
                  <a:tcPr anchor="ctr"/>
                </a:tc>
                <a:tc>
                  <a:txBody>
                    <a:bodyPr/>
                    <a:lstStyle/>
                    <a:p>
                      <a:endParaRPr lang="en-GB" dirty="0"/>
                    </a:p>
                  </a:txBody>
                  <a:tcPr/>
                </a:tc>
              </a:tr>
              <a:tr h="745685">
                <a:tc>
                  <a:txBody>
                    <a:bodyPr/>
                    <a:lstStyle/>
                    <a:p>
                      <a:pPr algn="ctr"/>
                      <a:r>
                        <a:rPr lang="en-GB" dirty="0" smtClean="0"/>
                        <a:t>3</a:t>
                      </a:r>
                      <a:endParaRPr lang="en-GB" dirty="0"/>
                    </a:p>
                  </a:txBody>
                  <a:tcPr anchor="ctr"/>
                </a:tc>
                <a:tc>
                  <a:txBody>
                    <a:bodyPr/>
                    <a:lstStyle/>
                    <a:p>
                      <a:endParaRPr lang="en-GB" dirty="0"/>
                    </a:p>
                  </a:txBody>
                  <a:tcPr/>
                </a:tc>
              </a:tr>
              <a:tr h="745685">
                <a:tc>
                  <a:txBody>
                    <a:bodyPr/>
                    <a:lstStyle/>
                    <a:p>
                      <a:pPr algn="ctr"/>
                      <a:r>
                        <a:rPr lang="en-GB" dirty="0" smtClean="0"/>
                        <a:t>4</a:t>
                      </a:r>
                      <a:endParaRPr lang="en-GB" dirty="0"/>
                    </a:p>
                  </a:txBody>
                  <a:tcPr anchor="ctr"/>
                </a:tc>
                <a:tc>
                  <a:txBody>
                    <a:bodyPr/>
                    <a:lstStyle/>
                    <a:p>
                      <a:endParaRPr lang="en-GB" dirty="0"/>
                    </a:p>
                  </a:txBody>
                  <a:tcPr/>
                </a:tc>
              </a:tr>
            </a:tbl>
          </a:graphicData>
        </a:graphic>
      </p:graphicFrame>
      <p:graphicFrame>
        <p:nvGraphicFramePr>
          <p:cNvPr id="10" name="Table 9"/>
          <p:cNvGraphicFramePr>
            <a:graphicFrameLocks noGrp="1"/>
          </p:cNvGraphicFramePr>
          <p:nvPr>
            <p:extLst/>
          </p:nvPr>
        </p:nvGraphicFramePr>
        <p:xfrm>
          <a:off x="4810933" y="3767138"/>
          <a:ext cx="4183119" cy="2982740"/>
        </p:xfrm>
        <a:graphic>
          <a:graphicData uri="http://schemas.openxmlformats.org/drawingml/2006/table">
            <a:tbl>
              <a:tblPr firstRow="1" bandRow="1">
                <a:tableStyleId>{5940675A-B579-460E-94D1-54222C63F5DA}</a:tableStyleId>
              </a:tblPr>
              <a:tblGrid>
                <a:gridCol w="353402"/>
                <a:gridCol w="3829717"/>
              </a:tblGrid>
              <a:tr h="745685">
                <a:tc>
                  <a:txBody>
                    <a:bodyPr/>
                    <a:lstStyle/>
                    <a:p>
                      <a:pPr algn="ctr"/>
                      <a:r>
                        <a:rPr lang="en-GB" dirty="0" smtClean="0"/>
                        <a:t>1</a:t>
                      </a:r>
                      <a:endParaRPr lang="en-GB" dirty="0"/>
                    </a:p>
                  </a:txBody>
                  <a:tcPr anchor="ctr"/>
                </a:tc>
                <a:tc>
                  <a:txBody>
                    <a:bodyPr/>
                    <a:lstStyle/>
                    <a:p>
                      <a:endParaRPr lang="en-GB"/>
                    </a:p>
                  </a:txBody>
                  <a:tcPr/>
                </a:tc>
              </a:tr>
              <a:tr h="745685">
                <a:tc>
                  <a:txBody>
                    <a:bodyPr/>
                    <a:lstStyle/>
                    <a:p>
                      <a:pPr algn="ctr"/>
                      <a:r>
                        <a:rPr lang="en-GB" dirty="0" smtClean="0"/>
                        <a:t>2</a:t>
                      </a:r>
                      <a:endParaRPr lang="en-GB" dirty="0"/>
                    </a:p>
                  </a:txBody>
                  <a:tcPr anchor="ctr"/>
                </a:tc>
                <a:tc>
                  <a:txBody>
                    <a:bodyPr/>
                    <a:lstStyle/>
                    <a:p>
                      <a:endParaRPr lang="en-GB"/>
                    </a:p>
                  </a:txBody>
                  <a:tcPr/>
                </a:tc>
              </a:tr>
              <a:tr h="745685">
                <a:tc>
                  <a:txBody>
                    <a:bodyPr/>
                    <a:lstStyle/>
                    <a:p>
                      <a:pPr algn="ctr"/>
                      <a:r>
                        <a:rPr lang="en-GB" dirty="0" smtClean="0"/>
                        <a:t>3</a:t>
                      </a:r>
                      <a:endParaRPr lang="en-GB" dirty="0"/>
                    </a:p>
                  </a:txBody>
                  <a:tcPr anchor="ctr"/>
                </a:tc>
                <a:tc>
                  <a:txBody>
                    <a:bodyPr/>
                    <a:lstStyle/>
                    <a:p>
                      <a:endParaRPr lang="en-GB" dirty="0"/>
                    </a:p>
                  </a:txBody>
                  <a:tcPr/>
                </a:tc>
              </a:tr>
              <a:tr h="745685">
                <a:tc>
                  <a:txBody>
                    <a:bodyPr/>
                    <a:lstStyle/>
                    <a:p>
                      <a:pPr algn="ctr"/>
                      <a:r>
                        <a:rPr lang="en-GB" dirty="0" smtClean="0"/>
                        <a:t>4</a:t>
                      </a:r>
                      <a:endParaRPr lang="en-GB" dirty="0"/>
                    </a:p>
                  </a:txBody>
                  <a:tcPr anchor="ctr"/>
                </a:tc>
                <a:tc>
                  <a:txBody>
                    <a:bodyPr/>
                    <a:lstStyle/>
                    <a:p>
                      <a:endParaRPr lang="en-GB" dirty="0"/>
                    </a:p>
                  </a:txBody>
                  <a:tcPr/>
                </a:tc>
              </a:tr>
            </a:tbl>
          </a:graphicData>
        </a:graphic>
      </p:graphicFrame>
      <p:cxnSp>
        <p:nvCxnSpPr>
          <p:cNvPr id="16" name="Straight Connector 15"/>
          <p:cNvCxnSpPr/>
          <p:nvPr/>
        </p:nvCxnSpPr>
        <p:spPr>
          <a:xfrm>
            <a:off x="0" y="3426246"/>
            <a:ext cx="914400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2"/>
          <a:srcRect r="18666"/>
          <a:stretch/>
        </p:blipFill>
        <p:spPr>
          <a:xfrm>
            <a:off x="136281" y="322276"/>
            <a:ext cx="4482611" cy="2974783"/>
          </a:xfrm>
          <a:prstGeom prst="rect">
            <a:avLst/>
          </a:prstGeom>
        </p:spPr>
      </p:pic>
      <p:pic>
        <p:nvPicPr>
          <p:cNvPr id="3" name="Picture 2"/>
          <p:cNvPicPr>
            <a:picLocks noChangeAspect="1"/>
          </p:cNvPicPr>
          <p:nvPr/>
        </p:nvPicPr>
        <p:blipFill>
          <a:blip r:embed="rId3"/>
          <a:stretch>
            <a:fillRect/>
          </a:stretch>
        </p:blipFill>
        <p:spPr>
          <a:xfrm>
            <a:off x="296740" y="3555434"/>
            <a:ext cx="4161692" cy="3121269"/>
          </a:xfrm>
          <a:prstGeom prst="rect">
            <a:avLst/>
          </a:prstGeom>
        </p:spPr>
      </p:pic>
      <p:sp>
        <p:nvSpPr>
          <p:cNvPr id="9" name="TextBox 8"/>
          <p:cNvSpPr txBox="1"/>
          <p:nvPr/>
        </p:nvSpPr>
        <p:spPr>
          <a:xfrm>
            <a:off x="4810932" y="65831"/>
            <a:ext cx="4183119" cy="307777"/>
          </a:xfrm>
          <a:prstGeom prst="rect">
            <a:avLst/>
          </a:prstGeom>
          <a:noFill/>
        </p:spPr>
        <p:txBody>
          <a:bodyPr wrap="square" rtlCol="0">
            <a:spAutoFit/>
          </a:bodyPr>
          <a:lstStyle/>
          <a:p>
            <a:r>
              <a:rPr lang="en-GB" sz="1400" dirty="0" err="1" smtClean="0">
                <a:solidFill>
                  <a:prstClr val="black"/>
                </a:solidFill>
              </a:rPr>
              <a:t>Ecris</a:t>
            </a:r>
            <a:r>
              <a:rPr lang="en-GB" sz="1400" dirty="0" smtClean="0">
                <a:solidFill>
                  <a:prstClr val="black"/>
                </a:solidFill>
              </a:rPr>
              <a:t> </a:t>
            </a:r>
            <a:r>
              <a:rPr lang="en-GB" sz="1400" dirty="0" err="1" smtClean="0">
                <a:solidFill>
                  <a:prstClr val="black"/>
                </a:solidFill>
              </a:rPr>
              <a:t>quatre</a:t>
            </a:r>
            <a:r>
              <a:rPr lang="en-GB" sz="1400" dirty="0" smtClean="0">
                <a:solidFill>
                  <a:prstClr val="black"/>
                </a:solidFill>
              </a:rPr>
              <a:t> phrases.  </a:t>
            </a:r>
            <a:r>
              <a:rPr lang="en-GB" sz="1400" dirty="0" err="1" smtClean="0">
                <a:solidFill>
                  <a:prstClr val="black"/>
                </a:solidFill>
              </a:rPr>
              <a:t>Une</a:t>
            </a:r>
            <a:r>
              <a:rPr lang="en-GB" sz="1400" dirty="0" smtClean="0">
                <a:solidFill>
                  <a:prstClr val="black"/>
                </a:solidFill>
              </a:rPr>
              <a:t> phrase </a:t>
            </a:r>
            <a:r>
              <a:rPr lang="en-GB" sz="1400" dirty="0" err="1" smtClean="0">
                <a:solidFill>
                  <a:prstClr val="black"/>
                </a:solidFill>
              </a:rPr>
              <a:t>doit</a:t>
            </a:r>
            <a:r>
              <a:rPr lang="en-GB" sz="1400" dirty="0" smtClean="0">
                <a:solidFill>
                  <a:prstClr val="black"/>
                </a:solidFill>
              </a:rPr>
              <a:t> </a:t>
            </a:r>
            <a:r>
              <a:rPr lang="en-GB" sz="1400" dirty="0" err="1" smtClean="0">
                <a:solidFill>
                  <a:prstClr val="black"/>
                </a:solidFill>
              </a:rPr>
              <a:t>être</a:t>
            </a:r>
            <a:r>
              <a:rPr lang="en-GB" sz="1400" dirty="0" smtClean="0">
                <a:solidFill>
                  <a:prstClr val="black"/>
                </a:solidFill>
              </a:rPr>
              <a:t> </a:t>
            </a:r>
            <a:r>
              <a:rPr lang="en-GB" sz="1400" dirty="0" err="1" smtClean="0">
                <a:solidFill>
                  <a:prstClr val="black"/>
                </a:solidFill>
              </a:rPr>
              <a:t>fausse</a:t>
            </a:r>
            <a:r>
              <a:rPr lang="en-GB" sz="1400" dirty="0" smtClean="0">
                <a:solidFill>
                  <a:prstClr val="black"/>
                </a:solidFill>
              </a:rPr>
              <a:t>.</a:t>
            </a:r>
            <a:endParaRPr lang="en-GB" sz="1400" dirty="0">
              <a:solidFill>
                <a:prstClr val="black"/>
              </a:solidFill>
            </a:endParaRPr>
          </a:p>
        </p:txBody>
      </p:sp>
      <p:sp>
        <p:nvSpPr>
          <p:cNvPr id="11" name="TextBox 10"/>
          <p:cNvSpPr txBox="1"/>
          <p:nvPr/>
        </p:nvSpPr>
        <p:spPr>
          <a:xfrm>
            <a:off x="4765914" y="3459361"/>
            <a:ext cx="4183119" cy="307777"/>
          </a:xfrm>
          <a:prstGeom prst="rect">
            <a:avLst/>
          </a:prstGeom>
          <a:noFill/>
        </p:spPr>
        <p:txBody>
          <a:bodyPr wrap="square" rtlCol="0">
            <a:spAutoFit/>
          </a:bodyPr>
          <a:lstStyle/>
          <a:p>
            <a:r>
              <a:rPr lang="en-GB" sz="1400" dirty="0" err="1" smtClean="0">
                <a:solidFill>
                  <a:prstClr val="black"/>
                </a:solidFill>
              </a:rPr>
              <a:t>Ecris</a:t>
            </a:r>
            <a:r>
              <a:rPr lang="en-GB" sz="1400" dirty="0" smtClean="0">
                <a:solidFill>
                  <a:prstClr val="black"/>
                </a:solidFill>
              </a:rPr>
              <a:t> </a:t>
            </a:r>
            <a:r>
              <a:rPr lang="en-GB" sz="1400" dirty="0" err="1" smtClean="0">
                <a:solidFill>
                  <a:prstClr val="black"/>
                </a:solidFill>
              </a:rPr>
              <a:t>quatre</a:t>
            </a:r>
            <a:r>
              <a:rPr lang="en-GB" sz="1400" dirty="0" smtClean="0">
                <a:solidFill>
                  <a:prstClr val="black"/>
                </a:solidFill>
              </a:rPr>
              <a:t> phrases.  </a:t>
            </a:r>
            <a:r>
              <a:rPr lang="en-GB" sz="1400" dirty="0" err="1" smtClean="0">
                <a:solidFill>
                  <a:prstClr val="black"/>
                </a:solidFill>
              </a:rPr>
              <a:t>Une</a:t>
            </a:r>
            <a:r>
              <a:rPr lang="en-GB" sz="1400" dirty="0" smtClean="0">
                <a:solidFill>
                  <a:prstClr val="black"/>
                </a:solidFill>
              </a:rPr>
              <a:t> phrase </a:t>
            </a:r>
            <a:r>
              <a:rPr lang="en-GB" sz="1400" dirty="0" err="1" smtClean="0">
                <a:solidFill>
                  <a:prstClr val="black"/>
                </a:solidFill>
              </a:rPr>
              <a:t>doit</a:t>
            </a:r>
            <a:r>
              <a:rPr lang="en-GB" sz="1400" dirty="0" smtClean="0">
                <a:solidFill>
                  <a:prstClr val="black"/>
                </a:solidFill>
              </a:rPr>
              <a:t> </a:t>
            </a:r>
            <a:r>
              <a:rPr lang="en-GB" sz="1400" dirty="0" err="1" smtClean="0">
                <a:solidFill>
                  <a:prstClr val="black"/>
                </a:solidFill>
              </a:rPr>
              <a:t>être</a:t>
            </a:r>
            <a:r>
              <a:rPr lang="en-GB" sz="1400" dirty="0" smtClean="0">
                <a:solidFill>
                  <a:prstClr val="black"/>
                </a:solidFill>
              </a:rPr>
              <a:t> </a:t>
            </a:r>
            <a:r>
              <a:rPr lang="en-GB" sz="1400" dirty="0" err="1" smtClean="0">
                <a:solidFill>
                  <a:prstClr val="black"/>
                </a:solidFill>
              </a:rPr>
              <a:t>fausse</a:t>
            </a:r>
            <a:r>
              <a:rPr lang="en-GB" sz="1400" dirty="0" smtClean="0">
                <a:solidFill>
                  <a:prstClr val="black"/>
                </a:solidFill>
              </a:rPr>
              <a:t>.</a:t>
            </a:r>
            <a:endParaRPr lang="en-GB" sz="1400" dirty="0">
              <a:solidFill>
                <a:prstClr val="black"/>
              </a:solidFill>
            </a:endParaRPr>
          </a:p>
        </p:txBody>
      </p:sp>
    </p:spTree>
    <p:extLst>
      <p:ext uri="{BB962C8B-B14F-4D97-AF65-F5344CB8AC3E}">
        <p14:creationId xmlns:p14="http://schemas.microsoft.com/office/powerpoint/2010/main" val="41708586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902" y="277815"/>
            <a:ext cx="7886700" cy="1325563"/>
          </a:xfrm>
        </p:spPr>
        <p:txBody>
          <a:bodyPr/>
          <a:lstStyle/>
          <a:p>
            <a:r>
              <a:rPr lang="en-GB" dirty="0" smtClean="0"/>
              <a:t>Warm up</a:t>
            </a:r>
            <a:endParaRPr lang="en-GB" dirty="0"/>
          </a:p>
        </p:txBody>
      </p:sp>
      <p:sp>
        <p:nvSpPr>
          <p:cNvPr id="3" name="Content Placeholder 2"/>
          <p:cNvSpPr>
            <a:spLocks noGrp="1"/>
          </p:cNvSpPr>
          <p:nvPr>
            <p:ph idx="1"/>
          </p:nvPr>
        </p:nvSpPr>
        <p:spPr>
          <a:xfrm>
            <a:off x="628650" y="1603378"/>
            <a:ext cx="4870450" cy="4351338"/>
          </a:xfrm>
        </p:spPr>
        <p:txBody>
          <a:bodyPr>
            <a:normAutofit fontScale="92500" lnSpcReduction="10000"/>
          </a:bodyPr>
          <a:lstStyle/>
          <a:p>
            <a:r>
              <a:rPr lang="en-GB" altLang="en-US" sz="3200" dirty="0"/>
              <a:t>1,2,3,4</a:t>
            </a:r>
            <a:r>
              <a:rPr lang="en-GB" altLang="en-US" sz="3200" dirty="0" smtClean="0"/>
              <a:t>, </a:t>
            </a:r>
            <a:r>
              <a:rPr lang="en-GB" altLang="en-US" sz="3200" dirty="0" smtClean="0">
                <a:solidFill>
                  <a:srgbClr val="FF0066"/>
                </a:solidFill>
              </a:rPr>
              <a:t>fizz</a:t>
            </a:r>
            <a:r>
              <a:rPr lang="en-GB" altLang="en-US" sz="3200" dirty="0" smtClean="0"/>
              <a:t>, 6,7,8,9,</a:t>
            </a:r>
            <a:r>
              <a:rPr lang="en-GB" altLang="en-US" sz="3200" dirty="0" smtClean="0">
                <a:solidFill>
                  <a:srgbClr val="FF0066"/>
                </a:solidFill>
              </a:rPr>
              <a:t>buzz</a:t>
            </a:r>
            <a:r>
              <a:rPr lang="en-GB" altLang="en-US" sz="3200" dirty="0" smtClean="0"/>
              <a:t>, 11,12,13,14,</a:t>
            </a:r>
            <a:r>
              <a:rPr lang="en-GB" altLang="en-US" sz="3200" dirty="0" smtClean="0">
                <a:solidFill>
                  <a:srgbClr val="FF0066"/>
                </a:solidFill>
              </a:rPr>
              <a:t>fizz</a:t>
            </a:r>
            <a:r>
              <a:rPr lang="en-GB" altLang="en-US" sz="3200" dirty="0" smtClean="0"/>
              <a:t>,</a:t>
            </a:r>
            <a:br>
              <a:rPr lang="en-GB" altLang="en-US" sz="3200" dirty="0" smtClean="0"/>
            </a:br>
            <a:r>
              <a:rPr lang="en-GB" altLang="en-US" sz="3200" dirty="0" smtClean="0"/>
              <a:t>16,17,18,19, </a:t>
            </a:r>
            <a:r>
              <a:rPr lang="en-GB" altLang="en-US" sz="3200" dirty="0" smtClean="0">
                <a:solidFill>
                  <a:srgbClr val="FF0066"/>
                </a:solidFill>
              </a:rPr>
              <a:t>buzz</a:t>
            </a:r>
            <a:endParaRPr lang="en-GB" altLang="en-US" sz="3200" dirty="0">
              <a:solidFill>
                <a:srgbClr val="FF0066"/>
              </a:solidFill>
            </a:endParaRPr>
          </a:p>
          <a:p>
            <a:r>
              <a:rPr lang="en-GB" sz="3200" dirty="0" smtClean="0"/>
              <a:t>Con-</a:t>
            </a:r>
            <a:r>
              <a:rPr lang="en-GB" sz="3200" dirty="0" err="1" smtClean="0"/>
              <a:t>cen</a:t>
            </a:r>
            <a:r>
              <a:rPr lang="en-GB" sz="3200" dirty="0" smtClean="0"/>
              <a:t>-</a:t>
            </a:r>
            <a:r>
              <a:rPr lang="en-GB" sz="3200" dirty="0" err="1" smtClean="0"/>
              <a:t>tra-tion</a:t>
            </a:r>
            <a:r>
              <a:rPr lang="en-GB" sz="3200" dirty="0" smtClean="0"/>
              <a:t>, Con-</a:t>
            </a:r>
            <a:r>
              <a:rPr lang="en-GB" sz="3200" dirty="0" err="1" smtClean="0"/>
              <a:t>cen</a:t>
            </a:r>
            <a:r>
              <a:rPr lang="en-GB" sz="3200" dirty="0" smtClean="0"/>
              <a:t>-</a:t>
            </a:r>
            <a:r>
              <a:rPr lang="en-GB" sz="3200" dirty="0" err="1" smtClean="0"/>
              <a:t>tra-tion</a:t>
            </a:r>
            <a:r>
              <a:rPr lang="en-GB" sz="3200" dirty="0" smtClean="0"/>
              <a:t> now begins!</a:t>
            </a:r>
          </a:p>
          <a:p>
            <a:r>
              <a:rPr lang="en-GB" sz="3200" dirty="0" smtClean="0"/>
              <a:t>My name is </a:t>
            </a:r>
            <a:r>
              <a:rPr lang="en-GB" sz="3200" b="1" dirty="0" smtClean="0">
                <a:solidFill>
                  <a:srgbClr val="FF0066"/>
                </a:solidFill>
              </a:rPr>
              <a:t>S</a:t>
            </a:r>
            <a:r>
              <a:rPr lang="en-GB" sz="3200" dirty="0" smtClean="0"/>
              <a:t>usan and I like </a:t>
            </a:r>
            <a:r>
              <a:rPr lang="en-GB" sz="3200" b="1" dirty="0" err="1" smtClean="0">
                <a:solidFill>
                  <a:srgbClr val="FF0066"/>
                </a:solidFill>
              </a:rPr>
              <a:t>s</a:t>
            </a:r>
            <a:r>
              <a:rPr lang="en-GB" sz="3200" dirty="0" err="1" smtClean="0"/>
              <a:t>ealions</a:t>
            </a:r>
            <a:r>
              <a:rPr lang="en-GB" sz="3200" dirty="0" smtClean="0"/>
              <a:t>…</a:t>
            </a:r>
          </a:p>
          <a:p>
            <a:r>
              <a:rPr lang="en-GB" sz="3200" dirty="0" smtClean="0"/>
              <a:t>What’s that?  It’s a </a:t>
            </a:r>
            <a:r>
              <a:rPr lang="en-GB" sz="3200" dirty="0" smtClean="0">
                <a:solidFill>
                  <a:srgbClr val="FF0066"/>
                </a:solidFill>
              </a:rPr>
              <a:t>spider</a:t>
            </a:r>
            <a:r>
              <a:rPr lang="en-GB" sz="3200" dirty="0" smtClean="0"/>
              <a:t>!</a:t>
            </a:r>
          </a:p>
          <a:p>
            <a:r>
              <a:rPr lang="en-GB" sz="3200" dirty="0" smtClean="0"/>
              <a:t>Last Saturday I bought a banana…</a:t>
            </a:r>
            <a:endParaRPr lang="en-GB" sz="3200" dirty="0"/>
          </a:p>
        </p:txBody>
      </p:sp>
      <p:pic>
        <p:nvPicPr>
          <p:cNvPr id="13316" name="Picture 4" descr="Related image"/>
          <p:cNvPicPr>
            <a:picLocks noChangeAspect="1" noChangeArrowheads="1"/>
          </p:cNvPicPr>
          <p:nvPr/>
        </p:nvPicPr>
        <p:blipFill>
          <a:blip r:embed="rId2">
            <a:clrChange>
              <a:clrFrom>
                <a:srgbClr val="FCFEFB"/>
              </a:clrFrom>
              <a:clrTo>
                <a:srgbClr val="FCFEFB">
                  <a:alpha val="0"/>
                </a:srgbClr>
              </a:clrTo>
            </a:clrChange>
            <a:extLst>
              <a:ext uri="{28A0092B-C50C-407E-A947-70E740481C1C}">
                <a14:useLocalDpi xmlns:a14="http://schemas.microsoft.com/office/drawing/2010/main" val="0"/>
              </a:ext>
            </a:extLst>
          </a:blip>
          <a:srcRect/>
          <a:stretch>
            <a:fillRect/>
          </a:stretch>
        </p:blipFill>
        <p:spPr bwMode="auto">
          <a:xfrm>
            <a:off x="7478714" y="0"/>
            <a:ext cx="1487488" cy="14874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5899" y="3048800"/>
            <a:ext cx="3670303" cy="2752727"/>
          </a:xfrm>
          <a:prstGeom prst="rect">
            <a:avLst/>
          </a:prstGeom>
        </p:spPr>
      </p:pic>
      <p:pic>
        <p:nvPicPr>
          <p:cNvPr id="13318" name="Picture 6" descr="Image result for clapping emoj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1612" y="1487488"/>
            <a:ext cx="1038225" cy="1038226"/>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Related image"/>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85551" y="1414853"/>
            <a:ext cx="547099" cy="1110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664194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4810932" y="336009"/>
          <a:ext cx="4183119" cy="2982740"/>
        </p:xfrm>
        <a:graphic>
          <a:graphicData uri="http://schemas.openxmlformats.org/drawingml/2006/table">
            <a:tbl>
              <a:tblPr firstRow="1" bandRow="1">
                <a:tableStyleId>{5940675A-B579-460E-94D1-54222C63F5DA}</a:tableStyleId>
              </a:tblPr>
              <a:tblGrid>
                <a:gridCol w="353402"/>
                <a:gridCol w="3829717"/>
              </a:tblGrid>
              <a:tr h="745685">
                <a:tc>
                  <a:txBody>
                    <a:bodyPr/>
                    <a:lstStyle/>
                    <a:p>
                      <a:pPr algn="ctr"/>
                      <a:r>
                        <a:rPr lang="en-GB" dirty="0" smtClean="0"/>
                        <a:t>1</a:t>
                      </a:r>
                      <a:endParaRPr lang="en-GB" dirty="0"/>
                    </a:p>
                  </a:txBody>
                  <a:tcPr anchor="ctr"/>
                </a:tc>
                <a:tc>
                  <a:txBody>
                    <a:bodyPr/>
                    <a:lstStyle/>
                    <a:p>
                      <a:endParaRPr lang="en-GB" dirty="0"/>
                    </a:p>
                  </a:txBody>
                  <a:tcPr/>
                </a:tc>
              </a:tr>
              <a:tr h="745685">
                <a:tc>
                  <a:txBody>
                    <a:bodyPr/>
                    <a:lstStyle/>
                    <a:p>
                      <a:pPr algn="ctr"/>
                      <a:r>
                        <a:rPr lang="en-GB" dirty="0" smtClean="0"/>
                        <a:t>2</a:t>
                      </a:r>
                      <a:endParaRPr lang="en-GB" dirty="0"/>
                    </a:p>
                  </a:txBody>
                  <a:tcPr anchor="ctr"/>
                </a:tc>
                <a:tc>
                  <a:txBody>
                    <a:bodyPr/>
                    <a:lstStyle/>
                    <a:p>
                      <a:endParaRPr lang="en-GB" dirty="0"/>
                    </a:p>
                  </a:txBody>
                  <a:tcPr/>
                </a:tc>
              </a:tr>
              <a:tr h="745685">
                <a:tc>
                  <a:txBody>
                    <a:bodyPr/>
                    <a:lstStyle/>
                    <a:p>
                      <a:pPr algn="ctr"/>
                      <a:r>
                        <a:rPr lang="en-GB" dirty="0" smtClean="0"/>
                        <a:t>3</a:t>
                      </a:r>
                      <a:endParaRPr lang="en-GB" dirty="0"/>
                    </a:p>
                  </a:txBody>
                  <a:tcPr anchor="ctr"/>
                </a:tc>
                <a:tc>
                  <a:txBody>
                    <a:bodyPr/>
                    <a:lstStyle/>
                    <a:p>
                      <a:endParaRPr lang="en-GB" dirty="0"/>
                    </a:p>
                  </a:txBody>
                  <a:tcPr/>
                </a:tc>
              </a:tr>
              <a:tr h="745685">
                <a:tc>
                  <a:txBody>
                    <a:bodyPr/>
                    <a:lstStyle/>
                    <a:p>
                      <a:pPr algn="ctr"/>
                      <a:r>
                        <a:rPr lang="en-GB" dirty="0" smtClean="0"/>
                        <a:t>4</a:t>
                      </a:r>
                      <a:endParaRPr lang="en-GB" dirty="0"/>
                    </a:p>
                  </a:txBody>
                  <a:tcPr anchor="ctr"/>
                </a:tc>
                <a:tc>
                  <a:txBody>
                    <a:bodyPr/>
                    <a:lstStyle/>
                    <a:p>
                      <a:endParaRPr lang="en-GB" dirty="0"/>
                    </a:p>
                  </a:txBody>
                  <a:tcPr/>
                </a:tc>
              </a:tr>
            </a:tbl>
          </a:graphicData>
        </a:graphic>
      </p:graphicFrame>
      <p:graphicFrame>
        <p:nvGraphicFramePr>
          <p:cNvPr id="10" name="Table 9"/>
          <p:cNvGraphicFramePr>
            <a:graphicFrameLocks noGrp="1"/>
          </p:cNvGraphicFramePr>
          <p:nvPr>
            <p:extLst/>
          </p:nvPr>
        </p:nvGraphicFramePr>
        <p:xfrm>
          <a:off x="4810933" y="3767138"/>
          <a:ext cx="4183119" cy="2982740"/>
        </p:xfrm>
        <a:graphic>
          <a:graphicData uri="http://schemas.openxmlformats.org/drawingml/2006/table">
            <a:tbl>
              <a:tblPr firstRow="1" bandRow="1">
                <a:tableStyleId>{5940675A-B579-460E-94D1-54222C63F5DA}</a:tableStyleId>
              </a:tblPr>
              <a:tblGrid>
                <a:gridCol w="353402"/>
                <a:gridCol w="3829717"/>
              </a:tblGrid>
              <a:tr h="745685">
                <a:tc>
                  <a:txBody>
                    <a:bodyPr/>
                    <a:lstStyle/>
                    <a:p>
                      <a:pPr algn="ctr"/>
                      <a:r>
                        <a:rPr lang="en-GB" dirty="0" smtClean="0"/>
                        <a:t>1</a:t>
                      </a:r>
                      <a:endParaRPr lang="en-GB" dirty="0"/>
                    </a:p>
                  </a:txBody>
                  <a:tcPr anchor="ctr"/>
                </a:tc>
                <a:tc>
                  <a:txBody>
                    <a:bodyPr/>
                    <a:lstStyle/>
                    <a:p>
                      <a:endParaRPr lang="en-GB"/>
                    </a:p>
                  </a:txBody>
                  <a:tcPr/>
                </a:tc>
              </a:tr>
              <a:tr h="745685">
                <a:tc>
                  <a:txBody>
                    <a:bodyPr/>
                    <a:lstStyle/>
                    <a:p>
                      <a:pPr algn="ctr"/>
                      <a:r>
                        <a:rPr lang="en-GB" dirty="0" smtClean="0"/>
                        <a:t>2</a:t>
                      </a:r>
                      <a:endParaRPr lang="en-GB" dirty="0"/>
                    </a:p>
                  </a:txBody>
                  <a:tcPr anchor="ctr"/>
                </a:tc>
                <a:tc>
                  <a:txBody>
                    <a:bodyPr/>
                    <a:lstStyle/>
                    <a:p>
                      <a:endParaRPr lang="en-GB"/>
                    </a:p>
                  </a:txBody>
                  <a:tcPr/>
                </a:tc>
              </a:tr>
              <a:tr h="745685">
                <a:tc>
                  <a:txBody>
                    <a:bodyPr/>
                    <a:lstStyle/>
                    <a:p>
                      <a:pPr algn="ctr"/>
                      <a:r>
                        <a:rPr lang="en-GB" dirty="0" smtClean="0"/>
                        <a:t>3</a:t>
                      </a:r>
                      <a:endParaRPr lang="en-GB" dirty="0"/>
                    </a:p>
                  </a:txBody>
                  <a:tcPr anchor="ctr"/>
                </a:tc>
                <a:tc>
                  <a:txBody>
                    <a:bodyPr/>
                    <a:lstStyle/>
                    <a:p>
                      <a:endParaRPr lang="en-GB" dirty="0"/>
                    </a:p>
                  </a:txBody>
                  <a:tcPr/>
                </a:tc>
              </a:tr>
              <a:tr h="745685">
                <a:tc>
                  <a:txBody>
                    <a:bodyPr/>
                    <a:lstStyle/>
                    <a:p>
                      <a:pPr algn="ctr"/>
                      <a:r>
                        <a:rPr lang="en-GB" dirty="0" smtClean="0"/>
                        <a:t>4</a:t>
                      </a:r>
                      <a:endParaRPr lang="en-GB" dirty="0"/>
                    </a:p>
                  </a:txBody>
                  <a:tcPr anchor="ctr"/>
                </a:tc>
                <a:tc>
                  <a:txBody>
                    <a:bodyPr/>
                    <a:lstStyle/>
                    <a:p>
                      <a:endParaRPr lang="en-GB" dirty="0"/>
                    </a:p>
                  </a:txBody>
                  <a:tcPr/>
                </a:tc>
              </a:tr>
            </a:tbl>
          </a:graphicData>
        </a:graphic>
      </p:graphicFrame>
      <p:cxnSp>
        <p:nvCxnSpPr>
          <p:cNvPr id="16" name="Straight Connector 15"/>
          <p:cNvCxnSpPr/>
          <p:nvPr/>
        </p:nvCxnSpPr>
        <p:spPr>
          <a:xfrm>
            <a:off x="0" y="3426246"/>
            <a:ext cx="914400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2"/>
          <a:srcRect r="16799"/>
          <a:stretch/>
        </p:blipFill>
        <p:spPr>
          <a:xfrm>
            <a:off x="82062" y="188114"/>
            <a:ext cx="4630615" cy="3130635"/>
          </a:xfrm>
          <a:prstGeom prst="rect">
            <a:avLst/>
          </a:prstGeom>
        </p:spPr>
      </p:pic>
      <p:pic>
        <p:nvPicPr>
          <p:cNvPr id="3" name="Picture 2"/>
          <p:cNvPicPr>
            <a:picLocks noChangeAspect="1"/>
          </p:cNvPicPr>
          <p:nvPr/>
        </p:nvPicPr>
        <p:blipFill>
          <a:blip r:embed="rId3"/>
          <a:stretch>
            <a:fillRect/>
          </a:stretch>
        </p:blipFill>
        <p:spPr>
          <a:xfrm>
            <a:off x="106240" y="3662653"/>
            <a:ext cx="4582258" cy="3053450"/>
          </a:xfrm>
          <a:prstGeom prst="rect">
            <a:avLst/>
          </a:prstGeom>
        </p:spPr>
      </p:pic>
      <p:sp>
        <p:nvSpPr>
          <p:cNvPr id="9" name="TextBox 8"/>
          <p:cNvSpPr txBox="1"/>
          <p:nvPr/>
        </p:nvSpPr>
        <p:spPr>
          <a:xfrm>
            <a:off x="4810932" y="65831"/>
            <a:ext cx="4183119" cy="307777"/>
          </a:xfrm>
          <a:prstGeom prst="rect">
            <a:avLst/>
          </a:prstGeom>
          <a:noFill/>
        </p:spPr>
        <p:txBody>
          <a:bodyPr wrap="square" rtlCol="0">
            <a:spAutoFit/>
          </a:bodyPr>
          <a:lstStyle/>
          <a:p>
            <a:r>
              <a:rPr lang="en-GB" sz="1400" dirty="0" err="1" smtClean="0">
                <a:solidFill>
                  <a:prstClr val="black"/>
                </a:solidFill>
              </a:rPr>
              <a:t>Ecris</a:t>
            </a:r>
            <a:r>
              <a:rPr lang="en-GB" sz="1400" dirty="0" smtClean="0">
                <a:solidFill>
                  <a:prstClr val="black"/>
                </a:solidFill>
              </a:rPr>
              <a:t> </a:t>
            </a:r>
            <a:r>
              <a:rPr lang="en-GB" sz="1400" dirty="0" err="1" smtClean="0">
                <a:solidFill>
                  <a:prstClr val="black"/>
                </a:solidFill>
              </a:rPr>
              <a:t>quatre</a:t>
            </a:r>
            <a:r>
              <a:rPr lang="en-GB" sz="1400" dirty="0" smtClean="0">
                <a:solidFill>
                  <a:prstClr val="black"/>
                </a:solidFill>
              </a:rPr>
              <a:t> phrases.  </a:t>
            </a:r>
            <a:r>
              <a:rPr lang="en-GB" sz="1400" dirty="0" err="1" smtClean="0">
                <a:solidFill>
                  <a:prstClr val="black"/>
                </a:solidFill>
              </a:rPr>
              <a:t>Une</a:t>
            </a:r>
            <a:r>
              <a:rPr lang="en-GB" sz="1400" dirty="0" smtClean="0">
                <a:solidFill>
                  <a:prstClr val="black"/>
                </a:solidFill>
              </a:rPr>
              <a:t> phrase </a:t>
            </a:r>
            <a:r>
              <a:rPr lang="en-GB" sz="1400" dirty="0" err="1" smtClean="0">
                <a:solidFill>
                  <a:prstClr val="black"/>
                </a:solidFill>
              </a:rPr>
              <a:t>doit</a:t>
            </a:r>
            <a:r>
              <a:rPr lang="en-GB" sz="1400" dirty="0" smtClean="0">
                <a:solidFill>
                  <a:prstClr val="black"/>
                </a:solidFill>
              </a:rPr>
              <a:t> </a:t>
            </a:r>
            <a:r>
              <a:rPr lang="en-GB" sz="1400" dirty="0" err="1" smtClean="0">
                <a:solidFill>
                  <a:prstClr val="black"/>
                </a:solidFill>
              </a:rPr>
              <a:t>être</a:t>
            </a:r>
            <a:r>
              <a:rPr lang="en-GB" sz="1400" dirty="0" smtClean="0">
                <a:solidFill>
                  <a:prstClr val="black"/>
                </a:solidFill>
              </a:rPr>
              <a:t> </a:t>
            </a:r>
            <a:r>
              <a:rPr lang="en-GB" sz="1400" dirty="0" err="1" smtClean="0">
                <a:solidFill>
                  <a:prstClr val="black"/>
                </a:solidFill>
              </a:rPr>
              <a:t>fausse</a:t>
            </a:r>
            <a:r>
              <a:rPr lang="en-GB" sz="1400" dirty="0" smtClean="0">
                <a:solidFill>
                  <a:prstClr val="black"/>
                </a:solidFill>
              </a:rPr>
              <a:t>.</a:t>
            </a:r>
            <a:endParaRPr lang="en-GB" sz="1400" dirty="0">
              <a:solidFill>
                <a:prstClr val="black"/>
              </a:solidFill>
            </a:endParaRPr>
          </a:p>
        </p:txBody>
      </p:sp>
      <p:sp>
        <p:nvSpPr>
          <p:cNvPr id="11" name="TextBox 10"/>
          <p:cNvSpPr txBox="1"/>
          <p:nvPr/>
        </p:nvSpPr>
        <p:spPr>
          <a:xfrm>
            <a:off x="4810931" y="3426246"/>
            <a:ext cx="4183119" cy="307777"/>
          </a:xfrm>
          <a:prstGeom prst="rect">
            <a:avLst/>
          </a:prstGeom>
          <a:noFill/>
        </p:spPr>
        <p:txBody>
          <a:bodyPr wrap="square" rtlCol="0">
            <a:spAutoFit/>
          </a:bodyPr>
          <a:lstStyle/>
          <a:p>
            <a:r>
              <a:rPr lang="en-GB" sz="1400" dirty="0" err="1" smtClean="0">
                <a:solidFill>
                  <a:prstClr val="black"/>
                </a:solidFill>
              </a:rPr>
              <a:t>Ecris</a:t>
            </a:r>
            <a:r>
              <a:rPr lang="en-GB" sz="1400" dirty="0" smtClean="0">
                <a:solidFill>
                  <a:prstClr val="black"/>
                </a:solidFill>
              </a:rPr>
              <a:t> </a:t>
            </a:r>
            <a:r>
              <a:rPr lang="en-GB" sz="1400" dirty="0" err="1" smtClean="0">
                <a:solidFill>
                  <a:prstClr val="black"/>
                </a:solidFill>
              </a:rPr>
              <a:t>quatre</a:t>
            </a:r>
            <a:r>
              <a:rPr lang="en-GB" sz="1400" dirty="0" smtClean="0">
                <a:solidFill>
                  <a:prstClr val="black"/>
                </a:solidFill>
              </a:rPr>
              <a:t> phrases.  </a:t>
            </a:r>
            <a:r>
              <a:rPr lang="en-GB" sz="1400" dirty="0" err="1" smtClean="0">
                <a:solidFill>
                  <a:prstClr val="black"/>
                </a:solidFill>
              </a:rPr>
              <a:t>Une</a:t>
            </a:r>
            <a:r>
              <a:rPr lang="en-GB" sz="1400" dirty="0" smtClean="0">
                <a:solidFill>
                  <a:prstClr val="black"/>
                </a:solidFill>
              </a:rPr>
              <a:t> phrase </a:t>
            </a:r>
            <a:r>
              <a:rPr lang="en-GB" sz="1400" dirty="0" err="1" smtClean="0">
                <a:solidFill>
                  <a:prstClr val="black"/>
                </a:solidFill>
              </a:rPr>
              <a:t>doit</a:t>
            </a:r>
            <a:r>
              <a:rPr lang="en-GB" sz="1400" dirty="0" smtClean="0">
                <a:solidFill>
                  <a:prstClr val="black"/>
                </a:solidFill>
              </a:rPr>
              <a:t> </a:t>
            </a:r>
            <a:r>
              <a:rPr lang="en-GB" sz="1400" dirty="0" err="1" smtClean="0">
                <a:solidFill>
                  <a:prstClr val="black"/>
                </a:solidFill>
              </a:rPr>
              <a:t>être</a:t>
            </a:r>
            <a:r>
              <a:rPr lang="en-GB" sz="1400" dirty="0" smtClean="0">
                <a:solidFill>
                  <a:prstClr val="black"/>
                </a:solidFill>
              </a:rPr>
              <a:t> </a:t>
            </a:r>
            <a:r>
              <a:rPr lang="en-GB" sz="1400" dirty="0" err="1" smtClean="0">
                <a:solidFill>
                  <a:prstClr val="black"/>
                </a:solidFill>
              </a:rPr>
              <a:t>fausse</a:t>
            </a:r>
            <a:r>
              <a:rPr lang="en-GB" sz="1400" dirty="0" smtClean="0">
                <a:solidFill>
                  <a:prstClr val="black"/>
                </a:solidFill>
              </a:rPr>
              <a:t>.</a:t>
            </a:r>
            <a:endParaRPr lang="en-GB" sz="1400" dirty="0">
              <a:solidFill>
                <a:prstClr val="black"/>
              </a:solidFill>
            </a:endParaRPr>
          </a:p>
        </p:txBody>
      </p:sp>
    </p:spTree>
    <p:extLst>
      <p:ext uri="{BB962C8B-B14F-4D97-AF65-F5344CB8AC3E}">
        <p14:creationId xmlns:p14="http://schemas.microsoft.com/office/powerpoint/2010/main" val="118613338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5373" y="164757"/>
            <a:ext cx="3056238" cy="766119"/>
          </a:xfrm>
          <a:prstGeom prst="rect">
            <a:avLst/>
          </a:prstGeom>
          <a:noFill/>
        </p:spPr>
        <p:txBody>
          <a:bodyPr wrap="square" rtlCol="0">
            <a:spAutoFit/>
          </a:bodyPr>
          <a:lstStyle/>
          <a:p>
            <a:endParaRPr lang="en-GB" dirty="0">
              <a:solidFill>
                <a:prstClr val="black"/>
              </a:solidFill>
            </a:endParaRPr>
          </a:p>
        </p:txBody>
      </p:sp>
      <p:pic>
        <p:nvPicPr>
          <p:cNvPr id="2" name="Picture 1"/>
          <p:cNvPicPr>
            <a:picLocks noChangeAspect="1"/>
          </p:cNvPicPr>
          <p:nvPr/>
        </p:nvPicPr>
        <p:blipFill>
          <a:blip r:embed="rId3"/>
          <a:stretch>
            <a:fillRect/>
          </a:stretch>
        </p:blipFill>
        <p:spPr>
          <a:xfrm>
            <a:off x="968716" y="317954"/>
            <a:ext cx="7429500" cy="5467350"/>
          </a:xfrm>
          <a:prstGeom prst="rect">
            <a:avLst/>
          </a:prstGeom>
        </p:spPr>
      </p:pic>
      <p:sp>
        <p:nvSpPr>
          <p:cNvPr id="4" name="Cloud Callout 3"/>
          <p:cNvSpPr/>
          <p:nvPr/>
        </p:nvSpPr>
        <p:spPr>
          <a:xfrm>
            <a:off x="255373" y="164757"/>
            <a:ext cx="2414587" cy="1322388"/>
          </a:xfrm>
          <a:prstGeom prst="cloudCallout">
            <a:avLst>
              <a:gd name="adj1" fmla="val 68817"/>
              <a:gd name="adj2" fmla="val 4463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500" dirty="0">
                <a:solidFill>
                  <a:prstClr val="black"/>
                </a:solidFill>
                <a:latin typeface="Calibri" panose="020F0502020204030204" pitchFamily="34" charset="0"/>
              </a:rPr>
              <a:t>¿</a:t>
            </a:r>
            <a:r>
              <a:rPr lang="en-GB" sz="2500" dirty="0" err="1">
                <a:solidFill>
                  <a:prstClr val="black"/>
                </a:solidFill>
                <a:latin typeface="Calibri" panose="020F0502020204030204" pitchFamily="34" charset="0"/>
              </a:rPr>
              <a:t>Qué</a:t>
            </a:r>
            <a:r>
              <a:rPr lang="en-GB" sz="2500" dirty="0">
                <a:solidFill>
                  <a:prstClr val="black"/>
                </a:solidFill>
                <a:latin typeface="Calibri" panose="020F0502020204030204" pitchFamily="34" charset="0"/>
              </a:rPr>
              <a:t> hay </a:t>
            </a:r>
            <a:r>
              <a:rPr lang="en-GB" sz="2500" dirty="0" err="1">
                <a:solidFill>
                  <a:prstClr val="black"/>
                </a:solidFill>
                <a:latin typeface="Calibri" panose="020F0502020204030204" pitchFamily="34" charset="0"/>
              </a:rPr>
              <a:t>en</a:t>
            </a:r>
            <a:r>
              <a:rPr lang="en-GB" sz="2500" dirty="0">
                <a:solidFill>
                  <a:prstClr val="black"/>
                </a:solidFill>
                <a:latin typeface="Calibri" panose="020F0502020204030204" pitchFamily="34" charset="0"/>
              </a:rPr>
              <a:t> la </a:t>
            </a:r>
            <a:r>
              <a:rPr lang="en-GB" sz="2500" dirty="0" err="1">
                <a:solidFill>
                  <a:prstClr val="black"/>
                </a:solidFill>
                <a:latin typeface="Calibri" panose="020F0502020204030204" pitchFamily="34" charset="0"/>
              </a:rPr>
              <a:t>foto</a:t>
            </a:r>
            <a:r>
              <a:rPr lang="en-GB" sz="2500" dirty="0">
                <a:solidFill>
                  <a:prstClr val="black"/>
                </a:solidFill>
                <a:latin typeface="Calibri" panose="020F0502020204030204" pitchFamily="34" charset="0"/>
              </a:rPr>
              <a:t>?</a:t>
            </a:r>
          </a:p>
        </p:txBody>
      </p:sp>
      <p:sp>
        <p:nvSpPr>
          <p:cNvPr id="5" name="Cloud Callout 4"/>
          <p:cNvSpPr/>
          <p:nvPr/>
        </p:nvSpPr>
        <p:spPr>
          <a:xfrm>
            <a:off x="6842113" y="164757"/>
            <a:ext cx="2046514" cy="1190625"/>
          </a:xfrm>
          <a:prstGeom prst="cloudCallout">
            <a:avLst>
              <a:gd name="adj1" fmla="val -48998"/>
              <a:gd name="adj2" fmla="val 8010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500" dirty="0">
                <a:solidFill>
                  <a:prstClr val="black"/>
                </a:solidFill>
                <a:latin typeface="Calibri" panose="020F0502020204030204" pitchFamily="34" charset="0"/>
              </a:rPr>
              <a:t>¿</a:t>
            </a:r>
            <a:r>
              <a:rPr lang="en-GB" sz="2500" dirty="0" err="1">
                <a:solidFill>
                  <a:prstClr val="black"/>
                </a:solidFill>
                <a:latin typeface="Calibri" panose="020F0502020204030204" pitchFamily="34" charset="0"/>
              </a:rPr>
              <a:t>Cómo</a:t>
            </a:r>
            <a:r>
              <a:rPr lang="en-GB" sz="2500" dirty="0">
                <a:solidFill>
                  <a:prstClr val="black"/>
                </a:solidFill>
                <a:latin typeface="Calibri" panose="020F0502020204030204" pitchFamily="34" charset="0"/>
              </a:rPr>
              <a:t> </a:t>
            </a:r>
            <a:r>
              <a:rPr lang="en-GB" sz="2500" dirty="0" err="1">
                <a:solidFill>
                  <a:prstClr val="black"/>
                </a:solidFill>
                <a:latin typeface="Calibri" panose="020F0502020204030204" pitchFamily="34" charset="0"/>
              </a:rPr>
              <a:t>es</a:t>
            </a:r>
            <a:r>
              <a:rPr lang="en-GB" sz="2500" dirty="0">
                <a:solidFill>
                  <a:prstClr val="black"/>
                </a:solidFill>
                <a:latin typeface="Calibri" panose="020F0502020204030204" pitchFamily="34" charset="0"/>
              </a:rPr>
              <a:t> …?</a:t>
            </a:r>
          </a:p>
        </p:txBody>
      </p:sp>
      <p:sp>
        <p:nvSpPr>
          <p:cNvPr id="7" name="Cloud Callout 6"/>
          <p:cNvSpPr/>
          <p:nvPr/>
        </p:nvSpPr>
        <p:spPr>
          <a:xfrm>
            <a:off x="255373" y="5502618"/>
            <a:ext cx="2046514" cy="1190625"/>
          </a:xfrm>
          <a:prstGeom prst="cloudCallout">
            <a:avLst>
              <a:gd name="adj1" fmla="val 85754"/>
              <a:gd name="adj2" fmla="val -4911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500" dirty="0" smtClean="0">
                <a:solidFill>
                  <a:prstClr val="black"/>
                </a:solidFill>
                <a:latin typeface="Calibri" panose="020F0502020204030204" pitchFamily="34" charset="0"/>
              </a:rPr>
              <a:t>¿</a:t>
            </a:r>
            <a:r>
              <a:rPr lang="en-GB" sz="2500" dirty="0" err="1" smtClean="0">
                <a:solidFill>
                  <a:prstClr val="black"/>
                </a:solidFill>
                <a:latin typeface="Calibri" panose="020F0502020204030204" pitchFamily="34" charset="0"/>
              </a:rPr>
              <a:t>Dónde</a:t>
            </a:r>
            <a:r>
              <a:rPr lang="en-GB" sz="2500" dirty="0" smtClean="0">
                <a:solidFill>
                  <a:prstClr val="black"/>
                </a:solidFill>
                <a:latin typeface="Calibri" panose="020F0502020204030204" pitchFamily="34" charset="0"/>
              </a:rPr>
              <a:t> </a:t>
            </a:r>
            <a:r>
              <a:rPr lang="en-GB" sz="2500" dirty="0" err="1" smtClean="0">
                <a:solidFill>
                  <a:prstClr val="black"/>
                </a:solidFill>
                <a:latin typeface="Calibri" panose="020F0502020204030204" pitchFamily="34" charset="0"/>
              </a:rPr>
              <a:t>está</a:t>
            </a:r>
            <a:r>
              <a:rPr lang="en-GB" sz="2500" dirty="0" smtClean="0">
                <a:solidFill>
                  <a:prstClr val="black"/>
                </a:solidFill>
                <a:latin typeface="Calibri" panose="020F0502020204030204" pitchFamily="34" charset="0"/>
              </a:rPr>
              <a:t>…?</a:t>
            </a:r>
            <a:endParaRPr lang="en-GB" sz="2500" dirty="0">
              <a:solidFill>
                <a:prstClr val="black"/>
              </a:solidFill>
              <a:latin typeface="Calibri" panose="020F0502020204030204" pitchFamily="34" charset="0"/>
            </a:endParaRPr>
          </a:p>
        </p:txBody>
      </p:sp>
      <p:sp>
        <p:nvSpPr>
          <p:cNvPr id="10" name="Cloud Callout 9"/>
          <p:cNvSpPr/>
          <p:nvPr/>
        </p:nvSpPr>
        <p:spPr>
          <a:xfrm>
            <a:off x="4927715" y="5600699"/>
            <a:ext cx="2046514" cy="1190625"/>
          </a:xfrm>
          <a:prstGeom prst="cloudCallout">
            <a:avLst>
              <a:gd name="adj1" fmla="val -44742"/>
              <a:gd name="adj2" fmla="val -6374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500" dirty="0" smtClean="0">
                <a:solidFill>
                  <a:prstClr val="black"/>
                </a:solidFill>
                <a:latin typeface="Calibri" panose="020F0502020204030204" pitchFamily="34" charset="0"/>
              </a:rPr>
              <a:t>¿</a:t>
            </a:r>
            <a:r>
              <a:rPr lang="en-GB" sz="2500" dirty="0" err="1" smtClean="0">
                <a:solidFill>
                  <a:prstClr val="black"/>
                </a:solidFill>
                <a:latin typeface="Calibri" panose="020F0502020204030204" pitchFamily="34" charset="0"/>
              </a:rPr>
              <a:t>Qué</a:t>
            </a:r>
            <a:r>
              <a:rPr lang="en-GB" sz="2500" dirty="0" smtClean="0">
                <a:solidFill>
                  <a:prstClr val="black"/>
                </a:solidFill>
                <a:latin typeface="Calibri" panose="020F0502020204030204" pitchFamily="34" charset="0"/>
              </a:rPr>
              <a:t> </a:t>
            </a:r>
            <a:r>
              <a:rPr lang="en-GB" sz="2500" dirty="0" err="1" smtClean="0">
                <a:solidFill>
                  <a:prstClr val="black"/>
                </a:solidFill>
                <a:latin typeface="Calibri" panose="020F0502020204030204" pitchFamily="34" charset="0"/>
              </a:rPr>
              <a:t>hacen</a:t>
            </a:r>
            <a:r>
              <a:rPr lang="en-GB" sz="2500" dirty="0" smtClean="0">
                <a:solidFill>
                  <a:prstClr val="black"/>
                </a:solidFill>
                <a:latin typeface="Calibri" panose="020F0502020204030204" pitchFamily="34" charset="0"/>
              </a:rPr>
              <a:t>?</a:t>
            </a:r>
            <a:endParaRPr lang="en-GB" sz="2500" dirty="0">
              <a:solidFill>
                <a:prstClr val="black"/>
              </a:solidFill>
              <a:latin typeface="Calibri" panose="020F0502020204030204" pitchFamily="34" charset="0"/>
            </a:endParaRPr>
          </a:p>
        </p:txBody>
      </p:sp>
      <p:sp>
        <p:nvSpPr>
          <p:cNvPr id="11" name="Rectangle 10"/>
          <p:cNvSpPr>
            <a:spLocks noChangeArrowheads="1"/>
          </p:cNvSpPr>
          <p:nvPr/>
        </p:nvSpPr>
        <p:spPr bwMode="auto">
          <a:xfrm>
            <a:off x="7605658" y="5842337"/>
            <a:ext cx="142398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1200" b="1" dirty="0" smtClean="0">
                <a:solidFill>
                  <a:prstClr val="black"/>
                </a:solidFill>
              </a:rPr>
              <a:t>P</a:t>
            </a:r>
            <a:r>
              <a:rPr lang="en-GB" altLang="en-US" sz="1200" dirty="0" smtClean="0">
                <a:solidFill>
                  <a:prstClr val="black"/>
                </a:solidFill>
              </a:rPr>
              <a:t>eople</a:t>
            </a:r>
            <a:r>
              <a:rPr lang="en-GB" altLang="en-US" sz="1200" dirty="0">
                <a:solidFill>
                  <a:prstClr val="black"/>
                </a:solidFill>
              </a:rPr>
              <a:t/>
            </a:r>
            <a:br>
              <a:rPr lang="en-GB" altLang="en-US" sz="1200" dirty="0">
                <a:solidFill>
                  <a:prstClr val="black"/>
                </a:solidFill>
              </a:rPr>
            </a:br>
            <a:r>
              <a:rPr lang="en-GB" altLang="en-US" sz="1200" b="1" dirty="0">
                <a:solidFill>
                  <a:prstClr val="black"/>
                </a:solidFill>
              </a:rPr>
              <a:t>A</a:t>
            </a:r>
            <a:r>
              <a:rPr lang="en-GB" altLang="en-US" sz="1200" dirty="0">
                <a:solidFill>
                  <a:prstClr val="black"/>
                </a:solidFill>
              </a:rPr>
              <a:t>ction</a:t>
            </a:r>
            <a:br>
              <a:rPr lang="en-GB" altLang="en-US" sz="1200" dirty="0">
                <a:solidFill>
                  <a:prstClr val="black"/>
                </a:solidFill>
              </a:rPr>
            </a:br>
            <a:r>
              <a:rPr lang="en-GB" altLang="en-US" sz="1200" b="1" dirty="0">
                <a:solidFill>
                  <a:prstClr val="black"/>
                </a:solidFill>
              </a:rPr>
              <a:t>L</a:t>
            </a:r>
            <a:r>
              <a:rPr lang="en-GB" altLang="en-US" sz="1200" dirty="0">
                <a:solidFill>
                  <a:prstClr val="black"/>
                </a:solidFill>
              </a:rPr>
              <a:t>ocation</a:t>
            </a:r>
            <a:br>
              <a:rPr lang="en-GB" altLang="en-US" sz="1200" dirty="0">
                <a:solidFill>
                  <a:prstClr val="black"/>
                </a:solidFill>
              </a:rPr>
            </a:br>
            <a:r>
              <a:rPr lang="en-GB" altLang="en-US" sz="1200" b="1" dirty="0" smtClean="0">
                <a:solidFill>
                  <a:prstClr val="black"/>
                </a:solidFill>
              </a:rPr>
              <a:t>M</a:t>
            </a:r>
            <a:r>
              <a:rPr lang="en-GB" altLang="en-US" sz="1200" dirty="0" smtClean="0">
                <a:solidFill>
                  <a:prstClr val="black"/>
                </a:solidFill>
              </a:rPr>
              <a:t>ood</a:t>
            </a:r>
            <a:br>
              <a:rPr lang="en-GB" altLang="en-US" sz="1200" dirty="0" smtClean="0">
                <a:solidFill>
                  <a:prstClr val="black"/>
                </a:solidFill>
              </a:rPr>
            </a:br>
            <a:r>
              <a:rPr lang="en-GB" altLang="en-US" sz="1200" dirty="0" smtClean="0">
                <a:solidFill>
                  <a:prstClr val="black"/>
                </a:solidFill>
              </a:rPr>
              <a:t>(</a:t>
            </a:r>
            <a:r>
              <a:rPr lang="en-GB" altLang="en-US" sz="1200" b="1" dirty="0" smtClean="0">
                <a:solidFill>
                  <a:prstClr val="black"/>
                </a:solidFill>
              </a:rPr>
              <a:t>W</a:t>
            </a:r>
            <a:r>
              <a:rPr lang="en-GB" altLang="en-US" sz="1200" dirty="0" smtClean="0">
                <a:solidFill>
                  <a:prstClr val="black"/>
                </a:solidFill>
              </a:rPr>
              <a:t>eather)</a:t>
            </a:r>
            <a:endParaRPr lang="en-GB" altLang="en-US" sz="1200" dirty="0">
              <a:solidFill>
                <a:prstClr val="black"/>
              </a:solidFill>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9740" y="5881593"/>
            <a:ext cx="937150" cy="937150"/>
          </a:xfrm>
          <a:prstGeom prst="rect">
            <a:avLst/>
          </a:prstGeom>
        </p:spPr>
      </p:pic>
    </p:spTree>
    <p:extLst>
      <p:ext uri="{BB962C8B-B14F-4D97-AF65-F5344CB8AC3E}">
        <p14:creationId xmlns:p14="http://schemas.microsoft.com/office/powerpoint/2010/main" val="1475329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1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5725" y="402432"/>
            <a:ext cx="9048750" cy="5486400"/>
          </a:xfrm>
          <a:prstGeom prst="rect">
            <a:avLst/>
          </a:prstGeom>
        </p:spPr>
      </p:pic>
      <p:sp>
        <p:nvSpPr>
          <p:cNvPr id="3" name="Rectangle 2"/>
          <p:cNvSpPr>
            <a:spLocks noChangeArrowheads="1"/>
          </p:cNvSpPr>
          <p:nvPr/>
        </p:nvSpPr>
        <p:spPr bwMode="auto">
          <a:xfrm>
            <a:off x="7605658" y="5842337"/>
            <a:ext cx="142398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1200" b="1" dirty="0" smtClean="0">
                <a:solidFill>
                  <a:prstClr val="black"/>
                </a:solidFill>
              </a:rPr>
              <a:t>P</a:t>
            </a:r>
            <a:r>
              <a:rPr lang="en-GB" altLang="en-US" sz="1200" dirty="0" smtClean="0">
                <a:solidFill>
                  <a:prstClr val="black"/>
                </a:solidFill>
              </a:rPr>
              <a:t>eople</a:t>
            </a:r>
            <a:r>
              <a:rPr lang="en-GB" altLang="en-US" sz="1200" dirty="0">
                <a:solidFill>
                  <a:prstClr val="black"/>
                </a:solidFill>
              </a:rPr>
              <a:t/>
            </a:r>
            <a:br>
              <a:rPr lang="en-GB" altLang="en-US" sz="1200" dirty="0">
                <a:solidFill>
                  <a:prstClr val="black"/>
                </a:solidFill>
              </a:rPr>
            </a:br>
            <a:r>
              <a:rPr lang="en-GB" altLang="en-US" sz="1200" b="1" dirty="0">
                <a:solidFill>
                  <a:prstClr val="black"/>
                </a:solidFill>
              </a:rPr>
              <a:t>A</a:t>
            </a:r>
            <a:r>
              <a:rPr lang="en-GB" altLang="en-US" sz="1200" dirty="0">
                <a:solidFill>
                  <a:prstClr val="black"/>
                </a:solidFill>
              </a:rPr>
              <a:t>ction</a:t>
            </a:r>
            <a:br>
              <a:rPr lang="en-GB" altLang="en-US" sz="1200" dirty="0">
                <a:solidFill>
                  <a:prstClr val="black"/>
                </a:solidFill>
              </a:rPr>
            </a:br>
            <a:r>
              <a:rPr lang="en-GB" altLang="en-US" sz="1200" b="1" dirty="0">
                <a:solidFill>
                  <a:prstClr val="black"/>
                </a:solidFill>
              </a:rPr>
              <a:t>L</a:t>
            </a:r>
            <a:r>
              <a:rPr lang="en-GB" altLang="en-US" sz="1200" dirty="0">
                <a:solidFill>
                  <a:prstClr val="black"/>
                </a:solidFill>
              </a:rPr>
              <a:t>ocation</a:t>
            </a:r>
            <a:br>
              <a:rPr lang="en-GB" altLang="en-US" sz="1200" dirty="0">
                <a:solidFill>
                  <a:prstClr val="black"/>
                </a:solidFill>
              </a:rPr>
            </a:br>
            <a:r>
              <a:rPr lang="en-GB" altLang="en-US" sz="1200" b="1" dirty="0" smtClean="0">
                <a:solidFill>
                  <a:prstClr val="black"/>
                </a:solidFill>
              </a:rPr>
              <a:t>M</a:t>
            </a:r>
            <a:r>
              <a:rPr lang="en-GB" altLang="en-US" sz="1200" dirty="0" smtClean="0">
                <a:solidFill>
                  <a:prstClr val="black"/>
                </a:solidFill>
              </a:rPr>
              <a:t>ood</a:t>
            </a:r>
            <a:br>
              <a:rPr lang="en-GB" altLang="en-US" sz="1200" dirty="0" smtClean="0">
                <a:solidFill>
                  <a:prstClr val="black"/>
                </a:solidFill>
              </a:rPr>
            </a:br>
            <a:r>
              <a:rPr lang="en-GB" altLang="en-US" sz="1200" dirty="0" smtClean="0">
                <a:solidFill>
                  <a:prstClr val="black"/>
                </a:solidFill>
              </a:rPr>
              <a:t>(</a:t>
            </a:r>
            <a:r>
              <a:rPr lang="en-GB" altLang="en-US" sz="1200" b="1" dirty="0" smtClean="0">
                <a:solidFill>
                  <a:prstClr val="black"/>
                </a:solidFill>
              </a:rPr>
              <a:t>W</a:t>
            </a:r>
            <a:r>
              <a:rPr lang="en-GB" altLang="en-US" sz="1200" dirty="0" smtClean="0">
                <a:solidFill>
                  <a:prstClr val="black"/>
                </a:solidFill>
              </a:rPr>
              <a:t>eather)</a:t>
            </a:r>
            <a:endParaRPr lang="en-GB" altLang="en-US" sz="1200" dirty="0">
              <a:solidFill>
                <a:prstClr val="black"/>
              </a:solidFill>
            </a:endParaRPr>
          </a:p>
        </p:txBody>
      </p:sp>
      <p:sp>
        <p:nvSpPr>
          <p:cNvPr id="5" name="Cloud Callout 4"/>
          <p:cNvSpPr/>
          <p:nvPr/>
        </p:nvSpPr>
        <p:spPr>
          <a:xfrm>
            <a:off x="85725" y="41134"/>
            <a:ext cx="2414587" cy="1322388"/>
          </a:xfrm>
          <a:prstGeom prst="cloudCallout">
            <a:avLst>
              <a:gd name="adj1" fmla="val 68817"/>
              <a:gd name="adj2" fmla="val 4463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500" dirty="0">
                <a:solidFill>
                  <a:prstClr val="black"/>
                </a:solidFill>
                <a:latin typeface="Calibri" panose="020F0502020204030204" pitchFamily="34" charset="0"/>
              </a:rPr>
              <a:t>¿</a:t>
            </a:r>
            <a:r>
              <a:rPr lang="en-GB" sz="2500" dirty="0" err="1">
                <a:solidFill>
                  <a:prstClr val="black"/>
                </a:solidFill>
                <a:latin typeface="Calibri" panose="020F0502020204030204" pitchFamily="34" charset="0"/>
              </a:rPr>
              <a:t>Qué</a:t>
            </a:r>
            <a:r>
              <a:rPr lang="en-GB" sz="2500" dirty="0">
                <a:solidFill>
                  <a:prstClr val="black"/>
                </a:solidFill>
                <a:latin typeface="Calibri" panose="020F0502020204030204" pitchFamily="34" charset="0"/>
              </a:rPr>
              <a:t> hay </a:t>
            </a:r>
            <a:r>
              <a:rPr lang="en-GB" sz="2500" dirty="0" err="1">
                <a:solidFill>
                  <a:prstClr val="black"/>
                </a:solidFill>
                <a:latin typeface="Calibri" panose="020F0502020204030204" pitchFamily="34" charset="0"/>
              </a:rPr>
              <a:t>en</a:t>
            </a:r>
            <a:r>
              <a:rPr lang="en-GB" sz="2500" dirty="0">
                <a:solidFill>
                  <a:prstClr val="black"/>
                </a:solidFill>
                <a:latin typeface="Calibri" panose="020F0502020204030204" pitchFamily="34" charset="0"/>
              </a:rPr>
              <a:t> la </a:t>
            </a:r>
            <a:r>
              <a:rPr lang="en-GB" sz="2500" dirty="0" err="1">
                <a:solidFill>
                  <a:prstClr val="black"/>
                </a:solidFill>
                <a:latin typeface="Calibri" panose="020F0502020204030204" pitchFamily="34" charset="0"/>
              </a:rPr>
              <a:t>foto</a:t>
            </a:r>
            <a:r>
              <a:rPr lang="en-GB" sz="2500" dirty="0">
                <a:solidFill>
                  <a:prstClr val="black"/>
                </a:solidFill>
                <a:latin typeface="Calibri" panose="020F0502020204030204" pitchFamily="34" charset="0"/>
              </a:rPr>
              <a:t>?</a:t>
            </a:r>
          </a:p>
        </p:txBody>
      </p:sp>
      <p:sp>
        <p:nvSpPr>
          <p:cNvPr id="6" name="Cloud Callout 5"/>
          <p:cNvSpPr/>
          <p:nvPr/>
        </p:nvSpPr>
        <p:spPr>
          <a:xfrm>
            <a:off x="7041264" y="41134"/>
            <a:ext cx="2046514" cy="1190625"/>
          </a:xfrm>
          <a:prstGeom prst="cloudCallout">
            <a:avLst>
              <a:gd name="adj1" fmla="val -48998"/>
              <a:gd name="adj2" fmla="val 8010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500" dirty="0">
                <a:solidFill>
                  <a:prstClr val="black"/>
                </a:solidFill>
                <a:latin typeface="Calibri" panose="020F0502020204030204" pitchFamily="34" charset="0"/>
              </a:rPr>
              <a:t>¿</a:t>
            </a:r>
            <a:r>
              <a:rPr lang="en-GB" sz="2500" dirty="0" err="1">
                <a:solidFill>
                  <a:prstClr val="black"/>
                </a:solidFill>
                <a:latin typeface="Calibri" panose="020F0502020204030204" pitchFamily="34" charset="0"/>
              </a:rPr>
              <a:t>Cómo</a:t>
            </a:r>
            <a:r>
              <a:rPr lang="en-GB" sz="2500" dirty="0">
                <a:solidFill>
                  <a:prstClr val="black"/>
                </a:solidFill>
                <a:latin typeface="Calibri" panose="020F0502020204030204" pitchFamily="34" charset="0"/>
              </a:rPr>
              <a:t> </a:t>
            </a:r>
            <a:r>
              <a:rPr lang="en-GB" sz="2500" dirty="0" err="1">
                <a:solidFill>
                  <a:prstClr val="black"/>
                </a:solidFill>
                <a:latin typeface="Calibri" panose="020F0502020204030204" pitchFamily="34" charset="0"/>
              </a:rPr>
              <a:t>es</a:t>
            </a:r>
            <a:r>
              <a:rPr lang="en-GB" sz="2500" dirty="0">
                <a:solidFill>
                  <a:prstClr val="black"/>
                </a:solidFill>
                <a:latin typeface="Calibri" panose="020F0502020204030204" pitchFamily="34" charset="0"/>
              </a:rPr>
              <a:t> …?</a:t>
            </a:r>
          </a:p>
        </p:txBody>
      </p:sp>
      <p:sp>
        <p:nvSpPr>
          <p:cNvPr id="7" name="Cloud Callout 6"/>
          <p:cNvSpPr/>
          <p:nvPr/>
        </p:nvSpPr>
        <p:spPr>
          <a:xfrm>
            <a:off x="85725" y="5536862"/>
            <a:ext cx="2046514" cy="1190625"/>
          </a:xfrm>
          <a:prstGeom prst="cloudCallout">
            <a:avLst>
              <a:gd name="adj1" fmla="val 85754"/>
              <a:gd name="adj2" fmla="val -4911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500" dirty="0" smtClean="0">
                <a:solidFill>
                  <a:prstClr val="black"/>
                </a:solidFill>
                <a:latin typeface="Calibri" panose="020F0502020204030204" pitchFamily="34" charset="0"/>
              </a:rPr>
              <a:t>¿</a:t>
            </a:r>
            <a:r>
              <a:rPr lang="en-GB" sz="2500" dirty="0" err="1" smtClean="0">
                <a:solidFill>
                  <a:prstClr val="black"/>
                </a:solidFill>
                <a:latin typeface="Calibri" panose="020F0502020204030204" pitchFamily="34" charset="0"/>
              </a:rPr>
              <a:t>Dónde</a:t>
            </a:r>
            <a:r>
              <a:rPr lang="en-GB" sz="2500" dirty="0" smtClean="0">
                <a:solidFill>
                  <a:prstClr val="black"/>
                </a:solidFill>
                <a:latin typeface="Calibri" panose="020F0502020204030204" pitchFamily="34" charset="0"/>
              </a:rPr>
              <a:t> </a:t>
            </a:r>
            <a:r>
              <a:rPr lang="en-GB" sz="2500" dirty="0" err="1" smtClean="0">
                <a:solidFill>
                  <a:prstClr val="black"/>
                </a:solidFill>
                <a:latin typeface="Calibri" panose="020F0502020204030204" pitchFamily="34" charset="0"/>
              </a:rPr>
              <a:t>está</a:t>
            </a:r>
            <a:r>
              <a:rPr lang="en-GB" sz="2500" dirty="0" smtClean="0">
                <a:solidFill>
                  <a:prstClr val="black"/>
                </a:solidFill>
                <a:latin typeface="Calibri" panose="020F0502020204030204" pitchFamily="34" charset="0"/>
              </a:rPr>
              <a:t>…?</a:t>
            </a:r>
            <a:endParaRPr lang="en-GB" sz="2500" dirty="0">
              <a:solidFill>
                <a:prstClr val="black"/>
              </a:solidFill>
              <a:latin typeface="Calibri" panose="020F0502020204030204" pitchFamily="34" charset="0"/>
            </a:endParaRPr>
          </a:p>
        </p:txBody>
      </p:sp>
      <p:sp>
        <p:nvSpPr>
          <p:cNvPr id="8" name="Cloud Callout 7"/>
          <p:cNvSpPr/>
          <p:nvPr/>
        </p:nvSpPr>
        <p:spPr>
          <a:xfrm>
            <a:off x="4927715" y="5600699"/>
            <a:ext cx="2046514" cy="1190625"/>
          </a:xfrm>
          <a:prstGeom prst="cloudCallout">
            <a:avLst>
              <a:gd name="adj1" fmla="val -44742"/>
              <a:gd name="adj2" fmla="val -6374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500" dirty="0" smtClean="0">
                <a:solidFill>
                  <a:prstClr val="black"/>
                </a:solidFill>
                <a:latin typeface="Calibri" panose="020F0502020204030204" pitchFamily="34" charset="0"/>
              </a:rPr>
              <a:t>¿</a:t>
            </a:r>
            <a:r>
              <a:rPr lang="en-GB" sz="2500" dirty="0" err="1" smtClean="0">
                <a:solidFill>
                  <a:prstClr val="black"/>
                </a:solidFill>
                <a:latin typeface="Calibri" panose="020F0502020204030204" pitchFamily="34" charset="0"/>
              </a:rPr>
              <a:t>Qué</a:t>
            </a:r>
            <a:r>
              <a:rPr lang="en-GB" sz="2500" dirty="0" smtClean="0">
                <a:solidFill>
                  <a:prstClr val="black"/>
                </a:solidFill>
                <a:latin typeface="Calibri" panose="020F0502020204030204" pitchFamily="34" charset="0"/>
              </a:rPr>
              <a:t> </a:t>
            </a:r>
            <a:r>
              <a:rPr lang="en-GB" sz="2500" dirty="0" err="1" smtClean="0">
                <a:solidFill>
                  <a:prstClr val="black"/>
                </a:solidFill>
                <a:latin typeface="Calibri" panose="020F0502020204030204" pitchFamily="34" charset="0"/>
              </a:rPr>
              <a:t>hacen</a:t>
            </a:r>
            <a:r>
              <a:rPr lang="en-GB" sz="2500" dirty="0" smtClean="0">
                <a:solidFill>
                  <a:prstClr val="black"/>
                </a:solidFill>
                <a:latin typeface="Calibri" panose="020F0502020204030204" pitchFamily="34" charset="0"/>
              </a:rPr>
              <a:t>?</a:t>
            </a:r>
            <a:endParaRPr lang="en-GB" sz="2500" dirty="0">
              <a:solidFill>
                <a:prstClr val="black"/>
              </a:solidFill>
              <a:latin typeface="Calibri" panose="020F0502020204030204" pitchFamily="34"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9740" y="5881593"/>
            <a:ext cx="937150" cy="937150"/>
          </a:xfrm>
          <a:prstGeom prst="rect">
            <a:avLst/>
          </a:prstGeom>
        </p:spPr>
      </p:pic>
    </p:spTree>
    <p:extLst>
      <p:ext uri="{BB962C8B-B14F-4D97-AF65-F5344CB8AC3E}">
        <p14:creationId xmlns:p14="http://schemas.microsoft.com/office/powerpoint/2010/main" val="2352064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3183083" y="787400"/>
          <a:ext cx="2493817" cy="5933440"/>
        </p:xfrm>
        <a:graphic>
          <a:graphicData uri="http://schemas.openxmlformats.org/drawingml/2006/table">
            <a:tbl>
              <a:tblPr firstRow="1" bandRow="1">
                <a:tableStyleId>{5940675A-B579-460E-94D1-54222C63F5DA}</a:tableStyleId>
              </a:tblPr>
              <a:tblGrid>
                <a:gridCol w="2493817"/>
              </a:tblGrid>
              <a:tr h="370840">
                <a:tc>
                  <a:txBody>
                    <a:bodyPr/>
                    <a:lstStyle/>
                    <a:p>
                      <a:pPr algn="l"/>
                      <a:r>
                        <a:rPr lang="en-GB" dirty="0" err="1" smtClean="0"/>
                        <a:t>nadar</a:t>
                      </a:r>
                      <a:endParaRPr lang="en-GB" dirty="0"/>
                    </a:p>
                  </a:txBody>
                  <a:tcPr anchor="ctr"/>
                </a:tc>
              </a:tr>
              <a:tr h="370840">
                <a:tc>
                  <a:txBody>
                    <a:bodyPr/>
                    <a:lstStyle/>
                    <a:p>
                      <a:pPr algn="l"/>
                      <a:r>
                        <a:rPr lang="en-GB" dirty="0" err="1" smtClean="0"/>
                        <a:t>tomar</a:t>
                      </a:r>
                      <a:r>
                        <a:rPr lang="en-GB" dirty="0" smtClean="0"/>
                        <a:t> el sol</a:t>
                      </a:r>
                      <a:endParaRPr lang="en-GB" dirty="0"/>
                    </a:p>
                  </a:txBody>
                  <a:tcPr anchor="ctr"/>
                </a:tc>
              </a:tr>
              <a:tr h="370840">
                <a:tc>
                  <a:txBody>
                    <a:bodyPr/>
                    <a:lstStyle/>
                    <a:p>
                      <a:pPr algn="l"/>
                      <a:r>
                        <a:rPr lang="en-GB" dirty="0" err="1" smtClean="0"/>
                        <a:t>escuchar</a:t>
                      </a:r>
                      <a:endParaRPr lang="en-GB" dirty="0"/>
                    </a:p>
                  </a:txBody>
                  <a:tcPr anchor="ctr"/>
                </a:tc>
              </a:tr>
              <a:tr h="370840">
                <a:tc>
                  <a:txBody>
                    <a:bodyPr/>
                    <a:lstStyle/>
                    <a:p>
                      <a:pPr algn="l"/>
                      <a:r>
                        <a:rPr lang="en-GB" dirty="0" err="1" smtClean="0"/>
                        <a:t>montar</a:t>
                      </a:r>
                      <a:endParaRPr lang="en-GB" dirty="0"/>
                    </a:p>
                  </a:txBody>
                  <a:tcPr anchor="ctr"/>
                </a:tc>
              </a:tr>
              <a:tr h="370840">
                <a:tc>
                  <a:txBody>
                    <a:bodyPr/>
                    <a:lstStyle/>
                    <a:p>
                      <a:pPr algn="l"/>
                      <a:r>
                        <a:rPr lang="en-GB" dirty="0" err="1" smtClean="0"/>
                        <a:t>tocar</a:t>
                      </a:r>
                      <a:endParaRPr lang="en-GB" dirty="0"/>
                    </a:p>
                  </a:txBody>
                  <a:tcPr anchor="ctr"/>
                </a:tc>
              </a:tr>
              <a:tr h="370840">
                <a:tc>
                  <a:txBody>
                    <a:bodyPr/>
                    <a:lstStyle/>
                    <a:p>
                      <a:pPr algn="l"/>
                      <a:r>
                        <a:rPr lang="en-GB" dirty="0" err="1" smtClean="0"/>
                        <a:t>descansar</a:t>
                      </a:r>
                      <a:endParaRPr lang="en-GB" dirty="0"/>
                    </a:p>
                  </a:txBody>
                  <a:tcPr anchor="ctr"/>
                </a:tc>
              </a:tr>
              <a:tr h="370840">
                <a:tc>
                  <a:txBody>
                    <a:bodyPr/>
                    <a:lstStyle/>
                    <a:p>
                      <a:pPr algn="l"/>
                      <a:r>
                        <a:rPr lang="en-GB" dirty="0" err="1" smtClean="0"/>
                        <a:t>comprar</a:t>
                      </a:r>
                      <a:endParaRPr lang="en-GB" dirty="0"/>
                    </a:p>
                  </a:txBody>
                  <a:tcPr anchor="ctr"/>
                </a:tc>
              </a:tr>
              <a:tr h="370840">
                <a:tc>
                  <a:txBody>
                    <a:bodyPr/>
                    <a:lstStyle/>
                    <a:p>
                      <a:pPr algn="l"/>
                      <a:r>
                        <a:rPr lang="en-GB" dirty="0" err="1" smtClean="0"/>
                        <a:t>bailar</a:t>
                      </a:r>
                      <a:endParaRPr lang="en-GB" dirty="0"/>
                    </a:p>
                  </a:txBody>
                  <a:tcPr anchor="ctr"/>
                </a:tc>
              </a:tr>
              <a:tr h="370840">
                <a:tc>
                  <a:txBody>
                    <a:bodyPr/>
                    <a:lstStyle/>
                    <a:p>
                      <a:pPr algn="l"/>
                      <a:r>
                        <a:rPr lang="en-GB" dirty="0" smtClean="0"/>
                        <a:t>usar</a:t>
                      </a:r>
                      <a:endParaRPr lang="en-GB" dirty="0"/>
                    </a:p>
                  </a:txBody>
                  <a:tcPr anchor="ctr"/>
                </a:tc>
              </a:tr>
              <a:tr h="370840">
                <a:tc>
                  <a:txBody>
                    <a:bodyPr/>
                    <a:lstStyle/>
                    <a:p>
                      <a:pPr algn="l"/>
                      <a:r>
                        <a:rPr lang="en-GB" dirty="0" err="1" smtClean="0"/>
                        <a:t>estar</a:t>
                      </a:r>
                      <a:endParaRPr lang="en-GB" dirty="0"/>
                    </a:p>
                  </a:txBody>
                  <a:tcPr anchor="ctr"/>
                </a:tc>
              </a:tr>
              <a:tr h="370840">
                <a:tc>
                  <a:txBody>
                    <a:bodyPr/>
                    <a:lstStyle/>
                    <a:p>
                      <a:pPr algn="l"/>
                      <a:r>
                        <a:rPr lang="en-GB" dirty="0" err="1" smtClean="0"/>
                        <a:t>jugar</a:t>
                      </a:r>
                      <a:r>
                        <a:rPr lang="en-GB" dirty="0" smtClean="0"/>
                        <a:t>* (</a:t>
                      </a:r>
                      <a:r>
                        <a:rPr lang="en-GB" dirty="0" err="1" smtClean="0"/>
                        <a:t>juego</a:t>
                      </a:r>
                      <a:r>
                        <a:rPr lang="en-GB" dirty="0" smtClean="0"/>
                        <a:t>)</a:t>
                      </a:r>
                      <a:endParaRPr lang="en-GB" dirty="0"/>
                    </a:p>
                  </a:txBody>
                  <a:tcPr anchor="ctr"/>
                </a:tc>
              </a:tr>
              <a:tr h="370840">
                <a:tc>
                  <a:txBody>
                    <a:bodyPr/>
                    <a:lstStyle/>
                    <a:p>
                      <a:pPr algn="l"/>
                      <a:r>
                        <a:rPr lang="en-GB" dirty="0" err="1" smtClean="0"/>
                        <a:t>hacer</a:t>
                      </a:r>
                      <a:r>
                        <a:rPr lang="en-GB" dirty="0" smtClean="0"/>
                        <a:t>* (</a:t>
                      </a:r>
                      <a:r>
                        <a:rPr lang="en-GB" dirty="0" err="1" smtClean="0"/>
                        <a:t>hago</a:t>
                      </a:r>
                      <a:r>
                        <a:rPr lang="en-GB" dirty="0" smtClean="0"/>
                        <a:t>)</a:t>
                      </a:r>
                      <a:endParaRPr lang="en-GB" dirty="0"/>
                    </a:p>
                  </a:txBody>
                  <a:tcPr anchor="ctr"/>
                </a:tc>
              </a:tr>
              <a:tr h="370840">
                <a:tc>
                  <a:txBody>
                    <a:bodyPr/>
                    <a:lstStyle/>
                    <a:p>
                      <a:pPr algn="l"/>
                      <a:r>
                        <a:rPr lang="en-GB" dirty="0" err="1" smtClean="0"/>
                        <a:t>ver</a:t>
                      </a:r>
                      <a:endParaRPr lang="en-GB" dirty="0"/>
                    </a:p>
                  </a:txBody>
                  <a:tcPr anchor="ctr"/>
                </a:tc>
              </a:tr>
              <a:tr h="370840">
                <a:tc>
                  <a:txBody>
                    <a:bodyPr/>
                    <a:lstStyle/>
                    <a:p>
                      <a:pPr algn="l"/>
                      <a:r>
                        <a:rPr lang="en-GB" dirty="0" smtClean="0"/>
                        <a:t>leer</a:t>
                      </a:r>
                      <a:endParaRPr lang="en-GB" dirty="0"/>
                    </a:p>
                  </a:txBody>
                  <a:tcPr anchor="ctr"/>
                </a:tc>
              </a:tr>
              <a:tr h="370840">
                <a:tc>
                  <a:txBody>
                    <a:bodyPr/>
                    <a:lstStyle/>
                    <a:p>
                      <a:pPr algn="l"/>
                      <a:r>
                        <a:rPr lang="en-GB" dirty="0" err="1" smtClean="0"/>
                        <a:t>salir</a:t>
                      </a:r>
                      <a:r>
                        <a:rPr lang="en-GB" dirty="0" smtClean="0"/>
                        <a:t>* (</a:t>
                      </a:r>
                      <a:r>
                        <a:rPr lang="en-GB" dirty="0" err="1" smtClean="0"/>
                        <a:t>salgo</a:t>
                      </a:r>
                      <a:r>
                        <a:rPr lang="en-GB" dirty="0" smtClean="0"/>
                        <a:t>)</a:t>
                      </a:r>
                      <a:endParaRPr lang="en-GB" dirty="0"/>
                    </a:p>
                  </a:txBody>
                  <a:tcPr anchor="ct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smtClean="0"/>
                        <a:t>ir</a:t>
                      </a:r>
                      <a:r>
                        <a:rPr lang="en-GB" dirty="0" smtClean="0"/>
                        <a:t>*</a:t>
                      </a:r>
                    </a:p>
                  </a:txBody>
                  <a:tcPr anchor="ctr"/>
                </a:tc>
              </a:tr>
            </a:tbl>
          </a:graphicData>
        </a:graphic>
      </p:graphicFrame>
      <p:sp>
        <p:nvSpPr>
          <p:cNvPr id="3" name="TextBox 2"/>
          <p:cNvSpPr txBox="1"/>
          <p:nvPr/>
        </p:nvSpPr>
        <p:spPr>
          <a:xfrm>
            <a:off x="3241964" y="290945"/>
            <a:ext cx="2493817" cy="461665"/>
          </a:xfrm>
          <a:prstGeom prst="rect">
            <a:avLst/>
          </a:prstGeom>
          <a:noFill/>
        </p:spPr>
        <p:txBody>
          <a:bodyPr wrap="square" rtlCol="0">
            <a:spAutoFit/>
          </a:bodyPr>
          <a:lstStyle/>
          <a:p>
            <a:pPr algn="ctr"/>
            <a:r>
              <a:rPr lang="en-GB" sz="2400" b="1" dirty="0" err="1" smtClean="0">
                <a:solidFill>
                  <a:prstClr val="black"/>
                </a:solidFill>
              </a:rPr>
              <a:t>infinitivo</a:t>
            </a:r>
            <a:endParaRPr lang="en-GB" sz="2400" b="1" dirty="0">
              <a:solidFill>
                <a:prstClr val="black"/>
              </a:solidFill>
            </a:endParaRPr>
          </a:p>
        </p:txBody>
      </p:sp>
      <p:sp>
        <p:nvSpPr>
          <p:cNvPr id="5" name="TextBox 4"/>
          <p:cNvSpPr txBox="1"/>
          <p:nvPr/>
        </p:nvSpPr>
        <p:spPr>
          <a:xfrm>
            <a:off x="5832764" y="152400"/>
            <a:ext cx="3214254" cy="2308324"/>
          </a:xfrm>
          <a:prstGeom prst="rect">
            <a:avLst/>
          </a:prstGeom>
          <a:solidFill>
            <a:schemeClr val="accent4">
              <a:lumMod val="20000"/>
              <a:lumOff val="80000"/>
            </a:schemeClr>
          </a:solidFill>
          <a:ln w="28575">
            <a:solidFill>
              <a:schemeClr val="accent2">
                <a:lumMod val="75000"/>
              </a:schemeClr>
            </a:solidFill>
          </a:ln>
          <a:effectLst>
            <a:outerShdw blurRad="50800" dist="38100" dir="5400000" algn="t" rotWithShape="0">
              <a:prstClr val="black">
                <a:alpha val="40000"/>
              </a:prstClr>
            </a:outerShdw>
          </a:effectLst>
        </p:spPr>
        <p:txBody>
          <a:bodyPr wrap="square" rtlCol="0">
            <a:spAutoFit/>
          </a:bodyPr>
          <a:lstStyle/>
          <a:p>
            <a:r>
              <a:rPr lang="en-GB" dirty="0" smtClean="0">
                <a:solidFill>
                  <a:prstClr val="black"/>
                </a:solidFill>
              </a:rPr>
              <a:t>To say who is doing what, change the infinitive. </a:t>
            </a:r>
            <a:br>
              <a:rPr lang="en-GB" dirty="0" smtClean="0">
                <a:solidFill>
                  <a:prstClr val="black"/>
                </a:solidFill>
              </a:rPr>
            </a:br>
            <a:r>
              <a:rPr lang="en-GB" dirty="0" smtClean="0">
                <a:solidFill>
                  <a:prstClr val="black"/>
                </a:solidFill>
              </a:rPr>
              <a:t>Remove –</a:t>
            </a:r>
            <a:r>
              <a:rPr lang="en-GB" dirty="0" err="1" smtClean="0">
                <a:solidFill>
                  <a:prstClr val="black"/>
                </a:solidFill>
              </a:rPr>
              <a:t>ar</a:t>
            </a:r>
            <a:r>
              <a:rPr lang="en-GB" dirty="0" smtClean="0">
                <a:solidFill>
                  <a:prstClr val="black"/>
                </a:solidFill>
              </a:rPr>
              <a:t>/-</a:t>
            </a:r>
            <a:r>
              <a:rPr lang="en-GB" dirty="0" err="1" smtClean="0">
                <a:solidFill>
                  <a:prstClr val="black"/>
                </a:solidFill>
              </a:rPr>
              <a:t>er</a:t>
            </a:r>
            <a:r>
              <a:rPr lang="en-GB" dirty="0" smtClean="0">
                <a:solidFill>
                  <a:prstClr val="black"/>
                </a:solidFill>
              </a:rPr>
              <a:t>/-</a:t>
            </a:r>
            <a:r>
              <a:rPr lang="en-GB" dirty="0" err="1" smtClean="0">
                <a:solidFill>
                  <a:prstClr val="black"/>
                </a:solidFill>
              </a:rPr>
              <a:t>ir</a:t>
            </a:r>
            <a:r>
              <a:rPr lang="en-GB" dirty="0" smtClean="0">
                <a:solidFill>
                  <a:prstClr val="black"/>
                </a:solidFill>
              </a:rPr>
              <a:t> and add:</a:t>
            </a:r>
            <a:br>
              <a:rPr lang="en-GB" dirty="0" smtClean="0">
                <a:solidFill>
                  <a:prstClr val="black"/>
                </a:solidFill>
              </a:rPr>
            </a:br>
            <a:r>
              <a:rPr lang="en-GB" dirty="0" smtClean="0">
                <a:solidFill>
                  <a:prstClr val="black"/>
                </a:solidFill>
              </a:rPr>
              <a:t>I = -o </a:t>
            </a:r>
            <a:br>
              <a:rPr lang="en-GB" dirty="0" smtClean="0">
                <a:solidFill>
                  <a:prstClr val="black"/>
                </a:solidFill>
              </a:rPr>
            </a:br>
            <a:r>
              <a:rPr lang="en-GB" dirty="0" smtClean="0">
                <a:solidFill>
                  <a:prstClr val="black"/>
                </a:solidFill>
              </a:rPr>
              <a:t>you = -as / -</a:t>
            </a:r>
            <a:r>
              <a:rPr lang="en-GB" dirty="0" err="1" smtClean="0">
                <a:solidFill>
                  <a:prstClr val="black"/>
                </a:solidFill>
              </a:rPr>
              <a:t>es</a:t>
            </a:r>
            <a:r>
              <a:rPr lang="en-GB" dirty="0" smtClean="0">
                <a:solidFill>
                  <a:prstClr val="black"/>
                </a:solidFill>
              </a:rPr>
              <a:t/>
            </a:r>
            <a:br>
              <a:rPr lang="en-GB" dirty="0" smtClean="0">
                <a:solidFill>
                  <a:prstClr val="black"/>
                </a:solidFill>
              </a:rPr>
            </a:br>
            <a:r>
              <a:rPr lang="en-GB" b="1" dirty="0" smtClean="0">
                <a:solidFill>
                  <a:prstClr val="black"/>
                </a:solidFill>
              </a:rPr>
              <a:t>s/he = -a / -e</a:t>
            </a:r>
            <a:r>
              <a:rPr lang="en-GB" dirty="0" smtClean="0">
                <a:solidFill>
                  <a:prstClr val="black"/>
                </a:solidFill>
              </a:rPr>
              <a:t/>
            </a:r>
            <a:br>
              <a:rPr lang="en-GB" dirty="0" smtClean="0">
                <a:solidFill>
                  <a:prstClr val="black"/>
                </a:solidFill>
              </a:rPr>
            </a:br>
            <a:r>
              <a:rPr lang="en-GB" dirty="0" smtClean="0">
                <a:solidFill>
                  <a:prstClr val="black"/>
                </a:solidFill>
              </a:rPr>
              <a:t>we = -</a:t>
            </a:r>
            <a:r>
              <a:rPr lang="en-GB" dirty="0" err="1" smtClean="0">
                <a:solidFill>
                  <a:prstClr val="black"/>
                </a:solidFill>
              </a:rPr>
              <a:t>amos</a:t>
            </a:r>
            <a:r>
              <a:rPr lang="en-GB" dirty="0" smtClean="0">
                <a:solidFill>
                  <a:prstClr val="black"/>
                </a:solidFill>
              </a:rPr>
              <a:t> / -</a:t>
            </a:r>
            <a:r>
              <a:rPr lang="en-GB" dirty="0" err="1" smtClean="0">
                <a:solidFill>
                  <a:prstClr val="black"/>
                </a:solidFill>
              </a:rPr>
              <a:t>emos</a:t>
            </a:r>
            <a:r>
              <a:rPr lang="en-GB" dirty="0" smtClean="0">
                <a:solidFill>
                  <a:prstClr val="black"/>
                </a:solidFill>
              </a:rPr>
              <a:t> / -</a:t>
            </a:r>
            <a:r>
              <a:rPr lang="en-GB" dirty="0" err="1" smtClean="0">
                <a:solidFill>
                  <a:prstClr val="black"/>
                </a:solidFill>
              </a:rPr>
              <a:t>imos</a:t>
            </a:r>
            <a:r>
              <a:rPr lang="en-GB" dirty="0" smtClean="0">
                <a:solidFill>
                  <a:prstClr val="black"/>
                </a:solidFill>
              </a:rPr>
              <a:t/>
            </a:r>
            <a:br>
              <a:rPr lang="en-GB" dirty="0" smtClean="0">
                <a:solidFill>
                  <a:prstClr val="black"/>
                </a:solidFill>
              </a:rPr>
            </a:br>
            <a:r>
              <a:rPr lang="en-GB" b="1" dirty="0" smtClean="0">
                <a:solidFill>
                  <a:prstClr val="black"/>
                </a:solidFill>
              </a:rPr>
              <a:t>they = -an /-</a:t>
            </a:r>
            <a:r>
              <a:rPr lang="en-GB" b="1" dirty="0" err="1" smtClean="0">
                <a:solidFill>
                  <a:prstClr val="black"/>
                </a:solidFill>
              </a:rPr>
              <a:t>en</a:t>
            </a:r>
            <a:endParaRPr lang="en-GB" b="1" dirty="0">
              <a:solidFill>
                <a:prstClr val="black"/>
              </a:solidFill>
            </a:endParaRPr>
          </a:p>
        </p:txBody>
      </p:sp>
      <p:sp>
        <p:nvSpPr>
          <p:cNvPr id="6" name="Rectangle 5"/>
          <p:cNvSpPr/>
          <p:nvPr/>
        </p:nvSpPr>
        <p:spPr>
          <a:xfrm>
            <a:off x="5832764" y="2660073"/>
            <a:ext cx="3214254" cy="406076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000" b="1" dirty="0" err="1" smtClean="0">
                <a:solidFill>
                  <a:prstClr val="black"/>
                </a:solidFill>
              </a:rPr>
              <a:t>Más</a:t>
            </a:r>
            <a:r>
              <a:rPr lang="en-GB" sz="2000" b="1" dirty="0" smtClean="0">
                <a:solidFill>
                  <a:prstClr val="black"/>
                </a:solidFill>
              </a:rPr>
              <a:t> </a:t>
            </a:r>
            <a:r>
              <a:rPr lang="en-GB" sz="2000" b="1" dirty="0" err="1" smtClean="0">
                <a:solidFill>
                  <a:prstClr val="black"/>
                </a:solidFill>
              </a:rPr>
              <a:t>vocabulario</a:t>
            </a:r>
            <a:r>
              <a:rPr lang="en-GB" sz="2000" b="1" dirty="0" smtClean="0">
                <a:solidFill>
                  <a:prstClr val="black"/>
                </a:solidFill>
              </a:rPr>
              <a:t>:</a:t>
            </a:r>
          </a:p>
          <a:p>
            <a:r>
              <a:rPr lang="en-GB" sz="1600" dirty="0" err="1" smtClean="0">
                <a:solidFill>
                  <a:prstClr val="black"/>
                </a:solidFill>
              </a:rPr>
              <a:t>en</a:t>
            </a:r>
            <a:r>
              <a:rPr lang="en-GB" sz="1600" dirty="0" smtClean="0">
                <a:solidFill>
                  <a:prstClr val="black"/>
                </a:solidFill>
              </a:rPr>
              <a:t> el mar / </a:t>
            </a:r>
            <a:r>
              <a:rPr lang="en-GB" sz="1600" dirty="0" err="1" smtClean="0">
                <a:solidFill>
                  <a:prstClr val="black"/>
                </a:solidFill>
              </a:rPr>
              <a:t>en</a:t>
            </a:r>
            <a:r>
              <a:rPr lang="en-GB" sz="1600" dirty="0" smtClean="0">
                <a:solidFill>
                  <a:prstClr val="black"/>
                </a:solidFill>
              </a:rPr>
              <a:t> la </a:t>
            </a:r>
            <a:r>
              <a:rPr lang="en-GB" sz="1600" dirty="0" err="1" smtClean="0">
                <a:solidFill>
                  <a:prstClr val="black"/>
                </a:solidFill>
              </a:rPr>
              <a:t>piscina</a:t>
            </a:r>
            <a:r>
              <a:rPr lang="en-GB" sz="1600" dirty="0" smtClean="0">
                <a:solidFill>
                  <a:prstClr val="black"/>
                </a:solidFill>
              </a:rPr>
              <a:t/>
            </a:r>
            <a:br>
              <a:rPr lang="en-GB" sz="1600" dirty="0" smtClean="0">
                <a:solidFill>
                  <a:prstClr val="black"/>
                </a:solidFill>
              </a:rPr>
            </a:br>
            <a:r>
              <a:rPr lang="en-GB" sz="1600" dirty="0" smtClean="0">
                <a:solidFill>
                  <a:prstClr val="black"/>
                </a:solidFill>
              </a:rPr>
              <a:t>a </a:t>
            </a:r>
            <a:r>
              <a:rPr lang="en-GB" sz="1600" dirty="0" err="1" smtClean="0">
                <a:solidFill>
                  <a:prstClr val="black"/>
                </a:solidFill>
              </a:rPr>
              <a:t>caballo</a:t>
            </a:r>
            <a:r>
              <a:rPr lang="en-GB" sz="1600" dirty="0" smtClean="0">
                <a:solidFill>
                  <a:prstClr val="black"/>
                </a:solidFill>
              </a:rPr>
              <a:t> / </a:t>
            </a:r>
            <a:r>
              <a:rPr lang="en-GB" sz="1600" dirty="0" err="1" smtClean="0">
                <a:solidFill>
                  <a:prstClr val="black"/>
                </a:solidFill>
              </a:rPr>
              <a:t>en</a:t>
            </a:r>
            <a:r>
              <a:rPr lang="en-GB" sz="1600" dirty="0" smtClean="0">
                <a:solidFill>
                  <a:prstClr val="black"/>
                </a:solidFill>
              </a:rPr>
              <a:t> </a:t>
            </a:r>
            <a:r>
              <a:rPr lang="en-GB" sz="1600" dirty="0" err="1" smtClean="0">
                <a:solidFill>
                  <a:prstClr val="black"/>
                </a:solidFill>
              </a:rPr>
              <a:t>bici</a:t>
            </a:r>
            <a:r>
              <a:rPr lang="en-GB" sz="1600" dirty="0" smtClean="0">
                <a:solidFill>
                  <a:prstClr val="black"/>
                </a:solidFill>
              </a:rPr>
              <a:t/>
            </a:r>
            <a:br>
              <a:rPr lang="en-GB" sz="1600" dirty="0" smtClean="0">
                <a:solidFill>
                  <a:prstClr val="black"/>
                </a:solidFill>
              </a:rPr>
            </a:br>
            <a:r>
              <a:rPr lang="en-GB" sz="1600" dirty="0" smtClean="0">
                <a:solidFill>
                  <a:prstClr val="black"/>
                </a:solidFill>
              </a:rPr>
              <a:t>la </a:t>
            </a:r>
            <a:r>
              <a:rPr lang="en-GB" sz="1600" dirty="0" err="1" smtClean="0">
                <a:solidFill>
                  <a:prstClr val="black"/>
                </a:solidFill>
              </a:rPr>
              <a:t>guitarra</a:t>
            </a:r>
            <a:r>
              <a:rPr lang="en-GB" sz="1600" dirty="0" smtClean="0">
                <a:solidFill>
                  <a:prstClr val="black"/>
                </a:solidFill>
              </a:rPr>
              <a:t/>
            </a:r>
            <a:br>
              <a:rPr lang="en-GB" sz="1600" dirty="0" smtClean="0">
                <a:solidFill>
                  <a:prstClr val="black"/>
                </a:solidFill>
              </a:rPr>
            </a:br>
            <a:r>
              <a:rPr lang="en-GB" sz="1600" dirty="0" smtClean="0">
                <a:solidFill>
                  <a:prstClr val="black"/>
                </a:solidFill>
              </a:rPr>
              <a:t>un </a:t>
            </a:r>
            <a:r>
              <a:rPr lang="en-GB" sz="1600" dirty="0" err="1" smtClean="0">
                <a:solidFill>
                  <a:prstClr val="black"/>
                </a:solidFill>
              </a:rPr>
              <a:t>helado</a:t>
            </a:r>
            <a:r>
              <a:rPr lang="en-GB" sz="1600" dirty="0" smtClean="0">
                <a:solidFill>
                  <a:prstClr val="black"/>
                </a:solidFill>
              </a:rPr>
              <a:t/>
            </a:r>
            <a:br>
              <a:rPr lang="en-GB" sz="1600" dirty="0" smtClean="0">
                <a:solidFill>
                  <a:prstClr val="black"/>
                </a:solidFill>
              </a:rPr>
            </a:br>
            <a:r>
              <a:rPr lang="en-GB" sz="1600" dirty="0" smtClean="0">
                <a:solidFill>
                  <a:prstClr val="black"/>
                </a:solidFill>
              </a:rPr>
              <a:t>el </a:t>
            </a:r>
            <a:r>
              <a:rPr lang="en-GB" sz="1600" dirty="0" err="1" smtClean="0">
                <a:solidFill>
                  <a:prstClr val="black"/>
                </a:solidFill>
              </a:rPr>
              <a:t>ordenador</a:t>
            </a:r>
            <a:r>
              <a:rPr lang="en-GB" sz="1600" dirty="0" smtClean="0">
                <a:solidFill>
                  <a:prstClr val="black"/>
                </a:solidFill>
              </a:rPr>
              <a:t/>
            </a:r>
            <a:br>
              <a:rPr lang="en-GB" sz="1600" dirty="0" smtClean="0">
                <a:solidFill>
                  <a:prstClr val="black"/>
                </a:solidFill>
              </a:rPr>
            </a:br>
            <a:r>
              <a:rPr lang="en-GB" sz="1600" dirty="0" smtClean="0">
                <a:solidFill>
                  <a:prstClr val="black"/>
                </a:solidFill>
              </a:rPr>
              <a:t>al </a:t>
            </a:r>
            <a:r>
              <a:rPr lang="en-GB" sz="1600" dirty="0" err="1" smtClean="0">
                <a:solidFill>
                  <a:prstClr val="black"/>
                </a:solidFill>
              </a:rPr>
              <a:t>aire</a:t>
            </a:r>
            <a:r>
              <a:rPr lang="en-GB" sz="1600" dirty="0" smtClean="0">
                <a:solidFill>
                  <a:prstClr val="black"/>
                </a:solidFill>
              </a:rPr>
              <a:t> </a:t>
            </a:r>
            <a:r>
              <a:rPr lang="en-GB" sz="1600" dirty="0" err="1" smtClean="0">
                <a:solidFill>
                  <a:prstClr val="black"/>
                </a:solidFill>
              </a:rPr>
              <a:t>libre</a:t>
            </a:r>
            <a:r>
              <a:rPr lang="en-GB" sz="1600" dirty="0" smtClean="0">
                <a:solidFill>
                  <a:prstClr val="black"/>
                </a:solidFill>
              </a:rPr>
              <a:t> / de </a:t>
            </a:r>
            <a:r>
              <a:rPr lang="en-GB" sz="1600" dirty="0" err="1" smtClean="0">
                <a:solidFill>
                  <a:prstClr val="black"/>
                </a:solidFill>
              </a:rPr>
              <a:t>vacaciones</a:t>
            </a:r>
            <a:r>
              <a:rPr lang="en-GB" sz="1600" dirty="0" smtClean="0">
                <a:solidFill>
                  <a:prstClr val="black"/>
                </a:solidFill>
              </a:rPr>
              <a:t/>
            </a:r>
            <a:br>
              <a:rPr lang="en-GB" sz="1600" dirty="0" smtClean="0">
                <a:solidFill>
                  <a:prstClr val="black"/>
                </a:solidFill>
              </a:rPr>
            </a:br>
            <a:r>
              <a:rPr lang="en-GB" sz="1600" dirty="0" smtClean="0">
                <a:solidFill>
                  <a:prstClr val="black"/>
                </a:solidFill>
              </a:rPr>
              <a:t>a </a:t>
            </a:r>
            <a:r>
              <a:rPr lang="en-GB" sz="1600" dirty="0" err="1" smtClean="0">
                <a:solidFill>
                  <a:prstClr val="black"/>
                </a:solidFill>
              </a:rPr>
              <a:t>los</a:t>
            </a:r>
            <a:r>
              <a:rPr lang="en-GB" sz="1600" dirty="0" smtClean="0">
                <a:solidFill>
                  <a:prstClr val="black"/>
                </a:solidFill>
              </a:rPr>
              <a:t> </a:t>
            </a:r>
            <a:r>
              <a:rPr lang="en-GB" sz="1600" dirty="0" err="1" smtClean="0">
                <a:solidFill>
                  <a:prstClr val="black"/>
                </a:solidFill>
              </a:rPr>
              <a:t>videojuegos</a:t>
            </a:r>
            <a:r>
              <a:rPr lang="en-GB" sz="1600" dirty="0" smtClean="0">
                <a:solidFill>
                  <a:prstClr val="black"/>
                </a:solidFill>
              </a:rPr>
              <a:t> / al </a:t>
            </a:r>
            <a:r>
              <a:rPr lang="en-GB" sz="1600" dirty="0" err="1" smtClean="0">
                <a:solidFill>
                  <a:prstClr val="black"/>
                </a:solidFill>
              </a:rPr>
              <a:t>voleibol</a:t>
            </a:r>
            <a:r>
              <a:rPr lang="en-GB" sz="1600" dirty="0" smtClean="0">
                <a:solidFill>
                  <a:prstClr val="black"/>
                </a:solidFill>
              </a:rPr>
              <a:t> / a la pelota</a:t>
            </a:r>
            <a:br>
              <a:rPr lang="en-GB" sz="1600" dirty="0" smtClean="0">
                <a:solidFill>
                  <a:prstClr val="black"/>
                </a:solidFill>
              </a:rPr>
            </a:br>
            <a:r>
              <a:rPr lang="en-GB" sz="1600" dirty="0" err="1" smtClean="0">
                <a:solidFill>
                  <a:prstClr val="black"/>
                </a:solidFill>
              </a:rPr>
              <a:t>deportes</a:t>
            </a:r>
            <a:r>
              <a:rPr lang="en-GB" sz="1600" dirty="0" smtClean="0">
                <a:solidFill>
                  <a:prstClr val="black"/>
                </a:solidFill>
              </a:rPr>
              <a:t> </a:t>
            </a:r>
            <a:r>
              <a:rPr lang="en-GB" sz="1600" dirty="0" err="1" smtClean="0">
                <a:solidFill>
                  <a:prstClr val="black"/>
                </a:solidFill>
              </a:rPr>
              <a:t>acuáticos</a:t>
            </a:r>
            <a:r>
              <a:rPr lang="en-GB" sz="1600" dirty="0" smtClean="0">
                <a:solidFill>
                  <a:prstClr val="black"/>
                </a:solidFill>
              </a:rPr>
              <a:t/>
            </a:r>
            <a:br>
              <a:rPr lang="en-GB" sz="1600" dirty="0" smtClean="0">
                <a:solidFill>
                  <a:prstClr val="black"/>
                </a:solidFill>
              </a:rPr>
            </a:br>
            <a:r>
              <a:rPr lang="en-GB" sz="1600" dirty="0" err="1" smtClean="0">
                <a:solidFill>
                  <a:prstClr val="black"/>
                </a:solidFill>
              </a:rPr>
              <a:t>submarinismo</a:t>
            </a:r>
            <a:r>
              <a:rPr lang="en-GB" sz="1600" dirty="0" smtClean="0">
                <a:solidFill>
                  <a:prstClr val="black"/>
                </a:solidFill>
              </a:rPr>
              <a:t/>
            </a:r>
            <a:br>
              <a:rPr lang="en-GB" sz="1600" dirty="0" smtClean="0">
                <a:solidFill>
                  <a:prstClr val="black"/>
                </a:solidFill>
              </a:rPr>
            </a:br>
            <a:r>
              <a:rPr lang="en-GB" sz="1600" dirty="0" smtClean="0">
                <a:solidFill>
                  <a:prstClr val="black"/>
                </a:solidFill>
              </a:rPr>
              <a:t>la tele / </a:t>
            </a:r>
            <a:r>
              <a:rPr lang="en-GB" sz="1600" dirty="0" err="1" smtClean="0">
                <a:solidFill>
                  <a:prstClr val="black"/>
                </a:solidFill>
              </a:rPr>
              <a:t>una</a:t>
            </a:r>
            <a:r>
              <a:rPr lang="en-GB" sz="1600" dirty="0" smtClean="0">
                <a:solidFill>
                  <a:prstClr val="black"/>
                </a:solidFill>
              </a:rPr>
              <a:t> </a:t>
            </a:r>
            <a:r>
              <a:rPr lang="en-GB" sz="1600" dirty="0" err="1" smtClean="0">
                <a:solidFill>
                  <a:prstClr val="black"/>
                </a:solidFill>
              </a:rPr>
              <a:t>película</a:t>
            </a:r>
            <a:r>
              <a:rPr lang="en-GB" sz="1600" dirty="0" smtClean="0">
                <a:solidFill>
                  <a:prstClr val="black"/>
                </a:solidFill>
              </a:rPr>
              <a:t/>
            </a:r>
            <a:br>
              <a:rPr lang="en-GB" sz="1600" dirty="0" smtClean="0">
                <a:solidFill>
                  <a:prstClr val="black"/>
                </a:solidFill>
              </a:rPr>
            </a:br>
            <a:r>
              <a:rPr lang="en-GB" sz="1600" dirty="0" smtClean="0">
                <a:solidFill>
                  <a:prstClr val="black"/>
                </a:solidFill>
              </a:rPr>
              <a:t>un </a:t>
            </a:r>
            <a:r>
              <a:rPr lang="en-GB" sz="1600" dirty="0" err="1" smtClean="0">
                <a:solidFill>
                  <a:prstClr val="black"/>
                </a:solidFill>
              </a:rPr>
              <a:t>libro</a:t>
            </a:r>
            <a:r>
              <a:rPr lang="en-GB" sz="1600" dirty="0" smtClean="0">
                <a:solidFill>
                  <a:prstClr val="black"/>
                </a:solidFill>
              </a:rPr>
              <a:t> / un </a:t>
            </a:r>
            <a:r>
              <a:rPr lang="en-GB" sz="1600" dirty="0" err="1" smtClean="0">
                <a:solidFill>
                  <a:prstClr val="black"/>
                </a:solidFill>
              </a:rPr>
              <a:t>periódico</a:t>
            </a:r>
            <a:r>
              <a:rPr lang="en-GB" sz="1600" dirty="0" smtClean="0">
                <a:solidFill>
                  <a:prstClr val="black"/>
                </a:solidFill>
              </a:rPr>
              <a:t> / </a:t>
            </a:r>
            <a:r>
              <a:rPr lang="en-GB" sz="1600" dirty="0" err="1" smtClean="0">
                <a:solidFill>
                  <a:prstClr val="black"/>
                </a:solidFill>
              </a:rPr>
              <a:t>una</a:t>
            </a:r>
            <a:r>
              <a:rPr lang="en-GB" sz="1600" dirty="0" smtClean="0">
                <a:solidFill>
                  <a:prstClr val="black"/>
                </a:solidFill>
              </a:rPr>
              <a:t> </a:t>
            </a:r>
            <a:r>
              <a:rPr lang="en-GB" sz="1600" dirty="0" err="1" smtClean="0">
                <a:solidFill>
                  <a:prstClr val="black"/>
                </a:solidFill>
              </a:rPr>
              <a:t>revista</a:t>
            </a:r>
            <a:r>
              <a:rPr lang="en-GB" sz="1600" dirty="0" smtClean="0">
                <a:solidFill>
                  <a:prstClr val="black"/>
                </a:solidFill>
              </a:rPr>
              <a:t/>
            </a:r>
            <a:br>
              <a:rPr lang="en-GB" sz="1600" dirty="0" smtClean="0">
                <a:solidFill>
                  <a:prstClr val="black"/>
                </a:solidFill>
              </a:rPr>
            </a:br>
            <a:r>
              <a:rPr lang="en-GB" sz="1600" dirty="0" smtClean="0">
                <a:solidFill>
                  <a:prstClr val="black"/>
                </a:solidFill>
              </a:rPr>
              <a:t>con </a:t>
            </a:r>
            <a:r>
              <a:rPr lang="en-GB" sz="1600" dirty="0" err="1" smtClean="0">
                <a:solidFill>
                  <a:prstClr val="black"/>
                </a:solidFill>
              </a:rPr>
              <a:t>mis</a:t>
            </a:r>
            <a:r>
              <a:rPr lang="en-GB" sz="1600" dirty="0" smtClean="0">
                <a:solidFill>
                  <a:prstClr val="black"/>
                </a:solidFill>
              </a:rPr>
              <a:t> amigos</a:t>
            </a:r>
            <a:br>
              <a:rPr lang="en-GB" sz="1600" dirty="0" smtClean="0">
                <a:solidFill>
                  <a:prstClr val="black"/>
                </a:solidFill>
              </a:rPr>
            </a:br>
            <a:r>
              <a:rPr lang="en-GB" sz="1600" dirty="0" smtClean="0">
                <a:solidFill>
                  <a:prstClr val="black"/>
                </a:solidFill>
              </a:rPr>
              <a:t>de </a:t>
            </a:r>
            <a:r>
              <a:rPr lang="en-GB" sz="1600" dirty="0" err="1" smtClean="0">
                <a:solidFill>
                  <a:prstClr val="black"/>
                </a:solidFill>
              </a:rPr>
              <a:t>compras</a:t>
            </a:r>
            <a:r>
              <a:rPr lang="en-GB" sz="1600" dirty="0" smtClean="0">
                <a:solidFill>
                  <a:prstClr val="black"/>
                </a:solidFill>
              </a:rPr>
              <a:t> / de </a:t>
            </a:r>
            <a:r>
              <a:rPr lang="en-GB" sz="1600" dirty="0" err="1" smtClean="0">
                <a:solidFill>
                  <a:prstClr val="black"/>
                </a:solidFill>
              </a:rPr>
              <a:t>excursión</a:t>
            </a:r>
            <a:r>
              <a:rPr lang="en-GB" sz="1600" dirty="0" smtClean="0">
                <a:solidFill>
                  <a:prstClr val="black"/>
                </a:solidFill>
              </a:rPr>
              <a:t> (</a:t>
            </a:r>
            <a:r>
              <a:rPr lang="en-GB" sz="1600" dirty="0" err="1" smtClean="0">
                <a:solidFill>
                  <a:prstClr val="black"/>
                </a:solidFill>
              </a:rPr>
              <a:t>en</a:t>
            </a:r>
            <a:r>
              <a:rPr lang="en-GB" sz="1600" dirty="0" smtClean="0">
                <a:solidFill>
                  <a:prstClr val="black"/>
                </a:solidFill>
              </a:rPr>
              <a:t> </a:t>
            </a:r>
            <a:r>
              <a:rPr lang="en-GB" sz="1600" dirty="0" err="1" smtClean="0">
                <a:solidFill>
                  <a:prstClr val="black"/>
                </a:solidFill>
              </a:rPr>
              <a:t>barco</a:t>
            </a:r>
            <a:r>
              <a:rPr lang="en-GB" sz="1600" dirty="0" smtClean="0">
                <a:solidFill>
                  <a:prstClr val="black"/>
                </a:solidFill>
              </a:rPr>
              <a:t>) / de </a:t>
            </a:r>
            <a:r>
              <a:rPr lang="en-GB" sz="1600" dirty="0" err="1" smtClean="0">
                <a:solidFill>
                  <a:prstClr val="black"/>
                </a:solidFill>
              </a:rPr>
              <a:t>paseo</a:t>
            </a:r>
            <a:endParaRPr lang="en-GB" sz="1600" dirty="0">
              <a:solidFill>
                <a:prstClr val="black"/>
              </a:solidFill>
            </a:endParaRPr>
          </a:p>
        </p:txBody>
      </p:sp>
      <p:graphicFrame>
        <p:nvGraphicFramePr>
          <p:cNvPr id="7" name="Table 6"/>
          <p:cNvGraphicFramePr>
            <a:graphicFrameLocks noGrp="1"/>
          </p:cNvGraphicFramePr>
          <p:nvPr/>
        </p:nvGraphicFramePr>
        <p:xfrm>
          <a:off x="159327" y="521777"/>
          <a:ext cx="2819400" cy="1651000"/>
        </p:xfrm>
        <a:graphic>
          <a:graphicData uri="http://schemas.openxmlformats.org/drawingml/2006/table">
            <a:tbl>
              <a:tblPr firstRow="1" bandRow="1">
                <a:tableStyleId>{5940675A-B579-460E-94D1-54222C63F5DA}</a:tableStyleId>
              </a:tblPr>
              <a:tblGrid>
                <a:gridCol w="2819400"/>
              </a:tblGrid>
              <a:tr h="370840">
                <a:tc>
                  <a:txBody>
                    <a:bodyPr/>
                    <a:lstStyle/>
                    <a:p>
                      <a:r>
                        <a:rPr lang="en-GB" dirty="0" err="1" smtClean="0"/>
                        <a:t>En</a:t>
                      </a:r>
                      <a:r>
                        <a:rPr lang="en-GB" dirty="0" smtClean="0"/>
                        <a:t> la </a:t>
                      </a:r>
                      <a:r>
                        <a:rPr lang="en-GB" dirty="0" err="1" smtClean="0"/>
                        <a:t>foto</a:t>
                      </a:r>
                      <a:r>
                        <a:rPr lang="en-GB" dirty="0" smtClean="0"/>
                        <a:t> hay…</a:t>
                      </a:r>
                      <a:endParaRPr lang="en-GB" dirty="0"/>
                    </a:p>
                  </a:txBody>
                  <a:tcPr/>
                </a:tc>
              </a:tr>
              <a:tr h="370840">
                <a:tc>
                  <a:txBody>
                    <a:bodyPr/>
                    <a:lstStyle/>
                    <a:p>
                      <a:r>
                        <a:rPr lang="en-GB" dirty="0" err="1" smtClean="0"/>
                        <a:t>muchas</a:t>
                      </a:r>
                      <a:r>
                        <a:rPr lang="en-GB" dirty="0" smtClean="0"/>
                        <a:t> personas / </a:t>
                      </a:r>
                      <a:r>
                        <a:rPr lang="en-GB" dirty="0" err="1" smtClean="0"/>
                        <a:t>mucha</a:t>
                      </a:r>
                      <a:r>
                        <a:rPr lang="en-GB" dirty="0" smtClean="0"/>
                        <a:t> </a:t>
                      </a:r>
                      <a:r>
                        <a:rPr lang="en-GB" dirty="0" err="1" smtClean="0"/>
                        <a:t>gente</a:t>
                      </a:r>
                      <a:endParaRPr lang="en-GB" dirty="0"/>
                    </a:p>
                  </a:txBody>
                  <a:tcPr/>
                </a:tc>
              </a:tr>
              <a:tr h="370840">
                <a:tc>
                  <a:txBody>
                    <a:bodyPr/>
                    <a:lstStyle/>
                    <a:p>
                      <a:r>
                        <a:rPr lang="en-GB" dirty="0" smtClean="0"/>
                        <a:t>un camping / </a:t>
                      </a:r>
                      <a:r>
                        <a:rPr lang="en-GB" dirty="0" err="1" smtClean="0"/>
                        <a:t>una</a:t>
                      </a:r>
                      <a:r>
                        <a:rPr lang="en-GB" dirty="0" smtClean="0"/>
                        <a:t> playa / </a:t>
                      </a:r>
                      <a:br>
                        <a:rPr lang="en-GB" dirty="0" smtClean="0"/>
                      </a:br>
                      <a:r>
                        <a:rPr lang="en-GB" dirty="0" err="1" smtClean="0"/>
                        <a:t>una</a:t>
                      </a:r>
                      <a:r>
                        <a:rPr lang="en-GB" dirty="0" smtClean="0"/>
                        <a:t> </a:t>
                      </a:r>
                      <a:r>
                        <a:rPr lang="en-GB" dirty="0" err="1" smtClean="0"/>
                        <a:t>piscina</a:t>
                      </a:r>
                      <a:r>
                        <a:rPr lang="en-GB" dirty="0" smtClean="0"/>
                        <a:t> </a:t>
                      </a:r>
                      <a:r>
                        <a:rPr lang="en-GB" dirty="0" err="1" smtClean="0"/>
                        <a:t>etc</a:t>
                      </a:r>
                      <a:r>
                        <a:rPr lang="en-GB" dirty="0" smtClean="0"/>
                        <a:t>…</a:t>
                      </a:r>
                      <a:endParaRPr lang="en-GB" dirty="0"/>
                    </a:p>
                  </a:txBody>
                  <a:tcPr/>
                </a:tc>
              </a:tr>
            </a:tbl>
          </a:graphicData>
        </a:graphic>
      </p:graphicFrame>
      <p:graphicFrame>
        <p:nvGraphicFramePr>
          <p:cNvPr id="8" name="Table 7"/>
          <p:cNvGraphicFramePr>
            <a:graphicFrameLocks noGrp="1"/>
          </p:cNvGraphicFramePr>
          <p:nvPr/>
        </p:nvGraphicFramePr>
        <p:xfrm>
          <a:off x="159327" y="3881411"/>
          <a:ext cx="2819400" cy="2026920"/>
        </p:xfrm>
        <a:graphic>
          <a:graphicData uri="http://schemas.openxmlformats.org/drawingml/2006/table">
            <a:tbl>
              <a:tblPr firstRow="1" bandRow="1">
                <a:tableStyleId>{5940675A-B579-460E-94D1-54222C63F5DA}</a:tableStyleId>
              </a:tblPr>
              <a:tblGrid>
                <a:gridCol w="2819400"/>
              </a:tblGrid>
              <a:tr h="370840">
                <a:tc>
                  <a:txBody>
                    <a:bodyPr/>
                    <a:lstStyle/>
                    <a:p>
                      <a:r>
                        <a:rPr lang="en-GB" dirty="0" err="1" smtClean="0"/>
                        <a:t>Todas</a:t>
                      </a:r>
                      <a:r>
                        <a:rPr lang="en-GB" dirty="0" smtClean="0"/>
                        <a:t> las personas…</a:t>
                      </a:r>
                      <a:endParaRPr lang="en-GB" dirty="0"/>
                    </a:p>
                  </a:txBody>
                  <a:tcPr/>
                </a:tc>
              </a:tr>
              <a:tr h="370840">
                <a:tc>
                  <a:txBody>
                    <a:bodyPr/>
                    <a:lstStyle/>
                    <a:p>
                      <a:r>
                        <a:rPr lang="en-GB" dirty="0" err="1" smtClean="0"/>
                        <a:t>Unas</a:t>
                      </a:r>
                      <a:r>
                        <a:rPr lang="en-GB" dirty="0" smtClean="0"/>
                        <a:t> persons…</a:t>
                      </a:r>
                      <a:endParaRPr lang="en-GB" dirty="0"/>
                    </a:p>
                  </a:txBody>
                  <a:tcPr/>
                </a:tc>
              </a:tr>
              <a:tr h="370840">
                <a:tc>
                  <a:txBody>
                    <a:bodyPr/>
                    <a:lstStyle/>
                    <a:p>
                      <a:r>
                        <a:rPr lang="en-GB" dirty="0" err="1" smtClean="0"/>
                        <a:t>Otras</a:t>
                      </a:r>
                      <a:r>
                        <a:rPr lang="en-GB" dirty="0" smtClean="0"/>
                        <a:t> personas…</a:t>
                      </a:r>
                      <a:endParaRPr lang="en-GB" dirty="0"/>
                    </a:p>
                  </a:txBody>
                  <a:tcPr/>
                </a:tc>
              </a:tr>
              <a:tr h="370840">
                <a:tc>
                  <a:txBody>
                    <a:bodyPr/>
                    <a:lstStyle/>
                    <a:p>
                      <a:r>
                        <a:rPr lang="en-GB" dirty="0" smtClean="0"/>
                        <a:t>Una persona …</a:t>
                      </a:r>
                      <a:br>
                        <a:rPr lang="en-GB" dirty="0" smtClean="0"/>
                      </a:br>
                      <a:r>
                        <a:rPr lang="en-GB" dirty="0" smtClean="0"/>
                        <a:t>(un</a:t>
                      </a:r>
                      <a:r>
                        <a:rPr lang="en-GB" baseline="0" dirty="0" smtClean="0"/>
                        <a:t> hombre / </a:t>
                      </a:r>
                      <a:r>
                        <a:rPr lang="en-GB" baseline="0" dirty="0" err="1" smtClean="0"/>
                        <a:t>una</a:t>
                      </a:r>
                      <a:r>
                        <a:rPr lang="en-GB" baseline="0" dirty="0" smtClean="0"/>
                        <a:t> </a:t>
                      </a:r>
                      <a:r>
                        <a:rPr lang="en-GB" baseline="0" dirty="0" err="1" smtClean="0"/>
                        <a:t>mujer</a:t>
                      </a:r>
                      <a:r>
                        <a:rPr lang="en-GB" baseline="0" dirty="0" smtClean="0"/>
                        <a:t> </a:t>
                      </a:r>
                      <a:br>
                        <a:rPr lang="en-GB" baseline="0" dirty="0" smtClean="0"/>
                      </a:br>
                      <a:r>
                        <a:rPr lang="en-GB" baseline="0" dirty="0" smtClean="0"/>
                        <a:t>un </a:t>
                      </a:r>
                      <a:r>
                        <a:rPr lang="en-GB" baseline="0" dirty="0" err="1" smtClean="0"/>
                        <a:t>chico</a:t>
                      </a:r>
                      <a:r>
                        <a:rPr lang="en-GB" baseline="0" dirty="0" smtClean="0"/>
                        <a:t> / </a:t>
                      </a:r>
                      <a:r>
                        <a:rPr lang="en-GB" baseline="0" dirty="0" err="1" smtClean="0"/>
                        <a:t>una</a:t>
                      </a:r>
                      <a:r>
                        <a:rPr lang="en-GB" baseline="0" dirty="0" smtClean="0"/>
                        <a:t> </a:t>
                      </a:r>
                      <a:r>
                        <a:rPr lang="en-GB" baseline="0" dirty="0" err="1" smtClean="0"/>
                        <a:t>chica</a:t>
                      </a:r>
                      <a:r>
                        <a:rPr lang="en-GB" baseline="0" dirty="0" smtClean="0"/>
                        <a:t>) </a:t>
                      </a:r>
                      <a:endParaRPr lang="en-GB" dirty="0"/>
                    </a:p>
                  </a:txBody>
                  <a:tcPr/>
                </a:tc>
              </a:tr>
            </a:tbl>
          </a:graphicData>
        </a:graphic>
      </p:graphicFrame>
      <p:sp>
        <p:nvSpPr>
          <p:cNvPr id="9" name="TextBox 8"/>
          <p:cNvSpPr txBox="1"/>
          <p:nvPr/>
        </p:nvSpPr>
        <p:spPr>
          <a:xfrm>
            <a:off x="159327" y="68418"/>
            <a:ext cx="2819400" cy="400110"/>
          </a:xfrm>
          <a:prstGeom prst="rect">
            <a:avLst/>
          </a:prstGeom>
          <a:noFill/>
        </p:spPr>
        <p:txBody>
          <a:bodyPr wrap="square" rtlCol="0">
            <a:spAutoFit/>
          </a:bodyPr>
          <a:lstStyle/>
          <a:p>
            <a:r>
              <a:rPr lang="en-GB" sz="2000" b="1" dirty="0" smtClean="0">
                <a:solidFill>
                  <a:prstClr val="black"/>
                </a:solidFill>
              </a:rPr>
              <a:t>¿</a:t>
            </a:r>
            <a:r>
              <a:rPr lang="en-GB" sz="2000" b="1" dirty="0" err="1" smtClean="0">
                <a:solidFill>
                  <a:prstClr val="black"/>
                </a:solidFill>
              </a:rPr>
              <a:t>Qué</a:t>
            </a:r>
            <a:r>
              <a:rPr lang="en-GB" sz="2000" b="1" dirty="0" smtClean="0">
                <a:solidFill>
                  <a:prstClr val="black"/>
                </a:solidFill>
              </a:rPr>
              <a:t> hay </a:t>
            </a:r>
            <a:r>
              <a:rPr lang="en-GB" sz="2000" b="1" dirty="0" err="1" smtClean="0">
                <a:solidFill>
                  <a:prstClr val="black"/>
                </a:solidFill>
              </a:rPr>
              <a:t>en</a:t>
            </a:r>
            <a:r>
              <a:rPr lang="en-GB" sz="2000" b="1" dirty="0" smtClean="0">
                <a:solidFill>
                  <a:prstClr val="black"/>
                </a:solidFill>
              </a:rPr>
              <a:t> la </a:t>
            </a:r>
            <a:r>
              <a:rPr lang="en-GB" sz="2000" b="1" dirty="0" err="1" smtClean="0">
                <a:solidFill>
                  <a:prstClr val="black"/>
                </a:solidFill>
              </a:rPr>
              <a:t>foto</a:t>
            </a:r>
            <a:r>
              <a:rPr lang="en-GB" sz="2000" b="1" dirty="0" smtClean="0">
                <a:solidFill>
                  <a:prstClr val="black"/>
                </a:solidFill>
              </a:rPr>
              <a:t>?</a:t>
            </a:r>
            <a:endParaRPr lang="en-GB" sz="2000" b="1" dirty="0">
              <a:solidFill>
                <a:prstClr val="black"/>
              </a:solidFill>
            </a:endParaRPr>
          </a:p>
        </p:txBody>
      </p:sp>
      <p:sp>
        <p:nvSpPr>
          <p:cNvPr id="10" name="TextBox 9"/>
          <p:cNvSpPr txBox="1"/>
          <p:nvPr/>
        </p:nvSpPr>
        <p:spPr>
          <a:xfrm>
            <a:off x="159327" y="3481301"/>
            <a:ext cx="2819400" cy="400110"/>
          </a:xfrm>
          <a:prstGeom prst="rect">
            <a:avLst/>
          </a:prstGeom>
          <a:noFill/>
        </p:spPr>
        <p:txBody>
          <a:bodyPr wrap="square" rtlCol="0">
            <a:spAutoFit/>
          </a:bodyPr>
          <a:lstStyle/>
          <a:p>
            <a:r>
              <a:rPr lang="en-GB" sz="2000" b="1" dirty="0" smtClean="0">
                <a:solidFill>
                  <a:prstClr val="black"/>
                </a:solidFill>
              </a:rPr>
              <a:t>¿</a:t>
            </a:r>
            <a:r>
              <a:rPr lang="en-GB" sz="2000" b="1" dirty="0" err="1" smtClean="0">
                <a:solidFill>
                  <a:prstClr val="black"/>
                </a:solidFill>
              </a:rPr>
              <a:t>Qué</a:t>
            </a:r>
            <a:r>
              <a:rPr lang="en-GB" sz="2000" b="1" dirty="0" smtClean="0">
                <a:solidFill>
                  <a:prstClr val="black"/>
                </a:solidFill>
              </a:rPr>
              <a:t> </a:t>
            </a:r>
            <a:r>
              <a:rPr lang="en-GB" sz="2000" b="1" dirty="0" err="1" smtClean="0">
                <a:solidFill>
                  <a:prstClr val="black"/>
                </a:solidFill>
              </a:rPr>
              <a:t>hace</a:t>
            </a:r>
            <a:r>
              <a:rPr lang="en-GB" sz="2000" b="1" dirty="0" smtClean="0">
                <a:solidFill>
                  <a:prstClr val="black"/>
                </a:solidFill>
              </a:rPr>
              <a:t> la </a:t>
            </a:r>
            <a:r>
              <a:rPr lang="en-GB" sz="2000" b="1" dirty="0" err="1" smtClean="0">
                <a:solidFill>
                  <a:prstClr val="black"/>
                </a:solidFill>
              </a:rPr>
              <a:t>gente</a:t>
            </a:r>
            <a:r>
              <a:rPr lang="en-GB" sz="2000" b="1" dirty="0" smtClean="0">
                <a:solidFill>
                  <a:prstClr val="black"/>
                </a:solidFill>
              </a:rPr>
              <a:t>?</a:t>
            </a:r>
            <a:endParaRPr lang="en-GB" sz="2000" b="1" dirty="0">
              <a:solidFill>
                <a:prstClr val="black"/>
              </a:solidFill>
            </a:endParaRPr>
          </a:p>
        </p:txBody>
      </p:sp>
      <p:sp>
        <p:nvSpPr>
          <p:cNvPr id="11" name="TextBox 10"/>
          <p:cNvSpPr txBox="1"/>
          <p:nvPr/>
        </p:nvSpPr>
        <p:spPr>
          <a:xfrm>
            <a:off x="159327" y="2247273"/>
            <a:ext cx="2819400" cy="400110"/>
          </a:xfrm>
          <a:prstGeom prst="rect">
            <a:avLst/>
          </a:prstGeom>
          <a:noFill/>
        </p:spPr>
        <p:txBody>
          <a:bodyPr wrap="square" rtlCol="0">
            <a:spAutoFit/>
          </a:bodyPr>
          <a:lstStyle/>
          <a:p>
            <a:r>
              <a:rPr lang="en-GB" sz="2000" b="1" dirty="0" smtClean="0">
                <a:solidFill>
                  <a:prstClr val="black"/>
                </a:solidFill>
              </a:rPr>
              <a:t>¿</a:t>
            </a:r>
            <a:r>
              <a:rPr lang="en-GB" sz="2000" b="1" dirty="0" err="1" smtClean="0">
                <a:solidFill>
                  <a:prstClr val="black"/>
                </a:solidFill>
              </a:rPr>
              <a:t>Qué</a:t>
            </a:r>
            <a:r>
              <a:rPr lang="en-GB" sz="2000" b="1" dirty="0" smtClean="0">
                <a:solidFill>
                  <a:prstClr val="black"/>
                </a:solidFill>
              </a:rPr>
              <a:t> </a:t>
            </a:r>
            <a:r>
              <a:rPr lang="en-GB" sz="2000" b="1" dirty="0" err="1" smtClean="0">
                <a:solidFill>
                  <a:prstClr val="black"/>
                </a:solidFill>
              </a:rPr>
              <a:t>tiempo</a:t>
            </a:r>
            <a:r>
              <a:rPr lang="en-GB" sz="2000" b="1" dirty="0" smtClean="0">
                <a:solidFill>
                  <a:prstClr val="black"/>
                </a:solidFill>
              </a:rPr>
              <a:t> </a:t>
            </a:r>
            <a:r>
              <a:rPr lang="en-GB" sz="2000" b="1" dirty="0" err="1" smtClean="0">
                <a:solidFill>
                  <a:prstClr val="black"/>
                </a:solidFill>
              </a:rPr>
              <a:t>hace</a:t>
            </a:r>
            <a:r>
              <a:rPr lang="en-GB" sz="2000" b="1" dirty="0" smtClean="0">
                <a:solidFill>
                  <a:prstClr val="black"/>
                </a:solidFill>
              </a:rPr>
              <a:t>?</a:t>
            </a:r>
            <a:endParaRPr lang="en-GB" sz="2000" b="1" dirty="0">
              <a:solidFill>
                <a:prstClr val="black"/>
              </a:solidFill>
            </a:endParaRPr>
          </a:p>
        </p:txBody>
      </p:sp>
      <p:graphicFrame>
        <p:nvGraphicFramePr>
          <p:cNvPr id="12" name="Table 11"/>
          <p:cNvGraphicFramePr>
            <a:graphicFrameLocks noGrp="1"/>
          </p:cNvGraphicFramePr>
          <p:nvPr/>
        </p:nvGraphicFramePr>
        <p:xfrm>
          <a:off x="207819" y="2693502"/>
          <a:ext cx="2819400" cy="741680"/>
        </p:xfrm>
        <a:graphic>
          <a:graphicData uri="http://schemas.openxmlformats.org/drawingml/2006/table">
            <a:tbl>
              <a:tblPr firstRow="1" bandRow="1">
                <a:tableStyleId>{5940675A-B579-460E-94D1-54222C63F5DA}</a:tableStyleId>
              </a:tblPr>
              <a:tblGrid>
                <a:gridCol w="2819400"/>
              </a:tblGrid>
              <a:tr h="370840">
                <a:tc>
                  <a:txBody>
                    <a:bodyPr/>
                    <a:lstStyle/>
                    <a:p>
                      <a:r>
                        <a:rPr lang="en-GB" dirty="0" err="1" smtClean="0"/>
                        <a:t>Hace</a:t>
                      </a:r>
                      <a:r>
                        <a:rPr lang="en-GB" dirty="0" smtClean="0"/>
                        <a:t>…</a:t>
                      </a:r>
                      <a:endParaRPr lang="en-GB" dirty="0"/>
                    </a:p>
                  </a:txBody>
                  <a:tcPr/>
                </a:tc>
              </a:tr>
              <a:tr h="370840">
                <a:tc>
                  <a:txBody>
                    <a:bodyPr/>
                    <a:lstStyle/>
                    <a:p>
                      <a:r>
                        <a:rPr lang="en-GB" dirty="0" smtClean="0"/>
                        <a:t>(No)</a:t>
                      </a:r>
                      <a:r>
                        <a:rPr lang="en-GB" baseline="0" dirty="0" smtClean="0"/>
                        <a:t> </a:t>
                      </a:r>
                      <a:r>
                        <a:rPr lang="en-GB" baseline="0" dirty="0" err="1" smtClean="0"/>
                        <a:t>llueve</a:t>
                      </a:r>
                      <a:r>
                        <a:rPr lang="en-GB" baseline="0" dirty="0" smtClean="0"/>
                        <a:t> / </a:t>
                      </a:r>
                      <a:r>
                        <a:rPr lang="en-GB" baseline="0" dirty="0" err="1" smtClean="0"/>
                        <a:t>nieva</a:t>
                      </a:r>
                      <a:r>
                        <a:rPr lang="en-GB" baseline="0" dirty="0" smtClean="0"/>
                        <a:t>.</a:t>
                      </a:r>
                      <a:endParaRPr lang="en-GB" dirty="0"/>
                    </a:p>
                  </a:txBody>
                  <a:tcPr/>
                </a:tc>
              </a:tr>
            </a:tbl>
          </a:graphicData>
        </a:graphic>
      </p:graphicFrame>
      <p:sp>
        <p:nvSpPr>
          <p:cNvPr id="13" name="TextBox 12"/>
          <p:cNvSpPr txBox="1"/>
          <p:nvPr/>
        </p:nvSpPr>
        <p:spPr>
          <a:xfrm>
            <a:off x="159327" y="5839056"/>
            <a:ext cx="2867892" cy="1015663"/>
          </a:xfrm>
          <a:prstGeom prst="rect">
            <a:avLst/>
          </a:prstGeom>
          <a:noFill/>
        </p:spPr>
        <p:txBody>
          <a:bodyPr wrap="square" rtlCol="0">
            <a:spAutoFit/>
          </a:bodyPr>
          <a:lstStyle/>
          <a:p>
            <a:r>
              <a:rPr lang="en-GB" sz="2000" b="1" dirty="0" smtClean="0">
                <a:solidFill>
                  <a:prstClr val="black"/>
                </a:solidFill>
              </a:rPr>
              <a:t>Y </a:t>
            </a:r>
            <a:r>
              <a:rPr lang="en-GB" sz="2000" b="1" dirty="0" err="1" smtClean="0">
                <a:solidFill>
                  <a:prstClr val="black"/>
                </a:solidFill>
              </a:rPr>
              <a:t>tú</a:t>
            </a:r>
            <a:r>
              <a:rPr lang="en-GB" sz="2000" b="1" dirty="0" smtClean="0">
                <a:solidFill>
                  <a:prstClr val="black"/>
                </a:solidFill>
              </a:rPr>
              <a:t>, ¿</a:t>
            </a:r>
            <a:r>
              <a:rPr lang="en-GB" sz="2000" b="1" dirty="0" err="1" smtClean="0">
                <a:solidFill>
                  <a:prstClr val="black"/>
                </a:solidFill>
              </a:rPr>
              <a:t>Qué</a:t>
            </a:r>
            <a:r>
              <a:rPr lang="en-GB" sz="2000" b="1" dirty="0" smtClean="0">
                <a:solidFill>
                  <a:prstClr val="black"/>
                </a:solidFill>
              </a:rPr>
              <a:t> </a:t>
            </a:r>
            <a:r>
              <a:rPr lang="en-GB" sz="2000" b="1" dirty="0" err="1" smtClean="0">
                <a:solidFill>
                  <a:prstClr val="black"/>
                </a:solidFill>
              </a:rPr>
              <a:t>haces</a:t>
            </a:r>
            <a:r>
              <a:rPr lang="en-GB" sz="2000" b="1" dirty="0" smtClean="0">
                <a:solidFill>
                  <a:prstClr val="black"/>
                </a:solidFill>
              </a:rPr>
              <a:t> </a:t>
            </a:r>
            <a:r>
              <a:rPr lang="en-GB" sz="2000" b="1" dirty="0" err="1" smtClean="0">
                <a:solidFill>
                  <a:prstClr val="black"/>
                </a:solidFill>
              </a:rPr>
              <a:t>normalmente</a:t>
            </a:r>
            <a:r>
              <a:rPr lang="en-GB" sz="2000" b="1" dirty="0" smtClean="0">
                <a:solidFill>
                  <a:prstClr val="black"/>
                </a:solidFill>
              </a:rPr>
              <a:t> </a:t>
            </a:r>
            <a:r>
              <a:rPr lang="en-GB" sz="2000" b="1" dirty="0" err="1" smtClean="0">
                <a:solidFill>
                  <a:prstClr val="black"/>
                </a:solidFill>
              </a:rPr>
              <a:t>en</a:t>
            </a:r>
            <a:r>
              <a:rPr lang="en-GB" sz="2000" b="1" dirty="0" smtClean="0">
                <a:solidFill>
                  <a:prstClr val="black"/>
                </a:solidFill>
              </a:rPr>
              <a:t> </a:t>
            </a:r>
            <a:r>
              <a:rPr lang="en-GB" sz="2000" b="1" dirty="0" err="1" smtClean="0">
                <a:solidFill>
                  <a:prstClr val="black"/>
                </a:solidFill>
              </a:rPr>
              <a:t>verano</a:t>
            </a:r>
            <a:r>
              <a:rPr lang="en-GB" sz="2000" b="1" dirty="0" smtClean="0">
                <a:solidFill>
                  <a:prstClr val="black"/>
                </a:solidFill>
              </a:rPr>
              <a:t> / </a:t>
            </a:r>
            <a:r>
              <a:rPr lang="en-GB" sz="2000" b="1" dirty="0" err="1" smtClean="0">
                <a:solidFill>
                  <a:prstClr val="black"/>
                </a:solidFill>
              </a:rPr>
              <a:t>en</a:t>
            </a:r>
            <a:r>
              <a:rPr lang="en-GB" sz="2000" b="1" dirty="0" smtClean="0">
                <a:solidFill>
                  <a:prstClr val="black"/>
                </a:solidFill>
              </a:rPr>
              <a:t> </a:t>
            </a:r>
            <a:r>
              <a:rPr lang="en-GB" sz="2000" b="1" dirty="0" err="1" smtClean="0">
                <a:solidFill>
                  <a:prstClr val="black"/>
                </a:solidFill>
              </a:rPr>
              <a:t>invierno</a:t>
            </a:r>
            <a:r>
              <a:rPr lang="en-GB" sz="2000" b="1" dirty="0" smtClean="0">
                <a:solidFill>
                  <a:prstClr val="black"/>
                </a:solidFill>
              </a:rPr>
              <a:t>?</a:t>
            </a:r>
            <a:endParaRPr lang="en-GB" sz="2000" b="1" dirty="0">
              <a:solidFill>
                <a:prstClr val="black"/>
              </a:solidFill>
            </a:endParaRPr>
          </a:p>
        </p:txBody>
      </p:sp>
    </p:spTree>
    <p:extLst>
      <p:ext uri="{BB962C8B-B14F-4D97-AF65-F5344CB8AC3E}">
        <p14:creationId xmlns:p14="http://schemas.microsoft.com/office/powerpoint/2010/main" val="238196599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3183083" y="787400"/>
          <a:ext cx="2493817" cy="5933440"/>
        </p:xfrm>
        <a:graphic>
          <a:graphicData uri="http://schemas.openxmlformats.org/drawingml/2006/table">
            <a:tbl>
              <a:tblPr firstRow="1" bandRow="1">
                <a:tableStyleId>{5940675A-B579-460E-94D1-54222C63F5DA}</a:tableStyleId>
              </a:tblPr>
              <a:tblGrid>
                <a:gridCol w="2493817"/>
              </a:tblGrid>
              <a:tr h="370840">
                <a:tc>
                  <a:txBody>
                    <a:bodyPr/>
                    <a:lstStyle/>
                    <a:p>
                      <a:pPr algn="l"/>
                      <a:r>
                        <a:rPr lang="en-GB" dirty="0" err="1" smtClean="0"/>
                        <a:t>nadar</a:t>
                      </a:r>
                      <a:endParaRPr lang="en-GB" dirty="0"/>
                    </a:p>
                  </a:txBody>
                  <a:tcPr anchor="ctr"/>
                </a:tc>
              </a:tr>
              <a:tr h="370840">
                <a:tc>
                  <a:txBody>
                    <a:bodyPr/>
                    <a:lstStyle/>
                    <a:p>
                      <a:pPr algn="l"/>
                      <a:r>
                        <a:rPr lang="en-GB" dirty="0" err="1" smtClean="0"/>
                        <a:t>tomar</a:t>
                      </a:r>
                      <a:r>
                        <a:rPr lang="en-GB" dirty="0" smtClean="0"/>
                        <a:t> el sol</a:t>
                      </a:r>
                      <a:endParaRPr lang="en-GB" dirty="0"/>
                    </a:p>
                  </a:txBody>
                  <a:tcPr anchor="ctr"/>
                </a:tc>
              </a:tr>
              <a:tr h="370840">
                <a:tc>
                  <a:txBody>
                    <a:bodyPr/>
                    <a:lstStyle/>
                    <a:p>
                      <a:pPr algn="l"/>
                      <a:r>
                        <a:rPr lang="en-GB" dirty="0" err="1" smtClean="0"/>
                        <a:t>escuchar</a:t>
                      </a:r>
                      <a:endParaRPr lang="en-GB" dirty="0"/>
                    </a:p>
                  </a:txBody>
                  <a:tcPr anchor="ctr"/>
                </a:tc>
              </a:tr>
              <a:tr h="370840">
                <a:tc>
                  <a:txBody>
                    <a:bodyPr/>
                    <a:lstStyle/>
                    <a:p>
                      <a:pPr algn="l"/>
                      <a:r>
                        <a:rPr lang="en-GB" dirty="0" err="1" smtClean="0"/>
                        <a:t>montar</a:t>
                      </a:r>
                      <a:endParaRPr lang="en-GB" dirty="0"/>
                    </a:p>
                  </a:txBody>
                  <a:tcPr anchor="ctr"/>
                </a:tc>
              </a:tr>
              <a:tr h="370840">
                <a:tc>
                  <a:txBody>
                    <a:bodyPr/>
                    <a:lstStyle/>
                    <a:p>
                      <a:pPr algn="l"/>
                      <a:r>
                        <a:rPr lang="en-GB" dirty="0" err="1" smtClean="0"/>
                        <a:t>tocar</a:t>
                      </a:r>
                      <a:endParaRPr lang="en-GB" dirty="0"/>
                    </a:p>
                  </a:txBody>
                  <a:tcPr anchor="ctr"/>
                </a:tc>
              </a:tr>
              <a:tr h="370840">
                <a:tc>
                  <a:txBody>
                    <a:bodyPr/>
                    <a:lstStyle/>
                    <a:p>
                      <a:pPr algn="l"/>
                      <a:r>
                        <a:rPr lang="en-GB" dirty="0" err="1" smtClean="0"/>
                        <a:t>descansar</a:t>
                      </a:r>
                      <a:endParaRPr lang="en-GB" dirty="0"/>
                    </a:p>
                  </a:txBody>
                  <a:tcPr anchor="ctr"/>
                </a:tc>
              </a:tr>
              <a:tr h="370840">
                <a:tc>
                  <a:txBody>
                    <a:bodyPr/>
                    <a:lstStyle/>
                    <a:p>
                      <a:pPr algn="l"/>
                      <a:r>
                        <a:rPr lang="en-GB" dirty="0" err="1" smtClean="0"/>
                        <a:t>comprar</a:t>
                      </a:r>
                      <a:endParaRPr lang="en-GB" dirty="0"/>
                    </a:p>
                  </a:txBody>
                  <a:tcPr anchor="ctr"/>
                </a:tc>
              </a:tr>
              <a:tr h="370840">
                <a:tc>
                  <a:txBody>
                    <a:bodyPr/>
                    <a:lstStyle/>
                    <a:p>
                      <a:pPr algn="l"/>
                      <a:r>
                        <a:rPr lang="en-GB" dirty="0" err="1" smtClean="0"/>
                        <a:t>bailar</a:t>
                      </a:r>
                      <a:endParaRPr lang="en-GB" dirty="0"/>
                    </a:p>
                  </a:txBody>
                  <a:tcPr anchor="ctr"/>
                </a:tc>
              </a:tr>
              <a:tr h="370840">
                <a:tc>
                  <a:txBody>
                    <a:bodyPr/>
                    <a:lstStyle/>
                    <a:p>
                      <a:pPr algn="l"/>
                      <a:r>
                        <a:rPr lang="en-GB" dirty="0" smtClean="0"/>
                        <a:t>usar</a:t>
                      </a:r>
                      <a:endParaRPr lang="en-GB" dirty="0"/>
                    </a:p>
                  </a:txBody>
                  <a:tcPr anchor="ctr"/>
                </a:tc>
              </a:tr>
              <a:tr h="370840">
                <a:tc>
                  <a:txBody>
                    <a:bodyPr/>
                    <a:lstStyle/>
                    <a:p>
                      <a:pPr algn="l"/>
                      <a:r>
                        <a:rPr lang="en-GB" dirty="0" err="1" smtClean="0"/>
                        <a:t>estar</a:t>
                      </a:r>
                      <a:endParaRPr lang="en-GB" dirty="0"/>
                    </a:p>
                  </a:txBody>
                  <a:tcPr anchor="ctr"/>
                </a:tc>
              </a:tr>
              <a:tr h="370840">
                <a:tc>
                  <a:txBody>
                    <a:bodyPr/>
                    <a:lstStyle/>
                    <a:p>
                      <a:pPr algn="l"/>
                      <a:r>
                        <a:rPr lang="en-GB" dirty="0" err="1" smtClean="0"/>
                        <a:t>jugar</a:t>
                      </a:r>
                      <a:r>
                        <a:rPr lang="en-GB" dirty="0" smtClean="0"/>
                        <a:t>* (</a:t>
                      </a:r>
                      <a:r>
                        <a:rPr lang="en-GB" dirty="0" err="1" smtClean="0"/>
                        <a:t>juego</a:t>
                      </a:r>
                      <a:r>
                        <a:rPr lang="en-GB" dirty="0" smtClean="0"/>
                        <a:t>)</a:t>
                      </a:r>
                      <a:endParaRPr lang="en-GB" dirty="0"/>
                    </a:p>
                  </a:txBody>
                  <a:tcPr anchor="ctr"/>
                </a:tc>
              </a:tr>
              <a:tr h="370840">
                <a:tc>
                  <a:txBody>
                    <a:bodyPr/>
                    <a:lstStyle/>
                    <a:p>
                      <a:pPr algn="l"/>
                      <a:r>
                        <a:rPr lang="en-GB" dirty="0" err="1" smtClean="0"/>
                        <a:t>hacer</a:t>
                      </a:r>
                      <a:r>
                        <a:rPr lang="en-GB" dirty="0" smtClean="0"/>
                        <a:t>* (</a:t>
                      </a:r>
                      <a:r>
                        <a:rPr lang="en-GB" dirty="0" err="1" smtClean="0"/>
                        <a:t>hago</a:t>
                      </a:r>
                      <a:r>
                        <a:rPr lang="en-GB" dirty="0" smtClean="0"/>
                        <a:t>)</a:t>
                      </a:r>
                      <a:endParaRPr lang="en-GB" dirty="0"/>
                    </a:p>
                  </a:txBody>
                  <a:tcPr anchor="ctr"/>
                </a:tc>
              </a:tr>
              <a:tr h="370840">
                <a:tc>
                  <a:txBody>
                    <a:bodyPr/>
                    <a:lstStyle/>
                    <a:p>
                      <a:pPr algn="l"/>
                      <a:r>
                        <a:rPr lang="en-GB" dirty="0" err="1" smtClean="0"/>
                        <a:t>ver</a:t>
                      </a:r>
                      <a:endParaRPr lang="en-GB" dirty="0"/>
                    </a:p>
                  </a:txBody>
                  <a:tcPr anchor="ctr"/>
                </a:tc>
              </a:tr>
              <a:tr h="370840">
                <a:tc>
                  <a:txBody>
                    <a:bodyPr/>
                    <a:lstStyle/>
                    <a:p>
                      <a:pPr algn="l"/>
                      <a:r>
                        <a:rPr lang="en-GB" dirty="0" smtClean="0"/>
                        <a:t>leer</a:t>
                      </a:r>
                      <a:endParaRPr lang="en-GB" dirty="0"/>
                    </a:p>
                  </a:txBody>
                  <a:tcPr anchor="ctr"/>
                </a:tc>
              </a:tr>
              <a:tr h="370840">
                <a:tc>
                  <a:txBody>
                    <a:bodyPr/>
                    <a:lstStyle/>
                    <a:p>
                      <a:pPr algn="l"/>
                      <a:r>
                        <a:rPr lang="en-GB" dirty="0" err="1" smtClean="0"/>
                        <a:t>salir</a:t>
                      </a:r>
                      <a:r>
                        <a:rPr lang="en-GB" dirty="0" smtClean="0"/>
                        <a:t>* (</a:t>
                      </a:r>
                      <a:r>
                        <a:rPr lang="en-GB" dirty="0" err="1" smtClean="0"/>
                        <a:t>salgo</a:t>
                      </a:r>
                      <a:r>
                        <a:rPr lang="en-GB" dirty="0" smtClean="0"/>
                        <a:t>)</a:t>
                      </a:r>
                      <a:endParaRPr lang="en-GB" dirty="0"/>
                    </a:p>
                  </a:txBody>
                  <a:tcPr anchor="ct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smtClean="0"/>
                        <a:t>ir</a:t>
                      </a:r>
                      <a:r>
                        <a:rPr lang="en-GB" dirty="0" smtClean="0"/>
                        <a:t>*</a:t>
                      </a:r>
                    </a:p>
                  </a:txBody>
                  <a:tcPr anchor="ctr"/>
                </a:tc>
              </a:tr>
            </a:tbl>
          </a:graphicData>
        </a:graphic>
      </p:graphicFrame>
      <p:sp>
        <p:nvSpPr>
          <p:cNvPr id="3" name="TextBox 2"/>
          <p:cNvSpPr txBox="1"/>
          <p:nvPr/>
        </p:nvSpPr>
        <p:spPr>
          <a:xfrm>
            <a:off x="3241964" y="290945"/>
            <a:ext cx="2493817" cy="461665"/>
          </a:xfrm>
          <a:prstGeom prst="rect">
            <a:avLst/>
          </a:prstGeom>
          <a:noFill/>
        </p:spPr>
        <p:txBody>
          <a:bodyPr wrap="square" rtlCol="0">
            <a:spAutoFit/>
          </a:bodyPr>
          <a:lstStyle/>
          <a:p>
            <a:pPr algn="ctr"/>
            <a:r>
              <a:rPr lang="en-GB" sz="2400" b="1" dirty="0" err="1" smtClean="0">
                <a:solidFill>
                  <a:prstClr val="black"/>
                </a:solidFill>
              </a:rPr>
              <a:t>infinitivo</a:t>
            </a:r>
            <a:endParaRPr lang="en-GB" sz="2400" b="1" dirty="0">
              <a:solidFill>
                <a:prstClr val="black"/>
              </a:solidFill>
            </a:endParaRPr>
          </a:p>
        </p:txBody>
      </p:sp>
      <p:sp>
        <p:nvSpPr>
          <p:cNvPr id="5" name="TextBox 4"/>
          <p:cNvSpPr txBox="1"/>
          <p:nvPr/>
        </p:nvSpPr>
        <p:spPr>
          <a:xfrm>
            <a:off x="5832764" y="152400"/>
            <a:ext cx="3214254" cy="2308324"/>
          </a:xfrm>
          <a:prstGeom prst="rect">
            <a:avLst/>
          </a:prstGeom>
          <a:solidFill>
            <a:schemeClr val="accent4">
              <a:lumMod val="20000"/>
              <a:lumOff val="80000"/>
            </a:schemeClr>
          </a:solidFill>
          <a:ln w="28575">
            <a:solidFill>
              <a:schemeClr val="accent2">
                <a:lumMod val="75000"/>
              </a:schemeClr>
            </a:solidFill>
          </a:ln>
          <a:effectLst>
            <a:outerShdw blurRad="50800" dist="38100" dir="5400000" algn="t" rotWithShape="0">
              <a:prstClr val="black">
                <a:alpha val="40000"/>
              </a:prstClr>
            </a:outerShdw>
          </a:effectLst>
        </p:spPr>
        <p:txBody>
          <a:bodyPr wrap="square" rtlCol="0">
            <a:spAutoFit/>
          </a:bodyPr>
          <a:lstStyle/>
          <a:p>
            <a:r>
              <a:rPr lang="en-GB" dirty="0" smtClean="0">
                <a:solidFill>
                  <a:prstClr val="black"/>
                </a:solidFill>
              </a:rPr>
              <a:t>To say who is doing what, change the infinitive. </a:t>
            </a:r>
            <a:br>
              <a:rPr lang="en-GB" dirty="0" smtClean="0">
                <a:solidFill>
                  <a:prstClr val="black"/>
                </a:solidFill>
              </a:rPr>
            </a:br>
            <a:r>
              <a:rPr lang="en-GB" dirty="0" smtClean="0">
                <a:solidFill>
                  <a:prstClr val="black"/>
                </a:solidFill>
              </a:rPr>
              <a:t>Remove –</a:t>
            </a:r>
            <a:r>
              <a:rPr lang="en-GB" dirty="0" err="1" smtClean="0">
                <a:solidFill>
                  <a:prstClr val="black"/>
                </a:solidFill>
              </a:rPr>
              <a:t>ar</a:t>
            </a:r>
            <a:r>
              <a:rPr lang="en-GB" dirty="0" smtClean="0">
                <a:solidFill>
                  <a:prstClr val="black"/>
                </a:solidFill>
              </a:rPr>
              <a:t>/-</a:t>
            </a:r>
            <a:r>
              <a:rPr lang="en-GB" dirty="0" err="1" smtClean="0">
                <a:solidFill>
                  <a:prstClr val="black"/>
                </a:solidFill>
              </a:rPr>
              <a:t>er</a:t>
            </a:r>
            <a:r>
              <a:rPr lang="en-GB" dirty="0" smtClean="0">
                <a:solidFill>
                  <a:prstClr val="black"/>
                </a:solidFill>
              </a:rPr>
              <a:t>/-</a:t>
            </a:r>
            <a:r>
              <a:rPr lang="en-GB" dirty="0" err="1" smtClean="0">
                <a:solidFill>
                  <a:prstClr val="black"/>
                </a:solidFill>
              </a:rPr>
              <a:t>ir</a:t>
            </a:r>
            <a:r>
              <a:rPr lang="en-GB" dirty="0" smtClean="0">
                <a:solidFill>
                  <a:prstClr val="black"/>
                </a:solidFill>
              </a:rPr>
              <a:t> and add:</a:t>
            </a:r>
            <a:br>
              <a:rPr lang="en-GB" dirty="0" smtClean="0">
                <a:solidFill>
                  <a:prstClr val="black"/>
                </a:solidFill>
              </a:rPr>
            </a:br>
            <a:r>
              <a:rPr lang="en-GB" dirty="0" smtClean="0">
                <a:solidFill>
                  <a:prstClr val="black"/>
                </a:solidFill>
              </a:rPr>
              <a:t>I = -o </a:t>
            </a:r>
            <a:br>
              <a:rPr lang="en-GB" dirty="0" smtClean="0">
                <a:solidFill>
                  <a:prstClr val="black"/>
                </a:solidFill>
              </a:rPr>
            </a:br>
            <a:r>
              <a:rPr lang="en-GB" dirty="0" smtClean="0">
                <a:solidFill>
                  <a:prstClr val="black"/>
                </a:solidFill>
              </a:rPr>
              <a:t>you = -as / -</a:t>
            </a:r>
            <a:r>
              <a:rPr lang="en-GB" dirty="0" err="1" smtClean="0">
                <a:solidFill>
                  <a:prstClr val="black"/>
                </a:solidFill>
              </a:rPr>
              <a:t>es</a:t>
            </a:r>
            <a:r>
              <a:rPr lang="en-GB" dirty="0" smtClean="0">
                <a:solidFill>
                  <a:prstClr val="black"/>
                </a:solidFill>
              </a:rPr>
              <a:t/>
            </a:r>
            <a:br>
              <a:rPr lang="en-GB" dirty="0" smtClean="0">
                <a:solidFill>
                  <a:prstClr val="black"/>
                </a:solidFill>
              </a:rPr>
            </a:br>
            <a:r>
              <a:rPr lang="en-GB" b="1" dirty="0" smtClean="0">
                <a:solidFill>
                  <a:prstClr val="black"/>
                </a:solidFill>
              </a:rPr>
              <a:t>s/he = -a / -e</a:t>
            </a:r>
            <a:r>
              <a:rPr lang="en-GB" dirty="0" smtClean="0">
                <a:solidFill>
                  <a:prstClr val="black"/>
                </a:solidFill>
              </a:rPr>
              <a:t/>
            </a:r>
            <a:br>
              <a:rPr lang="en-GB" dirty="0" smtClean="0">
                <a:solidFill>
                  <a:prstClr val="black"/>
                </a:solidFill>
              </a:rPr>
            </a:br>
            <a:r>
              <a:rPr lang="en-GB" dirty="0" smtClean="0">
                <a:solidFill>
                  <a:prstClr val="black"/>
                </a:solidFill>
              </a:rPr>
              <a:t>we = -</a:t>
            </a:r>
            <a:r>
              <a:rPr lang="en-GB" dirty="0" err="1" smtClean="0">
                <a:solidFill>
                  <a:prstClr val="black"/>
                </a:solidFill>
              </a:rPr>
              <a:t>amos</a:t>
            </a:r>
            <a:r>
              <a:rPr lang="en-GB" dirty="0" smtClean="0">
                <a:solidFill>
                  <a:prstClr val="black"/>
                </a:solidFill>
              </a:rPr>
              <a:t> / -</a:t>
            </a:r>
            <a:r>
              <a:rPr lang="en-GB" dirty="0" err="1" smtClean="0">
                <a:solidFill>
                  <a:prstClr val="black"/>
                </a:solidFill>
              </a:rPr>
              <a:t>emos</a:t>
            </a:r>
            <a:r>
              <a:rPr lang="en-GB" dirty="0" smtClean="0">
                <a:solidFill>
                  <a:prstClr val="black"/>
                </a:solidFill>
              </a:rPr>
              <a:t> / -</a:t>
            </a:r>
            <a:r>
              <a:rPr lang="en-GB" dirty="0" err="1" smtClean="0">
                <a:solidFill>
                  <a:prstClr val="black"/>
                </a:solidFill>
              </a:rPr>
              <a:t>imos</a:t>
            </a:r>
            <a:r>
              <a:rPr lang="en-GB" dirty="0" smtClean="0">
                <a:solidFill>
                  <a:prstClr val="black"/>
                </a:solidFill>
              </a:rPr>
              <a:t/>
            </a:r>
            <a:br>
              <a:rPr lang="en-GB" dirty="0" smtClean="0">
                <a:solidFill>
                  <a:prstClr val="black"/>
                </a:solidFill>
              </a:rPr>
            </a:br>
            <a:r>
              <a:rPr lang="en-GB" b="1" dirty="0" smtClean="0">
                <a:solidFill>
                  <a:prstClr val="black"/>
                </a:solidFill>
              </a:rPr>
              <a:t>they = -an /-</a:t>
            </a:r>
            <a:r>
              <a:rPr lang="en-GB" b="1" dirty="0" err="1" smtClean="0">
                <a:solidFill>
                  <a:prstClr val="black"/>
                </a:solidFill>
              </a:rPr>
              <a:t>en</a:t>
            </a:r>
            <a:endParaRPr lang="en-GB" b="1" dirty="0">
              <a:solidFill>
                <a:prstClr val="black"/>
              </a:solidFill>
            </a:endParaRPr>
          </a:p>
        </p:txBody>
      </p:sp>
      <p:sp>
        <p:nvSpPr>
          <p:cNvPr id="6" name="Rectangle 5"/>
          <p:cNvSpPr/>
          <p:nvPr/>
        </p:nvSpPr>
        <p:spPr>
          <a:xfrm>
            <a:off x="5832764" y="2660073"/>
            <a:ext cx="3214254" cy="406076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000" b="1" dirty="0" err="1" smtClean="0">
                <a:solidFill>
                  <a:prstClr val="black"/>
                </a:solidFill>
              </a:rPr>
              <a:t>Más</a:t>
            </a:r>
            <a:r>
              <a:rPr lang="en-GB" sz="2000" b="1" dirty="0" smtClean="0">
                <a:solidFill>
                  <a:prstClr val="black"/>
                </a:solidFill>
              </a:rPr>
              <a:t> </a:t>
            </a:r>
            <a:r>
              <a:rPr lang="en-GB" sz="2000" b="1" dirty="0" err="1" smtClean="0">
                <a:solidFill>
                  <a:prstClr val="black"/>
                </a:solidFill>
              </a:rPr>
              <a:t>vocabulario</a:t>
            </a:r>
            <a:r>
              <a:rPr lang="en-GB" sz="2000" b="1" dirty="0" smtClean="0">
                <a:solidFill>
                  <a:prstClr val="black"/>
                </a:solidFill>
              </a:rPr>
              <a:t>:</a:t>
            </a:r>
            <a:endParaRPr lang="en-GB" sz="2000" b="1" dirty="0">
              <a:solidFill>
                <a:prstClr val="black"/>
              </a:solidFill>
            </a:endParaRPr>
          </a:p>
        </p:txBody>
      </p:sp>
      <p:graphicFrame>
        <p:nvGraphicFramePr>
          <p:cNvPr id="7" name="Table 6"/>
          <p:cNvGraphicFramePr>
            <a:graphicFrameLocks noGrp="1"/>
          </p:cNvGraphicFramePr>
          <p:nvPr>
            <p:extLst/>
          </p:nvPr>
        </p:nvGraphicFramePr>
        <p:xfrm>
          <a:off x="159327" y="521777"/>
          <a:ext cx="2819400" cy="1651000"/>
        </p:xfrm>
        <a:graphic>
          <a:graphicData uri="http://schemas.openxmlformats.org/drawingml/2006/table">
            <a:tbl>
              <a:tblPr firstRow="1" bandRow="1">
                <a:tableStyleId>{5940675A-B579-460E-94D1-54222C63F5DA}</a:tableStyleId>
              </a:tblPr>
              <a:tblGrid>
                <a:gridCol w="2819400"/>
              </a:tblGrid>
              <a:tr h="370840">
                <a:tc>
                  <a:txBody>
                    <a:bodyPr/>
                    <a:lstStyle/>
                    <a:p>
                      <a:r>
                        <a:rPr lang="en-GB" dirty="0" err="1" smtClean="0"/>
                        <a:t>En</a:t>
                      </a:r>
                      <a:r>
                        <a:rPr lang="en-GB" dirty="0" smtClean="0"/>
                        <a:t> la </a:t>
                      </a:r>
                      <a:r>
                        <a:rPr lang="en-GB" dirty="0" err="1" smtClean="0"/>
                        <a:t>foto</a:t>
                      </a:r>
                      <a:r>
                        <a:rPr lang="en-GB" dirty="0" smtClean="0"/>
                        <a:t> hay…</a:t>
                      </a:r>
                      <a:endParaRPr lang="en-GB" dirty="0"/>
                    </a:p>
                  </a:txBody>
                  <a:tcPr/>
                </a:tc>
              </a:tr>
              <a:tr h="370840">
                <a:tc>
                  <a:txBody>
                    <a:bodyPr/>
                    <a:lstStyle/>
                    <a:p>
                      <a:r>
                        <a:rPr lang="en-GB" dirty="0" err="1" smtClean="0"/>
                        <a:t>muchas</a:t>
                      </a:r>
                      <a:r>
                        <a:rPr lang="en-GB" dirty="0" smtClean="0"/>
                        <a:t> personas / </a:t>
                      </a:r>
                      <a:r>
                        <a:rPr lang="en-GB" dirty="0" err="1" smtClean="0"/>
                        <a:t>mucha</a:t>
                      </a:r>
                      <a:r>
                        <a:rPr lang="en-GB" dirty="0" smtClean="0"/>
                        <a:t> </a:t>
                      </a:r>
                      <a:r>
                        <a:rPr lang="en-GB" dirty="0" err="1" smtClean="0"/>
                        <a:t>gente</a:t>
                      </a:r>
                      <a:endParaRPr lang="en-GB" dirty="0"/>
                    </a:p>
                  </a:txBody>
                  <a:tcPr/>
                </a:tc>
              </a:tr>
              <a:tr h="370840">
                <a:tc>
                  <a:txBody>
                    <a:bodyPr/>
                    <a:lstStyle/>
                    <a:p>
                      <a:r>
                        <a:rPr lang="en-GB" dirty="0" smtClean="0"/>
                        <a:t>un camping / </a:t>
                      </a:r>
                      <a:r>
                        <a:rPr lang="en-GB" dirty="0" err="1" smtClean="0"/>
                        <a:t>una</a:t>
                      </a:r>
                      <a:r>
                        <a:rPr lang="en-GB" dirty="0" smtClean="0"/>
                        <a:t> playa / </a:t>
                      </a:r>
                      <a:br>
                        <a:rPr lang="en-GB" dirty="0" smtClean="0"/>
                      </a:br>
                      <a:r>
                        <a:rPr lang="en-GB" dirty="0" err="1" smtClean="0"/>
                        <a:t>una</a:t>
                      </a:r>
                      <a:r>
                        <a:rPr lang="en-GB" dirty="0" smtClean="0"/>
                        <a:t> </a:t>
                      </a:r>
                      <a:r>
                        <a:rPr lang="en-GB" dirty="0" err="1" smtClean="0"/>
                        <a:t>piscina</a:t>
                      </a:r>
                      <a:r>
                        <a:rPr lang="en-GB" dirty="0" smtClean="0"/>
                        <a:t> </a:t>
                      </a:r>
                      <a:r>
                        <a:rPr lang="en-GB" dirty="0" err="1" smtClean="0"/>
                        <a:t>etc</a:t>
                      </a:r>
                      <a:r>
                        <a:rPr lang="en-GB" dirty="0" smtClean="0"/>
                        <a:t>…</a:t>
                      </a:r>
                      <a:endParaRPr lang="en-GB" dirty="0"/>
                    </a:p>
                  </a:txBody>
                  <a:tcPr/>
                </a:tc>
              </a:tr>
            </a:tbl>
          </a:graphicData>
        </a:graphic>
      </p:graphicFrame>
      <p:graphicFrame>
        <p:nvGraphicFramePr>
          <p:cNvPr id="8" name="Table 7"/>
          <p:cNvGraphicFramePr>
            <a:graphicFrameLocks noGrp="1"/>
          </p:cNvGraphicFramePr>
          <p:nvPr>
            <p:extLst/>
          </p:nvPr>
        </p:nvGraphicFramePr>
        <p:xfrm>
          <a:off x="159327" y="3881411"/>
          <a:ext cx="2819400" cy="2026920"/>
        </p:xfrm>
        <a:graphic>
          <a:graphicData uri="http://schemas.openxmlformats.org/drawingml/2006/table">
            <a:tbl>
              <a:tblPr firstRow="1" bandRow="1">
                <a:tableStyleId>{5940675A-B579-460E-94D1-54222C63F5DA}</a:tableStyleId>
              </a:tblPr>
              <a:tblGrid>
                <a:gridCol w="2819400"/>
              </a:tblGrid>
              <a:tr h="370840">
                <a:tc>
                  <a:txBody>
                    <a:bodyPr/>
                    <a:lstStyle/>
                    <a:p>
                      <a:r>
                        <a:rPr lang="en-GB" dirty="0" err="1" smtClean="0"/>
                        <a:t>Todas</a:t>
                      </a:r>
                      <a:r>
                        <a:rPr lang="en-GB" dirty="0" smtClean="0"/>
                        <a:t> las personas…</a:t>
                      </a:r>
                      <a:endParaRPr lang="en-GB" dirty="0"/>
                    </a:p>
                  </a:txBody>
                  <a:tcPr/>
                </a:tc>
              </a:tr>
              <a:tr h="370840">
                <a:tc>
                  <a:txBody>
                    <a:bodyPr/>
                    <a:lstStyle/>
                    <a:p>
                      <a:r>
                        <a:rPr lang="en-GB" dirty="0" err="1" smtClean="0"/>
                        <a:t>Unas</a:t>
                      </a:r>
                      <a:r>
                        <a:rPr lang="en-GB" dirty="0" smtClean="0"/>
                        <a:t> persons…</a:t>
                      </a:r>
                      <a:endParaRPr lang="en-GB" dirty="0"/>
                    </a:p>
                  </a:txBody>
                  <a:tcPr/>
                </a:tc>
              </a:tr>
              <a:tr h="370840">
                <a:tc>
                  <a:txBody>
                    <a:bodyPr/>
                    <a:lstStyle/>
                    <a:p>
                      <a:r>
                        <a:rPr lang="en-GB" dirty="0" err="1" smtClean="0"/>
                        <a:t>Otras</a:t>
                      </a:r>
                      <a:r>
                        <a:rPr lang="en-GB" dirty="0" smtClean="0"/>
                        <a:t> personas…</a:t>
                      </a:r>
                      <a:endParaRPr lang="en-GB" dirty="0"/>
                    </a:p>
                  </a:txBody>
                  <a:tcPr/>
                </a:tc>
              </a:tr>
              <a:tr h="370840">
                <a:tc>
                  <a:txBody>
                    <a:bodyPr/>
                    <a:lstStyle/>
                    <a:p>
                      <a:r>
                        <a:rPr lang="en-GB" dirty="0" smtClean="0"/>
                        <a:t>Una persona …</a:t>
                      </a:r>
                      <a:br>
                        <a:rPr lang="en-GB" dirty="0" smtClean="0"/>
                      </a:br>
                      <a:r>
                        <a:rPr lang="en-GB" dirty="0" smtClean="0"/>
                        <a:t>(un</a:t>
                      </a:r>
                      <a:r>
                        <a:rPr lang="en-GB" baseline="0" dirty="0" smtClean="0"/>
                        <a:t> hombre / </a:t>
                      </a:r>
                      <a:r>
                        <a:rPr lang="en-GB" baseline="0" dirty="0" err="1" smtClean="0"/>
                        <a:t>una</a:t>
                      </a:r>
                      <a:r>
                        <a:rPr lang="en-GB" baseline="0" dirty="0" smtClean="0"/>
                        <a:t> </a:t>
                      </a:r>
                      <a:r>
                        <a:rPr lang="en-GB" baseline="0" dirty="0" err="1" smtClean="0"/>
                        <a:t>mujer</a:t>
                      </a:r>
                      <a:r>
                        <a:rPr lang="en-GB" baseline="0" dirty="0" smtClean="0"/>
                        <a:t> </a:t>
                      </a:r>
                      <a:br>
                        <a:rPr lang="en-GB" baseline="0" dirty="0" smtClean="0"/>
                      </a:br>
                      <a:r>
                        <a:rPr lang="en-GB" baseline="0" dirty="0" smtClean="0"/>
                        <a:t>un </a:t>
                      </a:r>
                      <a:r>
                        <a:rPr lang="en-GB" baseline="0" dirty="0" err="1" smtClean="0"/>
                        <a:t>chico</a:t>
                      </a:r>
                      <a:r>
                        <a:rPr lang="en-GB" baseline="0" dirty="0" smtClean="0"/>
                        <a:t> / </a:t>
                      </a:r>
                      <a:r>
                        <a:rPr lang="en-GB" baseline="0" dirty="0" err="1" smtClean="0"/>
                        <a:t>una</a:t>
                      </a:r>
                      <a:r>
                        <a:rPr lang="en-GB" baseline="0" dirty="0" smtClean="0"/>
                        <a:t> </a:t>
                      </a:r>
                      <a:r>
                        <a:rPr lang="en-GB" baseline="0" dirty="0" err="1" smtClean="0"/>
                        <a:t>chica</a:t>
                      </a:r>
                      <a:r>
                        <a:rPr lang="en-GB" baseline="0" dirty="0" smtClean="0"/>
                        <a:t>) </a:t>
                      </a:r>
                      <a:endParaRPr lang="en-GB" dirty="0"/>
                    </a:p>
                  </a:txBody>
                  <a:tcPr/>
                </a:tc>
              </a:tr>
            </a:tbl>
          </a:graphicData>
        </a:graphic>
      </p:graphicFrame>
      <p:sp>
        <p:nvSpPr>
          <p:cNvPr id="9" name="TextBox 8"/>
          <p:cNvSpPr txBox="1"/>
          <p:nvPr/>
        </p:nvSpPr>
        <p:spPr>
          <a:xfrm>
            <a:off x="159327" y="68418"/>
            <a:ext cx="2819400" cy="400110"/>
          </a:xfrm>
          <a:prstGeom prst="rect">
            <a:avLst/>
          </a:prstGeom>
          <a:noFill/>
        </p:spPr>
        <p:txBody>
          <a:bodyPr wrap="square" rtlCol="0">
            <a:spAutoFit/>
          </a:bodyPr>
          <a:lstStyle/>
          <a:p>
            <a:r>
              <a:rPr lang="en-GB" sz="2000" b="1" dirty="0" smtClean="0">
                <a:solidFill>
                  <a:prstClr val="black"/>
                </a:solidFill>
              </a:rPr>
              <a:t>¿</a:t>
            </a:r>
            <a:r>
              <a:rPr lang="en-GB" sz="2000" b="1" dirty="0" err="1" smtClean="0">
                <a:solidFill>
                  <a:prstClr val="black"/>
                </a:solidFill>
              </a:rPr>
              <a:t>Qué</a:t>
            </a:r>
            <a:r>
              <a:rPr lang="en-GB" sz="2000" b="1" dirty="0" smtClean="0">
                <a:solidFill>
                  <a:prstClr val="black"/>
                </a:solidFill>
              </a:rPr>
              <a:t> hay </a:t>
            </a:r>
            <a:r>
              <a:rPr lang="en-GB" sz="2000" b="1" dirty="0" err="1" smtClean="0">
                <a:solidFill>
                  <a:prstClr val="black"/>
                </a:solidFill>
              </a:rPr>
              <a:t>en</a:t>
            </a:r>
            <a:r>
              <a:rPr lang="en-GB" sz="2000" b="1" dirty="0" smtClean="0">
                <a:solidFill>
                  <a:prstClr val="black"/>
                </a:solidFill>
              </a:rPr>
              <a:t> la </a:t>
            </a:r>
            <a:r>
              <a:rPr lang="en-GB" sz="2000" b="1" dirty="0" err="1" smtClean="0">
                <a:solidFill>
                  <a:prstClr val="black"/>
                </a:solidFill>
              </a:rPr>
              <a:t>foto</a:t>
            </a:r>
            <a:r>
              <a:rPr lang="en-GB" sz="2000" b="1" dirty="0" smtClean="0">
                <a:solidFill>
                  <a:prstClr val="black"/>
                </a:solidFill>
              </a:rPr>
              <a:t>?</a:t>
            </a:r>
            <a:endParaRPr lang="en-GB" sz="2000" b="1" dirty="0">
              <a:solidFill>
                <a:prstClr val="black"/>
              </a:solidFill>
            </a:endParaRPr>
          </a:p>
        </p:txBody>
      </p:sp>
      <p:sp>
        <p:nvSpPr>
          <p:cNvPr id="10" name="TextBox 9"/>
          <p:cNvSpPr txBox="1"/>
          <p:nvPr/>
        </p:nvSpPr>
        <p:spPr>
          <a:xfrm>
            <a:off x="159327" y="3481301"/>
            <a:ext cx="2819400" cy="400110"/>
          </a:xfrm>
          <a:prstGeom prst="rect">
            <a:avLst/>
          </a:prstGeom>
          <a:noFill/>
        </p:spPr>
        <p:txBody>
          <a:bodyPr wrap="square" rtlCol="0">
            <a:spAutoFit/>
          </a:bodyPr>
          <a:lstStyle/>
          <a:p>
            <a:r>
              <a:rPr lang="en-GB" sz="2000" b="1" dirty="0" smtClean="0">
                <a:solidFill>
                  <a:prstClr val="black"/>
                </a:solidFill>
              </a:rPr>
              <a:t>¿</a:t>
            </a:r>
            <a:r>
              <a:rPr lang="en-GB" sz="2000" b="1" dirty="0" err="1" smtClean="0">
                <a:solidFill>
                  <a:prstClr val="black"/>
                </a:solidFill>
              </a:rPr>
              <a:t>Qué</a:t>
            </a:r>
            <a:r>
              <a:rPr lang="en-GB" sz="2000" b="1" dirty="0" smtClean="0">
                <a:solidFill>
                  <a:prstClr val="black"/>
                </a:solidFill>
              </a:rPr>
              <a:t> </a:t>
            </a:r>
            <a:r>
              <a:rPr lang="en-GB" sz="2000" b="1" dirty="0" err="1" smtClean="0">
                <a:solidFill>
                  <a:prstClr val="black"/>
                </a:solidFill>
              </a:rPr>
              <a:t>hace</a:t>
            </a:r>
            <a:r>
              <a:rPr lang="en-GB" sz="2000" b="1" dirty="0" smtClean="0">
                <a:solidFill>
                  <a:prstClr val="black"/>
                </a:solidFill>
              </a:rPr>
              <a:t> la </a:t>
            </a:r>
            <a:r>
              <a:rPr lang="en-GB" sz="2000" b="1" dirty="0" err="1" smtClean="0">
                <a:solidFill>
                  <a:prstClr val="black"/>
                </a:solidFill>
              </a:rPr>
              <a:t>gente</a:t>
            </a:r>
            <a:r>
              <a:rPr lang="en-GB" sz="2000" b="1" dirty="0" smtClean="0">
                <a:solidFill>
                  <a:prstClr val="black"/>
                </a:solidFill>
              </a:rPr>
              <a:t>?</a:t>
            </a:r>
            <a:endParaRPr lang="en-GB" sz="2000" b="1" dirty="0">
              <a:solidFill>
                <a:prstClr val="black"/>
              </a:solidFill>
            </a:endParaRPr>
          </a:p>
        </p:txBody>
      </p:sp>
      <p:sp>
        <p:nvSpPr>
          <p:cNvPr id="11" name="TextBox 10"/>
          <p:cNvSpPr txBox="1"/>
          <p:nvPr/>
        </p:nvSpPr>
        <p:spPr>
          <a:xfrm>
            <a:off x="159327" y="2247273"/>
            <a:ext cx="2819400" cy="400110"/>
          </a:xfrm>
          <a:prstGeom prst="rect">
            <a:avLst/>
          </a:prstGeom>
          <a:noFill/>
        </p:spPr>
        <p:txBody>
          <a:bodyPr wrap="square" rtlCol="0">
            <a:spAutoFit/>
          </a:bodyPr>
          <a:lstStyle/>
          <a:p>
            <a:r>
              <a:rPr lang="en-GB" sz="2000" b="1" dirty="0" smtClean="0">
                <a:solidFill>
                  <a:prstClr val="black"/>
                </a:solidFill>
              </a:rPr>
              <a:t>¿</a:t>
            </a:r>
            <a:r>
              <a:rPr lang="en-GB" sz="2000" b="1" dirty="0" err="1" smtClean="0">
                <a:solidFill>
                  <a:prstClr val="black"/>
                </a:solidFill>
              </a:rPr>
              <a:t>Qué</a:t>
            </a:r>
            <a:r>
              <a:rPr lang="en-GB" sz="2000" b="1" dirty="0" smtClean="0">
                <a:solidFill>
                  <a:prstClr val="black"/>
                </a:solidFill>
              </a:rPr>
              <a:t> </a:t>
            </a:r>
            <a:r>
              <a:rPr lang="en-GB" sz="2000" b="1" dirty="0" err="1" smtClean="0">
                <a:solidFill>
                  <a:prstClr val="black"/>
                </a:solidFill>
              </a:rPr>
              <a:t>tiempo</a:t>
            </a:r>
            <a:r>
              <a:rPr lang="en-GB" sz="2000" b="1" dirty="0" smtClean="0">
                <a:solidFill>
                  <a:prstClr val="black"/>
                </a:solidFill>
              </a:rPr>
              <a:t> </a:t>
            </a:r>
            <a:r>
              <a:rPr lang="en-GB" sz="2000" b="1" dirty="0" err="1" smtClean="0">
                <a:solidFill>
                  <a:prstClr val="black"/>
                </a:solidFill>
              </a:rPr>
              <a:t>hace</a:t>
            </a:r>
            <a:r>
              <a:rPr lang="en-GB" sz="2000" b="1" dirty="0" smtClean="0">
                <a:solidFill>
                  <a:prstClr val="black"/>
                </a:solidFill>
              </a:rPr>
              <a:t>?</a:t>
            </a:r>
            <a:endParaRPr lang="en-GB" sz="2000" b="1" dirty="0">
              <a:solidFill>
                <a:prstClr val="black"/>
              </a:solidFill>
            </a:endParaRPr>
          </a:p>
        </p:txBody>
      </p:sp>
      <p:graphicFrame>
        <p:nvGraphicFramePr>
          <p:cNvPr id="12" name="Table 11"/>
          <p:cNvGraphicFramePr>
            <a:graphicFrameLocks noGrp="1"/>
          </p:cNvGraphicFramePr>
          <p:nvPr>
            <p:extLst/>
          </p:nvPr>
        </p:nvGraphicFramePr>
        <p:xfrm>
          <a:off x="207819" y="2693502"/>
          <a:ext cx="2819400" cy="741680"/>
        </p:xfrm>
        <a:graphic>
          <a:graphicData uri="http://schemas.openxmlformats.org/drawingml/2006/table">
            <a:tbl>
              <a:tblPr firstRow="1" bandRow="1">
                <a:tableStyleId>{5940675A-B579-460E-94D1-54222C63F5DA}</a:tableStyleId>
              </a:tblPr>
              <a:tblGrid>
                <a:gridCol w="2819400"/>
              </a:tblGrid>
              <a:tr h="370840">
                <a:tc>
                  <a:txBody>
                    <a:bodyPr/>
                    <a:lstStyle/>
                    <a:p>
                      <a:r>
                        <a:rPr lang="en-GB" dirty="0" err="1" smtClean="0"/>
                        <a:t>Hace</a:t>
                      </a:r>
                      <a:r>
                        <a:rPr lang="en-GB" dirty="0" smtClean="0"/>
                        <a:t>…</a:t>
                      </a:r>
                      <a:endParaRPr lang="en-GB" dirty="0"/>
                    </a:p>
                  </a:txBody>
                  <a:tcPr/>
                </a:tc>
              </a:tr>
              <a:tr h="370840">
                <a:tc>
                  <a:txBody>
                    <a:bodyPr/>
                    <a:lstStyle/>
                    <a:p>
                      <a:r>
                        <a:rPr lang="en-GB" dirty="0" smtClean="0"/>
                        <a:t>(No)</a:t>
                      </a:r>
                      <a:r>
                        <a:rPr lang="en-GB" baseline="0" dirty="0" smtClean="0"/>
                        <a:t> </a:t>
                      </a:r>
                      <a:r>
                        <a:rPr lang="en-GB" baseline="0" dirty="0" err="1" smtClean="0"/>
                        <a:t>llueve</a:t>
                      </a:r>
                      <a:r>
                        <a:rPr lang="en-GB" baseline="0" dirty="0" smtClean="0"/>
                        <a:t> / </a:t>
                      </a:r>
                      <a:r>
                        <a:rPr lang="en-GB" baseline="0" dirty="0" err="1" smtClean="0"/>
                        <a:t>nieva</a:t>
                      </a:r>
                      <a:r>
                        <a:rPr lang="en-GB" baseline="0" dirty="0" smtClean="0"/>
                        <a:t>.</a:t>
                      </a:r>
                      <a:endParaRPr lang="en-GB" dirty="0"/>
                    </a:p>
                  </a:txBody>
                  <a:tcPr/>
                </a:tc>
              </a:tr>
            </a:tbl>
          </a:graphicData>
        </a:graphic>
      </p:graphicFrame>
      <p:sp>
        <p:nvSpPr>
          <p:cNvPr id="13" name="TextBox 12"/>
          <p:cNvSpPr txBox="1"/>
          <p:nvPr/>
        </p:nvSpPr>
        <p:spPr>
          <a:xfrm>
            <a:off x="173183" y="5842337"/>
            <a:ext cx="2867892" cy="1015663"/>
          </a:xfrm>
          <a:prstGeom prst="rect">
            <a:avLst/>
          </a:prstGeom>
          <a:noFill/>
        </p:spPr>
        <p:txBody>
          <a:bodyPr wrap="square" rtlCol="0">
            <a:spAutoFit/>
          </a:bodyPr>
          <a:lstStyle/>
          <a:p>
            <a:r>
              <a:rPr lang="en-GB" sz="2000" b="1" dirty="0" smtClean="0">
                <a:solidFill>
                  <a:prstClr val="black"/>
                </a:solidFill>
              </a:rPr>
              <a:t>Y </a:t>
            </a:r>
            <a:r>
              <a:rPr lang="en-GB" sz="2000" b="1" dirty="0" err="1" smtClean="0">
                <a:solidFill>
                  <a:prstClr val="black"/>
                </a:solidFill>
              </a:rPr>
              <a:t>tú</a:t>
            </a:r>
            <a:r>
              <a:rPr lang="en-GB" sz="2000" b="1" dirty="0" smtClean="0">
                <a:solidFill>
                  <a:prstClr val="black"/>
                </a:solidFill>
              </a:rPr>
              <a:t>, ¿</a:t>
            </a:r>
            <a:r>
              <a:rPr lang="en-GB" sz="2000" b="1" dirty="0" err="1" smtClean="0">
                <a:solidFill>
                  <a:prstClr val="black"/>
                </a:solidFill>
              </a:rPr>
              <a:t>Qué</a:t>
            </a:r>
            <a:r>
              <a:rPr lang="en-GB" sz="2000" b="1" dirty="0" smtClean="0">
                <a:solidFill>
                  <a:prstClr val="black"/>
                </a:solidFill>
              </a:rPr>
              <a:t> </a:t>
            </a:r>
            <a:r>
              <a:rPr lang="en-GB" sz="2000" b="1" dirty="0" err="1" smtClean="0">
                <a:solidFill>
                  <a:prstClr val="black"/>
                </a:solidFill>
              </a:rPr>
              <a:t>haces</a:t>
            </a:r>
            <a:r>
              <a:rPr lang="en-GB" sz="2000" b="1" dirty="0" smtClean="0">
                <a:solidFill>
                  <a:prstClr val="black"/>
                </a:solidFill>
              </a:rPr>
              <a:t> </a:t>
            </a:r>
            <a:r>
              <a:rPr lang="en-GB" sz="2000" b="1" dirty="0" err="1" smtClean="0">
                <a:solidFill>
                  <a:prstClr val="black"/>
                </a:solidFill>
              </a:rPr>
              <a:t>normalmente</a:t>
            </a:r>
            <a:r>
              <a:rPr lang="en-GB" sz="2000" b="1" dirty="0" smtClean="0">
                <a:solidFill>
                  <a:prstClr val="black"/>
                </a:solidFill>
              </a:rPr>
              <a:t> </a:t>
            </a:r>
            <a:r>
              <a:rPr lang="en-GB" sz="2000" b="1" dirty="0" err="1" smtClean="0">
                <a:solidFill>
                  <a:prstClr val="black"/>
                </a:solidFill>
              </a:rPr>
              <a:t>en</a:t>
            </a:r>
            <a:r>
              <a:rPr lang="en-GB" sz="2000" b="1" dirty="0" smtClean="0">
                <a:solidFill>
                  <a:prstClr val="black"/>
                </a:solidFill>
              </a:rPr>
              <a:t> </a:t>
            </a:r>
            <a:r>
              <a:rPr lang="en-GB" sz="2000" b="1" dirty="0" err="1" smtClean="0">
                <a:solidFill>
                  <a:prstClr val="black"/>
                </a:solidFill>
              </a:rPr>
              <a:t>verano</a:t>
            </a:r>
            <a:r>
              <a:rPr lang="en-GB" sz="2000" b="1" dirty="0" smtClean="0">
                <a:solidFill>
                  <a:prstClr val="black"/>
                </a:solidFill>
              </a:rPr>
              <a:t>/ </a:t>
            </a:r>
            <a:r>
              <a:rPr lang="en-GB" sz="2000" b="1" dirty="0" err="1" smtClean="0">
                <a:solidFill>
                  <a:prstClr val="black"/>
                </a:solidFill>
              </a:rPr>
              <a:t>en</a:t>
            </a:r>
            <a:r>
              <a:rPr lang="en-GB" sz="2000" b="1" dirty="0" smtClean="0">
                <a:solidFill>
                  <a:prstClr val="black"/>
                </a:solidFill>
              </a:rPr>
              <a:t> </a:t>
            </a:r>
            <a:r>
              <a:rPr lang="en-GB" sz="2000" b="1" dirty="0" err="1" smtClean="0">
                <a:solidFill>
                  <a:prstClr val="black"/>
                </a:solidFill>
              </a:rPr>
              <a:t>invierno</a:t>
            </a:r>
            <a:r>
              <a:rPr lang="en-GB" sz="2000" b="1" dirty="0" smtClean="0">
                <a:solidFill>
                  <a:prstClr val="black"/>
                </a:solidFill>
              </a:rPr>
              <a:t>?</a:t>
            </a:r>
            <a:endParaRPr lang="en-GB" sz="2000" b="1" dirty="0">
              <a:solidFill>
                <a:prstClr val="black"/>
              </a:solidFill>
            </a:endParaRPr>
          </a:p>
        </p:txBody>
      </p:sp>
    </p:spTree>
    <p:extLst>
      <p:ext uri="{BB962C8B-B14F-4D97-AF65-F5344CB8AC3E}">
        <p14:creationId xmlns:p14="http://schemas.microsoft.com/office/powerpoint/2010/main" val="3453836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6"/>
          <p:cNvSpPr>
            <a:spLocks noChangeArrowheads="1"/>
          </p:cNvSpPr>
          <p:nvPr/>
        </p:nvSpPr>
        <p:spPr bwMode="auto">
          <a:xfrm>
            <a:off x="499232" y="2487977"/>
            <a:ext cx="8351838" cy="1584325"/>
          </a:xfrm>
          <a:prstGeom prst="roundRect">
            <a:avLst>
              <a:gd name="adj" fmla="val 16667"/>
            </a:avLst>
          </a:prstGeom>
          <a:solidFill>
            <a:srgbClr val="0FA9AD"/>
          </a:solidFill>
          <a:ln w="76200">
            <a:solidFill>
              <a:schemeClr val="tx1"/>
            </a:solidFill>
          </a:ln>
          <a:extLst/>
        </p:spPr>
        <p:txBody>
          <a:bodyPr wrap="none" anchor="ctr"/>
          <a:lstStyle/>
          <a:p>
            <a:pPr>
              <a:defRPr/>
            </a:pPr>
            <a:endParaRPr lang="en-GB" kern="0" dirty="0">
              <a:solidFill>
                <a:srgbClr val="F4FEFE"/>
              </a:solidFill>
            </a:endParaRPr>
          </a:p>
        </p:txBody>
      </p:sp>
      <p:sp>
        <p:nvSpPr>
          <p:cNvPr id="12" name="Rectangle 11"/>
          <p:cNvSpPr/>
          <p:nvPr/>
        </p:nvSpPr>
        <p:spPr>
          <a:xfrm>
            <a:off x="728219" y="2437699"/>
            <a:ext cx="8323895" cy="1569660"/>
          </a:xfrm>
          <a:prstGeom prst="rect">
            <a:avLst/>
          </a:prstGeom>
        </p:spPr>
        <p:txBody>
          <a:bodyPr wrap="square">
            <a:spAutoFit/>
          </a:bodyPr>
          <a:lstStyle/>
          <a:p>
            <a:r>
              <a:rPr lang="en-GB" sz="4000" b="1" dirty="0" smtClean="0">
                <a:solidFill>
                  <a:srgbClr val="F4FEFE"/>
                </a:solidFill>
              </a:rPr>
              <a:t>4 </a:t>
            </a:r>
            <a:r>
              <a:rPr lang="en-GB" sz="2800" b="1" dirty="0" smtClean="0">
                <a:solidFill>
                  <a:srgbClr val="F4FEFE"/>
                </a:solidFill>
              </a:rPr>
              <a:t>Interaction language needs teaching.  Introduce key structures and encourage students to use and re-use them often.</a:t>
            </a:r>
            <a:endParaRPr lang="en-GB" sz="2800" b="1" dirty="0">
              <a:solidFill>
                <a:srgbClr val="F4FEFE"/>
              </a:solidFill>
            </a:endParaRPr>
          </a:p>
        </p:txBody>
      </p:sp>
      <p:sp>
        <p:nvSpPr>
          <p:cNvPr id="13" name="Rectangle 12"/>
          <p:cNvSpPr/>
          <p:nvPr/>
        </p:nvSpPr>
        <p:spPr>
          <a:xfrm>
            <a:off x="745219" y="6185365"/>
            <a:ext cx="9764448" cy="369332"/>
          </a:xfrm>
          <a:prstGeom prst="rect">
            <a:avLst/>
          </a:prstGeom>
        </p:spPr>
        <p:txBody>
          <a:bodyPr wrap="square">
            <a:spAutoFit/>
          </a:bodyPr>
          <a:lstStyle/>
          <a:p>
            <a:r>
              <a:rPr lang="en-GB" dirty="0" smtClean="0">
                <a:hlinkClick r:id="rId3"/>
              </a:rPr>
              <a:t>http://www.tes.co.uk/teaching-resource/German-Classroom-Display-6340641/</a:t>
            </a:r>
            <a:r>
              <a:rPr lang="en-GB" dirty="0" smtClean="0"/>
              <a:t> </a:t>
            </a:r>
            <a:endParaRPr lang="en-GB" dirty="0"/>
          </a:p>
        </p:txBody>
      </p:sp>
      <p:sp>
        <p:nvSpPr>
          <p:cNvPr id="14" name="Rectangle 13"/>
          <p:cNvSpPr/>
          <p:nvPr/>
        </p:nvSpPr>
        <p:spPr>
          <a:xfrm>
            <a:off x="766569" y="5594869"/>
            <a:ext cx="8261469" cy="369332"/>
          </a:xfrm>
          <a:prstGeom prst="rect">
            <a:avLst/>
          </a:prstGeom>
        </p:spPr>
        <p:txBody>
          <a:bodyPr wrap="square">
            <a:spAutoFit/>
          </a:bodyPr>
          <a:lstStyle/>
          <a:p>
            <a:r>
              <a:rPr lang="en-GB" dirty="0" smtClean="0">
                <a:hlinkClick r:id="rId4"/>
              </a:rPr>
              <a:t>http://www.tes.co.uk/teaching-resource/French-Classroom-Display-6336471/</a:t>
            </a:r>
            <a:r>
              <a:rPr lang="en-GB" dirty="0" smtClean="0"/>
              <a:t> </a:t>
            </a:r>
            <a:endParaRPr lang="en-GB" dirty="0"/>
          </a:p>
        </p:txBody>
      </p:sp>
      <p:sp>
        <p:nvSpPr>
          <p:cNvPr id="15" name="Rectangle 14"/>
          <p:cNvSpPr/>
          <p:nvPr/>
        </p:nvSpPr>
        <p:spPr>
          <a:xfrm>
            <a:off x="745219" y="5890117"/>
            <a:ext cx="8261469" cy="369332"/>
          </a:xfrm>
          <a:prstGeom prst="rect">
            <a:avLst/>
          </a:prstGeom>
        </p:spPr>
        <p:txBody>
          <a:bodyPr wrap="square">
            <a:spAutoFit/>
          </a:bodyPr>
          <a:lstStyle/>
          <a:p>
            <a:r>
              <a:rPr lang="en-GB" dirty="0" smtClean="0">
                <a:hlinkClick r:id="rId5"/>
              </a:rPr>
              <a:t>http://www.tes.co.uk/teaching-resource/Spanish-Classroom-Display-6336470/</a:t>
            </a:r>
            <a:r>
              <a:rPr lang="en-GB" dirty="0" smtClean="0"/>
              <a:t> </a:t>
            </a:r>
            <a:endParaRPr lang="en-GB" dirty="0"/>
          </a:p>
        </p:txBody>
      </p:sp>
      <p:pic>
        <p:nvPicPr>
          <p:cNvPr id="16" name="Picture 15"/>
          <p:cNvPicPr>
            <a:picLocks noChangeAspect="1"/>
          </p:cNvPicPr>
          <p:nvPr/>
        </p:nvPicPr>
        <p:blipFill>
          <a:blip r:embed="rId6"/>
          <a:stretch>
            <a:fillRect/>
          </a:stretch>
        </p:blipFill>
        <p:spPr>
          <a:xfrm>
            <a:off x="3579292" y="4260435"/>
            <a:ext cx="1799281" cy="1334434"/>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0894" y="-388091"/>
            <a:ext cx="7876715" cy="3481118"/>
          </a:xfrm>
          <a:prstGeom prst="rect">
            <a:avLst/>
          </a:prstGeom>
        </p:spPr>
      </p:pic>
    </p:spTree>
    <p:extLst>
      <p:ext uri="{BB962C8B-B14F-4D97-AF65-F5344CB8AC3E}">
        <p14:creationId xmlns:p14="http://schemas.microsoft.com/office/powerpoint/2010/main" val="74555965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4" name="Line 17"/>
          <p:cNvSpPr>
            <a:spLocks noChangeShapeType="1"/>
          </p:cNvSpPr>
          <p:nvPr/>
        </p:nvSpPr>
        <p:spPr bwMode="auto">
          <a:xfrm>
            <a:off x="4572000" y="3990132"/>
            <a:ext cx="0" cy="735012"/>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3" name="Line 12"/>
          <p:cNvSpPr>
            <a:spLocks noChangeShapeType="1"/>
          </p:cNvSpPr>
          <p:nvPr/>
        </p:nvSpPr>
        <p:spPr bwMode="auto">
          <a:xfrm>
            <a:off x="539552" y="476672"/>
            <a:ext cx="2592288" cy="2376264"/>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2" name="Line 12"/>
          <p:cNvSpPr>
            <a:spLocks noChangeShapeType="1"/>
          </p:cNvSpPr>
          <p:nvPr/>
        </p:nvSpPr>
        <p:spPr bwMode="auto">
          <a:xfrm flipV="1">
            <a:off x="539552" y="3969954"/>
            <a:ext cx="2592288" cy="2411374"/>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1" name="Line 12"/>
          <p:cNvSpPr>
            <a:spLocks noChangeShapeType="1"/>
          </p:cNvSpPr>
          <p:nvPr/>
        </p:nvSpPr>
        <p:spPr bwMode="auto">
          <a:xfrm flipH="1" flipV="1">
            <a:off x="6012160" y="3969955"/>
            <a:ext cx="2592288" cy="2411373"/>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051" name="Line 12"/>
          <p:cNvSpPr>
            <a:spLocks noChangeShapeType="1"/>
          </p:cNvSpPr>
          <p:nvPr/>
        </p:nvSpPr>
        <p:spPr bwMode="auto">
          <a:xfrm flipH="1">
            <a:off x="5992192" y="476672"/>
            <a:ext cx="2612256" cy="2376265"/>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055" name="Line 20"/>
          <p:cNvSpPr>
            <a:spLocks noChangeShapeType="1"/>
          </p:cNvSpPr>
          <p:nvPr/>
        </p:nvSpPr>
        <p:spPr bwMode="auto">
          <a:xfrm>
            <a:off x="4572000" y="2133600"/>
            <a:ext cx="0" cy="48736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33" name="Oval 32"/>
          <p:cNvSpPr/>
          <p:nvPr/>
        </p:nvSpPr>
        <p:spPr>
          <a:xfrm>
            <a:off x="6227763" y="4149725"/>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r>
              <a:rPr lang="en-GB" sz="4000" b="1" dirty="0" err="1">
                <a:solidFill>
                  <a:prstClr val="black"/>
                </a:solidFill>
                <a:latin typeface="Century Gothic" pitchFamily="34" charset="0"/>
              </a:rPr>
              <a:t>triste</a:t>
            </a:r>
            <a:endParaRPr lang="en-GB" sz="4000" b="1" dirty="0">
              <a:solidFill>
                <a:prstClr val="black"/>
              </a:solidFill>
              <a:latin typeface="Century Gothic" pitchFamily="34" charset="0"/>
            </a:endParaRPr>
          </a:p>
        </p:txBody>
      </p:sp>
      <p:sp>
        <p:nvSpPr>
          <p:cNvPr id="36" name="Oval 35"/>
          <p:cNvSpPr/>
          <p:nvPr/>
        </p:nvSpPr>
        <p:spPr>
          <a:xfrm>
            <a:off x="683568" y="2836862"/>
            <a:ext cx="7776864" cy="1168201"/>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GB" sz="6600" dirty="0">
                <a:ln w="11430"/>
                <a:solidFill>
                  <a:prstClr val="black"/>
                </a:solidFill>
                <a:latin typeface="Berlin Sans FB Demi" pitchFamily="34" charset="0"/>
              </a:rPr>
              <a:t>Je </a:t>
            </a:r>
            <a:r>
              <a:rPr lang="en-GB" sz="6600" dirty="0" err="1">
                <a:ln w="11430"/>
                <a:solidFill>
                  <a:prstClr val="black"/>
                </a:solidFill>
                <a:latin typeface="Berlin Sans FB Demi" pitchFamily="34" charset="0"/>
              </a:rPr>
              <a:t>suis</a:t>
            </a:r>
            <a:r>
              <a:rPr lang="en-GB" sz="6600" dirty="0">
                <a:ln w="11430"/>
                <a:solidFill>
                  <a:prstClr val="black"/>
                </a:solidFill>
                <a:latin typeface="Berlin Sans FB Demi" pitchFamily="34" charset="0"/>
              </a:rPr>
              <a:t>…</a:t>
            </a:r>
            <a:endParaRPr lang="en-GB" sz="4800" dirty="0">
              <a:ln w="11430"/>
              <a:solidFill>
                <a:prstClr val="black"/>
              </a:solidFill>
              <a:latin typeface="Berlin Sans FB Demi" pitchFamily="34" charset="0"/>
            </a:endParaRPr>
          </a:p>
        </p:txBody>
      </p:sp>
      <p:sp>
        <p:nvSpPr>
          <p:cNvPr id="15" name="Oval 14"/>
          <p:cNvSpPr/>
          <p:nvPr/>
        </p:nvSpPr>
        <p:spPr>
          <a:xfrm>
            <a:off x="3203873" y="4149080"/>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2800" b="1" dirty="0">
              <a:solidFill>
                <a:prstClr val="black"/>
              </a:solidFill>
              <a:latin typeface="Century Gothic" pitchFamily="34" charset="0"/>
            </a:endParaRPr>
          </a:p>
        </p:txBody>
      </p:sp>
      <p:sp>
        <p:nvSpPr>
          <p:cNvPr id="16" name="Oval 15"/>
          <p:cNvSpPr/>
          <p:nvPr/>
        </p:nvSpPr>
        <p:spPr>
          <a:xfrm>
            <a:off x="70862" y="4156918"/>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2400" b="1" dirty="0">
              <a:solidFill>
                <a:prstClr val="black"/>
              </a:solidFill>
              <a:latin typeface="Century Gothic" pitchFamily="34" charset="0"/>
            </a:endParaRPr>
          </a:p>
        </p:txBody>
      </p:sp>
      <p:sp>
        <p:nvSpPr>
          <p:cNvPr id="17" name="Line 17"/>
          <p:cNvSpPr>
            <a:spLocks noChangeShapeType="1"/>
          </p:cNvSpPr>
          <p:nvPr/>
        </p:nvSpPr>
        <p:spPr bwMode="auto">
          <a:xfrm>
            <a:off x="4571975" y="2117924"/>
            <a:ext cx="0" cy="735012"/>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18" name="Oval 17"/>
          <p:cNvSpPr/>
          <p:nvPr/>
        </p:nvSpPr>
        <p:spPr>
          <a:xfrm>
            <a:off x="6227738" y="132953"/>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2400" b="1" dirty="0">
              <a:solidFill>
                <a:prstClr val="black"/>
              </a:solidFill>
              <a:latin typeface="Century Gothic" pitchFamily="34" charset="0"/>
            </a:endParaRPr>
          </a:p>
        </p:txBody>
      </p:sp>
      <p:sp>
        <p:nvSpPr>
          <p:cNvPr id="19" name="Oval 18"/>
          <p:cNvSpPr/>
          <p:nvPr/>
        </p:nvSpPr>
        <p:spPr>
          <a:xfrm>
            <a:off x="3203848" y="132308"/>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2800" b="1" dirty="0">
              <a:solidFill>
                <a:prstClr val="black"/>
              </a:solidFill>
              <a:latin typeface="Century Gothic" pitchFamily="34" charset="0"/>
            </a:endParaRPr>
          </a:p>
        </p:txBody>
      </p:sp>
      <p:sp>
        <p:nvSpPr>
          <p:cNvPr id="20" name="Oval 19"/>
          <p:cNvSpPr/>
          <p:nvPr/>
        </p:nvSpPr>
        <p:spPr>
          <a:xfrm>
            <a:off x="107504" y="140146"/>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t"/>
          <a:lstStyle/>
          <a:p>
            <a:pPr algn="ctr"/>
            <a:endParaRPr lang="en-GB" sz="3200" b="1" dirty="0">
              <a:solidFill>
                <a:prstClr val="black"/>
              </a:solidFill>
              <a:latin typeface="Century Gothic"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300" y="1183922"/>
            <a:ext cx="1432694" cy="1432694"/>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20261" y="1301116"/>
            <a:ext cx="1324147" cy="137012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23928" y="4850904"/>
            <a:ext cx="1068751" cy="1723793"/>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39952" y="971080"/>
            <a:ext cx="885844" cy="1665832"/>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76256" y="5175640"/>
            <a:ext cx="1493719" cy="1493719"/>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1424" y="5146995"/>
            <a:ext cx="2340495" cy="1427702"/>
          </a:xfrm>
          <a:prstGeom prst="rect">
            <a:avLst/>
          </a:prstGeom>
        </p:spPr>
      </p:pic>
      <p:sp>
        <p:nvSpPr>
          <p:cNvPr id="3" name="Rectangle 2"/>
          <p:cNvSpPr/>
          <p:nvPr/>
        </p:nvSpPr>
        <p:spPr>
          <a:xfrm>
            <a:off x="-810995" y="467961"/>
            <a:ext cx="4572000" cy="584775"/>
          </a:xfrm>
          <a:prstGeom prst="rect">
            <a:avLst/>
          </a:prstGeom>
        </p:spPr>
        <p:txBody>
          <a:bodyPr>
            <a:spAutoFit/>
          </a:bodyPr>
          <a:lstStyle/>
          <a:p>
            <a:pPr algn="ctr"/>
            <a:r>
              <a:rPr lang="en-GB" sz="3200" b="1" dirty="0">
                <a:solidFill>
                  <a:prstClr val="black"/>
                </a:solidFill>
                <a:latin typeface="Century Gothic" pitchFamily="34" charset="0"/>
              </a:rPr>
              <a:t>content(e)</a:t>
            </a:r>
          </a:p>
        </p:txBody>
      </p:sp>
      <p:sp>
        <p:nvSpPr>
          <p:cNvPr id="9" name="Rectangle 8"/>
          <p:cNvSpPr/>
          <p:nvPr/>
        </p:nvSpPr>
        <p:spPr>
          <a:xfrm>
            <a:off x="3637239" y="4355812"/>
            <a:ext cx="1941557" cy="584775"/>
          </a:xfrm>
          <a:prstGeom prst="rect">
            <a:avLst/>
          </a:prstGeom>
        </p:spPr>
        <p:txBody>
          <a:bodyPr wrap="none">
            <a:spAutoFit/>
          </a:bodyPr>
          <a:lstStyle/>
          <a:p>
            <a:pPr algn="ctr"/>
            <a:r>
              <a:rPr lang="en-GB" sz="3200" b="1" dirty="0" err="1">
                <a:solidFill>
                  <a:prstClr val="black"/>
                </a:solidFill>
                <a:latin typeface="Century Gothic" pitchFamily="34" charset="0"/>
              </a:rPr>
              <a:t>perdu</a:t>
            </a:r>
            <a:r>
              <a:rPr lang="en-GB" sz="3200" b="1" dirty="0">
                <a:solidFill>
                  <a:prstClr val="black"/>
                </a:solidFill>
                <a:latin typeface="Century Gothic" pitchFamily="34" charset="0"/>
              </a:rPr>
              <a:t>(e)</a:t>
            </a:r>
          </a:p>
        </p:txBody>
      </p:sp>
      <p:sp>
        <p:nvSpPr>
          <p:cNvPr id="25" name="Rectangle 24"/>
          <p:cNvSpPr/>
          <p:nvPr/>
        </p:nvSpPr>
        <p:spPr>
          <a:xfrm>
            <a:off x="-792088" y="4432756"/>
            <a:ext cx="4572000" cy="584775"/>
          </a:xfrm>
          <a:prstGeom prst="rect">
            <a:avLst/>
          </a:prstGeom>
        </p:spPr>
        <p:txBody>
          <a:bodyPr>
            <a:spAutoFit/>
          </a:bodyPr>
          <a:lstStyle/>
          <a:p>
            <a:pPr algn="ctr"/>
            <a:r>
              <a:rPr lang="en-GB" sz="3200" b="1" dirty="0" err="1">
                <a:solidFill>
                  <a:prstClr val="black"/>
                </a:solidFill>
                <a:latin typeface="Century Gothic" pitchFamily="34" charset="0"/>
              </a:rPr>
              <a:t>malade</a:t>
            </a:r>
            <a:endParaRPr lang="en-GB" sz="3200" b="1" dirty="0">
              <a:solidFill>
                <a:prstClr val="black"/>
              </a:solidFill>
              <a:latin typeface="Century Gothic" pitchFamily="34" charset="0"/>
            </a:endParaRPr>
          </a:p>
        </p:txBody>
      </p:sp>
      <p:sp>
        <p:nvSpPr>
          <p:cNvPr id="26" name="Rectangle 25"/>
          <p:cNvSpPr/>
          <p:nvPr/>
        </p:nvSpPr>
        <p:spPr>
          <a:xfrm>
            <a:off x="2339752" y="380571"/>
            <a:ext cx="4572000" cy="584775"/>
          </a:xfrm>
          <a:prstGeom prst="rect">
            <a:avLst/>
          </a:prstGeom>
        </p:spPr>
        <p:txBody>
          <a:bodyPr>
            <a:spAutoFit/>
          </a:bodyPr>
          <a:lstStyle/>
          <a:p>
            <a:pPr algn="ctr"/>
            <a:r>
              <a:rPr lang="en-GB" sz="3200" b="1" dirty="0" err="1">
                <a:solidFill>
                  <a:prstClr val="black"/>
                </a:solidFill>
                <a:latin typeface="Century Gothic" pitchFamily="34" charset="0"/>
              </a:rPr>
              <a:t>fatigué</a:t>
            </a:r>
            <a:r>
              <a:rPr lang="en-GB" sz="3200" b="1" dirty="0">
                <a:solidFill>
                  <a:prstClr val="black"/>
                </a:solidFill>
                <a:latin typeface="Century Gothic" pitchFamily="34" charset="0"/>
              </a:rPr>
              <a:t>(e)</a:t>
            </a:r>
          </a:p>
        </p:txBody>
      </p:sp>
      <p:sp>
        <p:nvSpPr>
          <p:cNvPr id="27" name="Rectangle 26"/>
          <p:cNvSpPr/>
          <p:nvPr/>
        </p:nvSpPr>
        <p:spPr>
          <a:xfrm>
            <a:off x="5400600" y="380570"/>
            <a:ext cx="4572000" cy="954107"/>
          </a:xfrm>
          <a:prstGeom prst="rect">
            <a:avLst/>
          </a:prstGeom>
        </p:spPr>
        <p:txBody>
          <a:bodyPr>
            <a:spAutoFit/>
          </a:bodyPr>
          <a:lstStyle/>
          <a:p>
            <a:pPr algn="ctr"/>
            <a:r>
              <a:rPr lang="en-GB" sz="2800" b="1" dirty="0">
                <a:solidFill>
                  <a:prstClr val="black"/>
                </a:solidFill>
                <a:latin typeface="Century Gothic" pitchFamily="34" charset="0"/>
              </a:rPr>
              <a:t>le </a:t>
            </a:r>
            <a:r>
              <a:rPr lang="en-GB" sz="2800" b="1" dirty="0" err="1">
                <a:solidFill>
                  <a:prstClr val="black"/>
                </a:solidFill>
                <a:latin typeface="Century Gothic" pitchFamily="34" charset="0"/>
              </a:rPr>
              <a:t>meilleur</a:t>
            </a:r>
            <a:r>
              <a:rPr lang="en-GB" sz="2800" b="1" dirty="0">
                <a:solidFill>
                  <a:prstClr val="black"/>
                </a:solidFill>
                <a:latin typeface="Century Gothic" pitchFamily="34" charset="0"/>
              </a:rPr>
              <a:t>/ </a:t>
            </a:r>
            <a:br>
              <a:rPr lang="en-GB" sz="2800" b="1" dirty="0">
                <a:solidFill>
                  <a:prstClr val="black"/>
                </a:solidFill>
                <a:latin typeface="Century Gothic" pitchFamily="34" charset="0"/>
              </a:rPr>
            </a:br>
            <a:r>
              <a:rPr lang="en-GB" sz="2800" b="1" dirty="0">
                <a:solidFill>
                  <a:prstClr val="black"/>
                </a:solidFill>
                <a:latin typeface="Century Gothic" pitchFamily="34" charset="0"/>
              </a:rPr>
              <a:t>la </a:t>
            </a:r>
            <a:r>
              <a:rPr lang="en-GB" sz="2800" b="1" dirty="0" err="1">
                <a:solidFill>
                  <a:prstClr val="black"/>
                </a:solidFill>
                <a:latin typeface="Century Gothic" pitchFamily="34" charset="0"/>
              </a:rPr>
              <a:t>meilleure</a:t>
            </a:r>
            <a:r>
              <a:rPr lang="en-GB" sz="2800" b="1" dirty="0">
                <a:solidFill>
                  <a:prstClr val="black"/>
                </a:solidFill>
                <a:latin typeface="Century Gothic" pitchFamily="34" charset="0"/>
              </a:rPr>
              <a:t>!</a:t>
            </a:r>
          </a:p>
        </p:txBody>
      </p:sp>
    </p:spTree>
    <p:extLst>
      <p:ext uri="{BB962C8B-B14F-4D97-AF65-F5344CB8AC3E}">
        <p14:creationId xmlns:p14="http://schemas.microsoft.com/office/powerpoint/2010/main" val="244848249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4" name="Line 17"/>
          <p:cNvSpPr>
            <a:spLocks noChangeShapeType="1"/>
          </p:cNvSpPr>
          <p:nvPr/>
        </p:nvSpPr>
        <p:spPr bwMode="auto">
          <a:xfrm>
            <a:off x="4572000" y="3990132"/>
            <a:ext cx="0" cy="735012"/>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3" name="Line 12"/>
          <p:cNvSpPr>
            <a:spLocks noChangeShapeType="1"/>
          </p:cNvSpPr>
          <p:nvPr/>
        </p:nvSpPr>
        <p:spPr bwMode="auto">
          <a:xfrm>
            <a:off x="539552" y="476672"/>
            <a:ext cx="2592288" cy="2376264"/>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2" name="Line 12"/>
          <p:cNvSpPr>
            <a:spLocks noChangeShapeType="1"/>
          </p:cNvSpPr>
          <p:nvPr/>
        </p:nvSpPr>
        <p:spPr bwMode="auto">
          <a:xfrm flipV="1">
            <a:off x="539552" y="3969954"/>
            <a:ext cx="2592288" cy="2411374"/>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1" name="Line 12"/>
          <p:cNvSpPr>
            <a:spLocks noChangeShapeType="1"/>
          </p:cNvSpPr>
          <p:nvPr/>
        </p:nvSpPr>
        <p:spPr bwMode="auto">
          <a:xfrm flipH="1" flipV="1">
            <a:off x="6012160" y="3969955"/>
            <a:ext cx="2592288" cy="2411373"/>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051" name="Line 12"/>
          <p:cNvSpPr>
            <a:spLocks noChangeShapeType="1"/>
          </p:cNvSpPr>
          <p:nvPr/>
        </p:nvSpPr>
        <p:spPr bwMode="auto">
          <a:xfrm flipH="1">
            <a:off x="5992192" y="476672"/>
            <a:ext cx="2612256" cy="2376265"/>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055" name="Line 20"/>
          <p:cNvSpPr>
            <a:spLocks noChangeShapeType="1"/>
          </p:cNvSpPr>
          <p:nvPr/>
        </p:nvSpPr>
        <p:spPr bwMode="auto">
          <a:xfrm>
            <a:off x="4572000" y="2133600"/>
            <a:ext cx="0" cy="48736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33" name="Oval 32"/>
          <p:cNvSpPr/>
          <p:nvPr/>
        </p:nvSpPr>
        <p:spPr>
          <a:xfrm>
            <a:off x="6227763" y="4149725"/>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2000" b="1" dirty="0">
              <a:solidFill>
                <a:prstClr val="black"/>
              </a:solidFill>
              <a:latin typeface="Century Gothic" pitchFamily="34" charset="0"/>
            </a:endParaRPr>
          </a:p>
        </p:txBody>
      </p:sp>
      <p:sp>
        <p:nvSpPr>
          <p:cNvPr id="36" name="Oval 35"/>
          <p:cNvSpPr/>
          <p:nvPr/>
        </p:nvSpPr>
        <p:spPr>
          <a:xfrm>
            <a:off x="683568" y="2836862"/>
            <a:ext cx="7776864" cy="1168201"/>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GB" sz="6000" dirty="0">
                <a:ln w="11430"/>
                <a:solidFill>
                  <a:prstClr val="black"/>
                </a:solidFill>
                <a:latin typeface="Berlin Sans FB Demi" pitchFamily="34" charset="0"/>
              </a:rPr>
              <a:t>Je </a:t>
            </a:r>
            <a:r>
              <a:rPr lang="en-GB" sz="6000" dirty="0" err="1">
                <a:ln w="11430"/>
                <a:solidFill>
                  <a:prstClr val="black"/>
                </a:solidFill>
                <a:latin typeface="Berlin Sans FB Demi" pitchFamily="34" charset="0"/>
              </a:rPr>
              <a:t>peux</a:t>
            </a:r>
            <a:r>
              <a:rPr lang="en-GB" sz="6000" dirty="0">
                <a:ln w="11430"/>
                <a:solidFill>
                  <a:prstClr val="black"/>
                </a:solidFill>
                <a:latin typeface="Berlin Sans FB Demi" pitchFamily="34" charset="0"/>
              </a:rPr>
              <a:t>…</a:t>
            </a:r>
            <a:endParaRPr lang="en-GB" sz="4400" dirty="0">
              <a:ln w="11430"/>
              <a:solidFill>
                <a:prstClr val="black"/>
              </a:solidFill>
              <a:latin typeface="Berlin Sans FB Demi" pitchFamily="34" charset="0"/>
            </a:endParaRPr>
          </a:p>
        </p:txBody>
      </p:sp>
      <p:sp>
        <p:nvSpPr>
          <p:cNvPr id="15" name="Oval 14"/>
          <p:cNvSpPr/>
          <p:nvPr/>
        </p:nvSpPr>
        <p:spPr>
          <a:xfrm>
            <a:off x="3203873" y="4149080"/>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2800" b="1" dirty="0">
              <a:solidFill>
                <a:prstClr val="black"/>
              </a:solidFill>
              <a:latin typeface="Century Gothic" pitchFamily="34" charset="0"/>
            </a:endParaRPr>
          </a:p>
        </p:txBody>
      </p:sp>
      <p:sp>
        <p:nvSpPr>
          <p:cNvPr id="16" name="Oval 15"/>
          <p:cNvSpPr/>
          <p:nvPr/>
        </p:nvSpPr>
        <p:spPr>
          <a:xfrm>
            <a:off x="107529" y="4156918"/>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2400" b="1" dirty="0">
              <a:solidFill>
                <a:prstClr val="black"/>
              </a:solidFill>
              <a:latin typeface="Century Gothic" pitchFamily="34" charset="0"/>
            </a:endParaRPr>
          </a:p>
        </p:txBody>
      </p:sp>
      <p:sp>
        <p:nvSpPr>
          <p:cNvPr id="17" name="Line 17"/>
          <p:cNvSpPr>
            <a:spLocks noChangeShapeType="1"/>
          </p:cNvSpPr>
          <p:nvPr/>
        </p:nvSpPr>
        <p:spPr bwMode="auto">
          <a:xfrm>
            <a:off x="4571975" y="2117924"/>
            <a:ext cx="0" cy="735012"/>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18" name="Oval 17"/>
          <p:cNvSpPr/>
          <p:nvPr/>
        </p:nvSpPr>
        <p:spPr>
          <a:xfrm>
            <a:off x="6227738" y="132953"/>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endParaRPr lang="en-GB" sz="2000" b="1" dirty="0">
              <a:solidFill>
                <a:srgbClr val="002060"/>
              </a:solidFill>
              <a:latin typeface="Century Gothic" pitchFamily="34" charset="0"/>
            </a:endParaRPr>
          </a:p>
        </p:txBody>
      </p:sp>
      <p:sp>
        <p:nvSpPr>
          <p:cNvPr id="19" name="Oval 18"/>
          <p:cNvSpPr/>
          <p:nvPr/>
        </p:nvSpPr>
        <p:spPr>
          <a:xfrm>
            <a:off x="3203848" y="132308"/>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2400" b="1" dirty="0">
              <a:solidFill>
                <a:prstClr val="black"/>
              </a:solidFill>
              <a:latin typeface="Century Gothic" pitchFamily="34" charset="0"/>
            </a:endParaRPr>
          </a:p>
        </p:txBody>
      </p:sp>
      <p:sp>
        <p:nvSpPr>
          <p:cNvPr id="20" name="Oval 19"/>
          <p:cNvSpPr/>
          <p:nvPr/>
        </p:nvSpPr>
        <p:spPr>
          <a:xfrm>
            <a:off x="107504" y="140146"/>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t"/>
          <a:lstStyle/>
          <a:p>
            <a:pPr algn="ctr"/>
            <a:endParaRPr lang="en-GB" sz="3200" b="1" dirty="0">
              <a:solidFill>
                <a:prstClr val="black"/>
              </a:solidFill>
              <a:latin typeface="Century Gothic" pitchFamily="34" charset="0"/>
            </a:endParaRPr>
          </a:p>
        </p:txBody>
      </p:sp>
      <p:pic>
        <p:nvPicPr>
          <p:cNvPr id="25" name="Picture 9" descr="https://encrypted-tbn0.gstatic.com/images?q=tbn:ANd9GcSezS3ITsCQAjDYaQLCgDspL8PHsh8jZZVy4MmrR_SklwBzDs3v"/>
          <p:cNvPicPr>
            <a:picLocks noChangeAspect="1" noChangeArrowheads="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342358" y="1432371"/>
            <a:ext cx="926179" cy="121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15668">
            <a:off x="204879" y="1078077"/>
            <a:ext cx="957378" cy="828871"/>
          </a:xfrm>
          <a:prstGeom prst="rect">
            <a:avLst/>
          </a:prstGeom>
        </p:spPr>
      </p:pic>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2432" y="1530876"/>
            <a:ext cx="1087960" cy="1102762"/>
          </a:xfrm>
          <a:prstGeom prst="rect">
            <a:avLst/>
          </a:prstGeom>
        </p:spPr>
      </p:pic>
      <p:pic>
        <p:nvPicPr>
          <p:cNvPr id="29" name="Picture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9592" y="5183606"/>
            <a:ext cx="1289271" cy="1293612"/>
          </a:xfrm>
          <a:prstGeom prst="rect">
            <a:avLst/>
          </a:prstGeom>
        </p:spPr>
      </p:pic>
      <p:pic>
        <p:nvPicPr>
          <p:cNvPr id="30" name="Picture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79913" y="1371425"/>
            <a:ext cx="1796214" cy="1167539"/>
          </a:xfrm>
          <a:prstGeom prst="rect">
            <a:avLst/>
          </a:prstGeom>
        </p:spPr>
      </p:pic>
      <p:pic>
        <p:nvPicPr>
          <p:cNvPr id="31" name="Picture 3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05899" y="5301007"/>
            <a:ext cx="1584176" cy="1176211"/>
          </a:xfrm>
          <a:prstGeom prst="rect">
            <a:avLst/>
          </a:prstGeom>
        </p:spPr>
      </p:pic>
      <p:sp>
        <p:nvSpPr>
          <p:cNvPr id="32" name="Down Arrow 31"/>
          <p:cNvSpPr/>
          <p:nvPr/>
        </p:nvSpPr>
        <p:spPr>
          <a:xfrm rot="18897945">
            <a:off x="3537597" y="5088689"/>
            <a:ext cx="484632" cy="489204"/>
          </a:xfrm>
          <a:prstGeom prst="downArrow">
            <a:avLst/>
          </a:prstGeom>
          <a:solidFill>
            <a:srgbClr val="9024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 name="Rectangle 8"/>
          <p:cNvSpPr/>
          <p:nvPr/>
        </p:nvSpPr>
        <p:spPr>
          <a:xfrm>
            <a:off x="3634806" y="4360008"/>
            <a:ext cx="2161330" cy="954107"/>
          </a:xfrm>
          <a:prstGeom prst="rect">
            <a:avLst/>
          </a:prstGeom>
        </p:spPr>
        <p:txBody>
          <a:bodyPr wrap="square">
            <a:spAutoFit/>
          </a:bodyPr>
          <a:lstStyle/>
          <a:p>
            <a:pPr algn="ctr"/>
            <a:r>
              <a:rPr lang="en-GB" sz="2800" b="1" dirty="0" err="1">
                <a:solidFill>
                  <a:prstClr val="black"/>
                </a:solidFill>
                <a:latin typeface="Century Gothic" pitchFamily="34" charset="0"/>
              </a:rPr>
              <a:t>travailler</a:t>
            </a:r>
            <a:r>
              <a:rPr lang="en-GB" sz="2800" b="1" dirty="0">
                <a:solidFill>
                  <a:prstClr val="black"/>
                </a:solidFill>
                <a:latin typeface="Century Gothic" pitchFamily="34" charset="0"/>
              </a:rPr>
              <a:t> avec…?</a:t>
            </a:r>
          </a:p>
        </p:txBody>
      </p:sp>
      <p:sp>
        <p:nvSpPr>
          <p:cNvPr id="34" name="Rectangle 33"/>
          <p:cNvSpPr/>
          <p:nvPr/>
        </p:nvSpPr>
        <p:spPr>
          <a:xfrm>
            <a:off x="6372200" y="4346900"/>
            <a:ext cx="2520280" cy="954107"/>
          </a:xfrm>
          <a:prstGeom prst="rect">
            <a:avLst/>
          </a:prstGeom>
        </p:spPr>
        <p:txBody>
          <a:bodyPr wrap="square">
            <a:spAutoFit/>
          </a:bodyPr>
          <a:lstStyle/>
          <a:p>
            <a:pPr algn="ctr"/>
            <a:r>
              <a:rPr lang="en-GB" sz="2800" b="1" dirty="0" err="1">
                <a:solidFill>
                  <a:prstClr val="black"/>
                </a:solidFill>
                <a:latin typeface="Century Gothic" pitchFamily="34" charset="0"/>
              </a:rPr>
              <a:t>utiliser</a:t>
            </a:r>
            <a:r>
              <a:rPr lang="en-GB" sz="2800" b="1" dirty="0">
                <a:solidFill>
                  <a:prstClr val="black"/>
                </a:solidFill>
                <a:latin typeface="Century Gothic" pitchFamily="34" charset="0"/>
              </a:rPr>
              <a:t> un </a:t>
            </a:r>
            <a:r>
              <a:rPr lang="en-GB" sz="2800" b="1" dirty="0" err="1">
                <a:solidFill>
                  <a:prstClr val="black"/>
                </a:solidFill>
                <a:latin typeface="Century Gothic" pitchFamily="34" charset="0"/>
              </a:rPr>
              <a:t>dictionnaire</a:t>
            </a:r>
            <a:r>
              <a:rPr lang="en-GB" sz="2800" b="1" dirty="0">
                <a:solidFill>
                  <a:prstClr val="black"/>
                </a:solidFill>
                <a:latin typeface="Century Gothic" pitchFamily="34" charset="0"/>
              </a:rPr>
              <a:t>?</a:t>
            </a:r>
          </a:p>
        </p:txBody>
      </p:sp>
      <p:sp>
        <p:nvSpPr>
          <p:cNvPr id="10" name="Rectangle 9"/>
          <p:cNvSpPr/>
          <p:nvPr/>
        </p:nvSpPr>
        <p:spPr>
          <a:xfrm>
            <a:off x="135040" y="4293096"/>
            <a:ext cx="2852784" cy="954107"/>
          </a:xfrm>
          <a:prstGeom prst="rect">
            <a:avLst/>
          </a:prstGeom>
        </p:spPr>
        <p:txBody>
          <a:bodyPr wrap="square">
            <a:spAutoFit/>
          </a:bodyPr>
          <a:lstStyle/>
          <a:p>
            <a:pPr algn="ctr"/>
            <a:r>
              <a:rPr lang="en-GB" sz="2800" b="1" dirty="0" err="1">
                <a:solidFill>
                  <a:prstClr val="black"/>
                </a:solidFill>
                <a:latin typeface="Century Gothic" pitchFamily="34" charset="0"/>
              </a:rPr>
              <a:t>aller</a:t>
            </a:r>
            <a:r>
              <a:rPr lang="en-GB" sz="2800" b="1" dirty="0">
                <a:solidFill>
                  <a:prstClr val="black"/>
                </a:solidFill>
                <a:latin typeface="Century Gothic" pitchFamily="34" charset="0"/>
              </a:rPr>
              <a:t> aux toilettes?</a:t>
            </a:r>
          </a:p>
        </p:txBody>
      </p:sp>
      <p:sp>
        <p:nvSpPr>
          <p:cNvPr id="35" name="Rectangle 34"/>
          <p:cNvSpPr/>
          <p:nvPr/>
        </p:nvSpPr>
        <p:spPr>
          <a:xfrm>
            <a:off x="6372200" y="260648"/>
            <a:ext cx="2520280" cy="1384995"/>
          </a:xfrm>
          <a:prstGeom prst="rect">
            <a:avLst/>
          </a:prstGeom>
        </p:spPr>
        <p:txBody>
          <a:bodyPr wrap="square">
            <a:spAutoFit/>
          </a:bodyPr>
          <a:lstStyle/>
          <a:p>
            <a:pPr algn="ctr">
              <a:defRPr/>
            </a:pPr>
            <a:r>
              <a:rPr lang="en-GB" sz="2800" b="1" dirty="0">
                <a:solidFill>
                  <a:prstClr val="black"/>
                </a:solidFill>
                <a:latin typeface="Century Gothic" pitchFamily="34" charset="0"/>
              </a:rPr>
              <a:t>consulter </a:t>
            </a:r>
            <a:r>
              <a:rPr lang="en-GB" sz="2800" b="1" dirty="0" err="1">
                <a:solidFill>
                  <a:prstClr val="black"/>
                </a:solidFill>
                <a:latin typeface="Century Gothic" pitchFamily="34" charset="0"/>
              </a:rPr>
              <a:t>mon</a:t>
            </a:r>
            <a:r>
              <a:rPr lang="en-GB" sz="2800" b="1" dirty="0">
                <a:solidFill>
                  <a:prstClr val="black"/>
                </a:solidFill>
                <a:latin typeface="Century Gothic" pitchFamily="34" charset="0"/>
              </a:rPr>
              <a:t> </a:t>
            </a:r>
            <a:r>
              <a:rPr lang="en-GB" sz="2800" b="1" dirty="0" err="1">
                <a:solidFill>
                  <a:prstClr val="black"/>
                </a:solidFill>
                <a:latin typeface="Century Gothic" pitchFamily="34" charset="0"/>
              </a:rPr>
              <a:t>vocabulaire</a:t>
            </a:r>
            <a:r>
              <a:rPr lang="en-GB" sz="2800" b="1" dirty="0">
                <a:solidFill>
                  <a:srgbClr val="002060"/>
                </a:solidFill>
                <a:latin typeface="Century Gothic" pitchFamily="34" charset="0"/>
              </a:rPr>
              <a:t>?</a:t>
            </a:r>
          </a:p>
        </p:txBody>
      </p:sp>
      <p:sp>
        <p:nvSpPr>
          <p:cNvPr id="11" name="Rectangle 10"/>
          <p:cNvSpPr/>
          <p:nvPr/>
        </p:nvSpPr>
        <p:spPr>
          <a:xfrm>
            <a:off x="370522" y="404664"/>
            <a:ext cx="2329270" cy="1077218"/>
          </a:xfrm>
          <a:prstGeom prst="rect">
            <a:avLst/>
          </a:prstGeom>
        </p:spPr>
        <p:txBody>
          <a:bodyPr wrap="square">
            <a:spAutoFit/>
          </a:bodyPr>
          <a:lstStyle/>
          <a:p>
            <a:pPr algn="ctr"/>
            <a:r>
              <a:rPr lang="en-GB" sz="3200" b="1" dirty="0" err="1">
                <a:solidFill>
                  <a:prstClr val="black"/>
                </a:solidFill>
                <a:latin typeface="Century Gothic" pitchFamily="34" charset="0"/>
              </a:rPr>
              <a:t>m’asseoir</a:t>
            </a:r>
            <a:r>
              <a:rPr lang="en-GB" sz="3200" b="1" dirty="0">
                <a:solidFill>
                  <a:prstClr val="black"/>
                </a:solidFill>
                <a:latin typeface="Century Gothic" pitchFamily="34" charset="0"/>
              </a:rPr>
              <a:t> </a:t>
            </a:r>
            <a:r>
              <a:rPr lang="en-GB" sz="3200" b="1" dirty="0" err="1">
                <a:solidFill>
                  <a:prstClr val="black"/>
                </a:solidFill>
                <a:latin typeface="Century Gothic" pitchFamily="34" charset="0"/>
              </a:rPr>
              <a:t>là</a:t>
            </a:r>
            <a:r>
              <a:rPr lang="en-GB" sz="3200" b="1" dirty="0">
                <a:solidFill>
                  <a:prstClr val="black"/>
                </a:solidFill>
                <a:latin typeface="Century Gothic" pitchFamily="34" charset="0"/>
              </a:rPr>
              <a:t>?</a:t>
            </a:r>
          </a:p>
        </p:txBody>
      </p:sp>
      <p:sp>
        <p:nvSpPr>
          <p:cNvPr id="12" name="Rectangle 11"/>
          <p:cNvSpPr/>
          <p:nvPr/>
        </p:nvSpPr>
        <p:spPr>
          <a:xfrm>
            <a:off x="3588593" y="260648"/>
            <a:ext cx="2038846" cy="1200329"/>
          </a:xfrm>
          <a:prstGeom prst="rect">
            <a:avLst/>
          </a:prstGeom>
        </p:spPr>
        <p:txBody>
          <a:bodyPr wrap="square">
            <a:spAutoFit/>
          </a:bodyPr>
          <a:lstStyle/>
          <a:p>
            <a:pPr algn="ctr"/>
            <a:r>
              <a:rPr lang="en-GB" sz="2400" b="1" dirty="0" err="1">
                <a:solidFill>
                  <a:prstClr val="black"/>
                </a:solidFill>
                <a:latin typeface="Century Gothic" pitchFamily="34" charset="0"/>
              </a:rPr>
              <a:t>aller</a:t>
            </a:r>
            <a:r>
              <a:rPr lang="en-GB" sz="2400" b="1" dirty="0">
                <a:solidFill>
                  <a:prstClr val="black"/>
                </a:solidFill>
                <a:latin typeface="Century Gothic" pitchFamily="34" charset="0"/>
              </a:rPr>
              <a:t> à </a:t>
            </a:r>
            <a:r>
              <a:rPr lang="en-GB" sz="2400" b="1" dirty="0" err="1">
                <a:solidFill>
                  <a:prstClr val="black"/>
                </a:solidFill>
                <a:latin typeface="Century Gothic" pitchFamily="34" charset="0"/>
              </a:rPr>
              <a:t>mon</a:t>
            </a:r>
            <a:r>
              <a:rPr lang="en-GB" sz="2400" b="1" dirty="0">
                <a:solidFill>
                  <a:prstClr val="black"/>
                </a:solidFill>
                <a:latin typeface="Century Gothic" pitchFamily="34" charset="0"/>
              </a:rPr>
              <a:t> </a:t>
            </a:r>
            <a:r>
              <a:rPr lang="en-GB" sz="2400" b="1" dirty="0" err="1">
                <a:solidFill>
                  <a:prstClr val="black"/>
                </a:solidFill>
                <a:latin typeface="Century Gothic" pitchFamily="34" charset="0"/>
              </a:rPr>
              <a:t>cours</a:t>
            </a:r>
            <a:r>
              <a:rPr lang="en-GB" sz="2400" b="1" dirty="0">
                <a:solidFill>
                  <a:prstClr val="black"/>
                </a:solidFill>
                <a:latin typeface="Century Gothic" pitchFamily="34" charset="0"/>
              </a:rPr>
              <a:t> de </a:t>
            </a:r>
            <a:r>
              <a:rPr lang="en-GB" sz="2400" b="1" dirty="0" err="1">
                <a:solidFill>
                  <a:prstClr val="black"/>
                </a:solidFill>
                <a:latin typeface="Century Gothic" pitchFamily="34" charset="0"/>
              </a:rPr>
              <a:t>musique</a:t>
            </a:r>
            <a:r>
              <a:rPr lang="en-GB" sz="2400" b="1" dirty="0">
                <a:solidFill>
                  <a:prstClr val="black"/>
                </a:solidFill>
                <a:latin typeface="Century Gothic" pitchFamily="34" charset="0"/>
              </a:rPr>
              <a:t>?</a:t>
            </a:r>
          </a:p>
        </p:txBody>
      </p:sp>
      <p:pic>
        <p:nvPicPr>
          <p:cNvPr id="2" name="Picture 1"/>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12431" y="5247203"/>
            <a:ext cx="1362183" cy="1362183"/>
          </a:xfrm>
          <a:prstGeom prst="rect">
            <a:avLst/>
          </a:prstGeom>
        </p:spPr>
      </p:pic>
    </p:spTree>
    <p:extLst>
      <p:ext uri="{BB962C8B-B14F-4D97-AF65-F5344CB8AC3E}">
        <p14:creationId xmlns:p14="http://schemas.microsoft.com/office/powerpoint/2010/main" val="49676797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4" name="Line 17"/>
          <p:cNvSpPr>
            <a:spLocks noChangeShapeType="1"/>
          </p:cNvSpPr>
          <p:nvPr/>
        </p:nvSpPr>
        <p:spPr bwMode="auto">
          <a:xfrm>
            <a:off x="4572000" y="3990132"/>
            <a:ext cx="0" cy="735012"/>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3" name="Line 12"/>
          <p:cNvSpPr>
            <a:spLocks noChangeShapeType="1"/>
          </p:cNvSpPr>
          <p:nvPr/>
        </p:nvSpPr>
        <p:spPr bwMode="auto">
          <a:xfrm>
            <a:off x="539552" y="476672"/>
            <a:ext cx="2592288" cy="2376264"/>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2" name="Line 12"/>
          <p:cNvSpPr>
            <a:spLocks noChangeShapeType="1"/>
          </p:cNvSpPr>
          <p:nvPr/>
        </p:nvSpPr>
        <p:spPr bwMode="auto">
          <a:xfrm flipV="1">
            <a:off x="539552" y="3969954"/>
            <a:ext cx="2592288" cy="2411374"/>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1" name="Line 12"/>
          <p:cNvSpPr>
            <a:spLocks noChangeShapeType="1"/>
          </p:cNvSpPr>
          <p:nvPr/>
        </p:nvSpPr>
        <p:spPr bwMode="auto">
          <a:xfrm flipH="1" flipV="1">
            <a:off x="6012160" y="3969955"/>
            <a:ext cx="2592288" cy="2411373"/>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051" name="Line 12"/>
          <p:cNvSpPr>
            <a:spLocks noChangeShapeType="1"/>
          </p:cNvSpPr>
          <p:nvPr/>
        </p:nvSpPr>
        <p:spPr bwMode="auto">
          <a:xfrm flipH="1">
            <a:off x="5992192" y="476672"/>
            <a:ext cx="2612256" cy="2376265"/>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055" name="Line 20"/>
          <p:cNvSpPr>
            <a:spLocks noChangeShapeType="1"/>
          </p:cNvSpPr>
          <p:nvPr/>
        </p:nvSpPr>
        <p:spPr bwMode="auto">
          <a:xfrm>
            <a:off x="4572000" y="2133600"/>
            <a:ext cx="0" cy="48736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33" name="Oval 32"/>
          <p:cNvSpPr/>
          <p:nvPr/>
        </p:nvSpPr>
        <p:spPr>
          <a:xfrm>
            <a:off x="6227763" y="4149725"/>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36" name="Oval 35"/>
          <p:cNvSpPr/>
          <p:nvPr/>
        </p:nvSpPr>
        <p:spPr>
          <a:xfrm>
            <a:off x="683568" y="2836862"/>
            <a:ext cx="7776864" cy="1168201"/>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GB" sz="5400" dirty="0">
                <a:ln w="11430"/>
                <a:solidFill>
                  <a:prstClr val="black"/>
                </a:solidFill>
                <a:latin typeface="Berlin Sans FB Demi" pitchFamily="34" charset="0"/>
              </a:rPr>
              <a:t>Il </a:t>
            </a:r>
            <a:r>
              <a:rPr lang="en-GB" sz="5400" dirty="0" err="1">
                <a:ln w="11430"/>
                <a:solidFill>
                  <a:prstClr val="black"/>
                </a:solidFill>
                <a:latin typeface="Berlin Sans FB Demi" pitchFamily="34" charset="0"/>
              </a:rPr>
              <a:t>faut</a:t>
            </a:r>
            <a:r>
              <a:rPr lang="en-GB" sz="5400" dirty="0">
                <a:ln w="11430"/>
                <a:solidFill>
                  <a:prstClr val="black"/>
                </a:solidFill>
                <a:latin typeface="Berlin Sans FB Demi" pitchFamily="34" charset="0"/>
              </a:rPr>
              <a:t>…</a:t>
            </a:r>
            <a:endParaRPr lang="en-GB" sz="4000" dirty="0">
              <a:ln w="11430"/>
              <a:solidFill>
                <a:prstClr val="black"/>
              </a:solidFill>
              <a:latin typeface="Berlin Sans FB Demi" pitchFamily="34" charset="0"/>
            </a:endParaRPr>
          </a:p>
        </p:txBody>
      </p:sp>
      <p:sp>
        <p:nvSpPr>
          <p:cNvPr id="15" name="Oval 14"/>
          <p:cNvSpPr/>
          <p:nvPr/>
        </p:nvSpPr>
        <p:spPr>
          <a:xfrm>
            <a:off x="3203873" y="4149080"/>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16" name="Oval 15"/>
          <p:cNvSpPr/>
          <p:nvPr/>
        </p:nvSpPr>
        <p:spPr>
          <a:xfrm>
            <a:off x="107529" y="4156918"/>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17" name="Line 17"/>
          <p:cNvSpPr>
            <a:spLocks noChangeShapeType="1"/>
          </p:cNvSpPr>
          <p:nvPr/>
        </p:nvSpPr>
        <p:spPr bwMode="auto">
          <a:xfrm>
            <a:off x="4571975" y="2117924"/>
            <a:ext cx="0" cy="735012"/>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18" name="Oval 17"/>
          <p:cNvSpPr/>
          <p:nvPr/>
        </p:nvSpPr>
        <p:spPr>
          <a:xfrm>
            <a:off x="6227738" y="132953"/>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19" name="Oval 18"/>
          <p:cNvSpPr/>
          <p:nvPr/>
        </p:nvSpPr>
        <p:spPr>
          <a:xfrm>
            <a:off x="3203848" y="132308"/>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20" name="Oval 19"/>
          <p:cNvSpPr/>
          <p:nvPr/>
        </p:nvSpPr>
        <p:spPr>
          <a:xfrm>
            <a:off x="107504" y="140146"/>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t"/>
          <a:lstStyle/>
          <a:p>
            <a:pPr algn="ctr"/>
            <a:endParaRPr lang="en-GB" sz="3200" b="1" dirty="0">
              <a:solidFill>
                <a:prstClr val="black"/>
              </a:solidFill>
              <a:latin typeface="Century Gothic" pitchFamily="34" charset="0"/>
            </a:endParaRPr>
          </a:p>
        </p:txBody>
      </p:sp>
      <p:sp>
        <p:nvSpPr>
          <p:cNvPr id="25" name="TextBox 24"/>
          <p:cNvSpPr txBox="1"/>
          <p:nvPr/>
        </p:nvSpPr>
        <p:spPr>
          <a:xfrm>
            <a:off x="555594" y="365755"/>
            <a:ext cx="1872208" cy="830997"/>
          </a:xfrm>
          <a:prstGeom prst="rect">
            <a:avLst/>
          </a:prstGeom>
          <a:noFill/>
        </p:spPr>
        <p:txBody>
          <a:bodyPr wrap="square" rtlCol="0">
            <a:spAutoFit/>
          </a:bodyPr>
          <a:lstStyle/>
          <a:p>
            <a:pPr algn="ctr"/>
            <a:r>
              <a:rPr lang="en-GB" sz="2400" b="1" dirty="0" err="1">
                <a:solidFill>
                  <a:prstClr val="black"/>
                </a:solidFill>
                <a:latin typeface="Century Gothic" pitchFamily="34" charset="0"/>
              </a:rPr>
              <a:t>travailler</a:t>
            </a:r>
            <a:r>
              <a:rPr lang="en-GB" sz="2400" b="1" dirty="0">
                <a:solidFill>
                  <a:prstClr val="black"/>
                </a:solidFill>
                <a:latin typeface="Century Gothic" pitchFamily="34" charset="0"/>
              </a:rPr>
              <a:t> à </a:t>
            </a:r>
            <a:r>
              <a:rPr lang="en-GB" sz="2400" b="1" dirty="0" err="1">
                <a:solidFill>
                  <a:prstClr val="black"/>
                </a:solidFill>
                <a:latin typeface="Century Gothic" pitchFamily="34" charset="0"/>
              </a:rPr>
              <a:t>deux</a:t>
            </a:r>
            <a:r>
              <a:rPr lang="en-GB" sz="2400" b="1" dirty="0">
                <a:solidFill>
                  <a:prstClr val="black"/>
                </a:solidFill>
                <a:latin typeface="Century Gothic" pitchFamily="34" charset="0"/>
              </a:rPr>
              <a:t>?</a:t>
            </a:r>
            <a:endParaRPr lang="en-GB" sz="1200" b="1" dirty="0">
              <a:solidFill>
                <a:prstClr val="black"/>
              </a:solidFill>
              <a:latin typeface="Century Gothic" pitchFamily="34" charset="0"/>
            </a:endParaRPr>
          </a:p>
        </p:txBody>
      </p:sp>
      <p:sp>
        <p:nvSpPr>
          <p:cNvPr id="26" name="TextBox 25"/>
          <p:cNvSpPr txBox="1"/>
          <p:nvPr/>
        </p:nvSpPr>
        <p:spPr>
          <a:xfrm>
            <a:off x="3547846" y="469121"/>
            <a:ext cx="2248290" cy="1015663"/>
          </a:xfrm>
          <a:prstGeom prst="rect">
            <a:avLst/>
          </a:prstGeom>
          <a:noFill/>
        </p:spPr>
        <p:txBody>
          <a:bodyPr wrap="square" rtlCol="0">
            <a:spAutoFit/>
          </a:bodyPr>
          <a:lstStyle/>
          <a:p>
            <a:pPr algn="ctr"/>
            <a:r>
              <a:rPr lang="en-GB" sz="3600" b="1" dirty="0" err="1">
                <a:solidFill>
                  <a:prstClr val="black"/>
                </a:solidFill>
                <a:latin typeface="Century Gothic" pitchFamily="34" charset="0"/>
              </a:rPr>
              <a:t>écrire</a:t>
            </a:r>
            <a:r>
              <a:rPr lang="en-GB" sz="3600" b="1" dirty="0">
                <a:solidFill>
                  <a:prstClr val="black"/>
                </a:solidFill>
                <a:latin typeface="Century Gothic" pitchFamily="34" charset="0"/>
              </a:rPr>
              <a:t>?</a:t>
            </a:r>
          </a:p>
          <a:p>
            <a:endParaRPr lang="en-GB" sz="2400" dirty="0">
              <a:solidFill>
                <a:prstClr val="black"/>
              </a:solidFill>
            </a:endParaRPr>
          </a:p>
        </p:txBody>
      </p:sp>
      <p:sp>
        <p:nvSpPr>
          <p:cNvPr id="27" name="TextBox 26"/>
          <p:cNvSpPr txBox="1"/>
          <p:nvPr/>
        </p:nvSpPr>
        <p:spPr>
          <a:xfrm>
            <a:off x="6380040" y="300572"/>
            <a:ext cx="2448272" cy="861774"/>
          </a:xfrm>
          <a:prstGeom prst="rect">
            <a:avLst/>
          </a:prstGeom>
          <a:noFill/>
        </p:spPr>
        <p:txBody>
          <a:bodyPr wrap="square" rtlCol="0">
            <a:spAutoFit/>
          </a:bodyPr>
          <a:lstStyle/>
          <a:p>
            <a:pPr algn="ctr"/>
            <a:r>
              <a:rPr lang="en-GB" sz="2800" b="1" dirty="0" err="1">
                <a:solidFill>
                  <a:prstClr val="black"/>
                </a:solidFill>
                <a:latin typeface="Century Gothic" pitchFamily="34" charset="0"/>
              </a:rPr>
              <a:t>parler</a:t>
            </a:r>
            <a:r>
              <a:rPr lang="en-GB" sz="3200" b="1" dirty="0">
                <a:solidFill>
                  <a:prstClr val="black"/>
                </a:solidFill>
                <a:latin typeface="Century Gothic" pitchFamily="34" charset="0"/>
              </a:rPr>
              <a:t>?</a:t>
            </a:r>
          </a:p>
          <a:p>
            <a:endParaRPr lang="en-GB" dirty="0">
              <a:solidFill>
                <a:prstClr val="black"/>
              </a:solidFill>
            </a:endParaRPr>
          </a:p>
        </p:txBody>
      </p:sp>
      <p:sp>
        <p:nvSpPr>
          <p:cNvPr id="29" name="TextBox 28"/>
          <p:cNvSpPr txBox="1"/>
          <p:nvPr/>
        </p:nvSpPr>
        <p:spPr>
          <a:xfrm>
            <a:off x="6412124" y="4430142"/>
            <a:ext cx="2448272" cy="1231106"/>
          </a:xfrm>
          <a:prstGeom prst="rect">
            <a:avLst/>
          </a:prstGeom>
          <a:noFill/>
        </p:spPr>
        <p:txBody>
          <a:bodyPr wrap="square" rtlCol="0">
            <a:spAutoFit/>
          </a:bodyPr>
          <a:lstStyle/>
          <a:p>
            <a:pPr algn="ctr"/>
            <a:r>
              <a:rPr lang="en-GB" sz="2800" b="1" dirty="0" err="1">
                <a:solidFill>
                  <a:prstClr val="black"/>
                </a:solidFill>
                <a:latin typeface="Century Gothic" pitchFamily="34" charset="0"/>
              </a:rPr>
              <a:t>vous</a:t>
            </a:r>
            <a:r>
              <a:rPr lang="en-GB" sz="2800" b="1" dirty="0">
                <a:solidFill>
                  <a:prstClr val="black"/>
                </a:solidFill>
                <a:latin typeface="Century Gothic" pitchFamily="34" charset="0"/>
              </a:rPr>
              <a:t> </a:t>
            </a:r>
            <a:r>
              <a:rPr lang="en-GB" sz="2800" b="1" dirty="0" err="1">
                <a:solidFill>
                  <a:prstClr val="black"/>
                </a:solidFill>
                <a:latin typeface="Century Gothic" pitchFamily="34" charset="0"/>
              </a:rPr>
              <a:t>donner</a:t>
            </a:r>
            <a:r>
              <a:rPr lang="en-GB" sz="2800" b="1" dirty="0">
                <a:solidFill>
                  <a:prstClr val="black"/>
                </a:solidFill>
                <a:latin typeface="Century Gothic" pitchFamily="34" charset="0"/>
              </a:rPr>
              <a:t> </a:t>
            </a:r>
            <a:r>
              <a:rPr lang="en-GB" sz="2800" b="1" dirty="0" err="1">
                <a:solidFill>
                  <a:prstClr val="black"/>
                </a:solidFill>
                <a:latin typeface="Century Gothic" pitchFamily="34" charset="0"/>
              </a:rPr>
              <a:t>nos</a:t>
            </a:r>
            <a:r>
              <a:rPr lang="en-GB" sz="2800" b="1" dirty="0">
                <a:solidFill>
                  <a:prstClr val="black"/>
                </a:solidFill>
                <a:latin typeface="Century Gothic" pitchFamily="34" charset="0"/>
              </a:rPr>
              <a:t> cahiers?</a:t>
            </a:r>
          </a:p>
          <a:p>
            <a:endParaRPr lang="en-GB" dirty="0">
              <a:solidFill>
                <a:prstClr val="black"/>
              </a:solidFill>
            </a:endParaRPr>
          </a:p>
        </p:txBody>
      </p:sp>
      <p:sp>
        <p:nvSpPr>
          <p:cNvPr id="30" name="TextBox 29"/>
          <p:cNvSpPr txBox="1"/>
          <p:nvPr/>
        </p:nvSpPr>
        <p:spPr>
          <a:xfrm>
            <a:off x="3459796" y="4417948"/>
            <a:ext cx="2248290" cy="523220"/>
          </a:xfrm>
          <a:prstGeom prst="rect">
            <a:avLst/>
          </a:prstGeom>
          <a:noFill/>
        </p:spPr>
        <p:txBody>
          <a:bodyPr wrap="square" rtlCol="0">
            <a:spAutoFit/>
          </a:bodyPr>
          <a:lstStyle/>
          <a:p>
            <a:pPr algn="ctr"/>
            <a:r>
              <a:rPr lang="en-GB" sz="2800" b="1" dirty="0" err="1">
                <a:solidFill>
                  <a:prstClr val="black"/>
                </a:solidFill>
                <a:latin typeface="Century Gothic" pitchFamily="34" charset="0"/>
              </a:rPr>
              <a:t>coller</a:t>
            </a:r>
            <a:r>
              <a:rPr lang="en-GB" sz="2800" b="1" dirty="0">
                <a:solidFill>
                  <a:prstClr val="black"/>
                </a:solidFill>
                <a:latin typeface="Century Gothic" pitchFamily="34" charset="0"/>
              </a:rPr>
              <a:t>?</a:t>
            </a:r>
            <a:endParaRPr lang="en-GB" b="1" dirty="0">
              <a:solidFill>
                <a:prstClr val="black"/>
              </a:solidFill>
              <a:latin typeface="Century Gothic"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720" y="1093244"/>
            <a:ext cx="875855" cy="1269356"/>
          </a:xfrm>
          <a:prstGeom prst="rect">
            <a:avLst/>
          </a:prstGeom>
        </p:spPr>
      </p:pic>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479938" y="1095566"/>
            <a:ext cx="875855" cy="126935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3748" y="1093244"/>
            <a:ext cx="1490038" cy="1339529"/>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b="13242"/>
          <a:stretch/>
        </p:blipFill>
        <p:spPr>
          <a:xfrm>
            <a:off x="6672928" y="836712"/>
            <a:ext cx="1811386" cy="1648718"/>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51964" y="4941168"/>
            <a:ext cx="695879" cy="1565727"/>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78558" y="5244382"/>
            <a:ext cx="806919" cy="1421711"/>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42011" y="5461941"/>
            <a:ext cx="634266" cy="587753"/>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1266" y="4842277"/>
            <a:ext cx="1283236" cy="1827083"/>
          </a:xfrm>
          <a:prstGeom prst="rect">
            <a:avLst/>
          </a:prstGeom>
        </p:spPr>
      </p:pic>
      <p:sp>
        <p:nvSpPr>
          <p:cNvPr id="32" name="TextBox 31"/>
          <p:cNvSpPr txBox="1"/>
          <p:nvPr/>
        </p:nvSpPr>
        <p:spPr>
          <a:xfrm>
            <a:off x="251545" y="4365104"/>
            <a:ext cx="2592263" cy="461665"/>
          </a:xfrm>
          <a:prstGeom prst="rect">
            <a:avLst/>
          </a:prstGeom>
          <a:noFill/>
        </p:spPr>
        <p:txBody>
          <a:bodyPr wrap="square" rtlCol="0">
            <a:spAutoFit/>
          </a:bodyPr>
          <a:lstStyle/>
          <a:p>
            <a:pPr algn="ctr"/>
            <a:r>
              <a:rPr lang="en-GB" sz="2400" b="1" dirty="0" err="1">
                <a:solidFill>
                  <a:prstClr val="black"/>
                </a:solidFill>
                <a:latin typeface="Century Gothic" pitchFamily="34" charset="0"/>
              </a:rPr>
              <a:t>mémoriser</a:t>
            </a:r>
            <a:r>
              <a:rPr lang="en-GB" sz="2400" b="1" dirty="0">
                <a:solidFill>
                  <a:prstClr val="black"/>
                </a:solidFill>
                <a:latin typeface="Century Gothic" pitchFamily="34" charset="0"/>
              </a:rPr>
              <a:t>?</a:t>
            </a:r>
            <a:endParaRPr lang="en-GB" sz="1100" b="1" dirty="0">
              <a:solidFill>
                <a:prstClr val="black"/>
              </a:solidFill>
              <a:latin typeface="Century Gothic" pitchFamily="34" charset="0"/>
            </a:endParaRPr>
          </a:p>
        </p:txBody>
      </p:sp>
      <p:pic>
        <p:nvPicPr>
          <p:cNvPr id="9" name="Pictur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3368" y="5045695"/>
            <a:ext cx="572367" cy="566643"/>
          </a:xfrm>
          <a:prstGeom prst="rect">
            <a:avLst/>
          </a:prstGeom>
        </p:spPr>
      </p:pic>
      <p:sp>
        <p:nvSpPr>
          <p:cNvPr id="10" name="Down Arrow 9"/>
          <p:cNvSpPr/>
          <p:nvPr/>
        </p:nvSpPr>
        <p:spPr>
          <a:xfrm>
            <a:off x="1651756" y="4725144"/>
            <a:ext cx="304074" cy="529171"/>
          </a:xfrm>
          <a:prstGeom prst="down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Plus 10"/>
          <p:cNvSpPr/>
          <p:nvPr/>
        </p:nvSpPr>
        <p:spPr>
          <a:xfrm>
            <a:off x="1315131" y="1162346"/>
            <a:ext cx="336625" cy="402287"/>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426170994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4" name="Line 17"/>
          <p:cNvSpPr>
            <a:spLocks noChangeShapeType="1"/>
          </p:cNvSpPr>
          <p:nvPr/>
        </p:nvSpPr>
        <p:spPr bwMode="auto">
          <a:xfrm>
            <a:off x="4572000" y="3990132"/>
            <a:ext cx="0" cy="735012"/>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3" name="Line 12"/>
          <p:cNvSpPr>
            <a:spLocks noChangeShapeType="1"/>
          </p:cNvSpPr>
          <p:nvPr/>
        </p:nvSpPr>
        <p:spPr bwMode="auto">
          <a:xfrm>
            <a:off x="539552" y="476672"/>
            <a:ext cx="2592288" cy="2376264"/>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2" name="Line 12"/>
          <p:cNvSpPr>
            <a:spLocks noChangeShapeType="1"/>
          </p:cNvSpPr>
          <p:nvPr/>
        </p:nvSpPr>
        <p:spPr bwMode="auto">
          <a:xfrm flipV="1">
            <a:off x="539552" y="3969954"/>
            <a:ext cx="2592288" cy="2411374"/>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1" name="Line 12"/>
          <p:cNvSpPr>
            <a:spLocks noChangeShapeType="1"/>
          </p:cNvSpPr>
          <p:nvPr/>
        </p:nvSpPr>
        <p:spPr bwMode="auto">
          <a:xfrm flipH="1" flipV="1">
            <a:off x="6012160" y="3969955"/>
            <a:ext cx="2592288" cy="2411373"/>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051" name="Line 12"/>
          <p:cNvSpPr>
            <a:spLocks noChangeShapeType="1"/>
          </p:cNvSpPr>
          <p:nvPr/>
        </p:nvSpPr>
        <p:spPr bwMode="auto">
          <a:xfrm flipH="1">
            <a:off x="5992192" y="476672"/>
            <a:ext cx="2612256" cy="2376265"/>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055" name="Line 20"/>
          <p:cNvSpPr>
            <a:spLocks noChangeShapeType="1"/>
          </p:cNvSpPr>
          <p:nvPr/>
        </p:nvSpPr>
        <p:spPr bwMode="auto">
          <a:xfrm>
            <a:off x="4572000" y="2133600"/>
            <a:ext cx="0" cy="48736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33" name="Oval 32"/>
          <p:cNvSpPr/>
          <p:nvPr/>
        </p:nvSpPr>
        <p:spPr>
          <a:xfrm>
            <a:off x="6227763" y="4149725"/>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36" name="Oval 35"/>
          <p:cNvSpPr/>
          <p:nvPr/>
        </p:nvSpPr>
        <p:spPr>
          <a:xfrm>
            <a:off x="683568" y="2836862"/>
            <a:ext cx="7776864" cy="1168201"/>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GB" sz="4800" dirty="0" err="1">
                <a:ln w="11430"/>
                <a:solidFill>
                  <a:prstClr val="black"/>
                </a:solidFill>
                <a:latin typeface="Berlin Sans FB Demi" pitchFamily="34" charset="0"/>
              </a:rPr>
              <a:t>Pouvez-vous</a:t>
            </a:r>
            <a:r>
              <a:rPr lang="en-GB" sz="4800" dirty="0">
                <a:ln w="11430"/>
                <a:solidFill>
                  <a:prstClr val="black"/>
                </a:solidFill>
                <a:latin typeface="Berlin Sans FB Demi" pitchFamily="34" charset="0"/>
              </a:rPr>
              <a:t>…</a:t>
            </a:r>
            <a:endParaRPr lang="en-GB" sz="3600" dirty="0">
              <a:ln w="11430"/>
              <a:solidFill>
                <a:prstClr val="black"/>
              </a:solidFill>
              <a:latin typeface="Berlin Sans FB Demi" pitchFamily="34" charset="0"/>
            </a:endParaRPr>
          </a:p>
        </p:txBody>
      </p:sp>
      <p:sp>
        <p:nvSpPr>
          <p:cNvPr id="15" name="Oval 14"/>
          <p:cNvSpPr/>
          <p:nvPr/>
        </p:nvSpPr>
        <p:spPr>
          <a:xfrm>
            <a:off x="3203873" y="4149080"/>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16" name="Oval 15"/>
          <p:cNvSpPr/>
          <p:nvPr/>
        </p:nvSpPr>
        <p:spPr>
          <a:xfrm>
            <a:off x="107529" y="4156918"/>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17" name="Line 17"/>
          <p:cNvSpPr>
            <a:spLocks noChangeShapeType="1"/>
          </p:cNvSpPr>
          <p:nvPr/>
        </p:nvSpPr>
        <p:spPr bwMode="auto">
          <a:xfrm>
            <a:off x="4571975" y="2117924"/>
            <a:ext cx="0" cy="735012"/>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18" name="Oval 17"/>
          <p:cNvSpPr/>
          <p:nvPr/>
        </p:nvSpPr>
        <p:spPr>
          <a:xfrm>
            <a:off x="6227738" y="196478"/>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19" name="Oval 18"/>
          <p:cNvSpPr/>
          <p:nvPr/>
        </p:nvSpPr>
        <p:spPr>
          <a:xfrm>
            <a:off x="3203848" y="132308"/>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20" name="Oval 19"/>
          <p:cNvSpPr/>
          <p:nvPr/>
        </p:nvSpPr>
        <p:spPr>
          <a:xfrm>
            <a:off x="107504" y="140146"/>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t"/>
          <a:lstStyle/>
          <a:p>
            <a:pPr algn="ctr"/>
            <a:endParaRPr lang="en-GB" sz="3200" b="1" dirty="0">
              <a:solidFill>
                <a:prstClr val="black"/>
              </a:solidFill>
              <a:latin typeface="Century Gothic" pitchFamily="34" charset="0"/>
            </a:endParaRPr>
          </a:p>
        </p:txBody>
      </p:sp>
      <p:sp>
        <p:nvSpPr>
          <p:cNvPr id="25" name="TextBox 24"/>
          <p:cNvSpPr txBox="1"/>
          <p:nvPr/>
        </p:nvSpPr>
        <p:spPr>
          <a:xfrm>
            <a:off x="251520" y="436748"/>
            <a:ext cx="2576246" cy="446276"/>
          </a:xfrm>
          <a:prstGeom prst="rect">
            <a:avLst/>
          </a:prstGeom>
          <a:noFill/>
        </p:spPr>
        <p:txBody>
          <a:bodyPr wrap="square" rtlCol="0">
            <a:spAutoFit/>
          </a:bodyPr>
          <a:lstStyle/>
          <a:p>
            <a:pPr algn="ctr"/>
            <a:r>
              <a:rPr lang="en-GB" sz="2300" b="1" dirty="0" err="1">
                <a:solidFill>
                  <a:prstClr val="black"/>
                </a:solidFill>
                <a:latin typeface="Century Gothic" pitchFamily="34" charset="0"/>
              </a:rPr>
              <a:t>répéter</a:t>
            </a:r>
            <a:r>
              <a:rPr lang="en-GB" sz="2300" b="1" dirty="0">
                <a:solidFill>
                  <a:prstClr val="black"/>
                </a:solidFill>
                <a:latin typeface="Century Gothic" pitchFamily="34" charset="0"/>
              </a:rPr>
              <a:t>?</a:t>
            </a:r>
          </a:p>
        </p:txBody>
      </p:sp>
      <p:sp>
        <p:nvSpPr>
          <p:cNvPr id="26" name="TextBox 25"/>
          <p:cNvSpPr txBox="1"/>
          <p:nvPr/>
        </p:nvSpPr>
        <p:spPr>
          <a:xfrm>
            <a:off x="3507922" y="388693"/>
            <a:ext cx="2248290" cy="1107996"/>
          </a:xfrm>
          <a:prstGeom prst="rect">
            <a:avLst/>
          </a:prstGeom>
          <a:noFill/>
        </p:spPr>
        <p:txBody>
          <a:bodyPr wrap="square" rtlCol="0">
            <a:spAutoFit/>
          </a:bodyPr>
          <a:lstStyle/>
          <a:p>
            <a:pPr algn="ctr"/>
            <a:r>
              <a:rPr lang="en-GB" sz="2400" b="1" dirty="0" err="1">
                <a:solidFill>
                  <a:prstClr val="black"/>
                </a:solidFill>
                <a:latin typeface="Century Gothic" pitchFamily="34" charset="0"/>
              </a:rPr>
              <a:t>parler</a:t>
            </a:r>
            <a:r>
              <a:rPr lang="en-GB" sz="2400" b="1" dirty="0">
                <a:solidFill>
                  <a:prstClr val="black"/>
                </a:solidFill>
                <a:latin typeface="Century Gothic" pitchFamily="34" charset="0"/>
              </a:rPr>
              <a:t> plus </a:t>
            </a:r>
            <a:r>
              <a:rPr lang="en-GB" sz="2400" b="1" dirty="0" err="1">
                <a:solidFill>
                  <a:prstClr val="black"/>
                </a:solidFill>
                <a:latin typeface="Century Gothic" pitchFamily="34" charset="0"/>
              </a:rPr>
              <a:t>lentement</a:t>
            </a:r>
            <a:r>
              <a:rPr lang="en-GB" sz="2400" b="1" dirty="0">
                <a:solidFill>
                  <a:prstClr val="black"/>
                </a:solidFill>
                <a:latin typeface="Century Gothic" pitchFamily="34" charset="0"/>
              </a:rPr>
              <a:t>?</a:t>
            </a:r>
          </a:p>
          <a:p>
            <a:endParaRPr lang="en-GB" dirty="0">
              <a:solidFill>
                <a:prstClr val="black"/>
              </a:solidFill>
            </a:endParaRPr>
          </a:p>
        </p:txBody>
      </p:sp>
      <p:sp>
        <p:nvSpPr>
          <p:cNvPr id="27" name="TextBox 26"/>
          <p:cNvSpPr txBox="1"/>
          <p:nvPr/>
        </p:nvSpPr>
        <p:spPr>
          <a:xfrm>
            <a:off x="6372200" y="404664"/>
            <a:ext cx="2448272" cy="1107996"/>
          </a:xfrm>
          <a:prstGeom prst="rect">
            <a:avLst/>
          </a:prstGeom>
          <a:noFill/>
        </p:spPr>
        <p:txBody>
          <a:bodyPr wrap="square" rtlCol="0">
            <a:spAutoFit/>
          </a:bodyPr>
          <a:lstStyle/>
          <a:p>
            <a:pPr algn="ctr"/>
            <a:r>
              <a:rPr lang="en-GB" sz="2400" b="1" dirty="0" err="1">
                <a:solidFill>
                  <a:prstClr val="black"/>
                </a:solidFill>
                <a:latin typeface="Century Gothic" pitchFamily="34" charset="0"/>
              </a:rPr>
              <a:t>donner</a:t>
            </a:r>
            <a:r>
              <a:rPr lang="en-GB" sz="2400" b="1" dirty="0">
                <a:solidFill>
                  <a:prstClr val="black"/>
                </a:solidFill>
                <a:latin typeface="Century Gothic" pitchFamily="34" charset="0"/>
              </a:rPr>
              <a:t> un </a:t>
            </a:r>
            <a:r>
              <a:rPr lang="en-GB" sz="2400" b="1" dirty="0" err="1">
                <a:solidFill>
                  <a:prstClr val="black"/>
                </a:solidFill>
                <a:latin typeface="Century Gothic" pitchFamily="34" charset="0"/>
              </a:rPr>
              <a:t>exemple</a:t>
            </a:r>
            <a:r>
              <a:rPr lang="en-GB" sz="2400" b="1" dirty="0">
                <a:solidFill>
                  <a:prstClr val="black"/>
                </a:solidFill>
                <a:latin typeface="Century Gothic" pitchFamily="34" charset="0"/>
              </a:rPr>
              <a:t>?</a:t>
            </a:r>
          </a:p>
          <a:p>
            <a:endParaRPr lang="en-GB" dirty="0">
              <a:solidFill>
                <a:prstClr val="black"/>
              </a:solidFill>
            </a:endParaRPr>
          </a:p>
        </p:txBody>
      </p:sp>
      <p:sp>
        <p:nvSpPr>
          <p:cNvPr id="29" name="TextBox 28"/>
          <p:cNvSpPr txBox="1"/>
          <p:nvPr/>
        </p:nvSpPr>
        <p:spPr>
          <a:xfrm>
            <a:off x="6516216" y="4428981"/>
            <a:ext cx="2448272" cy="800219"/>
          </a:xfrm>
          <a:prstGeom prst="rect">
            <a:avLst/>
          </a:prstGeom>
          <a:noFill/>
        </p:spPr>
        <p:txBody>
          <a:bodyPr wrap="square" rtlCol="0">
            <a:spAutoFit/>
          </a:bodyPr>
          <a:lstStyle/>
          <a:p>
            <a:pPr algn="ctr"/>
            <a:r>
              <a:rPr lang="en-GB" sz="2800" b="1" dirty="0">
                <a:solidFill>
                  <a:prstClr val="black"/>
                </a:solidFill>
                <a:latin typeface="Century Gothic" pitchFamily="34" charset="0"/>
              </a:rPr>
              <a:t>lire </a:t>
            </a:r>
            <a:r>
              <a:rPr lang="en-GB" sz="2800" b="1" dirty="0" err="1">
                <a:solidFill>
                  <a:prstClr val="black"/>
                </a:solidFill>
                <a:latin typeface="Century Gothic" pitchFamily="34" charset="0"/>
              </a:rPr>
              <a:t>ça</a:t>
            </a:r>
            <a:r>
              <a:rPr lang="en-GB" sz="2800" b="1" dirty="0">
                <a:solidFill>
                  <a:prstClr val="black"/>
                </a:solidFill>
                <a:latin typeface="Century Gothic" pitchFamily="34" charset="0"/>
              </a:rPr>
              <a:t>?</a:t>
            </a:r>
          </a:p>
          <a:p>
            <a:endParaRPr lang="en-GB" dirty="0">
              <a:solidFill>
                <a:prstClr val="black"/>
              </a:solidFill>
            </a:endParaRPr>
          </a:p>
        </p:txBody>
      </p:sp>
      <p:sp>
        <p:nvSpPr>
          <p:cNvPr id="30" name="TextBox 29"/>
          <p:cNvSpPr txBox="1"/>
          <p:nvPr/>
        </p:nvSpPr>
        <p:spPr>
          <a:xfrm>
            <a:off x="3331847" y="4365104"/>
            <a:ext cx="2568381" cy="954107"/>
          </a:xfrm>
          <a:prstGeom prst="rect">
            <a:avLst/>
          </a:prstGeom>
          <a:noFill/>
        </p:spPr>
        <p:txBody>
          <a:bodyPr wrap="square" rtlCol="0">
            <a:spAutoFit/>
          </a:bodyPr>
          <a:lstStyle/>
          <a:p>
            <a:pPr algn="ctr"/>
            <a:r>
              <a:rPr lang="en-GB" sz="2800" b="1" dirty="0">
                <a:solidFill>
                  <a:prstClr val="black"/>
                </a:solidFill>
                <a:latin typeface="Century Gothic" pitchFamily="34" charset="0"/>
              </a:rPr>
              <a:t>signer </a:t>
            </a:r>
            <a:r>
              <a:rPr lang="en-GB" sz="2800" b="1" dirty="0" err="1">
                <a:solidFill>
                  <a:prstClr val="black"/>
                </a:solidFill>
                <a:latin typeface="Century Gothic" pitchFamily="34" charset="0"/>
              </a:rPr>
              <a:t>mon</a:t>
            </a:r>
            <a:r>
              <a:rPr lang="en-GB" sz="2800" b="1" dirty="0">
                <a:solidFill>
                  <a:prstClr val="black"/>
                </a:solidFill>
                <a:latin typeface="Century Gothic" pitchFamily="34" charset="0"/>
              </a:rPr>
              <a:t> </a:t>
            </a:r>
            <a:r>
              <a:rPr lang="en-GB" sz="2800" b="1" dirty="0" err="1">
                <a:solidFill>
                  <a:prstClr val="black"/>
                </a:solidFill>
                <a:latin typeface="Century Gothic" pitchFamily="34" charset="0"/>
              </a:rPr>
              <a:t>mérite</a:t>
            </a:r>
            <a:r>
              <a:rPr lang="en-GB" sz="2800" b="1" dirty="0">
                <a:solidFill>
                  <a:prstClr val="black"/>
                </a:solidFill>
                <a:latin typeface="Century Gothic" pitchFamily="34" charset="0"/>
              </a:rPr>
              <a:t>?</a:t>
            </a:r>
            <a:endParaRPr lang="en-GB" b="1" dirty="0">
              <a:solidFill>
                <a:prstClr val="black"/>
              </a:solidFill>
              <a:latin typeface="Century Gothic" pitchFamily="34" charset="0"/>
            </a:endParaRPr>
          </a:p>
        </p:txBody>
      </p:sp>
      <p:sp>
        <p:nvSpPr>
          <p:cNvPr id="31" name="TextBox 30"/>
          <p:cNvSpPr txBox="1"/>
          <p:nvPr/>
        </p:nvSpPr>
        <p:spPr>
          <a:xfrm>
            <a:off x="235503" y="4417948"/>
            <a:ext cx="2592263" cy="523220"/>
          </a:xfrm>
          <a:prstGeom prst="rect">
            <a:avLst/>
          </a:prstGeom>
          <a:noFill/>
        </p:spPr>
        <p:txBody>
          <a:bodyPr wrap="square" rtlCol="0">
            <a:spAutoFit/>
          </a:bodyPr>
          <a:lstStyle/>
          <a:p>
            <a:pPr algn="ctr"/>
            <a:r>
              <a:rPr lang="en-GB" sz="2800" b="1" dirty="0" err="1">
                <a:solidFill>
                  <a:prstClr val="black"/>
                </a:solidFill>
                <a:latin typeface="Century Gothic" pitchFamily="34" charset="0"/>
              </a:rPr>
              <a:t>m’aider</a:t>
            </a:r>
            <a:r>
              <a:rPr lang="en-GB" sz="2800" b="1" dirty="0">
                <a:solidFill>
                  <a:prstClr val="black"/>
                </a:solidFill>
                <a:latin typeface="Century Gothic" pitchFamily="34" charset="0"/>
              </a:rPr>
              <a:t>?</a:t>
            </a:r>
            <a:endParaRPr lang="en-GB" sz="1200" b="1" dirty="0">
              <a:solidFill>
                <a:prstClr val="black"/>
              </a:solidFill>
              <a:latin typeface="Century Gothic"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467" y="1102606"/>
            <a:ext cx="807161" cy="1447998"/>
          </a:xfrm>
          <a:prstGeom prst="rect">
            <a:avLst/>
          </a:prstGeom>
          <a:solidFill>
            <a:schemeClr val="bg1"/>
          </a:solidFill>
        </p:spPr>
      </p:pic>
      <p:sp>
        <p:nvSpPr>
          <p:cNvPr id="6" name="Rounded Rectangular Callout 5"/>
          <p:cNvSpPr/>
          <p:nvPr/>
        </p:nvSpPr>
        <p:spPr>
          <a:xfrm>
            <a:off x="235503" y="989730"/>
            <a:ext cx="937048" cy="434804"/>
          </a:xfrm>
          <a:prstGeom prst="wedgeRoundRectCallout">
            <a:avLst>
              <a:gd name="adj1" fmla="val 42510"/>
              <a:gd name="adj2" fmla="val 98145"/>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prstClr val="black"/>
                </a:solidFill>
              </a:rPr>
              <a:t>Salut</a:t>
            </a:r>
            <a:r>
              <a:rPr lang="en-GB" sz="2000" b="1" dirty="0">
                <a:solidFill>
                  <a:prstClr val="black"/>
                </a:solidFill>
              </a:rPr>
              <a:t>!</a:t>
            </a:r>
          </a:p>
        </p:txBody>
      </p:sp>
      <p:sp>
        <p:nvSpPr>
          <p:cNvPr id="35" name="Rounded Rectangular Callout 34"/>
          <p:cNvSpPr/>
          <p:nvPr/>
        </p:nvSpPr>
        <p:spPr>
          <a:xfrm>
            <a:off x="1858634" y="980728"/>
            <a:ext cx="937048" cy="443805"/>
          </a:xfrm>
          <a:prstGeom prst="wedgeRoundRectCallout">
            <a:avLst>
              <a:gd name="adj1" fmla="val -51649"/>
              <a:gd name="adj2" fmla="val 101385"/>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prstClr val="black"/>
                </a:solidFill>
              </a:rPr>
              <a:t>Salut</a:t>
            </a:r>
            <a:r>
              <a:rPr lang="en-GB" sz="2000" b="1" dirty="0">
                <a:solidFill>
                  <a:prstClr val="black"/>
                </a:solidFill>
              </a:rPr>
              <a:t>!</a:t>
            </a:r>
          </a:p>
        </p:txBody>
      </p:sp>
      <p:sp>
        <p:nvSpPr>
          <p:cNvPr id="37" name="Rounded Rectangular Callout 36"/>
          <p:cNvSpPr/>
          <p:nvPr/>
        </p:nvSpPr>
        <p:spPr>
          <a:xfrm>
            <a:off x="682624" y="1914076"/>
            <a:ext cx="937048" cy="434804"/>
          </a:xfrm>
          <a:prstGeom prst="wedgeRoundRectCallout">
            <a:avLst>
              <a:gd name="adj1" fmla="val 11694"/>
              <a:gd name="adj2" fmla="val -12691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prstClr val="black"/>
                </a:solidFill>
              </a:rPr>
              <a:t>Salut</a:t>
            </a:r>
            <a:r>
              <a:rPr lang="en-GB" sz="2000" b="1" dirty="0">
                <a:solidFill>
                  <a:prstClr val="black"/>
                </a:solidFill>
              </a:rPr>
              <a:t>!</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3374" y="1196752"/>
            <a:ext cx="1344650" cy="712664"/>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09055" y="1960439"/>
            <a:ext cx="783025" cy="532457"/>
          </a:xfrm>
          <a:prstGeom prst="rect">
            <a:avLst/>
          </a:prstGeom>
        </p:spPr>
      </p:pic>
      <p:sp>
        <p:nvSpPr>
          <p:cNvPr id="9" name="Rounded Rectangular Callout 8"/>
          <p:cNvSpPr/>
          <p:nvPr/>
        </p:nvSpPr>
        <p:spPr>
          <a:xfrm>
            <a:off x="5004048" y="1315144"/>
            <a:ext cx="896180" cy="457672"/>
          </a:xfrm>
          <a:prstGeom prst="wedgeRoundRectCallout">
            <a:avLst>
              <a:gd name="adj1" fmla="val -76791"/>
              <a:gd name="adj2" fmla="val 16932"/>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black"/>
                </a:solidFill>
              </a:rPr>
              <a:t>Bonjour</a:t>
            </a:r>
          </a:p>
        </p:txBody>
      </p:sp>
      <p:sp>
        <p:nvSpPr>
          <p:cNvPr id="38" name="Rounded Rectangular Callout 37"/>
          <p:cNvSpPr/>
          <p:nvPr/>
        </p:nvSpPr>
        <p:spPr>
          <a:xfrm>
            <a:off x="3779912" y="2018675"/>
            <a:ext cx="624905" cy="330205"/>
          </a:xfrm>
          <a:prstGeom prst="wedgeRoundRectCallout">
            <a:avLst>
              <a:gd name="adj1" fmla="val 70616"/>
              <a:gd name="adj2" fmla="val 60996"/>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err="1">
                <a:solidFill>
                  <a:prstClr val="black"/>
                </a:solidFill>
              </a:rPr>
              <a:t>Ça</a:t>
            </a:r>
            <a:r>
              <a:rPr lang="en-GB" sz="1200" dirty="0">
                <a:solidFill>
                  <a:prstClr val="black"/>
                </a:solidFill>
              </a:rPr>
              <a:t> </a:t>
            </a:r>
            <a:r>
              <a:rPr lang="en-GB" sz="1200" dirty="0" err="1">
                <a:solidFill>
                  <a:prstClr val="black"/>
                </a:solidFill>
              </a:rPr>
              <a:t>va</a:t>
            </a:r>
            <a:r>
              <a:rPr lang="en-GB" sz="1200" dirty="0">
                <a:solidFill>
                  <a:prstClr val="black"/>
                </a:solidFill>
              </a:rPr>
              <a:t>?</a:t>
            </a:r>
          </a:p>
        </p:txBody>
      </p:sp>
      <p:sp>
        <p:nvSpPr>
          <p:cNvPr id="39" name="TextBox 3"/>
          <p:cNvSpPr txBox="1">
            <a:spLocks noChangeArrowheads="1"/>
          </p:cNvSpPr>
          <p:nvPr/>
        </p:nvSpPr>
        <p:spPr bwMode="auto">
          <a:xfrm>
            <a:off x="6372200" y="1340768"/>
            <a:ext cx="2663825"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GB" sz="2300" dirty="0">
                <a:solidFill>
                  <a:prstClr val="black"/>
                </a:solidFill>
                <a:latin typeface="Lucida Handwriting" pitchFamily="66" charset="0"/>
              </a:rPr>
              <a:t>e</a:t>
            </a:r>
            <a:r>
              <a:rPr lang="en-GB" sz="2300" dirty="0" smtClean="0">
                <a:solidFill>
                  <a:prstClr val="black"/>
                </a:solidFill>
                <a:latin typeface="Lucida Handwriting" pitchFamily="66" charset="0"/>
              </a:rPr>
              <a:t>x: </a:t>
            </a:r>
            <a:r>
              <a:rPr lang="en-GB" sz="2300" dirty="0" err="1" smtClean="0">
                <a:solidFill>
                  <a:prstClr val="black"/>
                </a:solidFill>
                <a:latin typeface="Lucida Handwriting" pitchFamily="66" charset="0"/>
              </a:rPr>
              <a:t>J’adore</a:t>
            </a:r>
            <a:r>
              <a:rPr lang="en-GB" sz="2300" dirty="0" smtClean="0">
                <a:solidFill>
                  <a:prstClr val="black"/>
                </a:solidFill>
                <a:latin typeface="Lucida Handwriting" pitchFamily="66" charset="0"/>
              </a:rPr>
              <a:t> la </a:t>
            </a:r>
            <a:r>
              <a:rPr lang="en-GB" sz="2300" dirty="0" err="1" smtClean="0">
                <a:solidFill>
                  <a:prstClr val="black"/>
                </a:solidFill>
                <a:latin typeface="Lucida Handwriting" pitchFamily="66" charset="0"/>
              </a:rPr>
              <a:t>musique</a:t>
            </a:r>
            <a:r>
              <a:rPr lang="en-GB" sz="2300" dirty="0" smtClean="0">
                <a:solidFill>
                  <a:prstClr val="black"/>
                </a:solidFill>
                <a:latin typeface="Lucida Handwriting" pitchFamily="66" charset="0"/>
              </a:rPr>
              <a:t>!</a:t>
            </a:r>
            <a:endParaRPr lang="en-GB" sz="2300" dirty="0">
              <a:solidFill>
                <a:prstClr val="black"/>
              </a:solidFill>
              <a:latin typeface="Lucida Handwriting" pitchFamily="66" charset="0"/>
            </a:endParaRPr>
          </a:p>
        </p:txBody>
      </p:sp>
      <p:pic>
        <p:nvPicPr>
          <p:cNvPr id="40" name="Picture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9592" y="4948438"/>
            <a:ext cx="1136760" cy="1546825"/>
          </a:xfrm>
          <a:prstGeom prst="rect">
            <a:avLst/>
          </a:prstGeom>
        </p:spPr>
      </p:pic>
      <p:pic>
        <p:nvPicPr>
          <p:cNvPr id="43" name="Picture 5"/>
          <p:cNvPicPr>
            <a:picLocks noChangeAspect="1" noChangeArrowheads="1"/>
          </p:cNvPicPr>
          <p:nvPr/>
        </p:nvPicPr>
        <p:blipFill>
          <a:blip r:embed="rId7">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159746" y="5229200"/>
            <a:ext cx="1276350" cy="127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5-Point Star 43"/>
          <p:cNvSpPr/>
          <p:nvPr/>
        </p:nvSpPr>
        <p:spPr>
          <a:xfrm>
            <a:off x="3659063" y="5369942"/>
            <a:ext cx="701675" cy="661987"/>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pic>
        <p:nvPicPr>
          <p:cNvPr id="41" name="Picture 2" descr="https://encrypted-tbn3.gstatic.com/images?q=tbn:ANd9GcTE5ZsxMlkDZA_v-Sza8ypHMt9ZxsdqwSp5tfolK1yIbKPO_Qv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81018" y="4924375"/>
            <a:ext cx="1501775" cy="150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25482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370" y="-418578"/>
            <a:ext cx="7139035" cy="3487214"/>
          </a:xfrm>
          <a:prstGeom prst="rect">
            <a:avLst/>
          </a:prstGeom>
        </p:spPr>
      </p:pic>
      <p:sp>
        <p:nvSpPr>
          <p:cNvPr id="16" name="AutoShape 6"/>
          <p:cNvSpPr>
            <a:spLocks noChangeArrowheads="1"/>
          </p:cNvSpPr>
          <p:nvPr/>
        </p:nvSpPr>
        <p:spPr bwMode="auto">
          <a:xfrm>
            <a:off x="516232" y="2637871"/>
            <a:ext cx="8351838" cy="1584325"/>
          </a:xfrm>
          <a:prstGeom prst="roundRect">
            <a:avLst>
              <a:gd name="adj" fmla="val 16667"/>
            </a:avLst>
          </a:prstGeom>
          <a:solidFill>
            <a:srgbClr val="0FA9AD"/>
          </a:solidFill>
          <a:ln w="76200">
            <a:solidFill>
              <a:schemeClr val="tx1"/>
            </a:solidFill>
          </a:ln>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i="0" u="none" strike="noStrike" kern="0" cap="none" spc="0" normalizeH="0" baseline="0" noProof="0" dirty="0">
              <a:ln>
                <a:noFill/>
              </a:ln>
              <a:solidFill>
                <a:srgbClr val="F4FEFE"/>
              </a:solidFill>
              <a:effectLst/>
              <a:uLnTx/>
              <a:uFillTx/>
            </a:endParaRPr>
          </a:p>
        </p:txBody>
      </p:sp>
      <p:sp>
        <p:nvSpPr>
          <p:cNvPr id="2" name="Rectangle 1"/>
          <p:cNvSpPr/>
          <p:nvPr/>
        </p:nvSpPr>
        <p:spPr>
          <a:xfrm>
            <a:off x="745219" y="2587593"/>
            <a:ext cx="8323895" cy="1569660"/>
          </a:xfrm>
          <a:prstGeom prst="rect">
            <a:avLst/>
          </a:prstGeom>
        </p:spPr>
        <p:txBody>
          <a:bodyPr wrap="square">
            <a:spAutoFit/>
          </a:bodyPr>
          <a:lstStyle/>
          <a:p>
            <a:r>
              <a:rPr lang="en-GB" sz="4000" b="1" dirty="0" smtClean="0">
                <a:solidFill>
                  <a:srgbClr val="F4FEFE"/>
                </a:solidFill>
              </a:rPr>
              <a:t>1 </a:t>
            </a:r>
            <a:r>
              <a:rPr lang="en-GB" sz="2800" b="1" dirty="0" smtClean="0">
                <a:solidFill>
                  <a:srgbClr val="F4FEFE"/>
                </a:solidFill>
              </a:rPr>
              <a:t> Students will be more confident at speaking in the target language if they have a secure grasp of the sound/writing relationship.</a:t>
            </a:r>
            <a:endParaRPr lang="en-GB" sz="2800" b="1" dirty="0">
              <a:solidFill>
                <a:srgbClr val="F4FEFE"/>
              </a:solidFill>
            </a:endParaRPr>
          </a:p>
        </p:txBody>
      </p:sp>
      <p:sp>
        <p:nvSpPr>
          <p:cNvPr id="4" name="TextBox 3"/>
          <p:cNvSpPr txBox="1"/>
          <p:nvPr/>
        </p:nvSpPr>
        <p:spPr>
          <a:xfrm>
            <a:off x="715504" y="4615031"/>
            <a:ext cx="7953294" cy="1015663"/>
          </a:xfrm>
          <a:prstGeom prst="rect">
            <a:avLst/>
          </a:prstGeom>
          <a:solidFill>
            <a:srgbClr val="FFFF00"/>
          </a:solidFill>
        </p:spPr>
        <p:txBody>
          <a:bodyPr wrap="square" rtlCol="0">
            <a:spAutoFit/>
          </a:bodyPr>
          <a:lstStyle/>
          <a:p>
            <a:r>
              <a:rPr lang="en-GB" sz="2000" dirty="0" smtClean="0"/>
              <a:t>Not to mention the fact that they need to be able to read aloud accurately, with good pronunciation and intonation, what they have prepared to say for the role play and the photo card later at GCSE.</a:t>
            </a:r>
            <a:endParaRPr lang="en-GB" sz="2000" dirty="0"/>
          </a:p>
        </p:txBody>
      </p:sp>
    </p:spTree>
    <p:extLst>
      <p:ext uri="{BB962C8B-B14F-4D97-AF65-F5344CB8AC3E}">
        <p14:creationId xmlns:p14="http://schemas.microsoft.com/office/powerpoint/2010/main" val="228712253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4" name="Line 17"/>
          <p:cNvSpPr>
            <a:spLocks noChangeShapeType="1"/>
          </p:cNvSpPr>
          <p:nvPr/>
        </p:nvSpPr>
        <p:spPr bwMode="auto">
          <a:xfrm>
            <a:off x="4572000" y="3990132"/>
            <a:ext cx="0" cy="735012"/>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3" name="Line 12"/>
          <p:cNvSpPr>
            <a:spLocks noChangeShapeType="1"/>
          </p:cNvSpPr>
          <p:nvPr/>
        </p:nvSpPr>
        <p:spPr bwMode="auto">
          <a:xfrm>
            <a:off x="539552" y="476672"/>
            <a:ext cx="2592288" cy="2376264"/>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2" name="Line 12"/>
          <p:cNvSpPr>
            <a:spLocks noChangeShapeType="1"/>
          </p:cNvSpPr>
          <p:nvPr/>
        </p:nvSpPr>
        <p:spPr bwMode="auto">
          <a:xfrm flipV="1">
            <a:off x="539552" y="3969954"/>
            <a:ext cx="2592288" cy="2411374"/>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1" name="Line 12"/>
          <p:cNvSpPr>
            <a:spLocks noChangeShapeType="1"/>
          </p:cNvSpPr>
          <p:nvPr/>
        </p:nvSpPr>
        <p:spPr bwMode="auto">
          <a:xfrm flipH="1" flipV="1">
            <a:off x="6012160" y="3969955"/>
            <a:ext cx="2592288" cy="2411373"/>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051" name="Line 12"/>
          <p:cNvSpPr>
            <a:spLocks noChangeShapeType="1"/>
          </p:cNvSpPr>
          <p:nvPr/>
        </p:nvSpPr>
        <p:spPr bwMode="auto">
          <a:xfrm flipH="1">
            <a:off x="5992192" y="476672"/>
            <a:ext cx="2612256" cy="2376265"/>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055" name="Line 20"/>
          <p:cNvSpPr>
            <a:spLocks noChangeShapeType="1"/>
          </p:cNvSpPr>
          <p:nvPr/>
        </p:nvSpPr>
        <p:spPr bwMode="auto">
          <a:xfrm>
            <a:off x="4572000" y="2133600"/>
            <a:ext cx="0" cy="48736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33" name="Oval 32"/>
          <p:cNvSpPr/>
          <p:nvPr/>
        </p:nvSpPr>
        <p:spPr>
          <a:xfrm>
            <a:off x="6227763" y="4149725"/>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36" name="Oval 35"/>
          <p:cNvSpPr/>
          <p:nvPr/>
        </p:nvSpPr>
        <p:spPr>
          <a:xfrm>
            <a:off x="683568" y="2836862"/>
            <a:ext cx="7776864" cy="1168201"/>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GB" sz="6000" dirty="0" err="1">
                <a:ln w="11430"/>
                <a:solidFill>
                  <a:prstClr val="black"/>
                </a:solidFill>
                <a:latin typeface="Berlin Sans FB Demi" pitchFamily="34" charset="0"/>
              </a:rPr>
              <a:t>C’était</a:t>
            </a:r>
            <a:r>
              <a:rPr lang="en-GB" sz="6000" dirty="0">
                <a:ln w="11430"/>
                <a:solidFill>
                  <a:prstClr val="black"/>
                </a:solidFill>
                <a:latin typeface="Berlin Sans FB Demi" pitchFamily="34" charset="0"/>
              </a:rPr>
              <a:t>…</a:t>
            </a:r>
            <a:endParaRPr lang="en-GB" sz="4400" dirty="0">
              <a:ln w="11430"/>
              <a:solidFill>
                <a:prstClr val="black"/>
              </a:solidFill>
              <a:latin typeface="Berlin Sans FB Demi" pitchFamily="34" charset="0"/>
            </a:endParaRPr>
          </a:p>
        </p:txBody>
      </p:sp>
      <p:sp>
        <p:nvSpPr>
          <p:cNvPr id="15" name="Oval 14"/>
          <p:cNvSpPr/>
          <p:nvPr/>
        </p:nvSpPr>
        <p:spPr>
          <a:xfrm>
            <a:off x="3203873" y="4149080"/>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16" name="Oval 15"/>
          <p:cNvSpPr/>
          <p:nvPr/>
        </p:nvSpPr>
        <p:spPr>
          <a:xfrm>
            <a:off x="107529" y="4156918"/>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17" name="Line 17"/>
          <p:cNvSpPr>
            <a:spLocks noChangeShapeType="1"/>
          </p:cNvSpPr>
          <p:nvPr/>
        </p:nvSpPr>
        <p:spPr bwMode="auto">
          <a:xfrm>
            <a:off x="4571975" y="2117924"/>
            <a:ext cx="0" cy="735012"/>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18" name="Oval 17"/>
          <p:cNvSpPr/>
          <p:nvPr/>
        </p:nvSpPr>
        <p:spPr>
          <a:xfrm>
            <a:off x="6227738" y="132953"/>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19" name="Oval 18"/>
          <p:cNvSpPr/>
          <p:nvPr/>
        </p:nvSpPr>
        <p:spPr>
          <a:xfrm>
            <a:off x="3203848" y="132308"/>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20" name="Oval 19"/>
          <p:cNvSpPr/>
          <p:nvPr/>
        </p:nvSpPr>
        <p:spPr>
          <a:xfrm>
            <a:off x="107504" y="140146"/>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t"/>
          <a:lstStyle/>
          <a:p>
            <a:pPr algn="ctr"/>
            <a:endParaRPr lang="en-GB" sz="3200" b="1" dirty="0">
              <a:solidFill>
                <a:prstClr val="black"/>
              </a:solidFill>
              <a:latin typeface="Century Gothic" pitchFamily="34" charset="0"/>
            </a:endParaRPr>
          </a:p>
        </p:txBody>
      </p:sp>
      <p:sp>
        <p:nvSpPr>
          <p:cNvPr id="25" name="TextBox 24"/>
          <p:cNvSpPr txBox="1"/>
          <p:nvPr/>
        </p:nvSpPr>
        <p:spPr>
          <a:xfrm>
            <a:off x="587678" y="262389"/>
            <a:ext cx="1872208" cy="646331"/>
          </a:xfrm>
          <a:prstGeom prst="rect">
            <a:avLst/>
          </a:prstGeom>
          <a:noFill/>
        </p:spPr>
        <p:txBody>
          <a:bodyPr wrap="square" rtlCol="0">
            <a:spAutoFit/>
          </a:bodyPr>
          <a:lstStyle/>
          <a:p>
            <a:pPr algn="ctr"/>
            <a:r>
              <a:rPr lang="en-GB" sz="3600" b="1" dirty="0">
                <a:solidFill>
                  <a:prstClr val="black"/>
                </a:solidFill>
                <a:latin typeface="Century Gothic" pitchFamily="34" charset="0"/>
              </a:rPr>
              <a:t>facile</a:t>
            </a:r>
            <a:endParaRPr lang="en-GB" b="1" dirty="0">
              <a:solidFill>
                <a:prstClr val="black"/>
              </a:solidFill>
              <a:latin typeface="Century Gothic" pitchFamily="34" charset="0"/>
            </a:endParaRPr>
          </a:p>
        </p:txBody>
      </p:sp>
      <p:sp>
        <p:nvSpPr>
          <p:cNvPr id="26" name="TextBox 25"/>
          <p:cNvSpPr txBox="1"/>
          <p:nvPr/>
        </p:nvSpPr>
        <p:spPr>
          <a:xfrm>
            <a:off x="3491880" y="324525"/>
            <a:ext cx="2248290" cy="861774"/>
          </a:xfrm>
          <a:prstGeom prst="rect">
            <a:avLst/>
          </a:prstGeom>
          <a:noFill/>
        </p:spPr>
        <p:txBody>
          <a:bodyPr wrap="square" rtlCol="0">
            <a:spAutoFit/>
          </a:bodyPr>
          <a:lstStyle/>
          <a:p>
            <a:pPr algn="ctr"/>
            <a:r>
              <a:rPr lang="en-GB" sz="3200" b="1" dirty="0" err="1">
                <a:solidFill>
                  <a:prstClr val="black"/>
                </a:solidFill>
                <a:latin typeface="Century Gothic" pitchFamily="34" charset="0"/>
              </a:rPr>
              <a:t>difficile</a:t>
            </a:r>
            <a:endParaRPr lang="en-GB" sz="2800" b="1" dirty="0">
              <a:solidFill>
                <a:prstClr val="black"/>
              </a:solidFill>
              <a:latin typeface="Century Gothic" pitchFamily="34" charset="0"/>
            </a:endParaRPr>
          </a:p>
          <a:p>
            <a:endParaRPr lang="en-GB" dirty="0">
              <a:solidFill>
                <a:prstClr val="black"/>
              </a:solidFill>
            </a:endParaRPr>
          </a:p>
        </p:txBody>
      </p:sp>
      <p:sp>
        <p:nvSpPr>
          <p:cNvPr id="27" name="TextBox 26"/>
          <p:cNvSpPr txBox="1"/>
          <p:nvPr/>
        </p:nvSpPr>
        <p:spPr>
          <a:xfrm>
            <a:off x="6372200" y="476672"/>
            <a:ext cx="2448272" cy="1200329"/>
          </a:xfrm>
          <a:prstGeom prst="rect">
            <a:avLst/>
          </a:prstGeom>
          <a:noFill/>
        </p:spPr>
        <p:txBody>
          <a:bodyPr wrap="square" rtlCol="0">
            <a:spAutoFit/>
          </a:bodyPr>
          <a:lstStyle/>
          <a:p>
            <a:pPr algn="ctr"/>
            <a:r>
              <a:rPr lang="en-GB" sz="4400" b="1" dirty="0">
                <a:solidFill>
                  <a:prstClr val="black"/>
                </a:solidFill>
                <a:latin typeface="Century Gothic" pitchFamily="34" charset="0"/>
              </a:rPr>
              <a:t>pas mal</a:t>
            </a:r>
          </a:p>
          <a:p>
            <a:endParaRPr lang="en-GB" sz="2800" dirty="0">
              <a:solidFill>
                <a:prstClr val="black"/>
              </a:solidFill>
            </a:endParaRPr>
          </a:p>
        </p:txBody>
      </p:sp>
      <p:sp>
        <p:nvSpPr>
          <p:cNvPr id="29" name="TextBox 28"/>
          <p:cNvSpPr txBox="1"/>
          <p:nvPr/>
        </p:nvSpPr>
        <p:spPr>
          <a:xfrm>
            <a:off x="6412124" y="4500989"/>
            <a:ext cx="2448272" cy="800219"/>
          </a:xfrm>
          <a:prstGeom prst="rect">
            <a:avLst/>
          </a:prstGeom>
          <a:noFill/>
        </p:spPr>
        <p:txBody>
          <a:bodyPr wrap="square" rtlCol="0">
            <a:spAutoFit/>
          </a:bodyPr>
          <a:lstStyle/>
          <a:p>
            <a:pPr algn="ctr"/>
            <a:r>
              <a:rPr lang="en-GB" sz="2800" b="1" dirty="0" err="1">
                <a:solidFill>
                  <a:prstClr val="black"/>
                </a:solidFill>
                <a:latin typeface="Century Gothic" pitchFamily="34" charset="0"/>
              </a:rPr>
              <a:t>affreux</a:t>
            </a:r>
            <a:r>
              <a:rPr lang="en-GB" sz="2800" b="1" dirty="0">
                <a:solidFill>
                  <a:prstClr val="black"/>
                </a:solidFill>
                <a:latin typeface="Century Gothic" pitchFamily="34" charset="0"/>
              </a:rPr>
              <a:t>!</a:t>
            </a:r>
            <a:endParaRPr lang="en-GB" sz="2000" b="1" dirty="0">
              <a:solidFill>
                <a:prstClr val="black"/>
              </a:solidFill>
              <a:latin typeface="Century Gothic" pitchFamily="34" charset="0"/>
            </a:endParaRPr>
          </a:p>
          <a:p>
            <a:endParaRPr lang="en-GB" dirty="0">
              <a:solidFill>
                <a:prstClr val="black"/>
              </a:solidFill>
            </a:endParaRPr>
          </a:p>
        </p:txBody>
      </p:sp>
      <p:sp>
        <p:nvSpPr>
          <p:cNvPr id="30" name="TextBox 29"/>
          <p:cNvSpPr txBox="1"/>
          <p:nvPr/>
        </p:nvSpPr>
        <p:spPr>
          <a:xfrm>
            <a:off x="3387788" y="4642973"/>
            <a:ext cx="2536322" cy="523220"/>
          </a:xfrm>
          <a:prstGeom prst="rect">
            <a:avLst/>
          </a:prstGeom>
          <a:noFill/>
        </p:spPr>
        <p:txBody>
          <a:bodyPr wrap="square" rtlCol="0">
            <a:spAutoFit/>
          </a:bodyPr>
          <a:lstStyle/>
          <a:p>
            <a:pPr algn="ctr"/>
            <a:r>
              <a:rPr lang="en-GB" sz="2800" b="1" dirty="0" err="1">
                <a:solidFill>
                  <a:prstClr val="black"/>
                </a:solidFill>
                <a:latin typeface="Century Gothic" pitchFamily="34" charset="0"/>
              </a:rPr>
              <a:t>ennuyeux</a:t>
            </a:r>
            <a:endParaRPr lang="en-GB" b="1" dirty="0">
              <a:solidFill>
                <a:prstClr val="black"/>
              </a:solidFill>
              <a:latin typeface="Century Gothic" pitchFamily="34" charset="0"/>
            </a:endParaRPr>
          </a:p>
        </p:txBody>
      </p:sp>
      <p:sp>
        <p:nvSpPr>
          <p:cNvPr id="31" name="TextBox 30"/>
          <p:cNvSpPr txBox="1"/>
          <p:nvPr/>
        </p:nvSpPr>
        <p:spPr>
          <a:xfrm>
            <a:off x="179512" y="4294837"/>
            <a:ext cx="2592263" cy="584775"/>
          </a:xfrm>
          <a:prstGeom prst="rect">
            <a:avLst/>
          </a:prstGeom>
          <a:noFill/>
        </p:spPr>
        <p:txBody>
          <a:bodyPr wrap="square" rtlCol="0">
            <a:spAutoFit/>
          </a:bodyPr>
          <a:lstStyle/>
          <a:p>
            <a:pPr algn="ctr"/>
            <a:r>
              <a:rPr lang="en-GB" sz="3200" b="1" dirty="0" err="1">
                <a:solidFill>
                  <a:prstClr val="black"/>
                </a:solidFill>
                <a:latin typeface="Century Gothic" pitchFamily="34" charset="0"/>
              </a:rPr>
              <a:t>rigolo</a:t>
            </a:r>
            <a:r>
              <a:rPr lang="en-GB" sz="3200" b="1" dirty="0">
                <a:solidFill>
                  <a:prstClr val="black"/>
                </a:solidFill>
                <a:latin typeface="Century Gothic" pitchFamily="34" charset="0"/>
              </a:rPr>
              <a:t>!</a:t>
            </a:r>
            <a:endParaRPr lang="en-GB" sz="1400" b="1" dirty="0">
              <a:solidFill>
                <a:prstClr val="black"/>
              </a:solidFill>
              <a:latin typeface="Century Gothic"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856455"/>
            <a:ext cx="1512168" cy="1732331"/>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3928" y="1010256"/>
            <a:ext cx="1299326" cy="1173725"/>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560" y="4941168"/>
            <a:ext cx="1540928" cy="1645865"/>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20092" y="5150151"/>
            <a:ext cx="1011930" cy="1431159"/>
          </a:xfrm>
          <a:prstGeom prst="rect">
            <a:avLst/>
          </a:prstGeom>
        </p:spPr>
      </p:pic>
      <p:sp>
        <p:nvSpPr>
          <p:cNvPr id="6" name="Oval Callout 5"/>
          <p:cNvSpPr/>
          <p:nvPr/>
        </p:nvSpPr>
        <p:spPr>
          <a:xfrm>
            <a:off x="1619672" y="5085184"/>
            <a:ext cx="1206559" cy="613949"/>
          </a:xfrm>
          <a:prstGeom prst="wedgeEllipseCallout">
            <a:avLst>
              <a:gd name="adj1" fmla="val -63684"/>
              <a:gd name="adj2" fmla="val -804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black"/>
                </a:solidFill>
                <a:latin typeface="Century Gothic" pitchFamily="34" charset="0"/>
              </a:rPr>
              <a:t>Ha </a:t>
            </a:r>
            <a:r>
              <a:rPr lang="en-GB" b="1" dirty="0" err="1">
                <a:solidFill>
                  <a:prstClr val="black"/>
                </a:solidFill>
                <a:latin typeface="Century Gothic" pitchFamily="34" charset="0"/>
              </a:rPr>
              <a:t>ha</a:t>
            </a:r>
            <a:r>
              <a:rPr lang="en-GB" b="1" dirty="0">
                <a:solidFill>
                  <a:prstClr val="black"/>
                </a:solidFill>
                <a:latin typeface="Century Gothic" pitchFamily="34" charset="0"/>
              </a:rPr>
              <a:t> ha</a:t>
            </a:r>
            <a:r>
              <a:rPr lang="en-GB" b="1" dirty="0">
                <a:solidFill>
                  <a:prstClr val="black"/>
                </a:solidFill>
              </a:rPr>
              <a:t>!</a:t>
            </a:r>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20272" y="5085184"/>
            <a:ext cx="1268434" cy="1409371"/>
          </a:xfrm>
          <a:prstGeom prst="rect">
            <a:avLst/>
          </a:prstGeom>
        </p:spPr>
      </p:pic>
      <p:sp>
        <p:nvSpPr>
          <p:cNvPr id="32" name="TextBox 31"/>
          <p:cNvSpPr txBox="1"/>
          <p:nvPr/>
        </p:nvSpPr>
        <p:spPr>
          <a:xfrm rot="20443909">
            <a:off x="-659692" y="2634878"/>
            <a:ext cx="2592263" cy="646331"/>
          </a:xfrm>
          <a:prstGeom prst="rect">
            <a:avLst/>
          </a:prstGeom>
          <a:noFill/>
        </p:spPr>
        <p:txBody>
          <a:bodyPr wrap="square" rtlCol="0">
            <a:spAutoFit/>
          </a:bodyPr>
          <a:lstStyle/>
          <a:p>
            <a:pPr algn="ctr"/>
            <a:r>
              <a:rPr lang="en-GB" sz="3600" b="1" dirty="0" err="1">
                <a:solidFill>
                  <a:prstClr val="black"/>
                </a:solidFill>
                <a:latin typeface="Century Gothic" pitchFamily="34" charset="0"/>
              </a:rPr>
              <a:t>très</a:t>
            </a:r>
            <a:endParaRPr lang="en-GB" sz="1600" b="1" dirty="0">
              <a:solidFill>
                <a:prstClr val="black"/>
              </a:solidFill>
              <a:latin typeface="Century Gothic" pitchFamily="34" charset="0"/>
            </a:endParaRPr>
          </a:p>
        </p:txBody>
      </p:sp>
      <p:sp>
        <p:nvSpPr>
          <p:cNvPr id="34" name="TextBox 33"/>
          <p:cNvSpPr txBox="1"/>
          <p:nvPr/>
        </p:nvSpPr>
        <p:spPr>
          <a:xfrm rot="20443909">
            <a:off x="7078579" y="2461946"/>
            <a:ext cx="2592263" cy="584775"/>
          </a:xfrm>
          <a:prstGeom prst="rect">
            <a:avLst/>
          </a:prstGeom>
          <a:noFill/>
        </p:spPr>
        <p:txBody>
          <a:bodyPr wrap="square" rtlCol="0">
            <a:spAutoFit/>
          </a:bodyPr>
          <a:lstStyle/>
          <a:p>
            <a:pPr algn="ctr"/>
            <a:r>
              <a:rPr lang="en-GB" sz="3200" b="1" dirty="0" err="1">
                <a:solidFill>
                  <a:prstClr val="black"/>
                </a:solidFill>
                <a:latin typeface="Century Gothic" pitchFamily="34" charset="0"/>
              </a:rPr>
              <a:t>assez</a:t>
            </a:r>
            <a:endParaRPr lang="en-GB" sz="1400" b="1" dirty="0">
              <a:solidFill>
                <a:prstClr val="black"/>
              </a:solidFill>
              <a:latin typeface="Century Gothic" pitchFamily="34" charset="0"/>
            </a:endParaRPr>
          </a:p>
        </p:txBody>
      </p:sp>
      <p:sp>
        <p:nvSpPr>
          <p:cNvPr id="35" name="TextBox 34"/>
          <p:cNvSpPr txBox="1"/>
          <p:nvPr/>
        </p:nvSpPr>
        <p:spPr>
          <a:xfrm rot="20443909">
            <a:off x="7054310" y="3406561"/>
            <a:ext cx="2592263" cy="646331"/>
          </a:xfrm>
          <a:prstGeom prst="rect">
            <a:avLst/>
          </a:prstGeom>
          <a:noFill/>
        </p:spPr>
        <p:txBody>
          <a:bodyPr wrap="square" rtlCol="0">
            <a:spAutoFit/>
          </a:bodyPr>
          <a:lstStyle/>
          <a:p>
            <a:pPr algn="ctr"/>
            <a:r>
              <a:rPr lang="en-GB" sz="3600" b="1" dirty="0">
                <a:solidFill>
                  <a:prstClr val="black"/>
                </a:solidFill>
                <a:latin typeface="Century Gothic" pitchFamily="34" charset="0"/>
              </a:rPr>
              <a:t>un </a:t>
            </a:r>
            <a:r>
              <a:rPr lang="en-GB" sz="3600" b="1" dirty="0" err="1">
                <a:solidFill>
                  <a:prstClr val="black"/>
                </a:solidFill>
                <a:latin typeface="Century Gothic" pitchFamily="34" charset="0"/>
              </a:rPr>
              <a:t>peu</a:t>
            </a:r>
            <a:endParaRPr lang="en-GB" sz="1600" b="1" dirty="0">
              <a:solidFill>
                <a:prstClr val="black"/>
              </a:solidFill>
              <a:latin typeface="Century Gothic" pitchFamily="34" charset="0"/>
            </a:endParaRPr>
          </a:p>
        </p:txBody>
      </p:sp>
      <p:pic>
        <p:nvPicPr>
          <p:cNvPr id="37" name="Picture 3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894301">
            <a:off x="6999264" y="1449509"/>
            <a:ext cx="1461168" cy="871830"/>
          </a:xfrm>
          <a:prstGeom prst="rect">
            <a:avLst/>
          </a:prstGeom>
        </p:spPr>
      </p:pic>
    </p:spTree>
    <p:extLst>
      <p:ext uri="{BB962C8B-B14F-4D97-AF65-F5344CB8AC3E}">
        <p14:creationId xmlns:p14="http://schemas.microsoft.com/office/powerpoint/2010/main" val="119568686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4" name="Line 17"/>
          <p:cNvSpPr>
            <a:spLocks noChangeShapeType="1"/>
          </p:cNvSpPr>
          <p:nvPr/>
        </p:nvSpPr>
        <p:spPr bwMode="auto">
          <a:xfrm>
            <a:off x="4572000" y="3990132"/>
            <a:ext cx="0" cy="735012"/>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3" name="Line 12"/>
          <p:cNvSpPr>
            <a:spLocks noChangeShapeType="1"/>
          </p:cNvSpPr>
          <p:nvPr/>
        </p:nvSpPr>
        <p:spPr bwMode="auto">
          <a:xfrm>
            <a:off x="539552" y="476672"/>
            <a:ext cx="2592288" cy="2376264"/>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2" name="Line 12"/>
          <p:cNvSpPr>
            <a:spLocks noChangeShapeType="1"/>
          </p:cNvSpPr>
          <p:nvPr/>
        </p:nvSpPr>
        <p:spPr bwMode="auto">
          <a:xfrm flipV="1">
            <a:off x="539552" y="3969954"/>
            <a:ext cx="2592288" cy="2411374"/>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1" name="Line 12"/>
          <p:cNvSpPr>
            <a:spLocks noChangeShapeType="1"/>
          </p:cNvSpPr>
          <p:nvPr/>
        </p:nvSpPr>
        <p:spPr bwMode="auto">
          <a:xfrm flipH="1" flipV="1">
            <a:off x="6012160" y="3969955"/>
            <a:ext cx="2592288" cy="2411373"/>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051" name="Line 12"/>
          <p:cNvSpPr>
            <a:spLocks noChangeShapeType="1"/>
          </p:cNvSpPr>
          <p:nvPr/>
        </p:nvSpPr>
        <p:spPr bwMode="auto">
          <a:xfrm flipH="1">
            <a:off x="5992192" y="476672"/>
            <a:ext cx="2612256" cy="2376265"/>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055" name="Line 20"/>
          <p:cNvSpPr>
            <a:spLocks noChangeShapeType="1"/>
          </p:cNvSpPr>
          <p:nvPr/>
        </p:nvSpPr>
        <p:spPr bwMode="auto">
          <a:xfrm>
            <a:off x="4572000" y="2133600"/>
            <a:ext cx="0" cy="48736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33" name="Oval 32"/>
          <p:cNvSpPr/>
          <p:nvPr/>
        </p:nvSpPr>
        <p:spPr>
          <a:xfrm>
            <a:off x="6227763" y="4149725"/>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36" name="Oval 35"/>
          <p:cNvSpPr/>
          <p:nvPr/>
        </p:nvSpPr>
        <p:spPr>
          <a:xfrm>
            <a:off x="683568" y="2836862"/>
            <a:ext cx="7776864" cy="1168201"/>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GB" sz="5400" dirty="0" err="1">
                <a:ln w="11430"/>
                <a:solidFill>
                  <a:prstClr val="black"/>
                </a:solidFill>
                <a:latin typeface="Berlin Sans FB Demi" pitchFamily="34" charset="0"/>
              </a:rPr>
              <a:t>J’ai</a:t>
            </a:r>
            <a:r>
              <a:rPr lang="en-GB" sz="5400" dirty="0">
                <a:ln w="11430"/>
                <a:solidFill>
                  <a:prstClr val="black"/>
                </a:solidFill>
                <a:latin typeface="Berlin Sans FB Demi" pitchFamily="34" charset="0"/>
              </a:rPr>
              <a:t> / Je </a:t>
            </a:r>
            <a:r>
              <a:rPr lang="en-GB" sz="5400" dirty="0" err="1">
                <a:ln w="11430"/>
                <a:solidFill>
                  <a:prstClr val="black"/>
                </a:solidFill>
                <a:latin typeface="Berlin Sans FB Demi" pitchFamily="34" charset="0"/>
              </a:rPr>
              <a:t>n’ai</a:t>
            </a:r>
            <a:r>
              <a:rPr lang="en-GB" sz="5400" dirty="0">
                <a:ln w="11430"/>
                <a:solidFill>
                  <a:prstClr val="black"/>
                </a:solidFill>
                <a:latin typeface="Berlin Sans FB Demi" pitchFamily="34" charset="0"/>
              </a:rPr>
              <a:t> pas…</a:t>
            </a:r>
            <a:endParaRPr lang="en-GB" sz="4000" dirty="0">
              <a:ln w="11430"/>
              <a:solidFill>
                <a:prstClr val="black"/>
              </a:solidFill>
              <a:latin typeface="Berlin Sans FB Demi" pitchFamily="34" charset="0"/>
            </a:endParaRPr>
          </a:p>
        </p:txBody>
      </p:sp>
      <p:sp>
        <p:nvSpPr>
          <p:cNvPr id="15" name="Oval 14"/>
          <p:cNvSpPr/>
          <p:nvPr/>
        </p:nvSpPr>
        <p:spPr>
          <a:xfrm>
            <a:off x="3203873" y="4149080"/>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16" name="Oval 15"/>
          <p:cNvSpPr/>
          <p:nvPr/>
        </p:nvSpPr>
        <p:spPr>
          <a:xfrm>
            <a:off x="107529" y="4156918"/>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17" name="Line 17"/>
          <p:cNvSpPr>
            <a:spLocks noChangeShapeType="1"/>
          </p:cNvSpPr>
          <p:nvPr/>
        </p:nvSpPr>
        <p:spPr bwMode="auto">
          <a:xfrm>
            <a:off x="4571975" y="2117924"/>
            <a:ext cx="0" cy="735012"/>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18" name="Oval 17"/>
          <p:cNvSpPr/>
          <p:nvPr/>
        </p:nvSpPr>
        <p:spPr>
          <a:xfrm>
            <a:off x="6227738" y="132953"/>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19" name="Oval 18"/>
          <p:cNvSpPr/>
          <p:nvPr/>
        </p:nvSpPr>
        <p:spPr>
          <a:xfrm>
            <a:off x="3203848" y="132308"/>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20" name="Oval 19"/>
          <p:cNvSpPr/>
          <p:nvPr/>
        </p:nvSpPr>
        <p:spPr>
          <a:xfrm>
            <a:off x="107504" y="140146"/>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t"/>
          <a:lstStyle/>
          <a:p>
            <a:pPr algn="ctr"/>
            <a:endParaRPr lang="en-GB" sz="3200" b="1" dirty="0">
              <a:solidFill>
                <a:prstClr val="black"/>
              </a:solidFill>
              <a:latin typeface="Century Gothic" pitchFamily="34" charset="0"/>
            </a:endParaRPr>
          </a:p>
        </p:txBody>
      </p:sp>
      <p:sp>
        <p:nvSpPr>
          <p:cNvPr id="25" name="TextBox 24"/>
          <p:cNvSpPr txBox="1"/>
          <p:nvPr/>
        </p:nvSpPr>
        <p:spPr>
          <a:xfrm>
            <a:off x="323528" y="260648"/>
            <a:ext cx="2224383" cy="584775"/>
          </a:xfrm>
          <a:prstGeom prst="rect">
            <a:avLst/>
          </a:prstGeom>
          <a:noFill/>
        </p:spPr>
        <p:txBody>
          <a:bodyPr wrap="square" rtlCol="0">
            <a:spAutoFit/>
          </a:bodyPr>
          <a:lstStyle/>
          <a:p>
            <a:pPr algn="ctr"/>
            <a:r>
              <a:rPr lang="en-GB" sz="3200" b="1" dirty="0" err="1">
                <a:solidFill>
                  <a:prstClr val="black"/>
                </a:solidFill>
                <a:latin typeface="Century Gothic" pitchFamily="34" charset="0"/>
              </a:rPr>
              <a:t>fini</a:t>
            </a:r>
            <a:endParaRPr lang="en-GB" sz="1600" b="1" dirty="0">
              <a:solidFill>
                <a:prstClr val="black"/>
              </a:solidFill>
              <a:latin typeface="Century Gothic" pitchFamily="34" charset="0"/>
            </a:endParaRPr>
          </a:p>
        </p:txBody>
      </p:sp>
      <p:sp>
        <p:nvSpPr>
          <p:cNvPr id="26" name="TextBox 25"/>
          <p:cNvSpPr txBox="1"/>
          <p:nvPr/>
        </p:nvSpPr>
        <p:spPr>
          <a:xfrm>
            <a:off x="3331847" y="404664"/>
            <a:ext cx="2536297" cy="861774"/>
          </a:xfrm>
          <a:prstGeom prst="rect">
            <a:avLst/>
          </a:prstGeom>
          <a:noFill/>
        </p:spPr>
        <p:txBody>
          <a:bodyPr wrap="square" rtlCol="0">
            <a:spAutoFit/>
          </a:bodyPr>
          <a:lstStyle/>
          <a:p>
            <a:pPr algn="ctr"/>
            <a:r>
              <a:rPr lang="en-GB" sz="3200" b="1" dirty="0" err="1">
                <a:solidFill>
                  <a:prstClr val="black"/>
                </a:solidFill>
                <a:latin typeface="Century Gothic" pitchFamily="34" charset="0"/>
              </a:rPr>
              <a:t>gagné</a:t>
            </a:r>
            <a:endParaRPr lang="en-GB" sz="3200" b="1" dirty="0">
              <a:solidFill>
                <a:prstClr val="black"/>
              </a:solidFill>
              <a:latin typeface="Century Gothic" pitchFamily="34" charset="0"/>
            </a:endParaRPr>
          </a:p>
          <a:p>
            <a:endParaRPr lang="en-GB" dirty="0">
              <a:solidFill>
                <a:prstClr val="black"/>
              </a:solidFill>
            </a:endParaRPr>
          </a:p>
        </p:txBody>
      </p:sp>
      <p:sp>
        <p:nvSpPr>
          <p:cNvPr id="27" name="TextBox 26"/>
          <p:cNvSpPr txBox="1"/>
          <p:nvPr/>
        </p:nvSpPr>
        <p:spPr>
          <a:xfrm>
            <a:off x="6436368" y="348698"/>
            <a:ext cx="2448272" cy="861774"/>
          </a:xfrm>
          <a:prstGeom prst="rect">
            <a:avLst/>
          </a:prstGeom>
          <a:noFill/>
        </p:spPr>
        <p:txBody>
          <a:bodyPr wrap="square" rtlCol="0">
            <a:spAutoFit/>
          </a:bodyPr>
          <a:lstStyle/>
          <a:p>
            <a:pPr algn="ctr"/>
            <a:r>
              <a:rPr lang="en-GB" sz="3200" b="1" dirty="0" err="1">
                <a:solidFill>
                  <a:prstClr val="black"/>
                </a:solidFill>
                <a:latin typeface="Century Gothic" pitchFamily="34" charset="0"/>
              </a:rPr>
              <a:t>oublié</a:t>
            </a:r>
            <a:endParaRPr lang="en-GB" sz="3200" b="1" dirty="0">
              <a:solidFill>
                <a:prstClr val="black"/>
              </a:solidFill>
              <a:latin typeface="Century Gothic" pitchFamily="34" charset="0"/>
            </a:endParaRPr>
          </a:p>
          <a:p>
            <a:endParaRPr lang="en-GB" dirty="0">
              <a:solidFill>
                <a:prstClr val="black"/>
              </a:solidFill>
            </a:endParaRPr>
          </a:p>
        </p:txBody>
      </p:sp>
      <p:sp>
        <p:nvSpPr>
          <p:cNvPr id="29" name="TextBox 28"/>
          <p:cNvSpPr txBox="1"/>
          <p:nvPr/>
        </p:nvSpPr>
        <p:spPr>
          <a:xfrm>
            <a:off x="6516216" y="4077072"/>
            <a:ext cx="2160240" cy="1384995"/>
          </a:xfrm>
          <a:prstGeom prst="rect">
            <a:avLst/>
          </a:prstGeom>
          <a:noFill/>
        </p:spPr>
        <p:txBody>
          <a:bodyPr wrap="square" rtlCol="0">
            <a:spAutoFit/>
          </a:bodyPr>
          <a:lstStyle/>
          <a:p>
            <a:pPr algn="ctr"/>
            <a:r>
              <a:rPr lang="en-GB" sz="3200" b="1" dirty="0" err="1">
                <a:solidFill>
                  <a:prstClr val="black"/>
                </a:solidFill>
                <a:latin typeface="Century Gothic" pitchFamily="34" charset="0"/>
              </a:rPr>
              <a:t>mon</a:t>
            </a:r>
            <a:r>
              <a:rPr lang="en-GB" sz="3200" b="1" dirty="0">
                <a:solidFill>
                  <a:prstClr val="black"/>
                </a:solidFill>
                <a:latin typeface="Century Gothic" pitchFamily="34" charset="0"/>
              </a:rPr>
              <a:t> cahier</a:t>
            </a:r>
          </a:p>
          <a:p>
            <a:endParaRPr lang="en-GB" sz="2000" dirty="0">
              <a:solidFill>
                <a:prstClr val="black"/>
              </a:solidFill>
            </a:endParaRPr>
          </a:p>
        </p:txBody>
      </p:sp>
      <p:sp>
        <p:nvSpPr>
          <p:cNvPr id="30" name="TextBox 29"/>
          <p:cNvSpPr txBox="1"/>
          <p:nvPr/>
        </p:nvSpPr>
        <p:spPr>
          <a:xfrm>
            <a:off x="3483871" y="4293096"/>
            <a:ext cx="2248290" cy="523220"/>
          </a:xfrm>
          <a:prstGeom prst="rect">
            <a:avLst/>
          </a:prstGeom>
          <a:noFill/>
        </p:spPr>
        <p:txBody>
          <a:bodyPr wrap="square" rtlCol="0">
            <a:spAutoFit/>
          </a:bodyPr>
          <a:lstStyle/>
          <a:p>
            <a:pPr algn="ctr"/>
            <a:r>
              <a:rPr lang="en-GB" sz="2800" b="1" dirty="0" err="1">
                <a:solidFill>
                  <a:prstClr val="black"/>
                </a:solidFill>
                <a:latin typeface="Century Gothic" pitchFamily="34" charset="0"/>
              </a:rPr>
              <a:t>compris</a:t>
            </a:r>
            <a:endParaRPr lang="en-GB" b="1" dirty="0">
              <a:solidFill>
                <a:prstClr val="black"/>
              </a:solidFill>
              <a:latin typeface="Century Gothic" pitchFamily="34" charset="0"/>
            </a:endParaRPr>
          </a:p>
        </p:txBody>
      </p:sp>
      <p:sp>
        <p:nvSpPr>
          <p:cNvPr id="31" name="TextBox 30"/>
          <p:cNvSpPr txBox="1"/>
          <p:nvPr/>
        </p:nvSpPr>
        <p:spPr>
          <a:xfrm>
            <a:off x="235503" y="4293096"/>
            <a:ext cx="2592263" cy="584775"/>
          </a:xfrm>
          <a:prstGeom prst="rect">
            <a:avLst/>
          </a:prstGeom>
          <a:noFill/>
        </p:spPr>
        <p:txBody>
          <a:bodyPr wrap="square" rtlCol="0">
            <a:spAutoFit/>
          </a:bodyPr>
          <a:lstStyle/>
          <a:p>
            <a:pPr algn="ctr"/>
            <a:r>
              <a:rPr lang="en-GB" sz="3200" b="1" dirty="0" err="1">
                <a:solidFill>
                  <a:prstClr val="black"/>
                </a:solidFill>
                <a:latin typeface="Century Gothic" pitchFamily="34" charset="0"/>
              </a:rPr>
              <a:t>perdu</a:t>
            </a:r>
            <a:endParaRPr lang="en-GB" sz="1400" b="1" dirty="0">
              <a:solidFill>
                <a:prstClr val="black"/>
              </a:solidFill>
              <a:latin typeface="Century Gothic" pitchFamily="34" charset="0"/>
            </a:endParaRPr>
          </a:p>
        </p:txBody>
      </p:sp>
      <p:pic>
        <p:nvPicPr>
          <p:cNvPr id="1028" name="Picture 4" descr="Raised Fist Clip Ar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352888" y="-26052463"/>
            <a:ext cx="4572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19879" y="764704"/>
            <a:ext cx="2032241" cy="2032241"/>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20272" y="975994"/>
            <a:ext cx="952897" cy="1536930"/>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2845">
            <a:off x="7822121" y="906272"/>
            <a:ext cx="1036858" cy="697018"/>
          </a:xfrm>
          <a:prstGeom prst="rect">
            <a:avLst/>
          </a:prstGeom>
        </p:spPr>
      </p:pic>
      <p:pic>
        <p:nvPicPr>
          <p:cNvPr id="28" name="Picture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62349" y="5079010"/>
            <a:ext cx="1411989" cy="1308443"/>
          </a:xfrm>
          <a:prstGeom prst="rect">
            <a:avLst/>
          </a:prstGeom>
        </p:spPr>
      </p:pic>
      <p:pic>
        <p:nvPicPr>
          <p:cNvPr id="32" name="Picture 31"/>
          <p:cNvPicPr>
            <a:picLocks noChangeAspect="1"/>
          </p:cNvPicPr>
          <p:nvPr/>
        </p:nvPicPr>
        <p:blipFill rotWithShape="1">
          <a:blip r:embed="rId9">
            <a:extLst>
              <a:ext uri="{28A0092B-C50C-407E-A947-70E740481C1C}">
                <a14:useLocalDpi xmlns:a14="http://schemas.microsoft.com/office/drawing/2010/main" val="0"/>
              </a:ext>
            </a:extLst>
          </a:blip>
          <a:srcRect r="8321" b="18094"/>
          <a:stretch/>
        </p:blipFill>
        <p:spPr>
          <a:xfrm rot="19986009" flipH="1">
            <a:off x="591326" y="793432"/>
            <a:ext cx="1867661" cy="1410494"/>
          </a:xfrm>
          <a:prstGeom prst="rect">
            <a:avLst/>
          </a:prstGeom>
        </p:spPr>
      </p:pic>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4437" y="5149891"/>
            <a:ext cx="2186869" cy="1470103"/>
          </a:xfrm>
          <a:prstGeom prst="rect">
            <a:avLst/>
          </a:prstGeom>
        </p:spPr>
      </p:pic>
      <p:pic>
        <p:nvPicPr>
          <p:cNvPr id="4" name="Picture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159795" y="4845532"/>
            <a:ext cx="916261" cy="1679812"/>
          </a:xfrm>
          <a:prstGeom prst="rect">
            <a:avLst/>
          </a:prstGeom>
        </p:spPr>
      </p:pic>
      <p:pic>
        <p:nvPicPr>
          <p:cNvPr id="34" name="Picture 3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3291" y="4930500"/>
            <a:ext cx="773639" cy="773639"/>
          </a:xfrm>
          <a:prstGeom prst="rect">
            <a:avLst/>
          </a:prstGeom>
        </p:spPr>
      </p:pic>
    </p:spTree>
    <p:extLst>
      <p:ext uri="{BB962C8B-B14F-4D97-AF65-F5344CB8AC3E}">
        <p14:creationId xmlns:p14="http://schemas.microsoft.com/office/powerpoint/2010/main" val="72201267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4" name="Line 17"/>
          <p:cNvSpPr>
            <a:spLocks noChangeShapeType="1"/>
          </p:cNvSpPr>
          <p:nvPr/>
        </p:nvSpPr>
        <p:spPr bwMode="auto">
          <a:xfrm>
            <a:off x="4572000" y="3990132"/>
            <a:ext cx="0" cy="735012"/>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3" name="Line 12"/>
          <p:cNvSpPr>
            <a:spLocks noChangeShapeType="1"/>
          </p:cNvSpPr>
          <p:nvPr/>
        </p:nvSpPr>
        <p:spPr bwMode="auto">
          <a:xfrm>
            <a:off x="539552" y="476672"/>
            <a:ext cx="2592288" cy="2376264"/>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2" name="Line 12"/>
          <p:cNvSpPr>
            <a:spLocks noChangeShapeType="1"/>
          </p:cNvSpPr>
          <p:nvPr/>
        </p:nvSpPr>
        <p:spPr bwMode="auto">
          <a:xfrm flipV="1">
            <a:off x="539552" y="3969954"/>
            <a:ext cx="2592288" cy="2411374"/>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1" name="Line 12"/>
          <p:cNvSpPr>
            <a:spLocks noChangeShapeType="1"/>
          </p:cNvSpPr>
          <p:nvPr/>
        </p:nvSpPr>
        <p:spPr bwMode="auto">
          <a:xfrm flipH="1" flipV="1">
            <a:off x="6012160" y="3969955"/>
            <a:ext cx="2592288" cy="2411373"/>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051" name="Line 12"/>
          <p:cNvSpPr>
            <a:spLocks noChangeShapeType="1"/>
          </p:cNvSpPr>
          <p:nvPr/>
        </p:nvSpPr>
        <p:spPr bwMode="auto">
          <a:xfrm flipH="1">
            <a:off x="5992192" y="476672"/>
            <a:ext cx="2612256" cy="2376265"/>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055" name="Line 20"/>
          <p:cNvSpPr>
            <a:spLocks noChangeShapeType="1"/>
          </p:cNvSpPr>
          <p:nvPr/>
        </p:nvSpPr>
        <p:spPr bwMode="auto">
          <a:xfrm>
            <a:off x="4572000" y="2133600"/>
            <a:ext cx="0" cy="48736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33" name="Oval 32"/>
          <p:cNvSpPr/>
          <p:nvPr/>
        </p:nvSpPr>
        <p:spPr>
          <a:xfrm>
            <a:off x="6227763" y="4149725"/>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36" name="Oval 35"/>
          <p:cNvSpPr/>
          <p:nvPr/>
        </p:nvSpPr>
        <p:spPr>
          <a:xfrm>
            <a:off x="683568" y="2836862"/>
            <a:ext cx="7776864" cy="1168201"/>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GB" sz="6000" dirty="0" err="1">
                <a:ln w="11430"/>
                <a:solidFill>
                  <a:prstClr val="black"/>
                </a:solidFill>
                <a:latin typeface="Berlin Sans FB Demi" pitchFamily="34" charset="0"/>
              </a:rPr>
              <a:t>J’ai</a:t>
            </a:r>
            <a:r>
              <a:rPr lang="en-GB" sz="6000" dirty="0">
                <a:ln w="11430"/>
                <a:solidFill>
                  <a:prstClr val="black"/>
                </a:solidFill>
                <a:latin typeface="Berlin Sans FB Demi" pitchFamily="34" charset="0"/>
              </a:rPr>
              <a:t>…</a:t>
            </a:r>
            <a:endParaRPr lang="en-GB" sz="4400" dirty="0">
              <a:ln w="11430"/>
              <a:solidFill>
                <a:prstClr val="black"/>
              </a:solidFill>
              <a:latin typeface="Berlin Sans FB Demi" pitchFamily="34" charset="0"/>
            </a:endParaRPr>
          </a:p>
        </p:txBody>
      </p:sp>
      <p:sp>
        <p:nvSpPr>
          <p:cNvPr id="15" name="Oval 14"/>
          <p:cNvSpPr/>
          <p:nvPr/>
        </p:nvSpPr>
        <p:spPr>
          <a:xfrm>
            <a:off x="3203873" y="4149080"/>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16" name="Oval 15"/>
          <p:cNvSpPr/>
          <p:nvPr/>
        </p:nvSpPr>
        <p:spPr>
          <a:xfrm>
            <a:off x="107529" y="4156918"/>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17" name="Line 17"/>
          <p:cNvSpPr>
            <a:spLocks noChangeShapeType="1"/>
          </p:cNvSpPr>
          <p:nvPr/>
        </p:nvSpPr>
        <p:spPr bwMode="auto">
          <a:xfrm>
            <a:off x="4571975" y="2117924"/>
            <a:ext cx="0" cy="735012"/>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18" name="Oval 17"/>
          <p:cNvSpPr/>
          <p:nvPr/>
        </p:nvSpPr>
        <p:spPr>
          <a:xfrm>
            <a:off x="6227738" y="132953"/>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19" name="Oval 18"/>
          <p:cNvSpPr/>
          <p:nvPr/>
        </p:nvSpPr>
        <p:spPr>
          <a:xfrm>
            <a:off x="3203848" y="132308"/>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20" name="Oval 19"/>
          <p:cNvSpPr/>
          <p:nvPr/>
        </p:nvSpPr>
        <p:spPr>
          <a:xfrm>
            <a:off x="107504" y="140146"/>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t"/>
          <a:lstStyle/>
          <a:p>
            <a:pPr algn="ctr"/>
            <a:endParaRPr lang="en-GB" sz="3200" b="1" dirty="0">
              <a:solidFill>
                <a:prstClr val="black"/>
              </a:solidFill>
              <a:latin typeface="Century Gothic" pitchFamily="34" charset="0"/>
            </a:endParaRPr>
          </a:p>
        </p:txBody>
      </p:sp>
      <p:sp>
        <p:nvSpPr>
          <p:cNvPr id="25" name="TextBox 24"/>
          <p:cNvSpPr txBox="1"/>
          <p:nvPr/>
        </p:nvSpPr>
        <p:spPr>
          <a:xfrm>
            <a:off x="399455" y="461543"/>
            <a:ext cx="2224383" cy="584775"/>
          </a:xfrm>
          <a:prstGeom prst="rect">
            <a:avLst/>
          </a:prstGeom>
          <a:noFill/>
        </p:spPr>
        <p:txBody>
          <a:bodyPr wrap="square" rtlCol="0">
            <a:spAutoFit/>
          </a:bodyPr>
          <a:lstStyle/>
          <a:p>
            <a:pPr algn="ctr"/>
            <a:r>
              <a:rPr lang="en-GB" sz="3200" b="1" dirty="0">
                <a:solidFill>
                  <a:prstClr val="black"/>
                </a:solidFill>
                <a:latin typeface="Century Gothic" pitchFamily="34" charset="0"/>
              </a:rPr>
              <a:t>tout bon!</a:t>
            </a:r>
            <a:endParaRPr lang="en-GB" sz="1600" b="1" dirty="0">
              <a:solidFill>
                <a:prstClr val="black"/>
              </a:solidFill>
              <a:latin typeface="Century Gothic" pitchFamily="34" charset="0"/>
            </a:endParaRPr>
          </a:p>
        </p:txBody>
      </p:sp>
      <p:sp>
        <p:nvSpPr>
          <p:cNvPr id="26" name="TextBox 25"/>
          <p:cNvSpPr txBox="1"/>
          <p:nvPr/>
        </p:nvSpPr>
        <p:spPr>
          <a:xfrm>
            <a:off x="3331847" y="130567"/>
            <a:ext cx="2536297" cy="1354217"/>
          </a:xfrm>
          <a:prstGeom prst="rect">
            <a:avLst/>
          </a:prstGeom>
          <a:noFill/>
        </p:spPr>
        <p:txBody>
          <a:bodyPr wrap="square" rtlCol="0">
            <a:spAutoFit/>
          </a:bodyPr>
          <a:lstStyle/>
          <a:p>
            <a:pPr algn="ctr"/>
            <a:r>
              <a:rPr lang="en-GB" sz="3200" b="1" dirty="0">
                <a:solidFill>
                  <a:prstClr val="black"/>
                </a:solidFill>
                <a:latin typeface="Century Gothic" pitchFamily="34" charset="0"/>
              </a:rPr>
              <a:t>un </a:t>
            </a:r>
            <a:r>
              <a:rPr lang="en-GB" sz="3200" b="1" dirty="0" err="1">
                <a:solidFill>
                  <a:prstClr val="black"/>
                </a:solidFill>
                <a:latin typeface="Century Gothic" pitchFamily="34" charset="0"/>
              </a:rPr>
              <a:t>problème</a:t>
            </a:r>
            <a:endParaRPr lang="en-GB" sz="3200" b="1" dirty="0">
              <a:solidFill>
                <a:prstClr val="black"/>
              </a:solidFill>
              <a:latin typeface="Century Gothic" pitchFamily="34" charset="0"/>
            </a:endParaRPr>
          </a:p>
          <a:p>
            <a:endParaRPr lang="en-GB" dirty="0">
              <a:solidFill>
                <a:prstClr val="black"/>
              </a:solidFill>
            </a:endParaRPr>
          </a:p>
        </p:txBody>
      </p:sp>
      <p:sp>
        <p:nvSpPr>
          <p:cNvPr id="27" name="TextBox 26"/>
          <p:cNvSpPr txBox="1"/>
          <p:nvPr/>
        </p:nvSpPr>
        <p:spPr>
          <a:xfrm>
            <a:off x="6436368" y="348698"/>
            <a:ext cx="2448272" cy="861774"/>
          </a:xfrm>
          <a:prstGeom prst="rect">
            <a:avLst/>
          </a:prstGeom>
          <a:noFill/>
        </p:spPr>
        <p:txBody>
          <a:bodyPr wrap="square" rtlCol="0">
            <a:spAutoFit/>
          </a:bodyPr>
          <a:lstStyle/>
          <a:p>
            <a:pPr algn="ctr"/>
            <a:r>
              <a:rPr lang="en-GB" sz="3200" b="1" dirty="0" err="1">
                <a:solidFill>
                  <a:prstClr val="black"/>
                </a:solidFill>
                <a:latin typeface="Century Gothic" pitchFamily="34" charset="0"/>
              </a:rPr>
              <a:t>une</a:t>
            </a:r>
            <a:r>
              <a:rPr lang="en-GB" sz="3200" b="1" dirty="0">
                <a:solidFill>
                  <a:prstClr val="black"/>
                </a:solidFill>
                <a:latin typeface="Century Gothic" pitchFamily="34" charset="0"/>
              </a:rPr>
              <a:t> idée</a:t>
            </a:r>
          </a:p>
          <a:p>
            <a:endParaRPr lang="en-GB" dirty="0">
              <a:solidFill>
                <a:prstClr val="black"/>
              </a:solidFill>
            </a:endParaRPr>
          </a:p>
        </p:txBody>
      </p:sp>
      <p:sp>
        <p:nvSpPr>
          <p:cNvPr id="29" name="TextBox 28"/>
          <p:cNvSpPr txBox="1"/>
          <p:nvPr/>
        </p:nvSpPr>
        <p:spPr>
          <a:xfrm>
            <a:off x="6412124" y="4428981"/>
            <a:ext cx="2448272" cy="800219"/>
          </a:xfrm>
          <a:prstGeom prst="rect">
            <a:avLst/>
          </a:prstGeom>
          <a:noFill/>
        </p:spPr>
        <p:txBody>
          <a:bodyPr wrap="square" rtlCol="0">
            <a:spAutoFit/>
          </a:bodyPr>
          <a:lstStyle/>
          <a:p>
            <a:pPr algn="ctr"/>
            <a:r>
              <a:rPr lang="en-GB" sz="2800" b="1" dirty="0" err="1">
                <a:solidFill>
                  <a:prstClr val="black"/>
                </a:solidFill>
                <a:latin typeface="Century Gothic" pitchFamily="34" charset="0"/>
              </a:rPr>
              <a:t>einen</a:t>
            </a:r>
            <a:r>
              <a:rPr lang="en-GB" sz="2800" b="1" dirty="0">
                <a:solidFill>
                  <a:prstClr val="black"/>
                </a:solidFill>
                <a:latin typeface="Century Gothic" pitchFamily="34" charset="0"/>
              </a:rPr>
              <a:t> </a:t>
            </a:r>
            <a:r>
              <a:rPr lang="en-GB" sz="2800" b="1" dirty="0" err="1">
                <a:solidFill>
                  <a:prstClr val="black"/>
                </a:solidFill>
                <a:latin typeface="Century Gothic" pitchFamily="34" charset="0"/>
              </a:rPr>
              <a:t>Hund</a:t>
            </a:r>
            <a:endParaRPr lang="en-GB" sz="2800" b="1" dirty="0">
              <a:solidFill>
                <a:prstClr val="black"/>
              </a:solidFill>
              <a:latin typeface="Century Gothic" pitchFamily="34" charset="0"/>
            </a:endParaRPr>
          </a:p>
          <a:p>
            <a:endParaRPr lang="en-GB" dirty="0">
              <a:solidFill>
                <a:prstClr val="black"/>
              </a:solidFill>
            </a:endParaRPr>
          </a:p>
        </p:txBody>
      </p:sp>
      <p:sp>
        <p:nvSpPr>
          <p:cNvPr id="30" name="TextBox 29"/>
          <p:cNvSpPr txBox="1"/>
          <p:nvPr/>
        </p:nvSpPr>
        <p:spPr>
          <a:xfrm>
            <a:off x="3523964" y="4421070"/>
            <a:ext cx="2248290" cy="523220"/>
          </a:xfrm>
          <a:prstGeom prst="rect">
            <a:avLst/>
          </a:prstGeom>
          <a:noFill/>
        </p:spPr>
        <p:txBody>
          <a:bodyPr wrap="square" rtlCol="0">
            <a:spAutoFit/>
          </a:bodyPr>
          <a:lstStyle/>
          <a:p>
            <a:pPr algn="ctr"/>
            <a:r>
              <a:rPr lang="en-GB" sz="2800" b="1" dirty="0" err="1">
                <a:solidFill>
                  <a:prstClr val="black"/>
                </a:solidFill>
                <a:latin typeface="Century Gothic" pitchFamily="34" charset="0"/>
              </a:rPr>
              <a:t>Geburtstag</a:t>
            </a:r>
            <a:endParaRPr lang="en-GB" b="1" dirty="0">
              <a:solidFill>
                <a:prstClr val="black"/>
              </a:solidFill>
              <a:latin typeface="Century Gothic" pitchFamily="34" charset="0"/>
            </a:endParaRPr>
          </a:p>
        </p:txBody>
      </p:sp>
      <p:sp>
        <p:nvSpPr>
          <p:cNvPr id="31" name="TextBox 30"/>
          <p:cNvSpPr txBox="1"/>
          <p:nvPr/>
        </p:nvSpPr>
        <p:spPr>
          <a:xfrm>
            <a:off x="235503" y="4617930"/>
            <a:ext cx="2592263" cy="523220"/>
          </a:xfrm>
          <a:prstGeom prst="rect">
            <a:avLst/>
          </a:prstGeom>
          <a:noFill/>
        </p:spPr>
        <p:txBody>
          <a:bodyPr wrap="square" rtlCol="0">
            <a:spAutoFit/>
          </a:bodyPr>
          <a:lstStyle/>
          <a:p>
            <a:pPr algn="ctr"/>
            <a:r>
              <a:rPr lang="en-GB" sz="2800" b="1" dirty="0" err="1">
                <a:solidFill>
                  <a:prstClr val="black"/>
                </a:solidFill>
                <a:latin typeface="Century Gothic" pitchFamily="34" charset="0"/>
              </a:rPr>
              <a:t>perdido</a:t>
            </a:r>
            <a:endParaRPr lang="en-GB" sz="1200" b="1" dirty="0">
              <a:solidFill>
                <a:prstClr val="black"/>
              </a:solidFill>
              <a:latin typeface="Century Gothic"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8" y="1155330"/>
            <a:ext cx="771991" cy="126555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5559" y="1081515"/>
            <a:ext cx="1240477" cy="1564990"/>
          </a:xfrm>
          <a:prstGeom prst="rect">
            <a:avLst/>
          </a:prstGeom>
        </p:spPr>
      </p:pic>
      <p:pic>
        <p:nvPicPr>
          <p:cNvPr id="1028" name="Picture 4" descr="Raised Fist Clip Art">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352888" y="-26052463"/>
            <a:ext cx="457200" cy="952500"/>
          </a:xfrm>
          <a:prstGeom prst="rect">
            <a:avLst/>
          </a:prstGeom>
          <a:noFill/>
          <a:extLst>
            <a:ext uri="{909E8E84-426E-40DD-AFC4-6F175D3DCCD1}">
              <a14:hiddenFill xmlns:a14="http://schemas.microsoft.com/office/drawing/2010/main">
                <a:solidFill>
                  <a:srgbClr val="FFFFFF"/>
                </a:solidFill>
              </a14:hiddenFill>
            </a:ext>
          </a:extLst>
        </p:spPr>
      </p:pic>
      <p:sp>
        <p:nvSpPr>
          <p:cNvPr id="28" name="Line 17"/>
          <p:cNvSpPr>
            <a:spLocks noChangeShapeType="1"/>
          </p:cNvSpPr>
          <p:nvPr/>
        </p:nvSpPr>
        <p:spPr bwMode="auto">
          <a:xfrm>
            <a:off x="4572000" y="3990132"/>
            <a:ext cx="0" cy="735012"/>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32" name="Line 12"/>
          <p:cNvSpPr>
            <a:spLocks noChangeShapeType="1"/>
          </p:cNvSpPr>
          <p:nvPr/>
        </p:nvSpPr>
        <p:spPr bwMode="auto">
          <a:xfrm flipV="1">
            <a:off x="539552" y="3969954"/>
            <a:ext cx="2592288" cy="2411374"/>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34" name="Line 12"/>
          <p:cNvSpPr>
            <a:spLocks noChangeShapeType="1"/>
          </p:cNvSpPr>
          <p:nvPr/>
        </p:nvSpPr>
        <p:spPr bwMode="auto">
          <a:xfrm flipH="1" flipV="1">
            <a:off x="6012160" y="3969955"/>
            <a:ext cx="2592288" cy="2411373"/>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35" name="Oval 34"/>
          <p:cNvSpPr/>
          <p:nvPr/>
        </p:nvSpPr>
        <p:spPr>
          <a:xfrm>
            <a:off x="6227763" y="4149725"/>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38" name="Oval 37"/>
          <p:cNvSpPr/>
          <p:nvPr/>
        </p:nvSpPr>
        <p:spPr>
          <a:xfrm>
            <a:off x="3203873" y="4149080"/>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39" name="Oval 38"/>
          <p:cNvSpPr/>
          <p:nvPr/>
        </p:nvSpPr>
        <p:spPr>
          <a:xfrm>
            <a:off x="107529" y="4156918"/>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42" name="TextBox 41"/>
          <p:cNvSpPr txBox="1"/>
          <p:nvPr/>
        </p:nvSpPr>
        <p:spPr>
          <a:xfrm>
            <a:off x="235503" y="4437112"/>
            <a:ext cx="2592263" cy="646331"/>
          </a:xfrm>
          <a:prstGeom prst="rect">
            <a:avLst/>
          </a:prstGeom>
          <a:noFill/>
        </p:spPr>
        <p:txBody>
          <a:bodyPr wrap="square" rtlCol="0">
            <a:spAutoFit/>
          </a:bodyPr>
          <a:lstStyle/>
          <a:p>
            <a:pPr algn="ctr"/>
            <a:r>
              <a:rPr lang="en-GB" sz="3600" b="1" dirty="0" err="1">
                <a:solidFill>
                  <a:prstClr val="black"/>
                </a:solidFill>
                <a:latin typeface="Century Gothic" pitchFamily="34" charset="0"/>
              </a:rPr>
              <a:t>faim</a:t>
            </a:r>
            <a:r>
              <a:rPr lang="en-GB" sz="3600" b="1" dirty="0">
                <a:solidFill>
                  <a:prstClr val="black"/>
                </a:solidFill>
                <a:latin typeface="Century Gothic" pitchFamily="34" charset="0"/>
              </a:rPr>
              <a:t>/</a:t>
            </a:r>
            <a:r>
              <a:rPr lang="en-GB" sz="3600" b="1" dirty="0" err="1">
                <a:solidFill>
                  <a:prstClr val="black"/>
                </a:solidFill>
                <a:latin typeface="Century Gothic" pitchFamily="34" charset="0"/>
              </a:rPr>
              <a:t>soif</a:t>
            </a:r>
            <a:endParaRPr lang="en-GB" sz="1600" b="1" dirty="0">
              <a:solidFill>
                <a:prstClr val="black"/>
              </a:solidFill>
              <a:latin typeface="Century Gothic" pitchFamily="34" charset="0"/>
            </a:endParaRPr>
          </a:p>
        </p:txBody>
      </p:sp>
      <p:pic>
        <p:nvPicPr>
          <p:cNvPr id="44" name="Picture 4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64439" y="4944290"/>
            <a:ext cx="1695994" cy="1667727"/>
          </a:xfrm>
          <a:prstGeom prst="rect">
            <a:avLst/>
          </a:prstGeom>
        </p:spPr>
      </p:pic>
      <p:pic>
        <p:nvPicPr>
          <p:cNvPr id="45" name="Picture 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7544" y="5157192"/>
            <a:ext cx="1057743" cy="1057743"/>
          </a:xfrm>
          <a:prstGeom prst="rect">
            <a:avLst/>
          </a:prstGeom>
        </p:spPr>
      </p:pic>
      <p:pic>
        <p:nvPicPr>
          <p:cNvPr id="46" name="Picture 4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25287" y="5157192"/>
            <a:ext cx="1057743" cy="1057743"/>
          </a:xfrm>
          <a:prstGeom prst="rect">
            <a:avLst/>
          </a:prstGeom>
        </p:spPr>
      </p:pic>
      <p:sp>
        <p:nvSpPr>
          <p:cNvPr id="47" name="TextBox 46"/>
          <p:cNvSpPr txBox="1"/>
          <p:nvPr/>
        </p:nvSpPr>
        <p:spPr>
          <a:xfrm>
            <a:off x="6292377" y="4421070"/>
            <a:ext cx="2592263" cy="646331"/>
          </a:xfrm>
          <a:prstGeom prst="rect">
            <a:avLst/>
          </a:prstGeom>
          <a:noFill/>
        </p:spPr>
        <p:txBody>
          <a:bodyPr wrap="square" rtlCol="0">
            <a:spAutoFit/>
          </a:bodyPr>
          <a:lstStyle/>
          <a:p>
            <a:pPr algn="ctr"/>
            <a:r>
              <a:rPr lang="en-GB" sz="3600" b="1" dirty="0">
                <a:solidFill>
                  <a:prstClr val="black"/>
                </a:solidFill>
                <a:latin typeface="Century Gothic" pitchFamily="34" charset="0"/>
              </a:rPr>
              <a:t>un </a:t>
            </a:r>
            <a:r>
              <a:rPr lang="en-GB" sz="3600" b="1" dirty="0" err="1">
                <a:solidFill>
                  <a:prstClr val="black"/>
                </a:solidFill>
                <a:latin typeface="Century Gothic" pitchFamily="34" charset="0"/>
              </a:rPr>
              <a:t>chien</a:t>
            </a:r>
            <a:endParaRPr lang="en-GB" sz="1600" b="1" dirty="0">
              <a:solidFill>
                <a:prstClr val="black"/>
              </a:solidFill>
              <a:latin typeface="Century Gothic" pitchFamily="34" charset="0"/>
            </a:endParaRPr>
          </a:p>
        </p:txBody>
      </p:sp>
      <p:sp>
        <p:nvSpPr>
          <p:cNvPr id="48" name="TextBox 47"/>
          <p:cNvSpPr txBox="1"/>
          <p:nvPr/>
        </p:nvSpPr>
        <p:spPr>
          <a:xfrm>
            <a:off x="3491880" y="4479503"/>
            <a:ext cx="2232248" cy="461665"/>
          </a:xfrm>
          <a:prstGeom prst="rect">
            <a:avLst/>
          </a:prstGeom>
          <a:noFill/>
        </p:spPr>
        <p:txBody>
          <a:bodyPr wrap="square" rtlCol="0">
            <a:spAutoFit/>
          </a:bodyPr>
          <a:lstStyle/>
          <a:p>
            <a:pPr algn="ctr"/>
            <a:r>
              <a:rPr lang="en-GB" sz="2400" b="1" dirty="0">
                <a:solidFill>
                  <a:prstClr val="black"/>
                </a:solidFill>
                <a:latin typeface="Century Gothic" pitchFamily="34" charset="0"/>
              </a:rPr>
              <a:t>mal à la tête</a:t>
            </a:r>
            <a:endParaRPr lang="en-GB" sz="1100" b="1" dirty="0">
              <a:solidFill>
                <a:prstClr val="black"/>
              </a:solidFill>
              <a:latin typeface="Century Gothic" pitchFamily="34" charset="0"/>
            </a:endParaRPr>
          </a:p>
        </p:txBody>
      </p:sp>
      <p:pic>
        <p:nvPicPr>
          <p:cNvPr id="2" name="Picture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52927" y="1117192"/>
            <a:ext cx="1983169" cy="1447712"/>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48264" y="881952"/>
            <a:ext cx="1605538" cy="1610944"/>
          </a:xfrm>
          <a:prstGeom prst="rect">
            <a:avLst/>
          </a:prstGeom>
        </p:spPr>
      </p:pic>
      <p:pic>
        <p:nvPicPr>
          <p:cNvPr id="4" name="Picture 3"/>
          <p:cNvPicPr>
            <a:picLocks noChangeAspect="1"/>
          </p:cNvPicPr>
          <p:nvPr/>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t="2348" r="5090" b="7267"/>
          <a:stretch/>
        </p:blipFill>
        <p:spPr>
          <a:xfrm>
            <a:off x="3523964" y="4926380"/>
            <a:ext cx="2019859" cy="1784527"/>
          </a:xfrm>
          <a:prstGeom prst="rect">
            <a:avLst/>
          </a:prstGeom>
        </p:spPr>
      </p:pic>
    </p:spTree>
    <p:extLst>
      <p:ext uri="{BB962C8B-B14F-4D97-AF65-F5344CB8AC3E}">
        <p14:creationId xmlns:p14="http://schemas.microsoft.com/office/powerpoint/2010/main" val="188524635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descr="Speech Balloon on Facebook 2.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69746" y="174239"/>
            <a:ext cx="1539399" cy="15393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67847" y="112941"/>
            <a:ext cx="4770345" cy="830997"/>
          </a:xfrm>
          <a:prstGeom prst="rect">
            <a:avLst/>
          </a:prstGeom>
          <a:noFill/>
        </p:spPr>
        <p:txBody>
          <a:bodyPr wrap="none" rtlCol="0">
            <a:spAutoFit/>
          </a:bodyPr>
          <a:lstStyle/>
          <a:p>
            <a:r>
              <a:rPr lang="en-GB" sz="4800" dirty="0" smtClean="0">
                <a:solidFill>
                  <a:prstClr val="black"/>
                </a:solidFill>
                <a:latin typeface="Arial Rounded MT Bold" panose="020F0704030504030204" pitchFamily="34" charset="0"/>
              </a:rPr>
              <a:t>Carte de points</a:t>
            </a:r>
            <a:endParaRPr lang="en-GB" sz="4800" dirty="0">
              <a:solidFill>
                <a:prstClr val="black"/>
              </a:solidFill>
              <a:latin typeface="Arial Rounded MT Bold" panose="020F0704030504030204" pitchFamily="34" charset="0"/>
            </a:endParaRPr>
          </a:p>
        </p:txBody>
      </p:sp>
      <p:sp>
        <p:nvSpPr>
          <p:cNvPr id="5" name="TextBox 4"/>
          <p:cNvSpPr txBox="1"/>
          <p:nvPr/>
        </p:nvSpPr>
        <p:spPr>
          <a:xfrm>
            <a:off x="187117" y="1267438"/>
            <a:ext cx="8822028" cy="5262979"/>
          </a:xfrm>
          <a:prstGeom prst="rect">
            <a:avLst/>
          </a:prstGeom>
          <a:noFill/>
        </p:spPr>
        <p:txBody>
          <a:bodyPr wrap="square" rtlCol="0">
            <a:spAutoFit/>
          </a:bodyPr>
          <a:lstStyle/>
          <a:p>
            <a:r>
              <a:rPr lang="en-GB" sz="2500" dirty="0" smtClean="0">
                <a:solidFill>
                  <a:prstClr val="black"/>
                </a:solidFill>
                <a:latin typeface="Tw Cen MT" panose="020B0602020104020603" pitchFamily="34" charset="0"/>
              </a:rPr>
              <a:t>Est-</a:t>
            </a:r>
            <a:r>
              <a:rPr lang="en-GB" sz="2500" dirty="0" err="1" smtClean="0">
                <a:solidFill>
                  <a:prstClr val="black"/>
                </a:solidFill>
                <a:latin typeface="Tw Cen MT" panose="020B0602020104020603" pitchFamily="34" charset="0"/>
              </a:rPr>
              <a:t>ce</a:t>
            </a:r>
            <a:r>
              <a:rPr lang="en-GB" sz="2500" dirty="0" smtClean="0">
                <a:solidFill>
                  <a:prstClr val="black"/>
                </a:solidFill>
                <a:latin typeface="Tw Cen MT" panose="020B0602020104020603" pitchFamily="34" charset="0"/>
              </a:rPr>
              <a:t> que je </a:t>
            </a:r>
            <a:r>
              <a:rPr lang="en-GB" sz="2500" dirty="0" err="1" smtClean="0">
                <a:solidFill>
                  <a:prstClr val="black"/>
                </a:solidFill>
                <a:latin typeface="Tw Cen MT" panose="020B0602020104020603" pitchFamily="34" charset="0"/>
              </a:rPr>
              <a:t>peux</a:t>
            </a:r>
            <a:r>
              <a:rPr lang="en-GB" sz="2500" dirty="0" smtClean="0">
                <a:solidFill>
                  <a:prstClr val="black"/>
                </a:solidFill>
                <a:latin typeface="Tw Cen MT" panose="020B0602020104020603" pitchFamily="34" charset="0"/>
              </a:rPr>
              <a:t> </a:t>
            </a:r>
            <a:r>
              <a:rPr lang="en-GB" sz="2500" dirty="0" err="1" smtClean="0">
                <a:solidFill>
                  <a:prstClr val="black"/>
                </a:solidFill>
                <a:latin typeface="Tw Cen MT" panose="020B0602020104020603" pitchFamily="34" charset="0"/>
              </a:rPr>
              <a:t>parler</a:t>
            </a:r>
            <a:r>
              <a:rPr lang="en-GB" sz="2500" dirty="0" smtClean="0">
                <a:solidFill>
                  <a:prstClr val="black"/>
                </a:solidFill>
                <a:latin typeface="Tw Cen MT" panose="020B0602020104020603" pitchFamily="34" charset="0"/>
              </a:rPr>
              <a:t> plus </a:t>
            </a:r>
            <a:r>
              <a:rPr lang="en-GB" sz="2500" dirty="0" err="1" smtClean="0">
                <a:solidFill>
                  <a:prstClr val="black"/>
                </a:solidFill>
                <a:latin typeface="Tw Cen MT" panose="020B0602020104020603" pitchFamily="34" charset="0"/>
              </a:rPr>
              <a:t>en</a:t>
            </a:r>
            <a:r>
              <a:rPr lang="en-GB" sz="2500" dirty="0" smtClean="0">
                <a:solidFill>
                  <a:prstClr val="black"/>
                </a:solidFill>
                <a:latin typeface="Tw Cen MT" panose="020B0602020104020603" pitchFamily="34" charset="0"/>
              </a:rPr>
              <a:t> </a:t>
            </a:r>
            <a:r>
              <a:rPr lang="en-GB" sz="2500" dirty="0" err="1" smtClean="0">
                <a:solidFill>
                  <a:prstClr val="black"/>
                </a:solidFill>
                <a:latin typeface="Tw Cen MT" panose="020B0602020104020603" pitchFamily="34" charset="0"/>
              </a:rPr>
              <a:t>français</a:t>
            </a:r>
            <a:r>
              <a:rPr lang="en-GB" sz="2500" dirty="0" smtClean="0">
                <a:solidFill>
                  <a:prstClr val="black"/>
                </a:solidFill>
                <a:latin typeface="Tw Cen MT" panose="020B0602020104020603" pitchFamily="34" charset="0"/>
              </a:rPr>
              <a:t>?</a:t>
            </a:r>
          </a:p>
          <a:p>
            <a:endParaRPr lang="en-GB" sz="2300" dirty="0" smtClean="0">
              <a:solidFill>
                <a:prstClr val="black"/>
              </a:solidFill>
              <a:latin typeface="Tw Cen MT" panose="020B0602020104020603" pitchFamily="34" charset="0"/>
            </a:endParaRPr>
          </a:p>
          <a:p>
            <a:r>
              <a:rPr lang="en-GB" sz="2300" dirty="0" smtClean="0">
                <a:solidFill>
                  <a:prstClr val="black"/>
                </a:solidFill>
                <a:latin typeface="Tw Cen MT" panose="020B0602020104020603" pitchFamily="34" charset="0"/>
              </a:rPr>
              <a:t>-  </a:t>
            </a:r>
            <a:r>
              <a:rPr lang="en-GB" sz="2300" dirty="0">
                <a:solidFill>
                  <a:prstClr val="black"/>
                </a:solidFill>
                <a:latin typeface="Tw Cen MT" panose="020B0602020104020603" pitchFamily="34" charset="0"/>
              </a:rPr>
              <a:t>Use the </a:t>
            </a:r>
            <a:r>
              <a:rPr lang="en-GB" sz="2300" dirty="0" smtClean="0">
                <a:solidFill>
                  <a:prstClr val="black"/>
                </a:solidFill>
                <a:latin typeface="Tw Cen MT" panose="020B0602020104020603" pitchFamily="34" charset="0"/>
              </a:rPr>
              <a:t>French talk </a:t>
            </a:r>
            <a:r>
              <a:rPr lang="en-GB" sz="2300" dirty="0">
                <a:solidFill>
                  <a:prstClr val="black"/>
                </a:solidFill>
                <a:latin typeface="Tw Cen MT" panose="020B0602020104020603" pitchFamily="34" charset="0"/>
              </a:rPr>
              <a:t>mat to help you talk in </a:t>
            </a:r>
            <a:r>
              <a:rPr lang="en-GB" sz="2300" dirty="0" smtClean="0">
                <a:solidFill>
                  <a:prstClr val="black"/>
                </a:solidFill>
                <a:latin typeface="Tw Cen MT" panose="020B0602020104020603" pitchFamily="34" charset="0"/>
              </a:rPr>
              <a:t>French in </a:t>
            </a:r>
            <a:r>
              <a:rPr lang="en-GB" sz="2300" dirty="0">
                <a:solidFill>
                  <a:prstClr val="black"/>
                </a:solidFill>
                <a:latin typeface="Tw Cen MT" panose="020B0602020104020603" pitchFamily="34" charset="0"/>
              </a:rPr>
              <a:t>the lesson. </a:t>
            </a:r>
            <a:br>
              <a:rPr lang="en-GB" sz="2300" dirty="0">
                <a:solidFill>
                  <a:prstClr val="black"/>
                </a:solidFill>
                <a:latin typeface="Tw Cen MT" panose="020B0602020104020603" pitchFamily="34" charset="0"/>
              </a:rPr>
            </a:br>
            <a:r>
              <a:rPr lang="en-GB" sz="2300" dirty="0">
                <a:solidFill>
                  <a:prstClr val="black"/>
                </a:solidFill>
                <a:latin typeface="Tw Cen MT" panose="020B0602020104020603" pitchFamily="34" charset="0"/>
              </a:rPr>
              <a:t>- Over time try to use language from all categories. </a:t>
            </a:r>
            <a:br>
              <a:rPr lang="en-GB" sz="2300" dirty="0">
                <a:solidFill>
                  <a:prstClr val="black"/>
                </a:solidFill>
                <a:latin typeface="Tw Cen MT" panose="020B0602020104020603" pitchFamily="34" charset="0"/>
              </a:rPr>
            </a:br>
            <a:r>
              <a:rPr lang="en-GB" sz="2300" dirty="0">
                <a:solidFill>
                  <a:prstClr val="black"/>
                </a:solidFill>
                <a:latin typeface="Tw Cen MT" panose="020B0602020104020603" pitchFamily="34" charset="0"/>
              </a:rPr>
              <a:t>- These are shown on your reward / punch card by these symbols/</a:t>
            </a:r>
            <a:r>
              <a:rPr lang="en-GB" sz="2300" dirty="0" err="1">
                <a:solidFill>
                  <a:prstClr val="black"/>
                </a:solidFill>
                <a:latin typeface="Tw Cen MT" panose="020B0602020104020603" pitchFamily="34" charset="0"/>
              </a:rPr>
              <a:t>emojis</a:t>
            </a:r>
            <a:r>
              <a:rPr lang="en-GB" sz="2300" dirty="0">
                <a:solidFill>
                  <a:prstClr val="black"/>
                </a:solidFill>
                <a:latin typeface="Tw Cen MT" panose="020B0602020104020603" pitchFamily="34" charset="0"/>
              </a:rPr>
              <a:t>: </a:t>
            </a:r>
          </a:p>
          <a:p>
            <a:endParaRPr lang="en-GB" sz="2300" dirty="0">
              <a:solidFill>
                <a:prstClr val="black"/>
              </a:solidFill>
              <a:latin typeface="Tw Cen MT" panose="020B0602020104020603" pitchFamily="34" charset="0"/>
            </a:endParaRPr>
          </a:p>
          <a:p>
            <a:endParaRPr lang="en-GB" sz="2300" dirty="0">
              <a:solidFill>
                <a:prstClr val="black"/>
              </a:solidFill>
              <a:latin typeface="Tw Cen MT" panose="020B0602020104020603" pitchFamily="34" charset="0"/>
            </a:endParaRPr>
          </a:p>
          <a:p>
            <a:endParaRPr lang="en-GB" sz="2300" dirty="0" smtClean="0">
              <a:solidFill>
                <a:prstClr val="black"/>
              </a:solidFill>
              <a:latin typeface="Tw Cen MT" panose="020B0602020104020603" pitchFamily="34" charset="0"/>
            </a:endParaRPr>
          </a:p>
          <a:p>
            <a:r>
              <a:rPr lang="en-GB" sz="2500" dirty="0" smtClean="0">
                <a:solidFill>
                  <a:prstClr val="black"/>
                </a:solidFill>
                <a:latin typeface="Tw Cen MT" panose="020B0602020104020603" pitchFamily="34" charset="0"/>
              </a:rPr>
              <a:t>- We will use the punch hole to punch the right category.</a:t>
            </a:r>
            <a:endParaRPr lang="en-GB" sz="2500" dirty="0">
              <a:solidFill>
                <a:prstClr val="black"/>
              </a:solidFill>
              <a:latin typeface="Tw Cen MT" panose="020B0602020104020603" pitchFamily="34" charset="0"/>
            </a:endParaRPr>
          </a:p>
          <a:p>
            <a:endParaRPr lang="en-GB" sz="2500" dirty="0" smtClean="0">
              <a:solidFill>
                <a:prstClr val="black"/>
              </a:solidFill>
              <a:latin typeface="Tw Cen MT" panose="020B0602020104020603" pitchFamily="34" charset="0"/>
            </a:endParaRPr>
          </a:p>
          <a:p>
            <a:r>
              <a:rPr lang="en-GB" sz="2500" dirty="0" smtClean="0">
                <a:solidFill>
                  <a:prstClr val="black"/>
                </a:solidFill>
                <a:latin typeface="Tw Cen MT" panose="020B0602020104020603" pitchFamily="34" charset="0"/>
              </a:rPr>
              <a:t>Qui?</a:t>
            </a:r>
          </a:p>
          <a:p>
            <a:pPr marL="285750" indent="-285750">
              <a:buFont typeface="Arial" panose="020B0604020202020204" pitchFamily="34" charset="0"/>
              <a:buChar char="•"/>
            </a:pPr>
            <a:r>
              <a:rPr lang="en-GB" sz="2500" dirty="0" smtClean="0">
                <a:solidFill>
                  <a:prstClr val="black"/>
                </a:solidFill>
                <a:latin typeface="Tw Cen MT" panose="020B0602020104020603" pitchFamily="34" charset="0"/>
              </a:rPr>
              <a:t>Madame…</a:t>
            </a:r>
            <a:endParaRPr lang="en-GB" sz="2500" dirty="0">
              <a:solidFill>
                <a:prstClr val="black"/>
              </a:solidFill>
              <a:latin typeface="Tw Cen MT" panose="020B0602020104020603" pitchFamily="34" charset="0"/>
            </a:endParaRPr>
          </a:p>
          <a:p>
            <a:endParaRPr lang="en-GB" sz="2500" dirty="0" smtClean="0">
              <a:solidFill>
                <a:prstClr val="black"/>
              </a:solidFill>
              <a:latin typeface="Tw Cen MT" panose="020B0602020104020603" pitchFamily="34" charset="0"/>
            </a:endParaRPr>
          </a:p>
          <a:p>
            <a:pPr marL="285750" indent="-285750">
              <a:buFont typeface="Arial" panose="020B0604020202020204" pitchFamily="34" charset="0"/>
              <a:buChar char="•"/>
            </a:pPr>
            <a:r>
              <a:rPr lang="en-GB" sz="2500" dirty="0" smtClean="0">
                <a:solidFill>
                  <a:prstClr val="black"/>
                </a:solidFill>
                <a:latin typeface="Tw Cen MT" panose="020B0602020104020603" pitchFamily="34" charset="0"/>
              </a:rPr>
              <a:t>le/la </a:t>
            </a:r>
            <a:r>
              <a:rPr lang="en-GB" sz="2500" dirty="0" err="1" smtClean="0">
                <a:solidFill>
                  <a:prstClr val="black"/>
                </a:solidFill>
                <a:latin typeface="Tw Cen MT" panose="020B0602020104020603" pitchFamily="34" charset="0"/>
              </a:rPr>
              <a:t>responsable</a:t>
            </a:r>
            <a:r>
              <a:rPr lang="en-GB" sz="2500" dirty="0" smtClean="0">
                <a:solidFill>
                  <a:prstClr val="black"/>
                </a:solidFill>
                <a:latin typeface="Tw Cen MT" panose="020B0602020104020603" pitchFamily="34" charset="0"/>
              </a:rPr>
              <a:t> (this role will rotate every week).</a:t>
            </a:r>
            <a:endParaRPr lang="en-GB" sz="2500" dirty="0">
              <a:solidFill>
                <a:prstClr val="black"/>
              </a:solidFill>
              <a:latin typeface="Tw Cen MT" panose="020B0602020104020603" pitchFamily="34" charset="0"/>
            </a:endParaRPr>
          </a:p>
        </p:txBody>
      </p:sp>
      <p:pic>
        <p:nvPicPr>
          <p:cNvPr id="1026" name="Picture 2" descr="Image result for manual hole punch"/>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5889" b="32365"/>
          <a:stretch/>
        </p:blipFill>
        <p:spPr bwMode="auto">
          <a:xfrm rot="18804638">
            <a:off x="6329496" y="4266381"/>
            <a:ext cx="2155147" cy="111522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Image result for emojis facebook"/>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711" t="2097" r="77375" b="86191"/>
          <a:stretch/>
        </p:blipFill>
        <p:spPr bwMode="auto">
          <a:xfrm>
            <a:off x="2344737" y="3335309"/>
            <a:ext cx="421515" cy="39548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Question Mark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17527" y="3331865"/>
            <a:ext cx="402370" cy="40237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6" descr="Thinking Face on Facebook 2.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45083" y="3364561"/>
            <a:ext cx="335829" cy="33582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2" descr="Speech Balloon on Facebook 2.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82109" y="3372084"/>
            <a:ext cx="358708" cy="35870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Image result for emojis facebook"/>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82" t="26540" r="87760" b="62098"/>
          <a:stretch/>
        </p:blipFill>
        <p:spPr bwMode="auto">
          <a:xfrm>
            <a:off x="2829418" y="3339263"/>
            <a:ext cx="421646" cy="39152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p:cNvPicPr>
            <a:picLocks noChangeAspect="1"/>
          </p:cNvPicPr>
          <p:nvPr/>
        </p:nvPicPr>
        <p:blipFill>
          <a:blip r:embed="rId7">
            <a:clrChange>
              <a:clrFrom>
                <a:srgbClr val="FFFFFF"/>
              </a:clrFrom>
              <a:clrTo>
                <a:srgbClr val="FFFFFF">
                  <a:alpha val="0"/>
                </a:srgbClr>
              </a:clrTo>
            </a:clrChange>
          </a:blip>
          <a:stretch>
            <a:fillRect/>
          </a:stretch>
        </p:blipFill>
        <p:spPr>
          <a:xfrm>
            <a:off x="4268687" y="3285024"/>
            <a:ext cx="539579" cy="494901"/>
          </a:xfrm>
          <a:prstGeom prst="rect">
            <a:avLst/>
          </a:prstGeom>
        </p:spPr>
      </p:pic>
      <p:pic>
        <p:nvPicPr>
          <p:cNvPr id="26" name="Picture 25"/>
          <p:cNvPicPr>
            <a:picLocks noChangeAspect="1"/>
          </p:cNvPicPr>
          <p:nvPr/>
        </p:nvPicPr>
        <p:blipFill>
          <a:blip r:embed="rId8">
            <a:clrChange>
              <a:clrFrom>
                <a:srgbClr val="FFFFFF"/>
              </a:clrFrom>
              <a:clrTo>
                <a:srgbClr val="FFFFFF">
                  <a:alpha val="0"/>
                </a:srgbClr>
              </a:clrTo>
            </a:clrChange>
          </a:blip>
          <a:stretch>
            <a:fillRect/>
          </a:stretch>
        </p:blipFill>
        <p:spPr>
          <a:xfrm>
            <a:off x="4873494" y="3345838"/>
            <a:ext cx="374637" cy="392765"/>
          </a:xfrm>
          <a:prstGeom prst="rect">
            <a:avLst/>
          </a:prstGeom>
        </p:spPr>
      </p:pic>
      <p:pic>
        <p:nvPicPr>
          <p:cNvPr id="27" name="Picture 26"/>
          <p:cNvPicPr>
            <a:picLocks noChangeAspect="1"/>
          </p:cNvPicPr>
          <p:nvPr/>
        </p:nvPicPr>
        <p:blipFill>
          <a:blip r:embed="rId9">
            <a:clrChange>
              <a:clrFrom>
                <a:srgbClr val="FFFFFF"/>
              </a:clrFrom>
              <a:clrTo>
                <a:srgbClr val="FFFFFF">
                  <a:alpha val="0"/>
                </a:srgbClr>
              </a:clrTo>
            </a:clrChange>
          </a:blip>
          <a:stretch>
            <a:fillRect/>
          </a:stretch>
        </p:blipFill>
        <p:spPr>
          <a:xfrm>
            <a:off x="5417115" y="3291178"/>
            <a:ext cx="474267" cy="506150"/>
          </a:xfrm>
          <a:prstGeom prst="rect">
            <a:avLst/>
          </a:prstGeom>
        </p:spPr>
      </p:pic>
    </p:spTree>
    <p:extLst>
      <p:ext uri="{BB962C8B-B14F-4D97-AF65-F5344CB8AC3E}">
        <p14:creationId xmlns:p14="http://schemas.microsoft.com/office/powerpoint/2010/main" val="15490701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nvPr>
        </p:nvGraphicFramePr>
        <p:xfrm>
          <a:off x="0" y="-28920"/>
          <a:ext cx="9144002" cy="6907371"/>
        </p:xfrm>
        <a:graphic>
          <a:graphicData uri="http://schemas.openxmlformats.org/drawingml/2006/table">
            <a:tbl>
              <a:tblPr firstRow="1" bandRow="1">
                <a:tableStyleId>{5940675A-B579-460E-94D1-54222C63F5DA}</a:tableStyleId>
              </a:tblPr>
              <a:tblGrid>
                <a:gridCol w="2285999">
                  <a:extLst>
                    <a:ext uri="{9D8B030D-6E8A-4147-A177-3AD203B41FA5}">
                      <a16:colId xmlns:a16="http://schemas.microsoft.com/office/drawing/2014/main" xmlns="" val="20000"/>
                    </a:ext>
                  </a:extLst>
                </a:gridCol>
                <a:gridCol w="2286001">
                  <a:extLst>
                    <a:ext uri="{9D8B030D-6E8A-4147-A177-3AD203B41FA5}">
                      <a16:colId xmlns:a16="http://schemas.microsoft.com/office/drawing/2014/main" xmlns="" val="20001"/>
                    </a:ext>
                  </a:extLst>
                </a:gridCol>
                <a:gridCol w="2286001">
                  <a:extLst>
                    <a:ext uri="{9D8B030D-6E8A-4147-A177-3AD203B41FA5}">
                      <a16:colId xmlns:a16="http://schemas.microsoft.com/office/drawing/2014/main" xmlns="" val="20002"/>
                    </a:ext>
                  </a:extLst>
                </a:gridCol>
                <a:gridCol w="2286001">
                  <a:extLst>
                    <a:ext uri="{9D8B030D-6E8A-4147-A177-3AD203B41FA5}">
                      <a16:colId xmlns:a16="http://schemas.microsoft.com/office/drawing/2014/main" xmlns="" val="20003"/>
                    </a:ext>
                  </a:extLst>
                </a:gridCol>
              </a:tblGrid>
              <a:tr h="1724599">
                <a:tc rowSpan="2">
                  <a:txBody>
                    <a:bodyPr/>
                    <a:lstStyle/>
                    <a:p>
                      <a:r>
                        <a:rPr lang="fr-FR" sz="1500" b="1" noProof="0" dirty="0" smtClean="0">
                          <a:latin typeface="Tw Cen MT" panose="020B0602020104020603" pitchFamily="34" charset="0"/>
                          <a:cs typeface="Arial" panose="020B0604020202020204" pitchFamily="34" charset="0"/>
                        </a:rPr>
                        <a:t>Je</a:t>
                      </a:r>
                      <a:r>
                        <a:rPr lang="fr-FR" sz="1500" b="1" baseline="0" noProof="0" dirty="0" smtClean="0">
                          <a:latin typeface="Tw Cen MT" panose="020B0602020104020603" pitchFamily="34" charset="0"/>
                          <a:cs typeface="Arial" panose="020B0604020202020204" pitchFamily="34" charset="0"/>
                        </a:rPr>
                        <a:t> suis</a:t>
                      </a:r>
                      <a:r>
                        <a:rPr lang="fr-FR" sz="1500" noProof="0" dirty="0" smtClean="0">
                          <a:latin typeface="Tw Cen MT" panose="020B0602020104020603" pitchFamily="34" charset="0"/>
                          <a:cs typeface="Arial" panose="020B0604020202020204" pitchFamily="34" charset="0"/>
                        </a:rPr>
                        <a:t>…</a:t>
                      </a:r>
                      <a:br>
                        <a:rPr lang="fr-FR" sz="1500" noProof="0" dirty="0" smtClean="0">
                          <a:latin typeface="Tw Cen MT" panose="020B0602020104020603" pitchFamily="34" charset="0"/>
                          <a:cs typeface="Arial" panose="020B0604020202020204" pitchFamily="34" charset="0"/>
                        </a:rPr>
                      </a:br>
                      <a:r>
                        <a:rPr lang="fr-FR" sz="1600" noProof="0" dirty="0" smtClean="0">
                          <a:latin typeface="Tw Cen MT" panose="020B0602020104020603" pitchFamily="34" charset="0"/>
                          <a:cs typeface="Arial" panose="020B0604020202020204" pitchFamily="34" charset="0"/>
                        </a:rPr>
                        <a:t>le meilleur / </a:t>
                      </a:r>
                      <a:br>
                        <a:rPr lang="fr-FR" sz="1600" noProof="0" dirty="0" smtClean="0">
                          <a:latin typeface="Tw Cen MT" panose="020B0602020104020603" pitchFamily="34" charset="0"/>
                          <a:cs typeface="Arial" panose="020B0604020202020204" pitchFamily="34" charset="0"/>
                        </a:rPr>
                      </a:br>
                      <a:r>
                        <a:rPr lang="fr-FR" sz="1600" noProof="0" dirty="0" smtClean="0">
                          <a:latin typeface="Tw Cen MT" panose="020B0602020104020603" pitchFamily="34" charset="0"/>
                          <a:cs typeface="Arial" panose="020B0604020202020204" pitchFamily="34" charset="0"/>
                        </a:rPr>
                        <a:t>la meilleure.</a:t>
                      </a:r>
                      <a:br>
                        <a:rPr lang="fr-FR" sz="1600" noProof="0" dirty="0" smtClean="0">
                          <a:latin typeface="Tw Cen MT" panose="020B0602020104020603" pitchFamily="34" charset="0"/>
                          <a:cs typeface="Arial" panose="020B0604020202020204" pitchFamily="34" charset="0"/>
                        </a:rPr>
                      </a:br>
                      <a:r>
                        <a:rPr lang="fr-FR" sz="1600" noProof="0" dirty="0" smtClean="0">
                          <a:latin typeface="Tw Cen MT" panose="020B0602020104020603" pitchFamily="34" charset="0"/>
                          <a:cs typeface="Arial" panose="020B0604020202020204" pitchFamily="34" charset="0"/>
                        </a:rPr>
                        <a:t/>
                      </a:r>
                      <a:br>
                        <a:rPr lang="fr-FR" sz="1600" noProof="0" dirty="0" smtClean="0">
                          <a:latin typeface="Tw Cen MT" panose="020B0602020104020603" pitchFamily="34" charset="0"/>
                          <a:cs typeface="Arial" panose="020B0604020202020204" pitchFamily="34" charset="0"/>
                        </a:rPr>
                      </a:br>
                      <a:r>
                        <a:rPr lang="fr-FR" sz="1600" noProof="0" dirty="0" smtClean="0">
                          <a:latin typeface="Tw Cen MT" panose="020B0602020104020603" pitchFamily="34" charset="0"/>
                          <a:cs typeface="Arial" panose="020B0604020202020204" pitchFamily="34" charset="0"/>
                        </a:rPr>
                        <a:t>content(e).</a:t>
                      </a:r>
                      <a:br>
                        <a:rPr lang="fr-FR" sz="1600" noProof="0" dirty="0" smtClean="0">
                          <a:latin typeface="Tw Cen MT" panose="020B0602020104020603" pitchFamily="34" charset="0"/>
                          <a:cs typeface="Arial" panose="020B0604020202020204" pitchFamily="34" charset="0"/>
                        </a:rPr>
                      </a:br>
                      <a:r>
                        <a:rPr lang="fr-FR" sz="1600" noProof="0" dirty="0" smtClean="0">
                          <a:latin typeface="Tw Cen MT" panose="020B0602020104020603" pitchFamily="34" charset="0"/>
                          <a:cs typeface="Arial" panose="020B0604020202020204" pitchFamily="34" charset="0"/>
                        </a:rPr>
                        <a:t/>
                      </a:r>
                      <a:br>
                        <a:rPr lang="fr-FR" sz="1600" noProof="0" dirty="0" smtClean="0">
                          <a:latin typeface="Tw Cen MT" panose="020B0602020104020603" pitchFamily="34" charset="0"/>
                          <a:cs typeface="Arial" panose="020B0604020202020204" pitchFamily="34" charset="0"/>
                        </a:rPr>
                      </a:br>
                      <a:r>
                        <a:rPr lang="fr-FR" sz="1600" noProof="0" dirty="0" smtClean="0">
                          <a:latin typeface="Tw Cen MT" panose="020B0602020104020603" pitchFamily="34" charset="0"/>
                          <a:cs typeface="Arial" panose="020B0604020202020204" pitchFamily="34" charset="0"/>
                        </a:rPr>
                        <a:t>perdu(e).</a:t>
                      </a:r>
                      <a:br>
                        <a:rPr lang="fr-FR" sz="1600" noProof="0" dirty="0" smtClean="0">
                          <a:latin typeface="Tw Cen MT" panose="020B0602020104020603" pitchFamily="34" charset="0"/>
                          <a:cs typeface="Arial" panose="020B0604020202020204" pitchFamily="34" charset="0"/>
                        </a:rPr>
                      </a:br>
                      <a:r>
                        <a:rPr lang="fr-FR" sz="1600" noProof="0" dirty="0" smtClean="0">
                          <a:latin typeface="Tw Cen MT" panose="020B0602020104020603" pitchFamily="34" charset="0"/>
                          <a:cs typeface="Arial" panose="020B0604020202020204" pitchFamily="34" charset="0"/>
                        </a:rPr>
                        <a:t/>
                      </a:r>
                      <a:br>
                        <a:rPr lang="fr-FR" sz="1600" noProof="0" dirty="0" smtClean="0">
                          <a:latin typeface="Tw Cen MT" panose="020B0602020104020603" pitchFamily="34" charset="0"/>
                          <a:cs typeface="Arial" panose="020B0604020202020204" pitchFamily="34" charset="0"/>
                        </a:rPr>
                      </a:br>
                      <a:r>
                        <a:rPr lang="fr-FR" sz="1600" noProof="0" dirty="0" smtClean="0">
                          <a:latin typeface="Tw Cen MT" panose="020B0602020104020603" pitchFamily="34" charset="0"/>
                          <a:cs typeface="Arial" panose="020B0604020202020204" pitchFamily="34" charset="0"/>
                        </a:rPr>
                        <a:t>fatigué(e).</a:t>
                      </a:r>
                    </a:p>
                    <a:p>
                      <a:endParaRPr lang="fr-FR" sz="1600" noProof="0" dirty="0" smtClean="0">
                        <a:latin typeface="Tw Cen MT" panose="020B0602020104020603" pitchFamily="34" charset="0"/>
                        <a:cs typeface="Arial" panose="020B0604020202020204" pitchFamily="34" charset="0"/>
                      </a:endParaRPr>
                    </a:p>
                    <a:p>
                      <a:r>
                        <a:rPr lang="fr-FR" sz="1600" noProof="0" dirty="0" smtClean="0">
                          <a:latin typeface="Tw Cen MT" panose="020B0602020104020603" pitchFamily="34" charset="0"/>
                          <a:cs typeface="Arial" panose="020B0604020202020204" pitchFamily="34" charset="0"/>
                        </a:rPr>
                        <a:t>malade.</a:t>
                      </a:r>
                    </a:p>
                    <a:p>
                      <a:endParaRPr lang="fr-FR" sz="1600" noProof="0" dirty="0" smtClean="0">
                        <a:latin typeface="Tw Cen MT" panose="020B0602020104020603" pitchFamily="34" charset="0"/>
                        <a:cs typeface="Arial" panose="020B0604020202020204" pitchFamily="34" charset="0"/>
                      </a:endParaRPr>
                    </a:p>
                    <a:p>
                      <a:r>
                        <a:rPr lang="fr-FR" sz="1600" noProof="0" dirty="0" smtClean="0">
                          <a:latin typeface="Tw Cen MT" panose="020B0602020104020603" pitchFamily="34" charset="0"/>
                          <a:cs typeface="Arial" panose="020B0604020202020204" pitchFamily="34" charset="0"/>
                        </a:rPr>
                        <a:t>triste</a:t>
                      </a:r>
                      <a:r>
                        <a:rPr lang="fr-FR" sz="1500" noProof="0" dirty="0" smtClean="0">
                          <a:latin typeface="Tw Cen MT" panose="020B0602020104020603" pitchFamily="34" charset="0"/>
                          <a:cs typeface="Arial" panose="020B0604020202020204" pitchFamily="34" charset="0"/>
                        </a:rPr>
                        <a:t>.</a:t>
                      </a:r>
                      <a:endParaRPr lang="fr-FR" sz="1500" noProof="0" dirty="0">
                        <a:latin typeface="Tw Cen MT" panose="020B0602020104020603" pitchFamily="34" charset="0"/>
                        <a:cs typeface="Arial" panose="020B0604020202020204" pitchFamily="34" charset="0"/>
                      </a:endParaRPr>
                    </a:p>
                  </a:txBody>
                  <a:tcPr/>
                </a:tc>
                <a:tc rowSpan="2">
                  <a:txBody>
                    <a:bodyPr/>
                    <a:lstStyle/>
                    <a:p>
                      <a:pPr>
                        <a:spcAft>
                          <a:spcPts val="0"/>
                        </a:spcAft>
                      </a:pPr>
                      <a:r>
                        <a:rPr lang="fr-FR" sz="1500" b="1" noProof="0" dirty="0" smtClean="0">
                          <a:latin typeface="Tw Cen MT" panose="020B0602020104020603" pitchFamily="34" charset="0"/>
                          <a:cs typeface="Arial" panose="020B0604020202020204" pitchFamily="34" charset="0"/>
                        </a:rPr>
                        <a:t>J’ai…</a:t>
                      </a:r>
                      <a:r>
                        <a:rPr lang="fr-FR" sz="1300" b="1" noProof="0" dirty="0" smtClean="0">
                          <a:latin typeface="Tw Cen MT" panose="020B0602020104020603" pitchFamily="34" charset="0"/>
                          <a:cs typeface="Arial" panose="020B0604020202020204" pitchFamily="34" charset="0"/>
                        </a:rPr>
                        <a:t/>
                      </a:r>
                      <a:br>
                        <a:rPr lang="fr-FR" sz="1300" b="1" noProof="0" dirty="0" smtClean="0">
                          <a:latin typeface="Tw Cen MT" panose="020B0602020104020603" pitchFamily="34" charset="0"/>
                          <a:cs typeface="Arial" panose="020B0604020202020204" pitchFamily="34" charset="0"/>
                        </a:rPr>
                      </a:br>
                      <a:r>
                        <a:rPr lang="fr-FR" sz="1300" b="0" noProof="0" dirty="0" smtClean="0">
                          <a:latin typeface="Tw Cen MT" panose="020B0602020104020603" pitchFamily="34" charset="0"/>
                          <a:cs typeface="Arial" panose="020B0604020202020204" pitchFamily="34" charset="0"/>
                        </a:rPr>
                        <a:t>tout bon.</a:t>
                      </a:r>
                      <a:br>
                        <a:rPr lang="fr-FR" sz="1300" b="0" noProof="0" dirty="0" smtClean="0">
                          <a:latin typeface="Tw Cen MT" panose="020B0602020104020603" pitchFamily="34" charset="0"/>
                          <a:cs typeface="Arial" panose="020B0604020202020204" pitchFamily="34" charset="0"/>
                        </a:rPr>
                      </a:br>
                      <a:r>
                        <a:rPr lang="fr-FR" sz="1300" b="0" noProof="0" dirty="0" smtClean="0">
                          <a:latin typeface="Tw Cen MT" panose="020B0602020104020603" pitchFamily="34" charset="0"/>
                          <a:cs typeface="Arial" panose="020B0604020202020204" pitchFamily="34" charset="0"/>
                        </a:rPr>
                        <a:t/>
                      </a:r>
                      <a:br>
                        <a:rPr lang="fr-FR" sz="1300" b="0" noProof="0" dirty="0" smtClean="0">
                          <a:latin typeface="Tw Cen MT" panose="020B0602020104020603" pitchFamily="34" charset="0"/>
                          <a:cs typeface="Arial" panose="020B0604020202020204" pitchFamily="34" charset="0"/>
                        </a:rPr>
                      </a:br>
                      <a:r>
                        <a:rPr lang="fr-FR" sz="1300" b="0" noProof="0" dirty="0" smtClean="0">
                          <a:latin typeface="Tw Cen MT" panose="020B0602020104020603" pitchFamily="34" charset="0"/>
                          <a:cs typeface="Arial" panose="020B0604020202020204" pitchFamily="34" charset="0"/>
                        </a:rPr>
                        <a:t>un problème.</a:t>
                      </a:r>
                      <a:br>
                        <a:rPr lang="fr-FR" sz="1300" b="0" noProof="0" dirty="0" smtClean="0">
                          <a:latin typeface="Tw Cen MT" panose="020B0602020104020603" pitchFamily="34" charset="0"/>
                          <a:cs typeface="Arial" panose="020B0604020202020204" pitchFamily="34" charset="0"/>
                        </a:rPr>
                      </a:br>
                      <a:r>
                        <a:rPr lang="fr-FR" sz="1300" b="0" noProof="0" dirty="0" smtClean="0">
                          <a:latin typeface="Tw Cen MT" panose="020B0602020104020603" pitchFamily="34" charset="0"/>
                          <a:cs typeface="Arial" panose="020B0604020202020204" pitchFamily="34" charset="0"/>
                        </a:rPr>
                        <a:t/>
                      </a:r>
                      <a:br>
                        <a:rPr lang="fr-FR" sz="1300" b="0" noProof="0" dirty="0" smtClean="0">
                          <a:latin typeface="Tw Cen MT" panose="020B0602020104020603" pitchFamily="34" charset="0"/>
                          <a:cs typeface="Arial" panose="020B0604020202020204" pitchFamily="34" charset="0"/>
                        </a:rPr>
                      </a:br>
                      <a:r>
                        <a:rPr lang="fr-FR" sz="1300" b="0" noProof="0" dirty="0" smtClean="0">
                          <a:latin typeface="Tw Cen MT" panose="020B0602020104020603" pitchFamily="34" charset="0"/>
                          <a:cs typeface="Arial" panose="020B0604020202020204" pitchFamily="34" charset="0"/>
                        </a:rPr>
                        <a:t>une idée.</a:t>
                      </a:r>
                      <a:br>
                        <a:rPr lang="fr-FR" sz="1300" b="0" noProof="0" dirty="0" smtClean="0">
                          <a:latin typeface="Tw Cen MT" panose="020B0602020104020603" pitchFamily="34" charset="0"/>
                          <a:cs typeface="Arial" panose="020B0604020202020204" pitchFamily="34" charset="0"/>
                        </a:rPr>
                      </a:br>
                      <a:r>
                        <a:rPr lang="fr-FR" sz="1300" b="0" noProof="0" dirty="0" smtClean="0">
                          <a:latin typeface="Tw Cen MT" panose="020B0602020104020603" pitchFamily="34" charset="0"/>
                          <a:cs typeface="Arial" panose="020B0604020202020204" pitchFamily="34" charset="0"/>
                        </a:rPr>
                        <a:t/>
                      </a:r>
                      <a:br>
                        <a:rPr lang="fr-FR" sz="1300" b="0" noProof="0" dirty="0" smtClean="0">
                          <a:latin typeface="Tw Cen MT" panose="020B0602020104020603" pitchFamily="34" charset="0"/>
                          <a:cs typeface="Arial" panose="020B0604020202020204" pitchFamily="34" charset="0"/>
                        </a:rPr>
                      </a:br>
                      <a:r>
                        <a:rPr lang="fr-FR" sz="1300" b="0" noProof="0" dirty="0" smtClean="0">
                          <a:latin typeface="Tw Cen MT" panose="020B0602020104020603" pitchFamily="34" charset="0"/>
                          <a:cs typeface="Arial" panose="020B0604020202020204" pitchFamily="34" charset="0"/>
                        </a:rPr>
                        <a:t>faim.</a:t>
                      </a:r>
                      <a:br>
                        <a:rPr lang="fr-FR" sz="1300" b="0" noProof="0" dirty="0" smtClean="0">
                          <a:latin typeface="Tw Cen MT" panose="020B0602020104020603" pitchFamily="34" charset="0"/>
                          <a:cs typeface="Arial" panose="020B0604020202020204" pitchFamily="34" charset="0"/>
                        </a:rPr>
                      </a:br>
                      <a:r>
                        <a:rPr lang="fr-FR" sz="1300" b="0" noProof="0" dirty="0" smtClean="0">
                          <a:latin typeface="Tw Cen MT" panose="020B0602020104020603" pitchFamily="34" charset="0"/>
                          <a:cs typeface="Arial" panose="020B0604020202020204" pitchFamily="34" charset="0"/>
                        </a:rPr>
                        <a:t/>
                      </a:r>
                      <a:br>
                        <a:rPr lang="fr-FR" sz="1300" b="0" noProof="0" dirty="0" smtClean="0">
                          <a:latin typeface="Tw Cen MT" panose="020B0602020104020603" pitchFamily="34" charset="0"/>
                          <a:cs typeface="Arial" panose="020B0604020202020204" pitchFamily="34" charset="0"/>
                        </a:rPr>
                      </a:br>
                      <a:r>
                        <a:rPr lang="fr-FR" sz="1300" b="0" noProof="0" dirty="0" smtClean="0">
                          <a:latin typeface="Tw Cen MT" panose="020B0602020104020603" pitchFamily="34" charset="0"/>
                          <a:cs typeface="Arial" panose="020B0604020202020204" pitchFamily="34" charset="0"/>
                        </a:rPr>
                        <a:t>soif.</a:t>
                      </a:r>
                      <a:br>
                        <a:rPr lang="fr-FR" sz="1300" b="0" noProof="0" dirty="0" smtClean="0">
                          <a:latin typeface="Tw Cen MT" panose="020B0602020104020603" pitchFamily="34" charset="0"/>
                          <a:cs typeface="Arial" panose="020B0604020202020204" pitchFamily="34" charset="0"/>
                        </a:rPr>
                      </a:br>
                      <a:r>
                        <a:rPr lang="fr-FR" sz="1300" b="0" noProof="0" dirty="0" smtClean="0">
                          <a:latin typeface="Tw Cen MT" panose="020B0602020104020603" pitchFamily="34" charset="0"/>
                          <a:cs typeface="Arial" panose="020B0604020202020204" pitchFamily="34" charset="0"/>
                        </a:rPr>
                        <a:t/>
                      </a:r>
                      <a:br>
                        <a:rPr lang="fr-FR" sz="1300" b="0" noProof="0" dirty="0" smtClean="0">
                          <a:latin typeface="Tw Cen MT" panose="020B0602020104020603" pitchFamily="34" charset="0"/>
                          <a:cs typeface="Arial" panose="020B0604020202020204" pitchFamily="34" charset="0"/>
                        </a:rPr>
                      </a:br>
                      <a:r>
                        <a:rPr lang="fr-FR" sz="1300" b="0" noProof="0" dirty="0" smtClean="0">
                          <a:latin typeface="Tw Cen MT" panose="020B0602020104020603" pitchFamily="34" charset="0"/>
                          <a:cs typeface="Arial" panose="020B0604020202020204" pitchFamily="34" charset="0"/>
                        </a:rPr>
                        <a:t>mal à la tête</a:t>
                      </a:r>
                      <a:r>
                        <a:rPr lang="fr-FR" sz="1300" b="0" baseline="0" noProof="0" dirty="0" smtClean="0">
                          <a:latin typeface="Tw Cen MT" panose="020B0602020104020603" pitchFamily="34" charset="0"/>
                          <a:cs typeface="Arial" panose="020B0604020202020204" pitchFamily="34" charset="0"/>
                        </a:rPr>
                        <a:t>.</a:t>
                      </a:r>
                      <a:br>
                        <a:rPr lang="fr-FR" sz="1300" b="0" baseline="0" noProof="0" dirty="0" smtClean="0">
                          <a:latin typeface="Tw Cen MT" panose="020B0602020104020603" pitchFamily="34" charset="0"/>
                          <a:cs typeface="Arial" panose="020B0604020202020204" pitchFamily="34" charset="0"/>
                        </a:rPr>
                      </a:br>
                      <a:r>
                        <a:rPr lang="fr-FR" sz="1300" b="0" baseline="0" noProof="0" dirty="0" smtClean="0">
                          <a:latin typeface="Tw Cen MT" panose="020B0602020104020603" pitchFamily="34" charset="0"/>
                          <a:cs typeface="Arial" panose="020B0604020202020204" pitchFamily="34" charset="0"/>
                        </a:rPr>
                        <a:t/>
                      </a:r>
                      <a:br>
                        <a:rPr lang="fr-FR" sz="1300" b="0" baseline="0" noProof="0" dirty="0" smtClean="0">
                          <a:latin typeface="Tw Cen MT" panose="020B0602020104020603" pitchFamily="34" charset="0"/>
                          <a:cs typeface="Arial" panose="020B0604020202020204" pitchFamily="34" charset="0"/>
                        </a:rPr>
                      </a:br>
                      <a:r>
                        <a:rPr lang="fr-FR" sz="1300" b="0" baseline="0" noProof="0" dirty="0" smtClean="0">
                          <a:latin typeface="Tw Cen MT" panose="020B0602020104020603" pitchFamily="34" charset="0"/>
                          <a:cs typeface="Arial" panose="020B0604020202020204" pitchFamily="34" charset="0"/>
                        </a:rPr>
                        <a:t>un chien.</a:t>
                      </a:r>
                    </a:p>
                    <a:p>
                      <a:pPr>
                        <a:spcAft>
                          <a:spcPts val="0"/>
                        </a:spcAft>
                      </a:pPr>
                      <a:endParaRPr lang="fr-FR" sz="1300" b="0" baseline="0" noProof="0" dirty="0" smtClean="0">
                        <a:latin typeface="Tw Cen MT" panose="020B0602020104020603" pitchFamily="34" charset="0"/>
                        <a:cs typeface="Arial" panose="020B0604020202020204" pitchFamily="34" charset="0"/>
                      </a:endParaRPr>
                    </a:p>
                    <a:p>
                      <a:pPr>
                        <a:spcAft>
                          <a:spcPts val="0"/>
                        </a:spcAft>
                      </a:pPr>
                      <a:r>
                        <a:rPr lang="fr-FR" sz="1300" b="0" baseline="0" noProof="0" dirty="0" smtClean="0">
                          <a:latin typeface="Tw Cen MT" panose="020B0602020104020603" pitchFamily="34" charset="0"/>
                          <a:cs typeface="Arial" panose="020B0604020202020204" pitchFamily="34" charset="0"/>
                        </a:rPr>
                        <a:t>chaud / froid. </a:t>
                      </a:r>
                      <a:endParaRPr lang="fr-FR" sz="1300" b="0" noProof="0" dirty="0">
                        <a:latin typeface="Tw Cen MT" panose="020B0602020104020603" pitchFamily="34" charset="0"/>
                        <a:cs typeface="Arial" panose="020B0604020202020204" pitchFamily="34" charset="0"/>
                      </a:endParaRPr>
                    </a:p>
                  </a:txBody>
                  <a:tcPr/>
                </a:tc>
                <a:tc>
                  <a:txBody>
                    <a:bodyPr/>
                    <a:lstStyle/>
                    <a:p>
                      <a:pPr>
                        <a:lnSpc>
                          <a:spcPct val="150000"/>
                        </a:lnSpc>
                      </a:pPr>
                      <a:r>
                        <a:rPr lang="fr-FR" sz="1200" noProof="0" dirty="0" smtClean="0">
                          <a:latin typeface="Tw Cen MT" panose="020B0602020104020603" pitchFamily="34" charset="0"/>
                          <a:cs typeface="Arial" panose="020B0604020202020204" pitchFamily="34" charset="0"/>
                        </a:rPr>
                        <a:t>Comment?      Qu’est-ce que?</a:t>
                      </a:r>
                      <a:br>
                        <a:rPr lang="fr-FR" sz="1200" noProof="0" dirty="0" smtClean="0">
                          <a:latin typeface="Tw Cen MT" panose="020B0602020104020603" pitchFamily="34" charset="0"/>
                          <a:cs typeface="Arial" panose="020B0604020202020204" pitchFamily="34" charset="0"/>
                        </a:rPr>
                      </a:br>
                      <a:r>
                        <a:rPr lang="fr-FR" sz="1200" noProof="0" dirty="0" smtClean="0">
                          <a:latin typeface="Tw Cen MT" panose="020B0602020104020603" pitchFamily="34" charset="0"/>
                          <a:cs typeface="Arial" panose="020B0604020202020204" pitchFamily="34" charset="0"/>
                        </a:rPr>
                        <a:t>Où? (D’où?)</a:t>
                      </a:r>
                      <a:r>
                        <a:rPr lang="fr-FR" sz="1200" baseline="0" noProof="0" dirty="0" smtClean="0">
                          <a:latin typeface="Tw Cen MT" panose="020B0602020104020603" pitchFamily="34" charset="0"/>
                          <a:cs typeface="Arial" panose="020B0604020202020204" pitchFamily="34" charset="0"/>
                        </a:rPr>
                        <a:t>     </a:t>
                      </a:r>
                      <a:r>
                        <a:rPr lang="fr-FR" sz="1200" noProof="0" dirty="0" smtClean="0">
                          <a:latin typeface="Tw Cen MT" panose="020B0602020104020603" pitchFamily="34" charset="0"/>
                          <a:cs typeface="Arial" panose="020B0604020202020204" pitchFamily="34" charset="0"/>
                        </a:rPr>
                        <a:t>Quand?</a:t>
                      </a:r>
                      <a:br>
                        <a:rPr lang="fr-FR" sz="1200" noProof="0" dirty="0" smtClean="0">
                          <a:latin typeface="Tw Cen MT" panose="020B0602020104020603" pitchFamily="34" charset="0"/>
                          <a:cs typeface="Arial" panose="020B0604020202020204" pitchFamily="34" charset="0"/>
                        </a:rPr>
                      </a:br>
                      <a:r>
                        <a:rPr lang="fr-FR" sz="1200" noProof="0" dirty="0" smtClean="0">
                          <a:latin typeface="Tw Cen MT" panose="020B0602020104020603" pitchFamily="34" charset="0"/>
                          <a:cs typeface="Arial" panose="020B0604020202020204" pitchFamily="34" charset="0"/>
                        </a:rPr>
                        <a:t>Qui?</a:t>
                      </a:r>
                      <a:r>
                        <a:rPr lang="fr-FR" sz="1200" baseline="0" noProof="0" dirty="0" smtClean="0">
                          <a:latin typeface="Tw Cen MT" panose="020B0602020104020603" pitchFamily="34" charset="0"/>
                          <a:cs typeface="Arial" panose="020B0604020202020204" pitchFamily="34" charset="0"/>
                        </a:rPr>
                        <a:t>      </a:t>
                      </a:r>
                      <a:r>
                        <a:rPr lang="fr-FR" sz="1200" noProof="0" dirty="0" smtClean="0">
                          <a:latin typeface="Tw Cen MT" panose="020B0602020104020603" pitchFamily="34" charset="0"/>
                          <a:cs typeface="Arial" panose="020B0604020202020204" pitchFamily="34" charset="0"/>
                        </a:rPr>
                        <a:t>Avec qui?</a:t>
                      </a:r>
                      <a:br>
                        <a:rPr lang="fr-FR" sz="1200" noProof="0" dirty="0" smtClean="0">
                          <a:latin typeface="Tw Cen MT" panose="020B0602020104020603" pitchFamily="34" charset="0"/>
                          <a:cs typeface="Arial" panose="020B0604020202020204" pitchFamily="34" charset="0"/>
                        </a:rPr>
                      </a:br>
                      <a:r>
                        <a:rPr lang="fr-FR" sz="1200" noProof="0" dirty="0" smtClean="0">
                          <a:latin typeface="Tw Cen MT" panose="020B0602020104020603" pitchFamily="34" charset="0"/>
                          <a:cs typeface="Arial" panose="020B0604020202020204" pitchFamily="34" charset="0"/>
                        </a:rPr>
                        <a:t>Pourquoi?</a:t>
                      </a:r>
                      <a:r>
                        <a:rPr lang="fr-FR" sz="1200" baseline="0" noProof="0" dirty="0" smtClean="0">
                          <a:latin typeface="Tw Cen MT" panose="020B0602020104020603" pitchFamily="34" charset="0"/>
                          <a:cs typeface="Arial" panose="020B0604020202020204" pitchFamily="34" charset="0"/>
                        </a:rPr>
                        <a:t>    Combien</a:t>
                      </a:r>
                      <a:r>
                        <a:rPr lang="fr-FR" sz="1200" noProof="0" dirty="0" smtClean="0">
                          <a:latin typeface="Tw Cen MT" panose="020B0602020104020603" pitchFamily="34" charset="0"/>
                          <a:cs typeface="Arial" panose="020B0604020202020204" pitchFamily="34" charset="0"/>
                        </a:rPr>
                        <a:t>?</a:t>
                      </a:r>
                      <a:br>
                        <a:rPr lang="fr-FR" sz="1200" noProof="0" dirty="0" smtClean="0">
                          <a:latin typeface="Tw Cen MT" panose="020B0602020104020603" pitchFamily="34" charset="0"/>
                          <a:cs typeface="Arial" panose="020B0604020202020204" pitchFamily="34" charset="0"/>
                        </a:rPr>
                      </a:br>
                      <a:r>
                        <a:rPr lang="fr-FR" sz="1200" noProof="0" dirty="0" smtClean="0">
                          <a:latin typeface="Tw Cen MT" panose="020B0602020104020603" pitchFamily="34" charset="0"/>
                          <a:cs typeface="Arial" panose="020B0604020202020204" pitchFamily="34" charset="0"/>
                        </a:rPr>
                        <a:t>Quel(s)?  Quelle(s)?</a:t>
                      </a:r>
                      <a:br>
                        <a:rPr lang="fr-FR" sz="1200" noProof="0" dirty="0" smtClean="0">
                          <a:latin typeface="Tw Cen MT" panose="020B0602020104020603" pitchFamily="34" charset="0"/>
                          <a:cs typeface="Arial" panose="020B0604020202020204" pitchFamily="34" charset="0"/>
                        </a:rPr>
                      </a:br>
                      <a:r>
                        <a:rPr lang="fr-FR" sz="1200" noProof="0" dirty="0" smtClean="0">
                          <a:latin typeface="Tw Cen MT" panose="020B0602020104020603" pitchFamily="34" charset="0"/>
                          <a:cs typeface="Arial" panose="020B0604020202020204" pitchFamily="34" charset="0"/>
                        </a:rPr>
                        <a:t>À quelle heure?</a:t>
                      </a:r>
                      <a:r>
                        <a:rPr lang="fr-FR" sz="1200" baseline="0" noProof="0" dirty="0" smtClean="0">
                          <a:latin typeface="Tw Cen MT" panose="020B0602020104020603" pitchFamily="34" charset="0"/>
                          <a:cs typeface="Arial" panose="020B0604020202020204" pitchFamily="34" charset="0"/>
                        </a:rPr>
                        <a:t>    </a:t>
                      </a:r>
                      <a:r>
                        <a:rPr lang="fr-FR" sz="1200" noProof="0" dirty="0" smtClean="0">
                          <a:latin typeface="Tw Cen MT" panose="020B0602020104020603" pitchFamily="34" charset="0"/>
                          <a:cs typeface="Arial" panose="020B0604020202020204" pitchFamily="34" charset="0"/>
                        </a:rPr>
                        <a:t>Est-ce</a:t>
                      </a:r>
                      <a:r>
                        <a:rPr lang="fr-FR" sz="1200" baseline="0" noProof="0" dirty="0" smtClean="0">
                          <a:latin typeface="Tw Cen MT" panose="020B0602020104020603" pitchFamily="34" charset="0"/>
                          <a:cs typeface="Arial" panose="020B0604020202020204" pitchFamily="34" charset="0"/>
                        </a:rPr>
                        <a:t> que?</a:t>
                      </a:r>
                      <a:endParaRPr lang="fr-FR" sz="1200" noProof="0" dirty="0">
                        <a:latin typeface="Tw Cen MT" panose="020B0602020104020603" pitchFamily="34" charset="0"/>
                        <a:cs typeface="Arial" panose="020B0604020202020204" pitchFamily="34" charset="0"/>
                      </a:endParaRPr>
                    </a:p>
                  </a:txBody>
                  <a:tcPr/>
                </a:tc>
                <a:tc rowSpan="2">
                  <a:txBody>
                    <a:bodyPr/>
                    <a:lstStyle/>
                    <a:p>
                      <a:r>
                        <a:rPr lang="fr-FR" sz="1300" b="1" noProof="0" dirty="0" smtClean="0">
                          <a:latin typeface="Tw Cen MT" panose="020B0602020104020603" pitchFamily="34" charset="0"/>
                          <a:cs typeface="Arial" panose="020B0604020202020204" pitchFamily="34" charset="0"/>
                        </a:rPr>
                        <a:t>C’était</a:t>
                      </a:r>
                      <a:r>
                        <a:rPr lang="fr-FR" sz="1300" b="1" baseline="0" noProof="0" dirty="0" smtClean="0">
                          <a:latin typeface="Tw Cen MT" panose="020B0602020104020603" pitchFamily="34" charset="0"/>
                          <a:cs typeface="Arial" panose="020B0604020202020204" pitchFamily="34" charset="0"/>
                        </a:rPr>
                        <a:t> comment?</a:t>
                      </a:r>
                      <a:br>
                        <a:rPr lang="fr-FR" sz="1300" b="1" baseline="0" noProof="0" dirty="0" smtClean="0">
                          <a:latin typeface="Tw Cen MT" panose="020B0602020104020603" pitchFamily="34" charset="0"/>
                          <a:cs typeface="Arial" panose="020B0604020202020204" pitchFamily="34" charset="0"/>
                        </a:rPr>
                      </a:br>
                      <a:r>
                        <a:rPr lang="fr-FR" sz="1300" b="1" baseline="0" noProof="0" dirty="0" smtClean="0">
                          <a:latin typeface="Tw Cen MT" panose="020B0602020104020603" pitchFamily="34" charset="0"/>
                          <a:cs typeface="Arial" panose="020B0604020202020204" pitchFamily="34" charset="0"/>
                        </a:rPr>
                        <a:t>C’était…?</a:t>
                      </a:r>
                    </a:p>
                    <a:p>
                      <a:r>
                        <a:rPr lang="fr-FR" sz="1400" b="0" baseline="0" noProof="0" dirty="0" smtClean="0">
                          <a:latin typeface="Tw Cen MT" panose="020B0602020104020603" pitchFamily="34" charset="0"/>
                          <a:cs typeface="Arial" panose="020B0604020202020204" pitchFamily="34" charset="0"/>
                        </a:rPr>
                        <a:t>facile.</a:t>
                      </a:r>
                    </a:p>
                    <a:p>
                      <a:endParaRPr lang="fr-FR" sz="1400" b="0" baseline="0" noProof="0" dirty="0" smtClean="0">
                        <a:latin typeface="Tw Cen MT" panose="020B0602020104020603" pitchFamily="34" charset="0"/>
                        <a:cs typeface="Arial" panose="020B0604020202020204" pitchFamily="34" charset="0"/>
                      </a:endParaRPr>
                    </a:p>
                    <a:p>
                      <a:r>
                        <a:rPr lang="fr-FR" sz="1400" b="0" baseline="0" noProof="0" dirty="0" smtClean="0">
                          <a:latin typeface="Tw Cen MT" panose="020B0602020104020603" pitchFamily="34" charset="0"/>
                          <a:cs typeface="Arial" panose="020B0604020202020204" pitchFamily="34" charset="0"/>
                        </a:rPr>
                        <a:t>difficile.</a:t>
                      </a:r>
                    </a:p>
                    <a:p>
                      <a:endParaRPr lang="fr-FR" sz="1400" b="0" baseline="0" noProof="0" dirty="0" smtClean="0">
                        <a:latin typeface="Tw Cen MT" panose="020B0602020104020603" pitchFamily="34" charset="0"/>
                        <a:cs typeface="Arial" panose="020B0604020202020204" pitchFamily="34" charset="0"/>
                      </a:endParaRPr>
                    </a:p>
                    <a:p>
                      <a:r>
                        <a:rPr lang="fr-FR" sz="1400" b="0" baseline="0" noProof="0" dirty="0" smtClean="0">
                          <a:latin typeface="Tw Cen MT" panose="020B0602020104020603" pitchFamily="34" charset="0"/>
                          <a:cs typeface="Arial" panose="020B0604020202020204" pitchFamily="34" charset="0"/>
                        </a:rPr>
                        <a:t>pas mal.</a:t>
                      </a:r>
                    </a:p>
                    <a:p>
                      <a:endParaRPr lang="fr-FR" sz="1400" b="0" baseline="0" noProof="0" dirty="0" smtClean="0">
                        <a:latin typeface="Tw Cen MT" panose="020B0602020104020603" pitchFamily="34" charset="0"/>
                        <a:cs typeface="Arial" panose="020B0604020202020204" pitchFamily="34" charset="0"/>
                      </a:endParaRPr>
                    </a:p>
                    <a:p>
                      <a:r>
                        <a:rPr lang="fr-FR" sz="1400" b="0" baseline="0" noProof="0" dirty="0" smtClean="0">
                          <a:latin typeface="Tw Cen MT" panose="020B0602020104020603" pitchFamily="34" charset="0"/>
                          <a:cs typeface="Arial" panose="020B0604020202020204" pitchFamily="34" charset="0"/>
                        </a:rPr>
                        <a:t>rigolo.</a:t>
                      </a:r>
                    </a:p>
                    <a:p>
                      <a:endParaRPr lang="fr-FR" sz="1400" b="0" baseline="0" noProof="0" dirty="0" smtClean="0">
                        <a:latin typeface="Tw Cen MT" panose="020B0602020104020603" pitchFamily="34" charset="0"/>
                        <a:cs typeface="Arial" panose="020B0604020202020204" pitchFamily="34" charset="0"/>
                      </a:endParaRPr>
                    </a:p>
                    <a:p>
                      <a:r>
                        <a:rPr lang="fr-FR" sz="1400" b="0" baseline="0" noProof="0" dirty="0" smtClean="0">
                          <a:latin typeface="Tw Cen MT" panose="020B0602020104020603" pitchFamily="34" charset="0"/>
                          <a:cs typeface="Arial" panose="020B0604020202020204" pitchFamily="34" charset="0"/>
                        </a:rPr>
                        <a:t>ennuyeux.</a:t>
                      </a:r>
                    </a:p>
                    <a:p>
                      <a:endParaRPr lang="fr-FR" sz="1400" b="0" baseline="0" noProof="0" dirty="0" smtClean="0">
                        <a:latin typeface="Tw Cen MT" panose="020B0602020104020603" pitchFamily="34" charset="0"/>
                        <a:cs typeface="Arial" panose="020B0604020202020204" pitchFamily="34" charset="0"/>
                      </a:endParaRPr>
                    </a:p>
                    <a:p>
                      <a:r>
                        <a:rPr lang="fr-FR" sz="1400" b="0" baseline="0" noProof="0" dirty="0" smtClean="0">
                          <a:latin typeface="Tw Cen MT" panose="020B0602020104020603" pitchFamily="34" charset="0"/>
                          <a:cs typeface="Arial" panose="020B0604020202020204" pitchFamily="34" charset="0"/>
                        </a:rPr>
                        <a:t>affreux.</a:t>
                      </a:r>
                    </a:p>
                    <a:p>
                      <a:endParaRPr lang="fr-FR" sz="1400" b="0" baseline="0" noProof="0" dirty="0" smtClean="0">
                        <a:latin typeface="Tw Cen MT" panose="020B0602020104020603" pitchFamily="34" charset="0"/>
                        <a:cs typeface="Arial" panose="020B0604020202020204" pitchFamily="34" charset="0"/>
                      </a:endParaRPr>
                    </a:p>
                    <a:p>
                      <a:r>
                        <a:rPr lang="fr-FR" sz="1400" b="0" baseline="0" noProof="0" dirty="0" smtClean="0">
                          <a:latin typeface="Tw Cen MT" panose="020B0602020104020603" pitchFamily="34" charset="0"/>
                          <a:cs typeface="Arial" panose="020B0604020202020204" pitchFamily="34" charset="0"/>
                        </a:rPr>
                        <a:t>(très, assez, un peu)</a:t>
                      </a:r>
                      <a:endParaRPr lang="fr-FR" sz="1400" b="0" noProof="0" dirty="0">
                        <a:latin typeface="Tw Cen MT" panose="020B0602020104020603" pitchFamily="34" charset="0"/>
                        <a:cs typeface="Arial" panose="020B0604020202020204" pitchFamily="34" charset="0"/>
                      </a:endParaRPr>
                    </a:p>
                  </a:txBody>
                  <a:tcPr/>
                </a:tc>
                <a:extLst>
                  <a:ext uri="{0D108BD9-81ED-4DB2-BD59-A6C34878D82A}">
                    <a16:rowId xmlns:a16="http://schemas.microsoft.com/office/drawing/2014/main" xmlns="" val="10000"/>
                  </a:ext>
                </a:extLst>
              </a:tr>
              <a:tr h="1638230">
                <a:tc vMerge="1">
                  <a:txBody>
                    <a:bodyPr/>
                    <a:lstStyle/>
                    <a:p>
                      <a:endParaRPr lang="en-GB"/>
                    </a:p>
                  </a:txBody>
                  <a:tcPr/>
                </a:tc>
                <a:tc vMerge="1">
                  <a:txBody>
                    <a:bodyPr/>
                    <a:lstStyle/>
                    <a:p>
                      <a:endParaRPr lang="en-GB"/>
                    </a:p>
                  </a:txBody>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fr-FR" sz="1200" noProof="0" dirty="0" smtClean="0">
                          <a:latin typeface="Tw Cen MT" panose="020B0602020104020603" pitchFamily="34" charset="0"/>
                          <a:cs typeface="Arial" panose="020B0604020202020204" pitchFamily="34" charset="0"/>
                        </a:rPr>
                        <a:t/>
                      </a:r>
                      <a:br>
                        <a:rPr lang="fr-FR" sz="1200" noProof="0" dirty="0" smtClean="0">
                          <a:latin typeface="Tw Cen MT" panose="020B0602020104020603" pitchFamily="34" charset="0"/>
                          <a:cs typeface="Arial" panose="020B0604020202020204" pitchFamily="34" charset="0"/>
                        </a:rPr>
                      </a:br>
                      <a:r>
                        <a:rPr lang="fr-FR" sz="1200" noProof="0" dirty="0" err="1" smtClean="0">
                          <a:latin typeface="Tw Cen MT" panose="020B0602020104020603" pitchFamily="34" charset="0"/>
                          <a:cs typeface="Arial" panose="020B0604020202020204" pitchFamily="34" charset="0"/>
                        </a:rPr>
                        <a:t>Vas-y</a:t>
                      </a:r>
                      <a:r>
                        <a:rPr lang="fr-FR" sz="1200" noProof="0" dirty="0" smtClean="0">
                          <a:latin typeface="Tw Cen MT" panose="020B0602020104020603" pitchFamily="34" charset="0"/>
                          <a:cs typeface="Arial" panose="020B0604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lang="fr-FR" sz="1200" noProof="0" dirty="0" smtClean="0">
                          <a:latin typeface="Tw Cen MT" panose="020B0602020104020603" pitchFamily="34" charset="0"/>
                          <a:cs typeface="Arial" panose="020B0604020202020204" pitchFamily="34" charset="0"/>
                        </a:rPr>
                        <a:t>C’est à moi.         C’est à toi.</a:t>
                      </a:r>
                      <a:r>
                        <a:rPr lang="fr-FR" sz="1200" b="0" noProof="0" dirty="0" smtClean="0">
                          <a:latin typeface="Tw Cen MT" panose="020B0602020104020603" pitchFamily="34" charset="0"/>
                          <a:cs typeface="Arial" panose="020B0604020202020204" pitchFamily="34" charset="0"/>
                        </a:rPr>
                        <a:t/>
                      </a:r>
                      <a:br>
                        <a:rPr lang="fr-FR" sz="1200" b="0" noProof="0" dirty="0" smtClean="0">
                          <a:latin typeface="Tw Cen MT" panose="020B0602020104020603" pitchFamily="34" charset="0"/>
                          <a:cs typeface="Arial" panose="020B0604020202020204" pitchFamily="34" charset="0"/>
                        </a:rPr>
                      </a:br>
                      <a:r>
                        <a:rPr lang="fr-FR" sz="1200" b="0" noProof="0" dirty="0" smtClean="0">
                          <a:latin typeface="Tw Cen MT" panose="020B0602020104020603" pitchFamily="34" charset="0"/>
                          <a:cs typeface="Arial" panose="020B0604020202020204" pitchFamily="34" charset="0"/>
                        </a:rPr>
                        <a:t>J’ai gagné.</a:t>
                      </a:r>
                      <a:r>
                        <a:rPr lang="fr-FR" sz="1200" b="0" baseline="0" noProof="0" dirty="0" smtClean="0">
                          <a:latin typeface="Tw Cen MT" panose="020B0602020104020603" pitchFamily="34" charset="0"/>
                          <a:cs typeface="Arial" panose="020B0604020202020204" pitchFamily="34" charset="0"/>
                        </a:rPr>
                        <a:t>          Tu as perdu.</a:t>
                      </a:r>
                    </a:p>
                    <a:p>
                      <a:pPr marL="0" marR="0" lvl="0" indent="0" algn="l" defTabSz="914400" rtl="0" eaLnBrk="1" fontAlgn="auto" latinLnBrk="0" hangingPunct="1">
                        <a:lnSpc>
                          <a:spcPct val="150000"/>
                        </a:lnSpc>
                        <a:spcBef>
                          <a:spcPts val="0"/>
                        </a:spcBef>
                        <a:spcAft>
                          <a:spcPts val="0"/>
                        </a:spcAft>
                        <a:buClrTx/>
                        <a:buSzTx/>
                        <a:buFontTx/>
                        <a:buNone/>
                        <a:tabLst/>
                        <a:defRPr/>
                      </a:pPr>
                      <a:r>
                        <a:rPr lang="fr-FR" sz="1200" noProof="0" dirty="0" smtClean="0">
                          <a:latin typeface="Tw Cen MT" panose="020B0602020104020603" pitchFamily="34" charset="0"/>
                          <a:cs typeface="Arial" panose="020B0604020202020204" pitchFamily="34" charset="0"/>
                        </a:rPr>
                        <a:t>Je commence.       Tu commences.</a:t>
                      </a:r>
                    </a:p>
                    <a:p>
                      <a:r>
                        <a:rPr lang="fr-FR" sz="1200" noProof="0" dirty="0" smtClean="0">
                          <a:latin typeface="Tw Cen MT" panose="020B0602020104020603" pitchFamily="34" charset="0"/>
                          <a:cs typeface="Arial" panose="020B0604020202020204" pitchFamily="34" charset="0"/>
                        </a:rPr>
                        <a:t>Ne fais</a:t>
                      </a:r>
                      <a:r>
                        <a:rPr lang="fr-FR" sz="1200" baseline="0" noProof="0" dirty="0" smtClean="0">
                          <a:latin typeface="Tw Cen MT" panose="020B0602020104020603" pitchFamily="34" charset="0"/>
                          <a:cs typeface="Arial" panose="020B0604020202020204" pitchFamily="34" charset="0"/>
                        </a:rPr>
                        <a:t> pas ça</a:t>
                      </a:r>
                      <a:r>
                        <a:rPr lang="fr-FR" sz="1200" noProof="0" dirty="0" smtClean="0">
                          <a:latin typeface="Tw Cen MT" panose="020B0602020104020603" pitchFamily="34" charset="0"/>
                          <a:cs typeface="Arial" panose="020B0604020202020204" pitchFamily="34" charset="0"/>
                        </a:rPr>
                        <a:t>!    Tu triches!</a:t>
                      </a:r>
                      <a:endParaRPr lang="fr-FR" sz="1200" noProof="0" dirty="0">
                        <a:latin typeface="Tw Cen MT" panose="020B0602020104020603" pitchFamily="34" charset="0"/>
                        <a:cs typeface="Arial" panose="020B0604020202020204" pitchFamily="34" charset="0"/>
                      </a:endParaRPr>
                    </a:p>
                  </a:txBody>
                  <a:tcPr>
                    <a:solidFill>
                      <a:schemeClr val="accent4">
                        <a:lumMod val="40000"/>
                        <a:lumOff val="60000"/>
                      </a:schemeClr>
                    </a:solidFill>
                  </a:tcPr>
                </a:tc>
                <a:tc vMerge="1">
                  <a:txBody>
                    <a:bodyPr/>
                    <a:lstStyle/>
                    <a:p>
                      <a:endParaRPr lang="en-GB"/>
                    </a:p>
                  </a:txBody>
                  <a:tcPr/>
                </a:tc>
                <a:extLst>
                  <a:ext uri="{0D108BD9-81ED-4DB2-BD59-A6C34878D82A}">
                    <a16:rowId xmlns:a16="http://schemas.microsoft.com/office/drawing/2014/main" xmlns="" val="10001"/>
                  </a:ext>
                </a:extLst>
              </a:tr>
              <a:tr h="3524091">
                <a:tc>
                  <a:txBody>
                    <a:bodyPr/>
                    <a:lstStyle/>
                    <a:p>
                      <a:r>
                        <a:rPr lang="fr-FR" sz="1600" b="1" noProof="0" dirty="0" smtClean="0">
                          <a:latin typeface="Tw Cen MT" panose="020B0602020104020603" pitchFamily="34" charset="0"/>
                          <a:cs typeface="Arial" panose="020B0604020202020204" pitchFamily="34" charset="0"/>
                        </a:rPr>
                        <a:t>Pouvez-vous.?</a:t>
                      </a:r>
                    </a:p>
                    <a:p>
                      <a:endParaRPr lang="fr-FR" sz="1600" noProof="0" dirty="0" smtClean="0">
                        <a:latin typeface="Tw Cen MT" panose="020B0602020104020603" pitchFamily="34" charset="0"/>
                        <a:cs typeface="Arial" panose="020B0604020202020204" pitchFamily="34" charset="0"/>
                      </a:endParaRPr>
                    </a:p>
                    <a:p>
                      <a:r>
                        <a:rPr lang="fr-FR" sz="1600" noProof="0" dirty="0" smtClean="0">
                          <a:latin typeface="Tw Cen MT" panose="020B0602020104020603" pitchFamily="34" charset="0"/>
                          <a:cs typeface="Arial" panose="020B0604020202020204" pitchFamily="34" charset="0"/>
                        </a:rPr>
                        <a:t>répéter?</a:t>
                      </a:r>
                    </a:p>
                    <a:p>
                      <a:endParaRPr lang="fr-FR" sz="1600" noProof="0" dirty="0" smtClean="0">
                        <a:latin typeface="Tw Cen MT" panose="020B0602020104020603" pitchFamily="34" charset="0"/>
                        <a:cs typeface="Arial" panose="020B0604020202020204" pitchFamily="34" charset="0"/>
                      </a:endParaRPr>
                    </a:p>
                    <a:p>
                      <a:r>
                        <a:rPr lang="fr-FR" sz="1600" noProof="0" dirty="0" smtClean="0">
                          <a:latin typeface="Tw Cen MT" panose="020B0602020104020603" pitchFamily="34" charset="0"/>
                          <a:cs typeface="Arial" panose="020B0604020202020204" pitchFamily="34" charset="0"/>
                        </a:rPr>
                        <a:t>parler plus lentement?</a:t>
                      </a:r>
                      <a:br>
                        <a:rPr lang="fr-FR" sz="1600" noProof="0" dirty="0" smtClean="0">
                          <a:latin typeface="Tw Cen MT" panose="020B0602020104020603" pitchFamily="34" charset="0"/>
                          <a:cs typeface="Arial" panose="020B0604020202020204" pitchFamily="34" charset="0"/>
                        </a:rPr>
                      </a:br>
                      <a:endParaRPr lang="fr-FR" sz="1600" noProof="0" dirty="0" smtClean="0">
                        <a:latin typeface="Tw Cen MT" panose="020B0602020104020603" pitchFamily="34" charset="0"/>
                        <a:cs typeface="Arial" panose="020B0604020202020204" pitchFamily="34" charset="0"/>
                      </a:endParaRPr>
                    </a:p>
                    <a:p>
                      <a:r>
                        <a:rPr lang="fr-FR" sz="1600" noProof="0" dirty="0" smtClean="0">
                          <a:latin typeface="Tw Cen MT" panose="020B0602020104020603" pitchFamily="34" charset="0"/>
                          <a:cs typeface="Arial" panose="020B0604020202020204" pitchFamily="34" charset="0"/>
                        </a:rPr>
                        <a:t>donner un exemple?</a:t>
                      </a:r>
                      <a:br>
                        <a:rPr lang="fr-FR" sz="1600" noProof="0" dirty="0" smtClean="0">
                          <a:latin typeface="Tw Cen MT" panose="020B0602020104020603" pitchFamily="34" charset="0"/>
                          <a:cs typeface="Arial" panose="020B0604020202020204" pitchFamily="34" charset="0"/>
                        </a:rPr>
                      </a:br>
                      <a:r>
                        <a:rPr lang="fr-FR" sz="1600" noProof="0" dirty="0" smtClean="0">
                          <a:latin typeface="Tw Cen MT" panose="020B0602020104020603" pitchFamily="34" charset="0"/>
                          <a:cs typeface="Arial" panose="020B0604020202020204" pitchFamily="34" charset="0"/>
                        </a:rPr>
                        <a:t/>
                      </a:r>
                      <a:br>
                        <a:rPr lang="fr-FR" sz="1600" noProof="0" dirty="0" smtClean="0">
                          <a:latin typeface="Tw Cen MT" panose="020B0602020104020603" pitchFamily="34" charset="0"/>
                          <a:cs typeface="Arial" panose="020B0604020202020204" pitchFamily="34" charset="0"/>
                        </a:rPr>
                      </a:br>
                      <a:r>
                        <a:rPr lang="fr-FR" sz="1600" noProof="0" dirty="0" smtClean="0">
                          <a:latin typeface="Tw Cen MT" panose="020B0602020104020603" pitchFamily="34" charset="0"/>
                          <a:cs typeface="Arial" panose="020B0604020202020204" pitchFamily="34" charset="0"/>
                        </a:rPr>
                        <a:t>m’aider?</a:t>
                      </a:r>
                      <a:br>
                        <a:rPr lang="fr-FR" sz="1600" noProof="0" dirty="0" smtClean="0">
                          <a:latin typeface="Tw Cen MT" panose="020B0602020104020603" pitchFamily="34" charset="0"/>
                          <a:cs typeface="Arial" panose="020B0604020202020204" pitchFamily="34" charset="0"/>
                        </a:rPr>
                      </a:br>
                      <a:r>
                        <a:rPr lang="fr-FR" sz="1600" noProof="0" dirty="0" smtClean="0">
                          <a:latin typeface="Tw Cen MT" panose="020B0602020104020603" pitchFamily="34" charset="0"/>
                          <a:cs typeface="Arial" panose="020B0604020202020204" pitchFamily="34" charset="0"/>
                        </a:rPr>
                        <a:t/>
                      </a:r>
                      <a:br>
                        <a:rPr lang="fr-FR" sz="1600" noProof="0" dirty="0" smtClean="0">
                          <a:latin typeface="Tw Cen MT" panose="020B0602020104020603" pitchFamily="34" charset="0"/>
                          <a:cs typeface="Arial" panose="020B0604020202020204" pitchFamily="34" charset="0"/>
                        </a:rPr>
                      </a:br>
                      <a:r>
                        <a:rPr lang="fr-FR" sz="1600" noProof="0" dirty="0" smtClean="0">
                          <a:latin typeface="Tw Cen MT" panose="020B0602020104020603" pitchFamily="34" charset="0"/>
                          <a:cs typeface="Arial" panose="020B0604020202020204" pitchFamily="34" charset="0"/>
                        </a:rPr>
                        <a:t>signer mon mérite?</a:t>
                      </a:r>
                      <a:br>
                        <a:rPr lang="fr-FR" sz="1600" noProof="0" dirty="0" smtClean="0">
                          <a:latin typeface="Tw Cen MT" panose="020B0602020104020603" pitchFamily="34" charset="0"/>
                          <a:cs typeface="Arial" panose="020B0604020202020204" pitchFamily="34" charset="0"/>
                        </a:rPr>
                      </a:br>
                      <a:r>
                        <a:rPr lang="fr-FR" sz="1600" noProof="0" dirty="0" smtClean="0">
                          <a:latin typeface="Tw Cen MT" panose="020B0602020104020603" pitchFamily="34" charset="0"/>
                          <a:cs typeface="Arial" panose="020B0604020202020204" pitchFamily="34" charset="0"/>
                        </a:rPr>
                        <a:t/>
                      </a:r>
                      <a:br>
                        <a:rPr lang="fr-FR" sz="1600" noProof="0" dirty="0" smtClean="0">
                          <a:latin typeface="Tw Cen MT" panose="020B0602020104020603" pitchFamily="34" charset="0"/>
                          <a:cs typeface="Arial" panose="020B0604020202020204" pitchFamily="34" charset="0"/>
                        </a:rPr>
                      </a:br>
                      <a:r>
                        <a:rPr lang="fr-FR" sz="1600" noProof="0" dirty="0" smtClean="0">
                          <a:latin typeface="Tw Cen MT" panose="020B0602020104020603" pitchFamily="34" charset="0"/>
                          <a:cs typeface="Arial" panose="020B0604020202020204" pitchFamily="34" charset="0"/>
                        </a:rPr>
                        <a:t>lire</a:t>
                      </a:r>
                      <a:r>
                        <a:rPr lang="fr-FR" sz="1600" baseline="0" noProof="0" dirty="0" smtClean="0">
                          <a:latin typeface="Tw Cen MT" panose="020B0602020104020603" pitchFamily="34" charset="0"/>
                          <a:cs typeface="Arial" panose="020B0604020202020204" pitchFamily="34" charset="0"/>
                        </a:rPr>
                        <a:t> ça</a:t>
                      </a:r>
                      <a:r>
                        <a:rPr lang="fr-FR" sz="1600" noProof="0" dirty="0" smtClean="0">
                          <a:latin typeface="Tw Cen MT" panose="020B0602020104020603" pitchFamily="34" charset="0"/>
                          <a:cs typeface="Arial" panose="020B0604020202020204" pitchFamily="34" charset="0"/>
                        </a:rPr>
                        <a:t> ?</a:t>
                      </a:r>
                    </a:p>
                    <a:p>
                      <a:endParaRPr lang="fr-FR" sz="1500" b="0" noProof="0" dirty="0">
                        <a:latin typeface="Tw Cen MT" panose="020B0602020104020603" pitchFamily="34" charset="0"/>
                        <a:cs typeface="Arial" panose="020B0604020202020204" pitchFamily="34" charset="0"/>
                      </a:endParaRPr>
                    </a:p>
                  </a:txBody>
                  <a:tcPr/>
                </a:tc>
                <a:tc>
                  <a:txBody>
                    <a:bodyPr/>
                    <a:lstStyle/>
                    <a:p>
                      <a:r>
                        <a:rPr lang="fr-FR" sz="1600" b="1" baseline="0" noProof="0" dirty="0" smtClean="0">
                          <a:latin typeface="Tw Cen MT" panose="020B0602020104020603" pitchFamily="34" charset="0"/>
                          <a:cs typeface="Arial" panose="020B0604020202020204" pitchFamily="34" charset="0"/>
                        </a:rPr>
                        <a:t>Faut-il</a:t>
                      </a:r>
                      <a:r>
                        <a:rPr lang="fr-FR" sz="1600" b="1" noProof="0" dirty="0" smtClean="0">
                          <a:latin typeface="Tw Cen MT" panose="020B0602020104020603" pitchFamily="34" charset="0"/>
                          <a:cs typeface="Arial" panose="020B0604020202020204" pitchFamily="34" charset="0"/>
                        </a:rPr>
                        <a:t>…?</a:t>
                      </a:r>
                    </a:p>
                    <a:p>
                      <a:endParaRPr lang="fr-FR" sz="1400" b="1" noProof="0" dirty="0" smtClean="0">
                        <a:latin typeface="Tw Cen MT" panose="020B0602020104020603" pitchFamily="34" charset="0"/>
                        <a:cs typeface="Arial" panose="020B0604020202020204" pitchFamily="34" charset="0"/>
                      </a:endParaRPr>
                    </a:p>
                    <a:p>
                      <a:r>
                        <a:rPr lang="fr-FR" sz="1400" b="0" noProof="0" dirty="0" smtClean="0">
                          <a:latin typeface="Tw Cen MT" panose="020B0602020104020603" pitchFamily="34" charset="0"/>
                          <a:cs typeface="Arial" panose="020B0604020202020204" pitchFamily="34" charset="0"/>
                        </a:rPr>
                        <a:t>travailler à deux?</a:t>
                      </a:r>
                      <a:br>
                        <a:rPr lang="fr-FR" sz="1400" b="0" noProof="0" dirty="0" smtClean="0">
                          <a:latin typeface="Tw Cen MT" panose="020B0602020104020603" pitchFamily="34" charset="0"/>
                          <a:cs typeface="Arial" panose="020B0604020202020204" pitchFamily="34" charset="0"/>
                        </a:rPr>
                      </a:br>
                      <a:r>
                        <a:rPr lang="fr-FR" sz="1500" b="0" noProof="0" dirty="0" smtClean="0">
                          <a:latin typeface="Tw Cen MT" panose="020B0602020104020603" pitchFamily="34" charset="0"/>
                          <a:cs typeface="Arial" panose="020B0604020202020204" pitchFamily="34" charset="0"/>
                        </a:rPr>
                        <a:t/>
                      </a:r>
                      <a:br>
                        <a:rPr lang="fr-FR" sz="1500" b="0" noProof="0" dirty="0" smtClean="0">
                          <a:latin typeface="Tw Cen MT" panose="020B0602020104020603" pitchFamily="34" charset="0"/>
                          <a:cs typeface="Arial" panose="020B0604020202020204" pitchFamily="34" charset="0"/>
                        </a:rPr>
                      </a:br>
                      <a:r>
                        <a:rPr lang="fr-FR" sz="1500" b="0" noProof="0" dirty="0" smtClean="0">
                          <a:latin typeface="Tw Cen MT" panose="020B0602020104020603" pitchFamily="34" charset="0"/>
                          <a:cs typeface="Arial" panose="020B0604020202020204" pitchFamily="34" charset="0"/>
                        </a:rPr>
                        <a:t>écrire?</a:t>
                      </a:r>
                      <a:br>
                        <a:rPr lang="fr-FR" sz="1500" b="0" noProof="0" dirty="0" smtClean="0">
                          <a:latin typeface="Tw Cen MT" panose="020B0602020104020603" pitchFamily="34" charset="0"/>
                          <a:cs typeface="Arial" panose="020B0604020202020204" pitchFamily="34" charset="0"/>
                        </a:rPr>
                      </a:br>
                      <a:r>
                        <a:rPr lang="fr-FR" sz="1500" b="0" noProof="0" dirty="0" smtClean="0">
                          <a:latin typeface="Tw Cen MT" panose="020B0602020104020603" pitchFamily="34" charset="0"/>
                          <a:cs typeface="Arial" panose="020B0604020202020204" pitchFamily="34" charset="0"/>
                        </a:rPr>
                        <a:t/>
                      </a:r>
                      <a:br>
                        <a:rPr lang="fr-FR" sz="1500" b="0" noProof="0" dirty="0" smtClean="0">
                          <a:latin typeface="Tw Cen MT" panose="020B0602020104020603" pitchFamily="34" charset="0"/>
                          <a:cs typeface="Arial" panose="020B0604020202020204" pitchFamily="34" charset="0"/>
                        </a:rPr>
                      </a:br>
                      <a:r>
                        <a:rPr lang="fr-FR" sz="1500" b="0" noProof="0" dirty="0" smtClean="0">
                          <a:latin typeface="Tw Cen MT" panose="020B0602020104020603" pitchFamily="34" charset="0"/>
                          <a:cs typeface="Arial" panose="020B0604020202020204" pitchFamily="34" charset="0"/>
                        </a:rPr>
                        <a:t>parler?</a:t>
                      </a:r>
                      <a:br>
                        <a:rPr lang="fr-FR" sz="1500" b="0" noProof="0" dirty="0" smtClean="0">
                          <a:latin typeface="Tw Cen MT" panose="020B0602020104020603" pitchFamily="34" charset="0"/>
                          <a:cs typeface="Arial" panose="020B0604020202020204" pitchFamily="34" charset="0"/>
                        </a:rPr>
                      </a:br>
                      <a:r>
                        <a:rPr lang="fr-FR" sz="1500" b="0" noProof="0" dirty="0" smtClean="0">
                          <a:latin typeface="Tw Cen MT" panose="020B0602020104020603" pitchFamily="34" charset="0"/>
                          <a:cs typeface="Arial" panose="020B0604020202020204" pitchFamily="34" charset="0"/>
                        </a:rPr>
                        <a:t/>
                      </a:r>
                      <a:br>
                        <a:rPr lang="fr-FR" sz="1500" b="0" noProof="0" dirty="0" smtClean="0">
                          <a:latin typeface="Tw Cen MT" panose="020B0602020104020603" pitchFamily="34" charset="0"/>
                          <a:cs typeface="Arial" panose="020B0604020202020204" pitchFamily="34" charset="0"/>
                        </a:rPr>
                      </a:br>
                      <a:r>
                        <a:rPr lang="fr-FR" sz="1500" b="0" noProof="0" dirty="0" smtClean="0">
                          <a:latin typeface="Tw Cen MT" panose="020B0602020104020603" pitchFamily="34" charset="0"/>
                          <a:cs typeface="Arial" panose="020B0604020202020204" pitchFamily="34" charset="0"/>
                        </a:rPr>
                        <a:t>mémoriser?</a:t>
                      </a:r>
                    </a:p>
                    <a:p>
                      <a:r>
                        <a:rPr lang="fr-FR" sz="1500" b="0" noProof="0" dirty="0" smtClean="0">
                          <a:latin typeface="Tw Cen MT" panose="020B0602020104020603" pitchFamily="34" charset="0"/>
                          <a:cs typeface="Arial" panose="020B0604020202020204" pitchFamily="34" charset="0"/>
                        </a:rPr>
                        <a:t/>
                      </a:r>
                      <a:br>
                        <a:rPr lang="fr-FR" sz="1500" b="0" noProof="0" dirty="0" smtClean="0">
                          <a:latin typeface="Tw Cen MT" panose="020B0602020104020603" pitchFamily="34" charset="0"/>
                          <a:cs typeface="Arial" panose="020B0604020202020204" pitchFamily="34" charset="0"/>
                        </a:rPr>
                      </a:br>
                      <a:r>
                        <a:rPr lang="fr-FR" sz="1500" b="0" noProof="0" dirty="0" smtClean="0">
                          <a:latin typeface="Tw Cen MT" panose="020B0602020104020603" pitchFamily="34" charset="0"/>
                          <a:cs typeface="Arial" panose="020B0604020202020204" pitchFamily="34" charset="0"/>
                        </a:rPr>
                        <a:t>coller?</a:t>
                      </a:r>
                      <a:br>
                        <a:rPr lang="fr-FR" sz="1500" b="0" noProof="0" dirty="0" smtClean="0">
                          <a:latin typeface="Tw Cen MT" panose="020B0602020104020603" pitchFamily="34" charset="0"/>
                          <a:cs typeface="Arial" panose="020B0604020202020204" pitchFamily="34" charset="0"/>
                        </a:rPr>
                      </a:br>
                      <a:r>
                        <a:rPr lang="fr-FR" sz="1500" b="0" noProof="0" dirty="0" smtClean="0">
                          <a:latin typeface="Tw Cen MT" panose="020B0602020104020603" pitchFamily="34" charset="0"/>
                          <a:cs typeface="Arial" panose="020B0604020202020204" pitchFamily="34" charset="0"/>
                        </a:rPr>
                        <a:t/>
                      </a:r>
                      <a:br>
                        <a:rPr lang="fr-FR" sz="1500" b="0" noProof="0" dirty="0" smtClean="0">
                          <a:latin typeface="Tw Cen MT" panose="020B0602020104020603" pitchFamily="34" charset="0"/>
                          <a:cs typeface="Arial" panose="020B0604020202020204" pitchFamily="34" charset="0"/>
                        </a:rPr>
                      </a:br>
                      <a:r>
                        <a:rPr lang="fr-FR" sz="1500" b="0" noProof="0" dirty="0" smtClean="0">
                          <a:latin typeface="Tw Cen MT" panose="020B0602020104020603" pitchFamily="34" charset="0"/>
                          <a:cs typeface="Arial" panose="020B0604020202020204" pitchFamily="34" charset="0"/>
                        </a:rPr>
                        <a:t>vous donner</a:t>
                      </a:r>
                      <a:br>
                        <a:rPr lang="fr-FR" sz="1500" b="0" noProof="0" dirty="0" smtClean="0">
                          <a:latin typeface="Tw Cen MT" panose="020B0602020104020603" pitchFamily="34" charset="0"/>
                          <a:cs typeface="Arial" panose="020B0604020202020204" pitchFamily="34" charset="0"/>
                        </a:rPr>
                      </a:br>
                      <a:r>
                        <a:rPr lang="fr-FR" sz="1500" b="0" noProof="0" dirty="0" smtClean="0">
                          <a:latin typeface="Tw Cen MT" panose="020B0602020104020603" pitchFamily="34" charset="0"/>
                          <a:cs typeface="Arial" panose="020B0604020202020204" pitchFamily="34" charset="0"/>
                        </a:rPr>
                        <a:t>nos cahiers</a:t>
                      </a:r>
                      <a:r>
                        <a:rPr lang="fr-FR" sz="1500" b="0" baseline="0" noProof="0" dirty="0" smtClean="0">
                          <a:latin typeface="Tw Cen MT" panose="020B0602020104020603" pitchFamily="34" charset="0"/>
                          <a:cs typeface="Arial" panose="020B0604020202020204" pitchFamily="34" charset="0"/>
                        </a:rPr>
                        <a:t>?</a:t>
                      </a:r>
                      <a:endParaRPr lang="fr-FR" sz="1500" b="0" noProof="0" dirty="0">
                        <a:latin typeface="Tw Cen MT" panose="020B0602020104020603" pitchFamily="34" charset="0"/>
                        <a:cs typeface="Arial" panose="020B0604020202020204" pitchFamily="34" charset="0"/>
                      </a:endParaRPr>
                    </a:p>
                  </a:txBody>
                  <a:tcPr/>
                </a:tc>
                <a:tc>
                  <a:txBody>
                    <a:bodyPr/>
                    <a:lstStyle/>
                    <a:p>
                      <a:r>
                        <a:rPr lang="fr-FR" sz="1400" b="1" noProof="0" dirty="0" smtClean="0">
                          <a:latin typeface="Tw Cen MT" panose="020B0602020104020603" pitchFamily="34" charset="0"/>
                          <a:cs typeface="Arial" panose="020B0604020202020204" pitchFamily="34" charset="0"/>
                        </a:rPr>
                        <a:t>Je peux</a:t>
                      </a:r>
                    </a:p>
                    <a:p>
                      <a:endParaRPr lang="fr-FR" sz="1400" b="1" noProof="0" dirty="0" smtClean="0">
                        <a:latin typeface="Tw Cen MT" panose="020B0602020104020603" pitchFamily="34" charset="0"/>
                        <a:cs typeface="Arial" panose="020B0604020202020204" pitchFamily="34" charset="0"/>
                      </a:endParaRPr>
                    </a:p>
                    <a:p>
                      <a:r>
                        <a:rPr lang="fr-FR" sz="1400" b="0" noProof="0" dirty="0" smtClean="0">
                          <a:latin typeface="Tw Cen MT" panose="020B0602020104020603" pitchFamily="34" charset="0"/>
                          <a:cs typeface="Arial" panose="020B0604020202020204" pitchFamily="34" charset="0"/>
                        </a:rPr>
                        <a:t>m’asseoir là?</a:t>
                      </a:r>
                      <a:br>
                        <a:rPr lang="fr-FR" sz="1400" b="0" noProof="0" dirty="0" smtClean="0">
                          <a:latin typeface="Tw Cen MT" panose="020B0602020104020603" pitchFamily="34" charset="0"/>
                          <a:cs typeface="Arial" panose="020B0604020202020204" pitchFamily="34" charset="0"/>
                        </a:rPr>
                      </a:br>
                      <a:endParaRPr lang="fr-FR" sz="1400" b="0" noProof="0" dirty="0" smtClean="0">
                        <a:latin typeface="Tw Cen MT" panose="020B0602020104020603" pitchFamily="34" charset="0"/>
                        <a:cs typeface="Arial" panose="020B0604020202020204" pitchFamily="34" charset="0"/>
                      </a:endParaRPr>
                    </a:p>
                    <a:p>
                      <a:r>
                        <a:rPr lang="fr-FR" sz="1250" b="0" noProof="0" dirty="0" smtClean="0">
                          <a:latin typeface="Tw Cen MT" panose="020B0602020104020603" pitchFamily="34" charset="0"/>
                          <a:cs typeface="Arial" panose="020B0604020202020204" pitchFamily="34" charset="0"/>
                        </a:rPr>
                        <a:t>aller à mon cours de musique?</a:t>
                      </a:r>
                      <a:br>
                        <a:rPr lang="fr-FR" sz="1250" b="0" noProof="0" dirty="0" smtClean="0">
                          <a:latin typeface="Tw Cen MT" panose="020B0602020104020603" pitchFamily="34" charset="0"/>
                          <a:cs typeface="Arial" panose="020B0604020202020204" pitchFamily="34" charset="0"/>
                        </a:rPr>
                      </a:br>
                      <a:r>
                        <a:rPr lang="fr-FR" sz="1250" b="0" noProof="0" dirty="0" smtClean="0">
                          <a:latin typeface="Tw Cen MT" panose="020B0602020104020603" pitchFamily="34" charset="0"/>
                          <a:cs typeface="Arial" panose="020B0604020202020204" pitchFamily="34" charset="0"/>
                        </a:rPr>
                        <a:t/>
                      </a:r>
                      <a:br>
                        <a:rPr lang="fr-FR" sz="1250" b="0" noProof="0" dirty="0" smtClean="0">
                          <a:latin typeface="Tw Cen MT" panose="020B0602020104020603" pitchFamily="34" charset="0"/>
                          <a:cs typeface="Arial" panose="020B0604020202020204" pitchFamily="34" charset="0"/>
                        </a:rPr>
                      </a:br>
                      <a:r>
                        <a:rPr lang="fr-FR" sz="1400" b="0" noProof="0" dirty="0" smtClean="0">
                          <a:latin typeface="Tw Cen MT" panose="020B0602020104020603" pitchFamily="34" charset="0"/>
                          <a:cs typeface="Arial" panose="020B0604020202020204" pitchFamily="34" charset="0"/>
                        </a:rPr>
                        <a:t>consulter mon vocabulaire</a:t>
                      </a:r>
                      <a:r>
                        <a:rPr lang="fr-FR" sz="1400" b="0" baseline="0" noProof="0" dirty="0" smtClean="0">
                          <a:latin typeface="Tw Cen MT" panose="020B0602020104020603" pitchFamily="34" charset="0"/>
                          <a:cs typeface="Arial" panose="020B0604020202020204" pitchFamily="34" charset="0"/>
                        </a:rPr>
                        <a:t>?</a:t>
                      </a:r>
                      <a:br>
                        <a:rPr lang="fr-FR" sz="1400" b="0" baseline="0" noProof="0" dirty="0" smtClean="0">
                          <a:latin typeface="Tw Cen MT" panose="020B0602020104020603" pitchFamily="34" charset="0"/>
                          <a:cs typeface="Arial" panose="020B0604020202020204" pitchFamily="34" charset="0"/>
                        </a:rPr>
                      </a:br>
                      <a:r>
                        <a:rPr lang="fr-FR" sz="1400" b="0" baseline="0" noProof="0" dirty="0" smtClean="0">
                          <a:latin typeface="Tw Cen MT" panose="020B0602020104020603" pitchFamily="34" charset="0"/>
                          <a:cs typeface="Arial" panose="020B0604020202020204" pitchFamily="34" charset="0"/>
                        </a:rPr>
                        <a:t/>
                      </a:r>
                      <a:br>
                        <a:rPr lang="fr-FR" sz="1400" b="0" baseline="0" noProof="0" dirty="0" smtClean="0">
                          <a:latin typeface="Tw Cen MT" panose="020B0602020104020603" pitchFamily="34" charset="0"/>
                          <a:cs typeface="Arial" panose="020B0604020202020204" pitchFamily="34" charset="0"/>
                        </a:rPr>
                      </a:br>
                      <a:r>
                        <a:rPr lang="fr-FR" sz="1400" b="0" baseline="0" noProof="0" dirty="0" smtClean="0">
                          <a:latin typeface="Tw Cen MT" panose="020B0602020104020603" pitchFamily="34" charset="0"/>
                          <a:cs typeface="Arial" panose="020B0604020202020204" pitchFamily="34" charset="0"/>
                        </a:rPr>
                        <a:t>aller aux toilettes?</a:t>
                      </a:r>
                      <a:br>
                        <a:rPr lang="fr-FR" sz="1400" b="0" baseline="0" noProof="0" dirty="0" smtClean="0">
                          <a:latin typeface="Tw Cen MT" panose="020B0602020104020603" pitchFamily="34" charset="0"/>
                          <a:cs typeface="Arial" panose="020B0604020202020204" pitchFamily="34" charset="0"/>
                        </a:rPr>
                      </a:br>
                      <a:r>
                        <a:rPr lang="fr-FR" sz="1400" b="0" baseline="0" noProof="0" dirty="0" smtClean="0">
                          <a:latin typeface="Tw Cen MT" panose="020B0602020104020603" pitchFamily="34" charset="0"/>
                          <a:cs typeface="Arial" panose="020B0604020202020204" pitchFamily="34" charset="0"/>
                        </a:rPr>
                        <a:t/>
                      </a:r>
                      <a:br>
                        <a:rPr lang="fr-FR" sz="1400" b="0" baseline="0" noProof="0" dirty="0" smtClean="0">
                          <a:latin typeface="Tw Cen MT" panose="020B0602020104020603" pitchFamily="34" charset="0"/>
                          <a:cs typeface="Arial" panose="020B0604020202020204" pitchFamily="34" charset="0"/>
                        </a:rPr>
                      </a:br>
                      <a:r>
                        <a:rPr lang="fr-FR" sz="1400" b="0" baseline="0" noProof="0" dirty="0" smtClean="0">
                          <a:latin typeface="Tw Cen MT" panose="020B0602020104020603" pitchFamily="34" charset="0"/>
                          <a:cs typeface="Arial" panose="020B0604020202020204" pitchFamily="34" charset="0"/>
                        </a:rPr>
                        <a:t>travailler avec..?</a:t>
                      </a:r>
                      <a:br>
                        <a:rPr lang="fr-FR" sz="1400" b="0" baseline="0" noProof="0" dirty="0" smtClean="0">
                          <a:latin typeface="Tw Cen MT" panose="020B0602020104020603" pitchFamily="34" charset="0"/>
                          <a:cs typeface="Arial" panose="020B0604020202020204" pitchFamily="34" charset="0"/>
                        </a:rPr>
                      </a:br>
                      <a:r>
                        <a:rPr lang="fr-FR" sz="1400" b="0" baseline="0" noProof="0" dirty="0" smtClean="0">
                          <a:latin typeface="Tw Cen MT" panose="020B0602020104020603" pitchFamily="34" charset="0"/>
                          <a:cs typeface="Arial" panose="020B0604020202020204" pitchFamily="34" charset="0"/>
                        </a:rPr>
                        <a:t/>
                      </a:r>
                      <a:br>
                        <a:rPr lang="fr-FR" sz="1400" b="0" baseline="0" noProof="0" dirty="0" smtClean="0">
                          <a:latin typeface="Tw Cen MT" panose="020B0602020104020603" pitchFamily="34" charset="0"/>
                          <a:cs typeface="Arial" panose="020B0604020202020204" pitchFamily="34" charset="0"/>
                        </a:rPr>
                      </a:br>
                      <a:r>
                        <a:rPr lang="fr-FR" sz="1400" b="0" baseline="0" noProof="0" dirty="0" smtClean="0">
                          <a:latin typeface="Tw Cen MT" panose="020B0602020104020603" pitchFamily="34" charset="0"/>
                          <a:cs typeface="Arial" panose="020B0604020202020204" pitchFamily="34" charset="0"/>
                        </a:rPr>
                        <a:t>utiliser un dictionnaire</a:t>
                      </a:r>
                      <a:r>
                        <a:rPr lang="fr-FR" sz="1250" b="0" baseline="0" noProof="0" dirty="0" smtClean="0">
                          <a:latin typeface="Tw Cen MT" panose="020B0602020104020603" pitchFamily="34" charset="0"/>
                          <a:cs typeface="Arial" panose="020B0604020202020204" pitchFamily="34" charset="0"/>
                        </a:rPr>
                        <a:t>?</a:t>
                      </a:r>
                      <a:endParaRPr lang="fr-FR" sz="1250" b="0" noProof="0" dirty="0" smtClean="0">
                        <a:latin typeface="Tw Cen MT" panose="020B0602020104020603" pitchFamily="34" charset="0"/>
                        <a:cs typeface="Arial" panose="020B0604020202020204" pitchFamily="34" charset="0"/>
                      </a:endParaRPr>
                    </a:p>
                  </a:txBody>
                  <a:tcPr/>
                </a:tc>
                <a:tc>
                  <a:txBody>
                    <a:bodyPr/>
                    <a:lstStyle/>
                    <a:p>
                      <a:r>
                        <a:rPr lang="fr-FR" sz="1500" kern="1200" noProof="0" dirty="0" smtClean="0">
                          <a:solidFill>
                            <a:schemeClr val="tx1"/>
                          </a:solidFill>
                          <a:effectLst/>
                          <a:latin typeface="Tw Cen MT" panose="020B0602020104020603" pitchFamily="34" charset="0"/>
                          <a:ea typeface="+mn-ea"/>
                          <a:cs typeface="+mn-cs"/>
                        </a:rPr>
                        <a:t>Comment dit-on…?</a:t>
                      </a:r>
                    </a:p>
                    <a:p>
                      <a:r>
                        <a:rPr lang="fr-FR" sz="1500" kern="1200" noProof="0" dirty="0" smtClean="0">
                          <a:solidFill>
                            <a:schemeClr val="tx1"/>
                          </a:solidFill>
                          <a:effectLst/>
                          <a:latin typeface="Tw Cen MT" panose="020B0602020104020603" pitchFamily="34" charset="0"/>
                          <a:ea typeface="+mn-ea"/>
                          <a:cs typeface="+mn-cs"/>
                        </a:rPr>
                        <a:t>Comment s’écrit…</a:t>
                      </a:r>
                      <a:r>
                        <a:rPr lang="fr-FR" sz="1500" kern="1200" baseline="0" noProof="0" dirty="0" smtClean="0">
                          <a:solidFill>
                            <a:schemeClr val="tx1"/>
                          </a:solidFill>
                          <a:effectLst/>
                          <a:latin typeface="Tw Cen MT" panose="020B0602020104020603" pitchFamily="34" charset="0"/>
                          <a:ea typeface="+mn-ea"/>
                          <a:cs typeface="+mn-cs"/>
                        </a:rPr>
                        <a:t>?</a:t>
                      </a:r>
                      <a:endParaRPr lang="fr-FR" sz="1500" kern="1200" noProof="0" dirty="0" smtClean="0">
                        <a:solidFill>
                          <a:schemeClr val="tx1"/>
                        </a:solidFill>
                        <a:effectLst/>
                        <a:latin typeface="Tw Cen MT" panose="020B0602020104020603" pitchFamily="34" charset="0"/>
                        <a:ea typeface="+mn-ea"/>
                        <a:cs typeface="+mn-cs"/>
                      </a:endParaRPr>
                    </a:p>
                    <a:p>
                      <a:r>
                        <a:rPr lang="fr-FR" sz="1500" kern="1200" noProof="0" dirty="0" smtClean="0">
                          <a:solidFill>
                            <a:schemeClr val="tx1"/>
                          </a:solidFill>
                          <a:effectLst/>
                          <a:latin typeface="Tw Cen MT" panose="020B0602020104020603" pitchFamily="34" charset="0"/>
                          <a:ea typeface="+mn-ea"/>
                          <a:cs typeface="+mn-cs"/>
                        </a:rPr>
                        <a:t>Que penses-tu…?</a:t>
                      </a:r>
                    </a:p>
                    <a:p>
                      <a:r>
                        <a:rPr lang="fr-FR" sz="1500" kern="1200" noProof="0" dirty="0" smtClean="0">
                          <a:solidFill>
                            <a:schemeClr val="tx1"/>
                          </a:solidFill>
                          <a:effectLst/>
                          <a:latin typeface="Tw Cen MT" panose="020B0602020104020603" pitchFamily="34" charset="0"/>
                          <a:ea typeface="+mn-ea"/>
                          <a:cs typeface="+mn-cs"/>
                        </a:rPr>
                        <a:t>Je pense que…c’est…</a:t>
                      </a:r>
                    </a:p>
                    <a:p>
                      <a:r>
                        <a:rPr lang="fr-FR" sz="1400" kern="1200" noProof="0" dirty="0" smtClean="0">
                          <a:solidFill>
                            <a:schemeClr val="tx1"/>
                          </a:solidFill>
                          <a:effectLst/>
                          <a:latin typeface="Tw Cen MT" panose="020B0602020104020603" pitchFamily="34" charset="0"/>
                          <a:ea typeface="+mn-ea"/>
                          <a:cs typeface="+mn-cs"/>
                        </a:rPr>
                        <a:t>Je suis</a:t>
                      </a:r>
                      <a:r>
                        <a:rPr lang="fr-FR" sz="1400" kern="1200" baseline="0" noProof="0" dirty="0" smtClean="0">
                          <a:solidFill>
                            <a:schemeClr val="tx1"/>
                          </a:solidFill>
                          <a:effectLst/>
                          <a:latin typeface="Tw Cen MT" panose="020B0602020104020603" pitchFamily="34" charset="0"/>
                          <a:ea typeface="+mn-ea"/>
                          <a:cs typeface="+mn-cs"/>
                        </a:rPr>
                        <a:t> d’accord. </a:t>
                      </a:r>
                      <a:br>
                        <a:rPr lang="fr-FR" sz="1400" kern="1200" baseline="0" noProof="0" dirty="0" smtClean="0">
                          <a:solidFill>
                            <a:schemeClr val="tx1"/>
                          </a:solidFill>
                          <a:effectLst/>
                          <a:latin typeface="Tw Cen MT" panose="020B0602020104020603" pitchFamily="34" charset="0"/>
                          <a:ea typeface="+mn-ea"/>
                          <a:cs typeface="+mn-cs"/>
                        </a:rPr>
                      </a:br>
                      <a:r>
                        <a:rPr lang="fr-FR" sz="1400" kern="1200" baseline="0" noProof="0" dirty="0" smtClean="0">
                          <a:solidFill>
                            <a:schemeClr val="tx1"/>
                          </a:solidFill>
                          <a:effectLst/>
                          <a:latin typeface="Tw Cen MT" panose="020B0602020104020603" pitchFamily="34" charset="0"/>
                          <a:ea typeface="+mn-ea"/>
                          <a:cs typeface="+mn-cs"/>
                        </a:rPr>
                        <a:t>Je ne suis pas d’accord.</a:t>
                      </a:r>
                      <a:endParaRPr lang="fr-FR" sz="1400" kern="1200" noProof="0" dirty="0" smtClean="0">
                        <a:solidFill>
                          <a:schemeClr val="tx1"/>
                        </a:solidFill>
                        <a:effectLst/>
                        <a:latin typeface="Tw Cen MT" panose="020B0602020104020603" pitchFamily="34" charset="0"/>
                        <a:ea typeface="+mn-ea"/>
                        <a:cs typeface="+mn-cs"/>
                      </a:endParaRPr>
                    </a:p>
                    <a:p>
                      <a:r>
                        <a:rPr lang="fr-FR" sz="1500" kern="1200" noProof="0" dirty="0" smtClean="0">
                          <a:solidFill>
                            <a:schemeClr val="tx1"/>
                          </a:solidFill>
                          <a:effectLst/>
                          <a:latin typeface="Tw Cen MT" panose="020B0602020104020603" pitchFamily="34" charset="0"/>
                          <a:ea typeface="+mn-ea"/>
                          <a:cs typeface="+mn-cs"/>
                        </a:rPr>
                        <a:t>Moi aussi. / Pas moi.</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500" kern="1200" noProof="0" dirty="0" smtClean="0">
                          <a:solidFill>
                            <a:schemeClr val="tx1"/>
                          </a:solidFill>
                          <a:effectLst/>
                          <a:latin typeface="Tw Cen MT" panose="020B0602020104020603" pitchFamily="34" charset="0"/>
                          <a:ea typeface="+mn-ea"/>
                          <a:cs typeface="+mn-cs"/>
                        </a:rPr>
                        <a:t>Et toi?</a:t>
                      </a:r>
                    </a:p>
                    <a:p>
                      <a:r>
                        <a:rPr lang="fr-FR" sz="1500" kern="1200" noProof="0" dirty="0" smtClean="0">
                          <a:solidFill>
                            <a:schemeClr val="tx1"/>
                          </a:solidFill>
                          <a:effectLst/>
                          <a:latin typeface="Tw Cen MT" panose="020B0602020104020603" pitchFamily="34" charset="0"/>
                          <a:ea typeface="+mn-ea"/>
                          <a:cs typeface="+mn-cs"/>
                        </a:rPr>
                        <a:t>Je ne sais pas.</a:t>
                      </a:r>
                    </a:p>
                    <a:p>
                      <a:r>
                        <a:rPr lang="fr-FR" sz="1500" kern="1200" noProof="0" dirty="0" smtClean="0">
                          <a:solidFill>
                            <a:schemeClr val="tx1"/>
                          </a:solidFill>
                          <a:effectLst/>
                          <a:latin typeface="Tw Cen MT" panose="020B0602020104020603" pitchFamily="34" charset="0"/>
                          <a:ea typeface="+mn-ea"/>
                          <a:cs typeface="+mn-cs"/>
                        </a:rPr>
                        <a:t>Ça m’est égal.</a:t>
                      </a:r>
                      <a:br>
                        <a:rPr lang="fr-FR" sz="1500" kern="1200" noProof="0" dirty="0" smtClean="0">
                          <a:solidFill>
                            <a:schemeClr val="tx1"/>
                          </a:solidFill>
                          <a:effectLst/>
                          <a:latin typeface="Tw Cen MT" panose="020B0602020104020603" pitchFamily="34" charset="0"/>
                          <a:ea typeface="+mn-ea"/>
                          <a:cs typeface="+mn-cs"/>
                        </a:rPr>
                      </a:br>
                      <a:r>
                        <a:rPr lang="fr-FR" sz="1500" kern="1200" noProof="0" dirty="0" smtClean="0">
                          <a:solidFill>
                            <a:schemeClr val="tx1"/>
                          </a:solidFill>
                          <a:effectLst/>
                          <a:latin typeface="Tw Cen MT" panose="020B0602020104020603" pitchFamily="34" charset="0"/>
                          <a:ea typeface="+mn-ea"/>
                          <a:cs typeface="+mn-cs"/>
                        </a:rPr>
                        <a:t>Aimes-tu…?</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kern="1200" noProof="0" dirty="0" smtClean="0">
                          <a:solidFill>
                            <a:schemeClr val="tx1"/>
                          </a:solidFill>
                          <a:effectLst/>
                          <a:latin typeface="Tw Cen MT" panose="020B0602020104020603" pitchFamily="34" charset="0"/>
                          <a:ea typeface="+mn-ea"/>
                          <a:cs typeface="+mn-cs"/>
                        </a:rPr>
                        <a:t>T’es fou / folle!</a:t>
                      </a:r>
                    </a:p>
                    <a:p>
                      <a:r>
                        <a:rPr lang="fr-FR" sz="1400" kern="1200" noProof="0" dirty="0" smtClean="0">
                          <a:solidFill>
                            <a:schemeClr val="tx1"/>
                          </a:solidFill>
                          <a:effectLst/>
                          <a:latin typeface="Tw Cen MT" panose="020B0602020104020603" pitchFamily="34" charset="0"/>
                          <a:ea typeface="+mn-ea"/>
                          <a:cs typeface="+mn-cs"/>
                        </a:rPr>
                        <a:t>As-tus (un style/une</a:t>
                      </a:r>
                      <a:r>
                        <a:rPr lang="fr-FR" sz="1400" kern="1200" baseline="0" noProof="0" dirty="0" smtClean="0">
                          <a:solidFill>
                            <a:schemeClr val="tx1"/>
                          </a:solidFill>
                          <a:effectLst/>
                          <a:latin typeface="Tw Cen MT" panose="020B0602020104020603" pitchFamily="34" charset="0"/>
                          <a:ea typeface="+mn-ea"/>
                          <a:cs typeface="+mn-cs"/>
                        </a:rPr>
                        <a:t> gomme?)</a:t>
                      </a:r>
                    </a:p>
                    <a:p>
                      <a:r>
                        <a:rPr lang="fr-FR" sz="1400" kern="1200" baseline="0" noProof="0" dirty="0" smtClean="0">
                          <a:solidFill>
                            <a:schemeClr val="tx1"/>
                          </a:solidFill>
                          <a:effectLst/>
                          <a:latin typeface="Tw Cen MT" panose="020B0602020104020603" pitchFamily="34" charset="0"/>
                          <a:ea typeface="+mn-ea"/>
                          <a:cs typeface="+mn-cs"/>
                        </a:rPr>
                        <a:t>J’ai besoin d’(un papier, un cahier, etc.). </a:t>
                      </a:r>
                    </a:p>
                  </a:txBody>
                  <a:tcPr/>
                </a:tc>
                <a:extLst>
                  <a:ext uri="{0D108BD9-81ED-4DB2-BD59-A6C34878D82A}">
                    <a16:rowId xmlns:a16="http://schemas.microsoft.com/office/drawing/2014/main" xmlns="" val="10002"/>
                  </a:ext>
                </a:extLst>
              </a:tr>
            </a:tbl>
          </a:graphicData>
        </a:graphic>
      </p:graphicFrame>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8964" y="310202"/>
            <a:ext cx="353522" cy="404993"/>
          </a:xfrm>
          <a:prstGeom prst="rect">
            <a:avLst/>
          </a:prstGeom>
        </p:spPr>
      </p:pic>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5408" y="743247"/>
            <a:ext cx="384857" cy="347654"/>
          </a:xfrm>
          <a:prstGeom prst="rect">
            <a:avLst/>
          </a:prstGeom>
        </p:spPr>
      </p:pic>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91672" y="3960997"/>
            <a:ext cx="484509" cy="314931"/>
          </a:xfrm>
          <a:prstGeom prst="rect">
            <a:avLst/>
          </a:prstGeom>
        </p:spPr>
      </p:pic>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61574" y="5472411"/>
            <a:ext cx="513713" cy="381419"/>
          </a:xfrm>
          <a:prstGeom prst="rect">
            <a:avLst/>
          </a:prstGeom>
        </p:spPr>
      </p:pic>
      <p:sp>
        <p:nvSpPr>
          <p:cNvPr id="34" name="Down Arrow 33"/>
          <p:cNvSpPr/>
          <p:nvPr/>
        </p:nvSpPr>
        <p:spPr>
          <a:xfrm rot="3451013">
            <a:off x="6371594" y="5425928"/>
            <a:ext cx="274056" cy="243402"/>
          </a:xfrm>
          <a:prstGeom prst="downArrow">
            <a:avLst/>
          </a:prstGeom>
          <a:solidFill>
            <a:srgbClr val="9024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Tw Cen MT" panose="020B0602020104020603" pitchFamily="34" charset="0"/>
            </a:endParaRPr>
          </a:p>
        </p:txBody>
      </p:sp>
      <p:pic>
        <p:nvPicPr>
          <p:cNvPr id="48" name="Picture 4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30883" y="6087898"/>
            <a:ext cx="363509" cy="640468"/>
          </a:xfrm>
          <a:prstGeom prst="rect">
            <a:avLst/>
          </a:prstGeom>
        </p:spPr>
      </p:pic>
      <p:pic>
        <p:nvPicPr>
          <p:cNvPr id="50" name="Picture 4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98624" y="4761323"/>
            <a:ext cx="558884" cy="795744"/>
          </a:xfrm>
          <a:prstGeom prst="rect">
            <a:avLst/>
          </a:prstGeom>
        </p:spPr>
      </p:pic>
      <p:sp>
        <p:nvSpPr>
          <p:cNvPr id="80" name="TextBox 79"/>
          <p:cNvSpPr txBox="1"/>
          <p:nvPr/>
        </p:nvSpPr>
        <p:spPr>
          <a:xfrm>
            <a:off x="1949865" y="2425"/>
            <a:ext cx="473504" cy="307777"/>
          </a:xfrm>
          <a:prstGeom prst="rect">
            <a:avLst/>
          </a:prstGeom>
          <a:noFill/>
        </p:spPr>
        <p:txBody>
          <a:bodyPr wrap="square" rtlCol="0">
            <a:spAutoFit/>
          </a:bodyPr>
          <a:lstStyle/>
          <a:p>
            <a:r>
              <a:rPr lang="en-GB" sz="1400" dirty="0" smtClean="0">
                <a:solidFill>
                  <a:prstClr val="black"/>
                </a:solidFill>
                <a:latin typeface="Tw Cen MT" panose="020B0602020104020603" pitchFamily="34" charset="0"/>
                <a:cs typeface="Arial" panose="020B0604020202020204" pitchFamily="34" charset="0"/>
              </a:rPr>
              <a:t>[1]</a:t>
            </a:r>
            <a:endParaRPr lang="en-GB" sz="1400" dirty="0">
              <a:solidFill>
                <a:prstClr val="black"/>
              </a:solidFill>
              <a:latin typeface="Tw Cen MT" panose="020B0602020104020603" pitchFamily="34" charset="0"/>
              <a:cs typeface="Arial" panose="020B0604020202020204" pitchFamily="34" charset="0"/>
            </a:endParaRPr>
          </a:p>
        </p:txBody>
      </p:sp>
      <p:sp>
        <p:nvSpPr>
          <p:cNvPr id="81" name="TextBox 80"/>
          <p:cNvSpPr txBox="1"/>
          <p:nvPr/>
        </p:nvSpPr>
        <p:spPr>
          <a:xfrm>
            <a:off x="4207918" y="-1103"/>
            <a:ext cx="473504" cy="307777"/>
          </a:xfrm>
          <a:prstGeom prst="rect">
            <a:avLst/>
          </a:prstGeom>
          <a:noFill/>
        </p:spPr>
        <p:txBody>
          <a:bodyPr wrap="square" rtlCol="0">
            <a:spAutoFit/>
          </a:bodyPr>
          <a:lstStyle/>
          <a:p>
            <a:r>
              <a:rPr lang="en-GB" sz="1400" dirty="0" smtClean="0">
                <a:solidFill>
                  <a:prstClr val="black"/>
                </a:solidFill>
                <a:latin typeface="Tw Cen MT" panose="020B0602020104020603" pitchFamily="34" charset="0"/>
                <a:cs typeface="Arial" panose="020B0604020202020204" pitchFamily="34" charset="0"/>
              </a:rPr>
              <a:t>[2]</a:t>
            </a:r>
            <a:endParaRPr lang="en-GB" sz="1400" dirty="0">
              <a:solidFill>
                <a:prstClr val="black"/>
              </a:solidFill>
              <a:latin typeface="Tw Cen MT" panose="020B0602020104020603" pitchFamily="34" charset="0"/>
              <a:cs typeface="Arial" panose="020B0604020202020204" pitchFamily="34" charset="0"/>
            </a:endParaRPr>
          </a:p>
        </p:txBody>
      </p:sp>
      <p:sp>
        <p:nvSpPr>
          <p:cNvPr id="82" name="TextBox 81"/>
          <p:cNvSpPr txBox="1"/>
          <p:nvPr/>
        </p:nvSpPr>
        <p:spPr>
          <a:xfrm>
            <a:off x="6465846" y="-39492"/>
            <a:ext cx="473504" cy="307777"/>
          </a:xfrm>
          <a:prstGeom prst="rect">
            <a:avLst/>
          </a:prstGeom>
          <a:noFill/>
        </p:spPr>
        <p:txBody>
          <a:bodyPr wrap="square" rtlCol="0">
            <a:spAutoFit/>
          </a:bodyPr>
          <a:lstStyle/>
          <a:p>
            <a:r>
              <a:rPr lang="en-GB" sz="1400" dirty="0" smtClean="0">
                <a:solidFill>
                  <a:prstClr val="black"/>
                </a:solidFill>
                <a:latin typeface="Tw Cen MT" panose="020B0602020104020603" pitchFamily="34" charset="0"/>
                <a:cs typeface="Arial" panose="020B0604020202020204" pitchFamily="34" charset="0"/>
              </a:rPr>
              <a:t>[3]</a:t>
            </a:r>
            <a:endParaRPr lang="en-GB" sz="1400" dirty="0">
              <a:solidFill>
                <a:prstClr val="black"/>
              </a:solidFill>
              <a:latin typeface="Tw Cen MT" panose="020B0602020104020603" pitchFamily="34" charset="0"/>
              <a:cs typeface="Arial" panose="020B0604020202020204" pitchFamily="34" charset="0"/>
            </a:endParaRPr>
          </a:p>
        </p:txBody>
      </p:sp>
      <p:sp>
        <p:nvSpPr>
          <p:cNvPr id="83" name="TextBox 82"/>
          <p:cNvSpPr txBox="1"/>
          <p:nvPr/>
        </p:nvSpPr>
        <p:spPr>
          <a:xfrm>
            <a:off x="8761793" y="8666"/>
            <a:ext cx="473504" cy="307777"/>
          </a:xfrm>
          <a:prstGeom prst="rect">
            <a:avLst/>
          </a:prstGeom>
          <a:noFill/>
        </p:spPr>
        <p:txBody>
          <a:bodyPr wrap="square" rtlCol="0">
            <a:spAutoFit/>
          </a:bodyPr>
          <a:lstStyle/>
          <a:p>
            <a:r>
              <a:rPr lang="en-GB" sz="1400" dirty="0" smtClean="0">
                <a:solidFill>
                  <a:prstClr val="black"/>
                </a:solidFill>
                <a:latin typeface="Tw Cen MT" panose="020B0602020104020603" pitchFamily="34" charset="0"/>
                <a:cs typeface="Arial" panose="020B0604020202020204" pitchFamily="34" charset="0"/>
              </a:rPr>
              <a:t>[4]</a:t>
            </a:r>
            <a:endParaRPr lang="en-GB" sz="1400" dirty="0">
              <a:solidFill>
                <a:prstClr val="black"/>
              </a:solidFill>
              <a:latin typeface="Tw Cen MT" panose="020B0602020104020603" pitchFamily="34" charset="0"/>
              <a:cs typeface="Arial" panose="020B0604020202020204" pitchFamily="34" charset="0"/>
            </a:endParaRPr>
          </a:p>
        </p:txBody>
      </p:sp>
      <p:sp>
        <p:nvSpPr>
          <p:cNvPr id="85" name="TextBox 84"/>
          <p:cNvSpPr txBox="1"/>
          <p:nvPr/>
        </p:nvSpPr>
        <p:spPr>
          <a:xfrm>
            <a:off x="1928905" y="3391420"/>
            <a:ext cx="473504" cy="307777"/>
          </a:xfrm>
          <a:prstGeom prst="rect">
            <a:avLst/>
          </a:prstGeom>
          <a:noFill/>
        </p:spPr>
        <p:txBody>
          <a:bodyPr wrap="square" rtlCol="0">
            <a:spAutoFit/>
          </a:bodyPr>
          <a:lstStyle/>
          <a:p>
            <a:r>
              <a:rPr lang="en-GB" sz="1400" dirty="0" smtClean="0">
                <a:solidFill>
                  <a:prstClr val="black"/>
                </a:solidFill>
                <a:latin typeface="Tw Cen MT" panose="020B0602020104020603" pitchFamily="34" charset="0"/>
                <a:cs typeface="Arial" panose="020B0604020202020204" pitchFamily="34" charset="0"/>
              </a:rPr>
              <a:t>[5]</a:t>
            </a:r>
            <a:endParaRPr lang="en-GB" sz="1400" dirty="0">
              <a:solidFill>
                <a:prstClr val="black"/>
              </a:solidFill>
              <a:latin typeface="Tw Cen MT" panose="020B0602020104020603" pitchFamily="34" charset="0"/>
              <a:cs typeface="Arial" panose="020B0604020202020204" pitchFamily="34" charset="0"/>
            </a:endParaRPr>
          </a:p>
        </p:txBody>
      </p:sp>
      <p:sp>
        <p:nvSpPr>
          <p:cNvPr id="86" name="TextBox 85"/>
          <p:cNvSpPr txBox="1"/>
          <p:nvPr/>
        </p:nvSpPr>
        <p:spPr>
          <a:xfrm>
            <a:off x="4207918" y="3384303"/>
            <a:ext cx="473504" cy="307777"/>
          </a:xfrm>
          <a:prstGeom prst="rect">
            <a:avLst/>
          </a:prstGeom>
          <a:noFill/>
        </p:spPr>
        <p:txBody>
          <a:bodyPr wrap="square" rtlCol="0">
            <a:spAutoFit/>
          </a:bodyPr>
          <a:lstStyle/>
          <a:p>
            <a:r>
              <a:rPr lang="en-GB" sz="1400" dirty="0" smtClean="0">
                <a:solidFill>
                  <a:prstClr val="black"/>
                </a:solidFill>
                <a:latin typeface="Tw Cen MT" panose="020B0602020104020603" pitchFamily="34" charset="0"/>
                <a:cs typeface="Arial" panose="020B0604020202020204" pitchFamily="34" charset="0"/>
              </a:rPr>
              <a:t>[6]</a:t>
            </a:r>
            <a:endParaRPr lang="en-GB" sz="1400" dirty="0">
              <a:solidFill>
                <a:prstClr val="black"/>
              </a:solidFill>
              <a:latin typeface="Tw Cen MT" panose="020B0602020104020603" pitchFamily="34" charset="0"/>
              <a:cs typeface="Arial" panose="020B0604020202020204" pitchFamily="34" charset="0"/>
            </a:endParaRPr>
          </a:p>
        </p:txBody>
      </p:sp>
      <p:pic>
        <p:nvPicPr>
          <p:cNvPr id="1030" name="Picture 6" descr="Image result for problem free clipart"/>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2974" r="24695"/>
          <a:stretch/>
        </p:blipFill>
        <p:spPr bwMode="auto">
          <a:xfrm>
            <a:off x="3429961" y="285547"/>
            <a:ext cx="301455" cy="580387"/>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8" descr="Image result for emojis facebook"/>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882" t="86565" r="87660" b="2422"/>
          <a:stretch/>
        </p:blipFill>
        <p:spPr bwMode="auto">
          <a:xfrm>
            <a:off x="995967" y="1327332"/>
            <a:ext cx="462124" cy="411915"/>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8" descr="Image result for emojis facebook"/>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66412" t="50569" r="23823" b="38069"/>
          <a:stretch/>
        </p:blipFill>
        <p:spPr bwMode="auto">
          <a:xfrm>
            <a:off x="1024421" y="1870523"/>
            <a:ext cx="415721" cy="409422"/>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8" descr="Image result for emojis facebook"/>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45034" t="86280" r="45349" b="2708"/>
          <a:stretch/>
        </p:blipFill>
        <p:spPr bwMode="auto">
          <a:xfrm flipH="1">
            <a:off x="1327859" y="2380947"/>
            <a:ext cx="388502" cy="376548"/>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8" descr="Image result for emojis facebook"/>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66487" t="86280" r="23896" b="2708"/>
          <a:stretch/>
        </p:blipFill>
        <p:spPr bwMode="auto">
          <a:xfrm>
            <a:off x="832408" y="2369925"/>
            <a:ext cx="399873" cy="387570"/>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8" descr="Image result for emojis facebook"/>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801" t="74114" r="87547" b="13475"/>
          <a:stretch/>
        </p:blipFill>
        <p:spPr bwMode="auto">
          <a:xfrm>
            <a:off x="561825" y="2841267"/>
            <a:ext cx="457013" cy="45066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OK Hand on Twitter "/>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18948" y="99806"/>
            <a:ext cx="359410" cy="35941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Light Bulb on Facebook "/>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17126" y="929947"/>
            <a:ext cx="348320" cy="34832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Face Savouring Delicious Food on Facebook "/>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79744" y="1353839"/>
            <a:ext cx="388338" cy="38833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Fork and Knife on Facebook "/>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68082" y="1269246"/>
            <a:ext cx="472280" cy="472281"/>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Water Closet on HTC Sense 7"/>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072950" y="4934768"/>
            <a:ext cx="448852" cy="44885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Potable Water on WhatsApp 2.1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768883" y="1739247"/>
            <a:ext cx="459543" cy="459543"/>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8" descr="Image result for emojis facebook"/>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55274" t="86147" r="34368" b="2491"/>
          <a:stretch/>
        </p:blipFill>
        <p:spPr bwMode="auto">
          <a:xfrm>
            <a:off x="3610791" y="2087615"/>
            <a:ext cx="461222" cy="428278"/>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Dog on WhatsApp "/>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068464" y="2536793"/>
            <a:ext cx="396982" cy="396983"/>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8" descr="Image result for emojis facebook"/>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4020" t="26475" r="55628" b="62014"/>
          <a:stretch/>
        </p:blipFill>
        <p:spPr bwMode="auto">
          <a:xfrm>
            <a:off x="7542285" y="1140175"/>
            <a:ext cx="444138" cy="418012"/>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8" descr="Image result for emojis facebook"/>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4396" t="1777" r="55252" b="85273"/>
          <a:stretch/>
        </p:blipFill>
        <p:spPr bwMode="auto">
          <a:xfrm>
            <a:off x="7737948" y="1533289"/>
            <a:ext cx="444139" cy="470263"/>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Image result for sleepy emoji"/>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658977" y="2025474"/>
            <a:ext cx="414901" cy="414901"/>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8" descr="Image result for emojis facebook"/>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801" t="74114" r="87547" b="13475"/>
          <a:stretch/>
        </p:blipFill>
        <p:spPr bwMode="auto">
          <a:xfrm>
            <a:off x="7483013" y="2462297"/>
            <a:ext cx="457013" cy="450666"/>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Thinking Face on Facebook 2.2"/>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390907" y="35170"/>
            <a:ext cx="399199" cy="399199"/>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Man and Woman Holding Hands on Facebook 2.2"/>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932601" y="3904364"/>
            <a:ext cx="475760" cy="475760"/>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Writing Hand on Facebook 2.2"/>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067473" y="4193496"/>
            <a:ext cx="475760" cy="475760"/>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44" descr="Microphone on Apple iOS 11.1"/>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3057904" y="4718230"/>
            <a:ext cx="485329" cy="48533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Image result for glue stick clipart free"/>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2929928" y="5472411"/>
            <a:ext cx="587256" cy="5872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Notebook With Decorative Cover on EmojiOne 3.1"/>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3777104" y="6087898"/>
            <a:ext cx="297420" cy="2974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Related image"/>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l="8672" t="10443" r="9380" b="11424"/>
          <a:stretch/>
        </p:blipFill>
        <p:spPr bwMode="auto">
          <a:xfrm>
            <a:off x="5645558" y="3672006"/>
            <a:ext cx="375975" cy="5556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Eyes on Facebook 2.2"/>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6375287" y="4347782"/>
            <a:ext cx="400894" cy="40089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Speech Balloon on Facebook 2.2"/>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8540251" y="3715929"/>
            <a:ext cx="481773" cy="481773"/>
          </a:xfrm>
          <a:prstGeom prst="rect">
            <a:avLst/>
          </a:prstGeom>
          <a:noFill/>
          <a:extLst>
            <a:ext uri="{909E8E84-426E-40DD-AFC4-6F175D3DCCD1}">
              <a14:hiddenFill xmlns:a14="http://schemas.microsoft.com/office/drawing/2010/main">
                <a:solidFill>
                  <a:srgbClr val="FFFFFF"/>
                </a:solidFill>
              </a14:hiddenFill>
            </a:ext>
          </a:extLst>
        </p:spPr>
      </p:pic>
      <p:sp>
        <p:nvSpPr>
          <p:cNvPr id="76" name="TextBox 75"/>
          <p:cNvSpPr txBox="1"/>
          <p:nvPr/>
        </p:nvSpPr>
        <p:spPr>
          <a:xfrm>
            <a:off x="6467837" y="3388000"/>
            <a:ext cx="473504" cy="307777"/>
          </a:xfrm>
          <a:prstGeom prst="rect">
            <a:avLst/>
          </a:prstGeom>
          <a:noFill/>
        </p:spPr>
        <p:txBody>
          <a:bodyPr wrap="square" rtlCol="0">
            <a:spAutoFit/>
          </a:bodyPr>
          <a:lstStyle/>
          <a:p>
            <a:r>
              <a:rPr lang="en-GB" sz="1400" dirty="0" smtClean="0">
                <a:solidFill>
                  <a:prstClr val="black"/>
                </a:solidFill>
                <a:latin typeface="Tw Cen MT" panose="020B0602020104020603" pitchFamily="34" charset="0"/>
                <a:cs typeface="Arial" panose="020B0604020202020204" pitchFamily="34" charset="0"/>
              </a:rPr>
              <a:t>[7]</a:t>
            </a:r>
            <a:endParaRPr lang="en-GB" sz="1400" dirty="0">
              <a:solidFill>
                <a:prstClr val="black"/>
              </a:solidFill>
              <a:latin typeface="Tw Cen MT" panose="020B0602020104020603" pitchFamily="34" charset="0"/>
              <a:cs typeface="Arial" panose="020B0604020202020204" pitchFamily="34" charset="0"/>
            </a:endParaRPr>
          </a:p>
        </p:txBody>
      </p:sp>
      <p:sp>
        <p:nvSpPr>
          <p:cNvPr id="84" name="TextBox 83"/>
          <p:cNvSpPr txBox="1"/>
          <p:nvPr/>
        </p:nvSpPr>
        <p:spPr>
          <a:xfrm>
            <a:off x="8759394" y="3384302"/>
            <a:ext cx="473504" cy="307777"/>
          </a:xfrm>
          <a:prstGeom prst="rect">
            <a:avLst/>
          </a:prstGeom>
          <a:noFill/>
        </p:spPr>
        <p:txBody>
          <a:bodyPr wrap="square" rtlCol="0">
            <a:spAutoFit/>
          </a:bodyPr>
          <a:lstStyle/>
          <a:p>
            <a:r>
              <a:rPr lang="en-GB" sz="1400" dirty="0" smtClean="0">
                <a:solidFill>
                  <a:prstClr val="black"/>
                </a:solidFill>
                <a:latin typeface="Tw Cen MT" panose="020B0602020104020603" pitchFamily="34" charset="0"/>
                <a:cs typeface="Arial" panose="020B0604020202020204" pitchFamily="34" charset="0"/>
              </a:rPr>
              <a:t>[8]</a:t>
            </a:r>
            <a:endParaRPr lang="en-GB" sz="1400" dirty="0">
              <a:solidFill>
                <a:prstClr val="black"/>
              </a:solidFill>
              <a:latin typeface="Tw Cen MT" panose="020B0602020104020603" pitchFamily="34" charset="0"/>
              <a:cs typeface="Arial" panose="020B0604020202020204" pitchFamily="34" charset="0"/>
            </a:endParaRPr>
          </a:p>
        </p:txBody>
      </p:sp>
      <p:pic>
        <p:nvPicPr>
          <p:cNvPr id="10" name="Picture 14" descr="Question Mark on Facebook 2.2"/>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201728" y="269839"/>
            <a:ext cx="506372" cy="506373"/>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p:cNvPicPr>
            <a:picLocks noChangeAspect="1"/>
          </p:cNvPicPr>
          <p:nvPr/>
        </p:nvPicPr>
        <p:blipFill>
          <a:blip r:embed="rId28">
            <a:clrChange>
              <a:clrFrom>
                <a:srgbClr val="FFFFFF"/>
              </a:clrFrom>
              <a:clrTo>
                <a:srgbClr val="FFFFFF">
                  <a:alpha val="0"/>
                </a:srgbClr>
              </a:clrTo>
            </a:clrChange>
          </a:blip>
          <a:stretch>
            <a:fillRect/>
          </a:stretch>
        </p:blipFill>
        <p:spPr>
          <a:xfrm>
            <a:off x="3897053" y="2904876"/>
            <a:ext cx="419632" cy="391448"/>
          </a:xfrm>
          <a:prstGeom prst="rect">
            <a:avLst/>
          </a:prstGeom>
        </p:spPr>
      </p:pic>
      <p:pic>
        <p:nvPicPr>
          <p:cNvPr id="64" name="Picture 63"/>
          <p:cNvPicPr>
            <a:picLocks noChangeAspect="1"/>
          </p:cNvPicPr>
          <p:nvPr/>
        </p:nvPicPr>
        <p:blipFill>
          <a:blip r:embed="rId29">
            <a:clrChange>
              <a:clrFrom>
                <a:srgbClr val="FFFFFF"/>
              </a:clrFrom>
              <a:clrTo>
                <a:srgbClr val="FFFFFF">
                  <a:alpha val="0"/>
                </a:srgbClr>
              </a:clrTo>
            </a:clrChange>
          </a:blip>
          <a:stretch>
            <a:fillRect/>
          </a:stretch>
        </p:blipFill>
        <p:spPr>
          <a:xfrm>
            <a:off x="3548767" y="2784458"/>
            <a:ext cx="299044" cy="561841"/>
          </a:xfrm>
          <a:prstGeom prst="rect">
            <a:avLst/>
          </a:prstGeom>
        </p:spPr>
      </p:pic>
      <p:pic>
        <p:nvPicPr>
          <p:cNvPr id="65" name="Picture 64"/>
          <p:cNvPicPr>
            <a:picLocks noChangeAspect="1"/>
          </p:cNvPicPr>
          <p:nvPr/>
        </p:nvPicPr>
        <p:blipFill>
          <a:blip r:embed="rId30">
            <a:clrChange>
              <a:clrFrom>
                <a:srgbClr val="FFFFFF"/>
              </a:clrFrom>
              <a:clrTo>
                <a:srgbClr val="FFFFFF">
                  <a:alpha val="0"/>
                </a:srgbClr>
              </a:clrTo>
            </a:clrChange>
          </a:blip>
          <a:stretch>
            <a:fillRect/>
          </a:stretch>
        </p:blipFill>
        <p:spPr>
          <a:xfrm>
            <a:off x="5180686" y="3372274"/>
            <a:ext cx="475415" cy="436050"/>
          </a:xfrm>
          <a:prstGeom prst="rect">
            <a:avLst/>
          </a:prstGeom>
        </p:spPr>
      </p:pic>
      <p:pic>
        <p:nvPicPr>
          <p:cNvPr id="67" name="Picture 66"/>
          <p:cNvPicPr>
            <a:picLocks noChangeAspect="1"/>
          </p:cNvPicPr>
          <p:nvPr/>
        </p:nvPicPr>
        <p:blipFill>
          <a:blip r:embed="rId31">
            <a:clrChange>
              <a:clrFrom>
                <a:srgbClr val="FFFFFF"/>
              </a:clrFrom>
              <a:clrTo>
                <a:srgbClr val="FFFFFF">
                  <a:alpha val="0"/>
                </a:srgbClr>
              </a:clrTo>
            </a:clrChange>
          </a:blip>
          <a:stretch>
            <a:fillRect/>
          </a:stretch>
        </p:blipFill>
        <p:spPr>
          <a:xfrm>
            <a:off x="1098201" y="3872987"/>
            <a:ext cx="398498" cy="407765"/>
          </a:xfrm>
          <a:prstGeom prst="rect">
            <a:avLst/>
          </a:prstGeom>
        </p:spPr>
      </p:pic>
      <p:pic>
        <p:nvPicPr>
          <p:cNvPr id="68" name="Picture 67"/>
          <p:cNvPicPr>
            <a:picLocks noChangeAspect="1"/>
          </p:cNvPicPr>
          <p:nvPr/>
        </p:nvPicPr>
        <p:blipFill>
          <a:blip r:embed="rId32">
            <a:clrChange>
              <a:clrFrom>
                <a:srgbClr val="FFFFFF"/>
              </a:clrFrom>
              <a:clrTo>
                <a:srgbClr val="FFFFFF">
                  <a:alpha val="0"/>
                </a:srgbClr>
              </a:clrTo>
            </a:clrChange>
          </a:blip>
          <a:stretch>
            <a:fillRect/>
          </a:stretch>
        </p:blipFill>
        <p:spPr>
          <a:xfrm>
            <a:off x="1261633" y="3363345"/>
            <a:ext cx="416848" cy="444871"/>
          </a:xfrm>
          <a:prstGeom prst="rect">
            <a:avLst/>
          </a:prstGeom>
        </p:spPr>
      </p:pic>
      <p:pic>
        <p:nvPicPr>
          <p:cNvPr id="1026" name="Picture 2" descr="Person Raising Hand on Facebook 2.2"/>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1636456" y="3422614"/>
            <a:ext cx="386103" cy="386103"/>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 descr="Snail on HTC Sense 7"/>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1904563" y="4257388"/>
            <a:ext cx="371045" cy="371045"/>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5"/>
          <p:cNvPicPr>
            <a:picLocks noChangeAspect="1" noChangeArrowheads="1"/>
          </p:cNvPicPr>
          <p:nvPr/>
        </p:nvPicPr>
        <p:blipFill>
          <a:blip r:embed="rId35"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619076" y="5748264"/>
            <a:ext cx="498450" cy="49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7" name="5-Point Star 86"/>
          <p:cNvSpPr/>
          <p:nvPr/>
        </p:nvSpPr>
        <p:spPr>
          <a:xfrm>
            <a:off x="1561074" y="5652320"/>
            <a:ext cx="313671" cy="302217"/>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pic>
        <p:nvPicPr>
          <p:cNvPr id="89" name="Picture 2" descr="https://encrypted-tbn3.gstatic.com/images?q=tbn:ANd9GcTE5ZsxMlkDZA_v-Sza8ypHMt9ZxsdqwSp5tfolK1yIbKPO_Qvg"/>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832408" y="6198414"/>
            <a:ext cx="446873" cy="447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 name="Picture 91"/>
          <p:cNvPicPr>
            <a:picLocks noChangeAspect="1"/>
          </p:cNvPicPr>
          <p:nvPr/>
        </p:nvPicPr>
        <p:blipFill>
          <a:blip r:embed="rId37">
            <a:clrChange>
              <a:clrFrom>
                <a:srgbClr val="FFFFFF"/>
              </a:clrFrom>
              <a:clrTo>
                <a:srgbClr val="FFFFFF">
                  <a:alpha val="0"/>
                </a:srgbClr>
              </a:clrTo>
            </a:clrChange>
          </a:blip>
          <a:stretch>
            <a:fillRect/>
          </a:stretch>
        </p:blipFill>
        <p:spPr>
          <a:xfrm>
            <a:off x="783023" y="5207782"/>
            <a:ext cx="500949" cy="473119"/>
          </a:xfrm>
          <a:prstGeom prst="rect">
            <a:avLst/>
          </a:prstGeom>
        </p:spPr>
      </p:pic>
      <p:pic>
        <p:nvPicPr>
          <p:cNvPr id="95" name="Picture 94"/>
          <p:cNvPicPr>
            <a:picLocks noChangeAspect="1"/>
          </p:cNvPicPr>
          <p:nvPr/>
        </p:nvPicPr>
        <p:blipFill>
          <a:blip r:embed="rId38">
            <a:clrChange>
              <a:clrFrom>
                <a:srgbClr val="FFFFFF"/>
              </a:clrFrom>
              <a:clrTo>
                <a:srgbClr val="FFFFFF">
                  <a:alpha val="0"/>
                </a:srgbClr>
              </a:clrTo>
            </a:clrChange>
          </a:blip>
          <a:stretch>
            <a:fillRect/>
          </a:stretch>
        </p:blipFill>
        <p:spPr>
          <a:xfrm>
            <a:off x="3912249" y="3425660"/>
            <a:ext cx="374637" cy="392765"/>
          </a:xfrm>
          <a:prstGeom prst="rect">
            <a:avLst/>
          </a:prstGeom>
        </p:spPr>
      </p:pic>
      <p:pic>
        <p:nvPicPr>
          <p:cNvPr id="96" name="Picture 8" descr="Image result for emojis facebook"/>
          <p:cNvPicPr>
            <a:picLocks noChangeAspect="1" noChangeArrowheads="1"/>
          </p:cNvPicPr>
          <p:nvPr/>
        </p:nvPicPr>
        <p:blipFill rotWithShape="1">
          <a:blip r:embed="rId39" cstate="print">
            <a:clrChange>
              <a:clrFrom>
                <a:srgbClr val="FFFFFF"/>
              </a:clrFrom>
              <a:clrTo>
                <a:srgbClr val="FFFFFF">
                  <a:alpha val="0"/>
                </a:srgbClr>
              </a:clrTo>
            </a:clrChange>
            <a:extLst>
              <a:ext uri="{28A0092B-C50C-407E-A947-70E740481C1C}">
                <a14:useLocalDpi xmlns:a14="http://schemas.microsoft.com/office/drawing/2010/main" val="0"/>
              </a:ext>
            </a:extLst>
          </a:blip>
          <a:srcRect l="2563" t="38693" r="87523" b="49595"/>
          <a:stretch/>
        </p:blipFill>
        <p:spPr bwMode="auto">
          <a:xfrm>
            <a:off x="8492776" y="5438371"/>
            <a:ext cx="237391" cy="237391"/>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30" descr="Thumbs Down on HTC Sense 7"/>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8730167" y="5423146"/>
            <a:ext cx="267840" cy="267840"/>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8" descr="Image result for emojis facebook"/>
          <p:cNvPicPr>
            <a:picLocks noChangeAspect="1" noChangeArrowheads="1"/>
          </p:cNvPicPr>
          <p:nvPr/>
        </p:nvPicPr>
        <p:blipFill rotWithShape="1">
          <a:blip r:embed="rId41" cstate="print">
            <a:extLst>
              <a:ext uri="{28A0092B-C50C-407E-A947-70E740481C1C}">
                <a14:useLocalDpi xmlns:a14="http://schemas.microsoft.com/office/drawing/2010/main" val="0"/>
              </a:ext>
            </a:extLst>
          </a:blip>
          <a:srcRect l="2217" t="2684" r="87869" b="85604"/>
          <a:stretch/>
        </p:blipFill>
        <p:spPr bwMode="auto">
          <a:xfrm>
            <a:off x="8671962" y="5701558"/>
            <a:ext cx="237391" cy="237391"/>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34" descr="Thumbs Up on HTC Sense 7"/>
          <p:cNvPicPr>
            <a:picLocks noChangeAspect="1" noChangeArrowheads="1"/>
          </p:cNvPicPr>
          <p:nvPr/>
        </p:nvPicPr>
        <p:blipFill>
          <a:blip r:embed="rId42" cstate="print">
            <a:extLst>
              <a:ext uri="{28A0092B-C50C-407E-A947-70E740481C1C}">
                <a14:useLocalDpi xmlns:a14="http://schemas.microsoft.com/office/drawing/2010/main" val="0"/>
              </a:ext>
            </a:extLst>
          </a:blip>
          <a:srcRect/>
          <a:stretch>
            <a:fillRect/>
          </a:stretch>
        </p:blipFill>
        <p:spPr bwMode="auto">
          <a:xfrm>
            <a:off x="8219516" y="5411829"/>
            <a:ext cx="238388" cy="238388"/>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103"/>
          <p:cNvPicPr>
            <a:picLocks noChangeAspect="1"/>
          </p:cNvPicPr>
          <p:nvPr/>
        </p:nvPicPr>
        <p:blipFill>
          <a:blip r:embed="rId4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44553" y="1808337"/>
            <a:ext cx="256794" cy="372167"/>
          </a:xfrm>
          <a:prstGeom prst="rect">
            <a:avLst/>
          </a:prstGeom>
        </p:spPr>
      </p:pic>
      <p:pic>
        <p:nvPicPr>
          <p:cNvPr id="105" name="Picture 104"/>
          <p:cNvPicPr>
            <a:picLocks noChangeAspect="1"/>
          </p:cNvPicPr>
          <p:nvPr/>
        </p:nvPicPr>
        <p:blipFill>
          <a:blip r:embed="rId4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6465846" y="1810006"/>
            <a:ext cx="256796" cy="372167"/>
          </a:xfrm>
          <a:prstGeom prst="rect">
            <a:avLst/>
          </a:prstGeom>
        </p:spPr>
      </p:pic>
      <p:sp>
        <p:nvSpPr>
          <p:cNvPr id="106" name="Plus 105"/>
          <p:cNvSpPr/>
          <p:nvPr/>
        </p:nvSpPr>
        <p:spPr>
          <a:xfrm>
            <a:off x="6217321" y="1823767"/>
            <a:ext cx="250881" cy="299818"/>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2" name="Picture 4" descr="Face With Cold Sweat on Facebook 2.2"/>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8356654" y="791419"/>
            <a:ext cx="251310" cy="251310"/>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8" descr="Image result for emojis facebook"/>
          <p:cNvPicPr>
            <a:picLocks noChangeAspect="1" noChangeArrowheads="1"/>
          </p:cNvPicPr>
          <p:nvPr/>
        </p:nvPicPr>
        <p:blipFill rotWithShape="1">
          <a:blip r:embed="rId45" cstate="print">
            <a:extLst>
              <a:ext uri="{28A0092B-C50C-407E-A947-70E740481C1C}">
                <a14:useLocalDpi xmlns:a14="http://schemas.microsoft.com/office/drawing/2010/main" val="0"/>
              </a:ext>
            </a:extLst>
          </a:blip>
          <a:srcRect l="34020" t="26475" r="55628" b="62014"/>
          <a:stretch/>
        </p:blipFill>
        <p:spPr bwMode="auto">
          <a:xfrm>
            <a:off x="8157762" y="5159195"/>
            <a:ext cx="268424" cy="252634"/>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6" descr="Notebook With Decorative Cover on EmojiOne 3.1"/>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188719" y="6485137"/>
            <a:ext cx="269185" cy="269185"/>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108"/>
          <p:cNvPicPr>
            <a:picLocks noChangeAspect="1"/>
          </p:cNvPicPr>
          <p:nvPr/>
        </p:nvPicPr>
        <p:blipFill>
          <a:blip r:embed="rId46">
            <a:clrChange>
              <a:clrFrom>
                <a:srgbClr val="FFFFFF"/>
              </a:clrFrom>
              <a:clrTo>
                <a:srgbClr val="FFFFFF">
                  <a:alpha val="0"/>
                </a:srgbClr>
              </a:clrTo>
            </a:clrChange>
          </a:blip>
          <a:stretch>
            <a:fillRect/>
          </a:stretch>
        </p:blipFill>
        <p:spPr>
          <a:xfrm>
            <a:off x="7907313" y="6497988"/>
            <a:ext cx="248566" cy="256334"/>
          </a:xfrm>
          <a:prstGeom prst="rect">
            <a:avLst/>
          </a:prstGeom>
        </p:spPr>
      </p:pic>
      <p:pic>
        <p:nvPicPr>
          <p:cNvPr id="110" name="Picture 109"/>
          <p:cNvPicPr>
            <a:picLocks noChangeAspect="1"/>
          </p:cNvPicPr>
          <p:nvPr/>
        </p:nvPicPr>
        <p:blipFill>
          <a:blip r:embed="rId47">
            <a:clrChange>
              <a:clrFrom>
                <a:srgbClr val="FFFFFF"/>
              </a:clrFrom>
              <a:clrTo>
                <a:srgbClr val="FFFFFF">
                  <a:alpha val="0"/>
                </a:srgbClr>
              </a:clrTo>
            </a:clrChange>
          </a:blip>
          <a:stretch>
            <a:fillRect/>
          </a:stretch>
        </p:blipFill>
        <p:spPr>
          <a:xfrm>
            <a:off x="3811939" y="2455"/>
            <a:ext cx="468941" cy="436376"/>
          </a:xfrm>
          <a:prstGeom prst="rect">
            <a:avLst/>
          </a:prstGeom>
        </p:spPr>
      </p:pic>
      <p:pic>
        <p:nvPicPr>
          <p:cNvPr id="2" name="Picture 1"/>
          <p:cNvPicPr>
            <a:picLocks noChangeAspect="1"/>
          </p:cNvPicPr>
          <p:nvPr/>
        </p:nvPicPr>
        <p:blipFill>
          <a:blip r:embed="rId48">
            <a:clrChange>
              <a:clrFrom>
                <a:srgbClr val="FFFFFF"/>
              </a:clrFrom>
              <a:clrTo>
                <a:srgbClr val="FFFFFF">
                  <a:alpha val="0"/>
                </a:srgbClr>
              </a:clrTo>
            </a:clrChange>
          </a:blip>
          <a:stretch>
            <a:fillRect/>
          </a:stretch>
        </p:blipFill>
        <p:spPr>
          <a:xfrm>
            <a:off x="908429" y="876674"/>
            <a:ext cx="445269" cy="413961"/>
          </a:xfrm>
          <a:prstGeom prst="rect">
            <a:avLst/>
          </a:prstGeom>
        </p:spPr>
      </p:pic>
      <p:pic>
        <p:nvPicPr>
          <p:cNvPr id="94" name="Picture 93"/>
          <p:cNvPicPr>
            <a:picLocks noChangeAspect="1"/>
          </p:cNvPicPr>
          <p:nvPr/>
        </p:nvPicPr>
        <p:blipFill>
          <a:blip r:embed="rId49" cstate="print">
            <a:extLst>
              <a:ext uri="{28A0092B-C50C-407E-A947-70E740481C1C}">
                <a14:useLocalDpi xmlns:a14="http://schemas.microsoft.com/office/drawing/2010/main" val="0"/>
              </a:ext>
            </a:extLst>
          </a:blip>
          <a:stretch>
            <a:fillRect/>
          </a:stretch>
        </p:blipFill>
        <p:spPr>
          <a:xfrm>
            <a:off x="1096868" y="263638"/>
            <a:ext cx="461982" cy="478024"/>
          </a:xfrm>
          <a:prstGeom prst="rect">
            <a:avLst/>
          </a:prstGeom>
        </p:spPr>
      </p:pic>
      <p:pic>
        <p:nvPicPr>
          <p:cNvPr id="97" name="Picture 96"/>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6147113" y="809217"/>
            <a:ext cx="656264" cy="437509"/>
          </a:xfrm>
          <a:prstGeom prst="rect">
            <a:avLst/>
          </a:prstGeom>
        </p:spPr>
      </p:pic>
      <p:pic>
        <p:nvPicPr>
          <p:cNvPr id="98" name="Picture 97"/>
          <p:cNvPicPr>
            <a:picLocks noChangeAspect="1"/>
          </p:cNvPicPr>
          <p:nvPr/>
        </p:nvPicPr>
        <p:blipFill>
          <a:blip r:embed="rId51" cstate="print">
            <a:extLst>
              <a:ext uri="{28A0092B-C50C-407E-A947-70E740481C1C}">
                <a14:useLocalDpi xmlns:a14="http://schemas.microsoft.com/office/drawing/2010/main" val="0"/>
              </a:ext>
            </a:extLst>
          </a:blip>
          <a:stretch>
            <a:fillRect/>
          </a:stretch>
        </p:blipFill>
        <p:spPr>
          <a:xfrm>
            <a:off x="6342761" y="5935763"/>
            <a:ext cx="346155" cy="491000"/>
          </a:xfrm>
          <a:prstGeom prst="rect">
            <a:avLst/>
          </a:prstGeom>
        </p:spPr>
      </p:pic>
      <p:sp>
        <p:nvSpPr>
          <p:cNvPr id="100" name="TextBox 3"/>
          <p:cNvSpPr txBox="1">
            <a:spLocks noChangeArrowheads="1"/>
          </p:cNvSpPr>
          <p:nvPr/>
        </p:nvSpPr>
        <p:spPr bwMode="auto">
          <a:xfrm>
            <a:off x="1311243" y="5084592"/>
            <a:ext cx="95993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GB" sz="800" dirty="0">
                <a:solidFill>
                  <a:prstClr val="black"/>
                </a:solidFill>
                <a:latin typeface="Lucida Handwriting" pitchFamily="66" charset="0"/>
              </a:rPr>
              <a:t>e</a:t>
            </a:r>
            <a:r>
              <a:rPr lang="en-GB" sz="800" dirty="0" smtClean="0">
                <a:solidFill>
                  <a:prstClr val="black"/>
                </a:solidFill>
                <a:latin typeface="Lucida Handwriting" pitchFamily="66" charset="0"/>
              </a:rPr>
              <a:t>x: </a:t>
            </a:r>
            <a:r>
              <a:rPr lang="en-GB" sz="800" dirty="0" err="1" smtClean="0">
                <a:solidFill>
                  <a:prstClr val="black"/>
                </a:solidFill>
                <a:latin typeface="Lucida Handwriting" pitchFamily="66" charset="0"/>
              </a:rPr>
              <a:t>J’adore</a:t>
            </a:r>
            <a:r>
              <a:rPr lang="en-GB" sz="800" dirty="0" smtClean="0">
                <a:solidFill>
                  <a:prstClr val="black"/>
                </a:solidFill>
                <a:latin typeface="Lucida Handwriting" pitchFamily="66" charset="0"/>
              </a:rPr>
              <a:t> la </a:t>
            </a:r>
            <a:r>
              <a:rPr lang="en-GB" sz="800" dirty="0" err="1" smtClean="0">
                <a:solidFill>
                  <a:prstClr val="black"/>
                </a:solidFill>
                <a:latin typeface="Lucida Handwriting" pitchFamily="66" charset="0"/>
              </a:rPr>
              <a:t>musique</a:t>
            </a:r>
            <a:r>
              <a:rPr lang="en-GB" sz="800" dirty="0" smtClean="0">
                <a:solidFill>
                  <a:prstClr val="black"/>
                </a:solidFill>
                <a:latin typeface="Lucida Handwriting" pitchFamily="66" charset="0"/>
              </a:rPr>
              <a:t>!</a:t>
            </a:r>
            <a:endParaRPr lang="en-GB" sz="800" dirty="0">
              <a:solidFill>
                <a:prstClr val="black"/>
              </a:solidFill>
              <a:latin typeface="Lucida Handwriting" pitchFamily="66" charset="0"/>
            </a:endParaRPr>
          </a:p>
        </p:txBody>
      </p:sp>
    </p:spTree>
    <p:extLst>
      <p:ext uri="{BB962C8B-B14F-4D97-AF65-F5344CB8AC3E}">
        <p14:creationId xmlns:p14="http://schemas.microsoft.com/office/powerpoint/2010/main" val="320411515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TextBox 149"/>
          <p:cNvSpPr txBox="1"/>
          <p:nvPr/>
        </p:nvSpPr>
        <p:spPr>
          <a:xfrm>
            <a:off x="5320032" y="4186757"/>
            <a:ext cx="3034748" cy="1754326"/>
          </a:xfrm>
          <a:prstGeom prst="rect">
            <a:avLst/>
          </a:prstGeom>
          <a:noFill/>
          <a:ln w="57150">
            <a:solidFill>
              <a:schemeClr val="bg1">
                <a:lumMod val="50000"/>
              </a:schemeClr>
            </a:solidFill>
          </a:ln>
        </p:spPr>
        <p:txBody>
          <a:bodyPr wrap="square" rtlCol="0">
            <a:spAutoFit/>
          </a:bodyPr>
          <a:lstStyle/>
          <a:p>
            <a:endParaRPr lang="en-GB" sz="1200" dirty="0" smtClean="0">
              <a:solidFill>
                <a:prstClr val="black"/>
              </a:solidFill>
            </a:endParaRPr>
          </a:p>
          <a:p>
            <a:endParaRPr lang="en-GB" sz="1200" dirty="0">
              <a:solidFill>
                <a:prstClr val="black"/>
              </a:solidFill>
            </a:endParaRPr>
          </a:p>
          <a:p>
            <a:endParaRPr lang="en-GB" sz="1200" dirty="0" smtClean="0">
              <a:solidFill>
                <a:prstClr val="black"/>
              </a:solidFill>
            </a:endParaRPr>
          </a:p>
          <a:p>
            <a:endParaRPr lang="en-GB" sz="1200" dirty="0">
              <a:solidFill>
                <a:prstClr val="black"/>
              </a:solidFill>
            </a:endParaRPr>
          </a:p>
          <a:p>
            <a:endParaRPr lang="en-GB" sz="1200" dirty="0" smtClean="0">
              <a:solidFill>
                <a:prstClr val="black"/>
              </a:solidFill>
            </a:endParaRPr>
          </a:p>
          <a:p>
            <a:endParaRPr lang="en-GB" sz="1200" dirty="0">
              <a:solidFill>
                <a:prstClr val="black"/>
              </a:solidFill>
            </a:endParaRPr>
          </a:p>
          <a:p>
            <a:endParaRPr lang="en-GB" sz="1200" dirty="0" smtClean="0">
              <a:solidFill>
                <a:prstClr val="black"/>
              </a:solidFill>
            </a:endParaRPr>
          </a:p>
          <a:p>
            <a:endParaRPr lang="en-GB" sz="1200" dirty="0">
              <a:solidFill>
                <a:prstClr val="black"/>
              </a:solidFill>
            </a:endParaRPr>
          </a:p>
          <a:p>
            <a:endParaRPr lang="en-GB" sz="1200" dirty="0">
              <a:solidFill>
                <a:prstClr val="black"/>
              </a:solidFill>
            </a:endParaRPr>
          </a:p>
        </p:txBody>
      </p:sp>
      <p:sp>
        <p:nvSpPr>
          <p:cNvPr id="128" name="TextBox 127"/>
          <p:cNvSpPr txBox="1"/>
          <p:nvPr/>
        </p:nvSpPr>
        <p:spPr>
          <a:xfrm>
            <a:off x="841164" y="4186757"/>
            <a:ext cx="3034748" cy="1754326"/>
          </a:xfrm>
          <a:prstGeom prst="rect">
            <a:avLst/>
          </a:prstGeom>
          <a:noFill/>
          <a:ln w="57150">
            <a:solidFill>
              <a:schemeClr val="bg1">
                <a:lumMod val="50000"/>
              </a:schemeClr>
            </a:solidFill>
          </a:ln>
        </p:spPr>
        <p:txBody>
          <a:bodyPr wrap="square" rtlCol="0">
            <a:spAutoFit/>
          </a:bodyPr>
          <a:lstStyle/>
          <a:p>
            <a:endParaRPr lang="en-GB" sz="1200" dirty="0" smtClean="0">
              <a:solidFill>
                <a:prstClr val="black"/>
              </a:solidFill>
            </a:endParaRPr>
          </a:p>
          <a:p>
            <a:endParaRPr lang="en-GB" sz="1200" dirty="0">
              <a:solidFill>
                <a:prstClr val="black"/>
              </a:solidFill>
            </a:endParaRPr>
          </a:p>
          <a:p>
            <a:endParaRPr lang="en-GB" sz="1200" dirty="0" smtClean="0">
              <a:solidFill>
                <a:prstClr val="black"/>
              </a:solidFill>
            </a:endParaRPr>
          </a:p>
          <a:p>
            <a:endParaRPr lang="en-GB" sz="1200" dirty="0">
              <a:solidFill>
                <a:prstClr val="black"/>
              </a:solidFill>
            </a:endParaRPr>
          </a:p>
          <a:p>
            <a:endParaRPr lang="en-GB" sz="1200" dirty="0" smtClean="0">
              <a:solidFill>
                <a:prstClr val="black"/>
              </a:solidFill>
            </a:endParaRPr>
          </a:p>
          <a:p>
            <a:endParaRPr lang="en-GB" sz="1200" dirty="0">
              <a:solidFill>
                <a:prstClr val="black"/>
              </a:solidFill>
            </a:endParaRPr>
          </a:p>
          <a:p>
            <a:endParaRPr lang="en-GB" sz="1200" dirty="0" smtClean="0">
              <a:solidFill>
                <a:prstClr val="black"/>
              </a:solidFill>
            </a:endParaRPr>
          </a:p>
          <a:p>
            <a:endParaRPr lang="en-GB" sz="1200" dirty="0">
              <a:solidFill>
                <a:prstClr val="black"/>
              </a:solidFill>
            </a:endParaRPr>
          </a:p>
          <a:p>
            <a:endParaRPr lang="en-GB" sz="1200" dirty="0">
              <a:solidFill>
                <a:prstClr val="black"/>
              </a:solidFill>
            </a:endParaRPr>
          </a:p>
        </p:txBody>
      </p:sp>
      <p:sp>
        <p:nvSpPr>
          <p:cNvPr id="106" name="TextBox 105"/>
          <p:cNvSpPr txBox="1"/>
          <p:nvPr/>
        </p:nvSpPr>
        <p:spPr>
          <a:xfrm>
            <a:off x="5320032" y="692820"/>
            <a:ext cx="3034748" cy="1754326"/>
          </a:xfrm>
          <a:prstGeom prst="rect">
            <a:avLst/>
          </a:prstGeom>
          <a:noFill/>
          <a:ln w="57150">
            <a:solidFill>
              <a:schemeClr val="bg1">
                <a:lumMod val="50000"/>
              </a:schemeClr>
            </a:solidFill>
          </a:ln>
        </p:spPr>
        <p:txBody>
          <a:bodyPr wrap="square" rtlCol="0">
            <a:spAutoFit/>
          </a:bodyPr>
          <a:lstStyle/>
          <a:p>
            <a:endParaRPr lang="en-GB" sz="1200" dirty="0" smtClean="0">
              <a:solidFill>
                <a:prstClr val="black"/>
              </a:solidFill>
            </a:endParaRPr>
          </a:p>
          <a:p>
            <a:endParaRPr lang="en-GB" sz="1200" dirty="0">
              <a:solidFill>
                <a:prstClr val="black"/>
              </a:solidFill>
            </a:endParaRPr>
          </a:p>
          <a:p>
            <a:endParaRPr lang="en-GB" sz="1200" dirty="0" smtClean="0">
              <a:solidFill>
                <a:prstClr val="black"/>
              </a:solidFill>
            </a:endParaRPr>
          </a:p>
          <a:p>
            <a:endParaRPr lang="en-GB" sz="1200" dirty="0">
              <a:solidFill>
                <a:prstClr val="black"/>
              </a:solidFill>
            </a:endParaRPr>
          </a:p>
          <a:p>
            <a:endParaRPr lang="en-GB" sz="1200" dirty="0" smtClean="0">
              <a:solidFill>
                <a:prstClr val="black"/>
              </a:solidFill>
            </a:endParaRPr>
          </a:p>
          <a:p>
            <a:endParaRPr lang="en-GB" sz="1200" dirty="0">
              <a:solidFill>
                <a:prstClr val="black"/>
              </a:solidFill>
            </a:endParaRPr>
          </a:p>
          <a:p>
            <a:endParaRPr lang="en-GB" sz="1200" dirty="0" smtClean="0">
              <a:solidFill>
                <a:prstClr val="black"/>
              </a:solidFill>
            </a:endParaRPr>
          </a:p>
          <a:p>
            <a:endParaRPr lang="en-GB" sz="1200" dirty="0">
              <a:solidFill>
                <a:prstClr val="black"/>
              </a:solidFill>
            </a:endParaRPr>
          </a:p>
          <a:p>
            <a:endParaRPr lang="en-GB" sz="1200" dirty="0">
              <a:solidFill>
                <a:prstClr val="black"/>
              </a:solidFill>
            </a:endParaRPr>
          </a:p>
        </p:txBody>
      </p:sp>
      <p:sp>
        <p:nvSpPr>
          <p:cNvPr id="5" name="TextBox 4"/>
          <p:cNvSpPr txBox="1"/>
          <p:nvPr/>
        </p:nvSpPr>
        <p:spPr>
          <a:xfrm>
            <a:off x="841164" y="692820"/>
            <a:ext cx="3034748" cy="1754326"/>
          </a:xfrm>
          <a:prstGeom prst="rect">
            <a:avLst/>
          </a:prstGeom>
          <a:noFill/>
          <a:ln w="57150">
            <a:solidFill>
              <a:schemeClr val="bg1">
                <a:lumMod val="50000"/>
              </a:schemeClr>
            </a:solidFill>
          </a:ln>
        </p:spPr>
        <p:txBody>
          <a:bodyPr wrap="square" rtlCol="0">
            <a:spAutoFit/>
          </a:bodyPr>
          <a:lstStyle/>
          <a:p>
            <a:endParaRPr lang="en-GB" sz="1200" dirty="0" smtClean="0">
              <a:solidFill>
                <a:prstClr val="black"/>
              </a:solidFill>
            </a:endParaRPr>
          </a:p>
          <a:p>
            <a:endParaRPr lang="en-GB" sz="1200" dirty="0">
              <a:solidFill>
                <a:prstClr val="black"/>
              </a:solidFill>
            </a:endParaRPr>
          </a:p>
          <a:p>
            <a:endParaRPr lang="en-GB" sz="1200" dirty="0" smtClean="0">
              <a:solidFill>
                <a:prstClr val="black"/>
              </a:solidFill>
            </a:endParaRPr>
          </a:p>
          <a:p>
            <a:endParaRPr lang="en-GB" sz="1200" dirty="0">
              <a:solidFill>
                <a:prstClr val="black"/>
              </a:solidFill>
            </a:endParaRPr>
          </a:p>
          <a:p>
            <a:endParaRPr lang="en-GB" sz="1200" dirty="0" smtClean="0">
              <a:solidFill>
                <a:prstClr val="black"/>
              </a:solidFill>
            </a:endParaRPr>
          </a:p>
          <a:p>
            <a:endParaRPr lang="en-GB" sz="1200" dirty="0">
              <a:solidFill>
                <a:prstClr val="black"/>
              </a:solidFill>
            </a:endParaRPr>
          </a:p>
          <a:p>
            <a:endParaRPr lang="en-GB" sz="1200" dirty="0" smtClean="0">
              <a:solidFill>
                <a:prstClr val="black"/>
              </a:solidFill>
            </a:endParaRPr>
          </a:p>
          <a:p>
            <a:endParaRPr lang="en-GB" sz="1200" dirty="0">
              <a:solidFill>
                <a:prstClr val="black"/>
              </a:solidFill>
            </a:endParaRPr>
          </a:p>
          <a:p>
            <a:endParaRPr lang="en-GB" sz="1200" dirty="0">
              <a:solidFill>
                <a:prstClr val="black"/>
              </a:solidFill>
            </a:endParaRPr>
          </a:p>
        </p:txBody>
      </p:sp>
      <p:sp>
        <p:nvSpPr>
          <p:cNvPr id="4" name="TextBox 3"/>
          <p:cNvSpPr txBox="1"/>
          <p:nvPr/>
        </p:nvSpPr>
        <p:spPr>
          <a:xfrm>
            <a:off x="244816" y="138101"/>
            <a:ext cx="4240695" cy="3008244"/>
          </a:xfrm>
          <a:prstGeom prst="rect">
            <a:avLst/>
          </a:prstGeom>
          <a:noFill/>
          <a:ln w="57150">
            <a:solidFill>
              <a:schemeClr val="bg1">
                <a:lumMod val="50000"/>
              </a:schemeClr>
            </a:solidFill>
          </a:ln>
        </p:spPr>
        <p:txBody>
          <a:bodyPr wrap="square" rtlCol="0">
            <a:spAutoFit/>
          </a:bodyPr>
          <a:lstStyle/>
          <a:p>
            <a:endParaRPr lang="en-GB" dirty="0">
              <a:solidFill>
                <a:prstClr val="black"/>
              </a:solidFill>
            </a:endParaRPr>
          </a:p>
        </p:txBody>
      </p:sp>
      <p:sp>
        <p:nvSpPr>
          <p:cNvPr id="3" name="CuadroTexto 1"/>
          <p:cNvSpPr txBox="1"/>
          <p:nvPr/>
        </p:nvSpPr>
        <p:spPr>
          <a:xfrm>
            <a:off x="1150725" y="945629"/>
            <a:ext cx="2428875" cy="954107"/>
          </a:xfrm>
          <a:prstGeom prst="rect">
            <a:avLst/>
          </a:prstGeom>
          <a:noFill/>
        </p:spPr>
        <p:txBody>
          <a:bodyPr wrap="square" rtlCol="0">
            <a:spAutoFit/>
          </a:bodyPr>
          <a:lstStyle/>
          <a:p>
            <a:pPr algn="ctr"/>
            <a:r>
              <a:rPr lang="es-ES_tradnl" sz="2800" dirty="0" err="1" smtClean="0">
                <a:solidFill>
                  <a:prstClr val="black"/>
                </a:solidFill>
              </a:rPr>
              <a:t>Name</a:t>
            </a:r>
            <a:r>
              <a:rPr lang="es-ES_tradnl" sz="2800" dirty="0" smtClean="0">
                <a:solidFill>
                  <a:prstClr val="black"/>
                </a:solidFill>
              </a:rPr>
              <a:t> of </a:t>
            </a:r>
            <a:r>
              <a:rPr lang="es-ES_tradnl" sz="2800" dirty="0" err="1" smtClean="0">
                <a:solidFill>
                  <a:prstClr val="black"/>
                </a:solidFill>
              </a:rPr>
              <a:t>student</a:t>
            </a:r>
            <a:r>
              <a:rPr lang="es-ES_tradnl" sz="2800" dirty="0" smtClean="0">
                <a:solidFill>
                  <a:prstClr val="black"/>
                </a:solidFill>
              </a:rPr>
              <a:t>/</a:t>
            </a:r>
            <a:r>
              <a:rPr lang="es-ES_tradnl" sz="2800" dirty="0" err="1" smtClean="0">
                <a:solidFill>
                  <a:prstClr val="black"/>
                </a:solidFill>
              </a:rPr>
              <a:t>class</a:t>
            </a:r>
            <a:endParaRPr lang="es-ES_tradnl" sz="2800" dirty="0">
              <a:solidFill>
                <a:prstClr val="black"/>
              </a:solidFill>
            </a:endParaRPr>
          </a:p>
        </p:txBody>
      </p:sp>
      <p:pic>
        <p:nvPicPr>
          <p:cNvPr id="6" name="Picture 8" descr="Image result for emojis facebook"/>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711" t="2097" r="77375" b="86191"/>
          <a:stretch/>
        </p:blipFill>
        <p:spPr bwMode="auto">
          <a:xfrm>
            <a:off x="340137" y="247826"/>
            <a:ext cx="421515" cy="39548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Image result for emojis facebook"/>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82" t="26540" r="87760" b="62098"/>
          <a:stretch/>
        </p:blipFill>
        <p:spPr bwMode="auto">
          <a:xfrm>
            <a:off x="892039" y="230829"/>
            <a:ext cx="421646" cy="39152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Question Mark on Facebook 2.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1079" y="204540"/>
            <a:ext cx="402370" cy="40237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Question Mark on Facebook 2.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6821" y="215670"/>
            <a:ext cx="402370" cy="40237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6" descr="Thinking Face on Facebook 2.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51554" y="212026"/>
            <a:ext cx="399199" cy="39919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6" descr="Thinking Face on Facebook 2.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80438" y="687120"/>
            <a:ext cx="399199" cy="39919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30947" y="2558761"/>
            <a:ext cx="481773" cy="48177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8408" y="2542720"/>
            <a:ext cx="481773" cy="48177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3403" y="857461"/>
            <a:ext cx="456079" cy="45607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2982" y="1478619"/>
            <a:ext cx="456079" cy="45607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2982" y="2056030"/>
            <a:ext cx="456079" cy="456079"/>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93"/>
          <p:cNvPicPr>
            <a:picLocks noChangeAspect="1"/>
          </p:cNvPicPr>
          <p:nvPr/>
        </p:nvPicPr>
        <p:blipFill>
          <a:blip r:embed="rId6">
            <a:clrChange>
              <a:clrFrom>
                <a:srgbClr val="FFFFFF"/>
              </a:clrFrom>
              <a:clrTo>
                <a:srgbClr val="FFFFFF">
                  <a:alpha val="0"/>
                </a:srgbClr>
              </a:clrTo>
            </a:clrChange>
          </a:blip>
          <a:stretch>
            <a:fillRect/>
          </a:stretch>
        </p:blipFill>
        <p:spPr>
          <a:xfrm>
            <a:off x="1438289" y="196434"/>
            <a:ext cx="468941" cy="436376"/>
          </a:xfrm>
          <a:prstGeom prst="rect">
            <a:avLst/>
          </a:prstGeom>
        </p:spPr>
      </p:pic>
      <p:pic>
        <p:nvPicPr>
          <p:cNvPr id="95" name="Picture 94"/>
          <p:cNvPicPr>
            <a:picLocks noChangeAspect="1"/>
          </p:cNvPicPr>
          <p:nvPr/>
        </p:nvPicPr>
        <p:blipFill>
          <a:blip r:embed="rId6">
            <a:clrChange>
              <a:clrFrom>
                <a:srgbClr val="FFFFFF"/>
              </a:clrFrom>
              <a:clrTo>
                <a:srgbClr val="FFFFFF">
                  <a:alpha val="0"/>
                </a:srgbClr>
              </a:clrTo>
            </a:clrChange>
          </a:blip>
          <a:stretch>
            <a:fillRect/>
          </a:stretch>
        </p:blipFill>
        <p:spPr>
          <a:xfrm>
            <a:off x="1998527" y="187121"/>
            <a:ext cx="468941" cy="436376"/>
          </a:xfrm>
          <a:prstGeom prst="rect">
            <a:avLst/>
          </a:prstGeom>
        </p:spPr>
      </p:pic>
      <p:pic>
        <p:nvPicPr>
          <p:cNvPr id="96" name="Picture 95"/>
          <p:cNvPicPr>
            <a:picLocks noChangeAspect="1"/>
          </p:cNvPicPr>
          <p:nvPr/>
        </p:nvPicPr>
        <p:blipFill>
          <a:blip r:embed="rId7">
            <a:clrChange>
              <a:clrFrom>
                <a:srgbClr val="FFFFFF"/>
              </a:clrFrom>
              <a:clrTo>
                <a:srgbClr val="FFFFFF">
                  <a:alpha val="0"/>
                </a:srgbClr>
              </a:clrTo>
            </a:clrChange>
          </a:blip>
          <a:stretch>
            <a:fillRect/>
          </a:stretch>
        </p:blipFill>
        <p:spPr>
          <a:xfrm>
            <a:off x="3978010" y="1213650"/>
            <a:ext cx="416848" cy="444871"/>
          </a:xfrm>
          <a:prstGeom prst="rect">
            <a:avLst/>
          </a:prstGeom>
        </p:spPr>
      </p:pic>
      <p:pic>
        <p:nvPicPr>
          <p:cNvPr id="97" name="Picture 2" descr="Person Raising Hand on Facebook 2.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80438" y="1888606"/>
            <a:ext cx="386103" cy="386103"/>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99"/>
          <p:cNvPicPr>
            <a:picLocks noChangeAspect="1"/>
          </p:cNvPicPr>
          <p:nvPr/>
        </p:nvPicPr>
        <p:blipFill>
          <a:blip r:embed="rId9">
            <a:clrChange>
              <a:clrFrom>
                <a:srgbClr val="FFFFFF"/>
              </a:clrFrom>
              <a:clrTo>
                <a:srgbClr val="FFFFFF">
                  <a:alpha val="0"/>
                </a:srgbClr>
              </a:clrTo>
            </a:clrChange>
          </a:blip>
          <a:stretch>
            <a:fillRect/>
          </a:stretch>
        </p:blipFill>
        <p:spPr>
          <a:xfrm>
            <a:off x="2702916" y="2574711"/>
            <a:ext cx="475415" cy="436050"/>
          </a:xfrm>
          <a:prstGeom prst="rect">
            <a:avLst/>
          </a:prstGeom>
        </p:spPr>
      </p:pic>
      <p:pic>
        <p:nvPicPr>
          <p:cNvPr id="101" name="Picture 100"/>
          <p:cNvPicPr>
            <a:picLocks noChangeAspect="1"/>
          </p:cNvPicPr>
          <p:nvPr/>
        </p:nvPicPr>
        <p:blipFill>
          <a:blip r:embed="rId10">
            <a:clrChange>
              <a:clrFrom>
                <a:srgbClr val="FFFFFF"/>
              </a:clrFrom>
              <a:clrTo>
                <a:srgbClr val="FFFFFF">
                  <a:alpha val="0"/>
                </a:srgbClr>
              </a:clrTo>
            </a:clrChange>
          </a:blip>
          <a:stretch>
            <a:fillRect/>
          </a:stretch>
        </p:blipFill>
        <p:spPr>
          <a:xfrm>
            <a:off x="3954374" y="2553734"/>
            <a:ext cx="435458" cy="456529"/>
          </a:xfrm>
          <a:prstGeom prst="rect">
            <a:avLst/>
          </a:prstGeom>
        </p:spPr>
      </p:pic>
      <p:pic>
        <p:nvPicPr>
          <p:cNvPr id="102" name="Picture 101"/>
          <p:cNvPicPr>
            <a:picLocks noChangeAspect="1"/>
          </p:cNvPicPr>
          <p:nvPr/>
        </p:nvPicPr>
        <p:blipFill>
          <a:blip r:embed="rId10">
            <a:clrChange>
              <a:clrFrom>
                <a:srgbClr val="FFFFFF"/>
              </a:clrFrom>
              <a:clrTo>
                <a:srgbClr val="FFFFFF">
                  <a:alpha val="0"/>
                </a:srgbClr>
              </a:clrTo>
            </a:clrChange>
          </a:blip>
          <a:stretch>
            <a:fillRect/>
          </a:stretch>
        </p:blipFill>
        <p:spPr>
          <a:xfrm>
            <a:off x="3334625" y="2558348"/>
            <a:ext cx="435458" cy="456529"/>
          </a:xfrm>
          <a:prstGeom prst="rect">
            <a:avLst/>
          </a:prstGeom>
        </p:spPr>
      </p:pic>
      <p:pic>
        <p:nvPicPr>
          <p:cNvPr id="103" name="Picture 102"/>
          <p:cNvPicPr>
            <a:picLocks noChangeAspect="1"/>
          </p:cNvPicPr>
          <p:nvPr/>
        </p:nvPicPr>
        <p:blipFill>
          <a:blip r:embed="rId9">
            <a:clrChange>
              <a:clrFrom>
                <a:srgbClr val="FFFFFF"/>
              </a:clrFrom>
              <a:clrTo>
                <a:srgbClr val="FFFFFF">
                  <a:alpha val="0"/>
                </a:srgbClr>
              </a:clrTo>
            </a:clrChange>
          </a:blip>
          <a:stretch>
            <a:fillRect/>
          </a:stretch>
        </p:blipFill>
        <p:spPr>
          <a:xfrm>
            <a:off x="1989328" y="2581209"/>
            <a:ext cx="475415" cy="436050"/>
          </a:xfrm>
          <a:prstGeom prst="rect">
            <a:avLst/>
          </a:prstGeom>
        </p:spPr>
      </p:pic>
      <p:sp>
        <p:nvSpPr>
          <p:cNvPr id="104" name="TextBox 103"/>
          <p:cNvSpPr txBox="1"/>
          <p:nvPr/>
        </p:nvSpPr>
        <p:spPr>
          <a:xfrm>
            <a:off x="4723684" y="138101"/>
            <a:ext cx="4240695" cy="3008244"/>
          </a:xfrm>
          <a:prstGeom prst="rect">
            <a:avLst/>
          </a:prstGeom>
          <a:noFill/>
          <a:ln w="57150">
            <a:solidFill>
              <a:schemeClr val="bg1">
                <a:lumMod val="50000"/>
              </a:schemeClr>
            </a:solidFill>
          </a:ln>
        </p:spPr>
        <p:txBody>
          <a:bodyPr wrap="square" rtlCol="0">
            <a:spAutoFit/>
          </a:bodyPr>
          <a:lstStyle/>
          <a:p>
            <a:endParaRPr lang="en-GB" dirty="0">
              <a:solidFill>
                <a:prstClr val="black"/>
              </a:solidFill>
            </a:endParaRPr>
          </a:p>
        </p:txBody>
      </p:sp>
      <p:sp>
        <p:nvSpPr>
          <p:cNvPr id="105" name="CuadroTexto 1"/>
          <p:cNvSpPr txBox="1"/>
          <p:nvPr/>
        </p:nvSpPr>
        <p:spPr>
          <a:xfrm>
            <a:off x="5629593" y="945629"/>
            <a:ext cx="2428875" cy="954107"/>
          </a:xfrm>
          <a:prstGeom prst="rect">
            <a:avLst/>
          </a:prstGeom>
          <a:noFill/>
        </p:spPr>
        <p:txBody>
          <a:bodyPr wrap="square" rtlCol="0">
            <a:spAutoFit/>
          </a:bodyPr>
          <a:lstStyle/>
          <a:p>
            <a:pPr algn="ctr"/>
            <a:r>
              <a:rPr lang="es-ES_tradnl" sz="2800" dirty="0" err="1">
                <a:solidFill>
                  <a:prstClr val="black"/>
                </a:solidFill>
              </a:rPr>
              <a:t>Name</a:t>
            </a:r>
            <a:r>
              <a:rPr lang="es-ES_tradnl" sz="2800" dirty="0">
                <a:solidFill>
                  <a:prstClr val="black"/>
                </a:solidFill>
              </a:rPr>
              <a:t> of </a:t>
            </a:r>
            <a:r>
              <a:rPr lang="es-ES_tradnl" sz="2800" dirty="0" err="1">
                <a:solidFill>
                  <a:prstClr val="black"/>
                </a:solidFill>
              </a:rPr>
              <a:t>student</a:t>
            </a:r>
            <a:r>
              <a:rPr lang="es-ES_tradnl" sz="2800" dirty="0">
                <a:solidFill>
                  <a:prstClr val="black"/>
                </a:solidFill>
              </a:rPr>
              <a:t>/</a:t>
            </a:r>
            <a:r>
              <a:rPr lang="es-ES_tradnl" sz="2800" dirty="0" err="1">
                <a:solidFill>
                  <a:prstClr val="black"/>
                </a:solidFill>
              </a:rPr>
              <a:t>class</a:t>
            </a:r>
            <a:endParaRPr lang="es-ES_tradnl" sz="2800" dirty="0">
              <a:solidFill>
                <a:prstClr val="black"/>
              </a:solidFill>
            </a:endParaRPr>
          </a:p>
        </p:txBody>
      </p:sp>
      <p:pic>
        <p:nvPicPr>
          <p:cNvPr id="107" name="Picture 8" descr="Image result for emojis facebook"/>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711" t="2097" r="77375" b="86191"/>
          <a:stretch/>
        </p:blipFill>
        <p:spPr bwMode="auto">
          <a:xfrm>
            <a:off x="4819005" y="247826"/>
            <a:ext cx="421515" cy="395483"/>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8" descr="Image result for emojis facebook"/>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82" t="26540" r="87760" b="62098"/>
          <a:stretch/>
        </p:blipFill>
        <p:spPr bwMode="auto">
          <a:xfrm>
            <a:off x="5370907" y="230829"/>
            <a:ext cx="421646" cy="391529"/>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2" descr="Question Mark on Facebook 2.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49947" y="204540"/>
            <a:ext cx="402370" cy="402370"/>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2" descr="Question Mark on Facebook 2.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5689" y="215670"/>
            <a:ext cx="402370" cy="402370"/>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36" descr="Thinking Face on Facebook 2.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30422" y="212026"/>
            <a:ext cx="399199" cy="399199"/>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36" descr="Thinking Face on Facebook 2.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59306" y="687120"/>
            <a:ext cx="399199" cy="399199"/>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09815" y="2558761"/>
            <a:ext cx="481773" cy="481773"/>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7276" y="2542720"/>
            <a:ext cx="481773" cy="481773"/>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12271" y="857461"/>
            <a:ext cx="456079" cy="456079"/>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91850" y="1478619"/>
            <a:ext cx="456079" cy="456079"/>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91850" y="2056030"/>
            <a:ext cx="456079" cy="456079"/>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117"/>
          <p:cNvPicPr>
            <a:picLocks noChangeAspect="1"/>
          </p:cNvPicPr>
          <p:nvPr/>
        </p:nvPicPr>
        <p:blipFill>
          <a:blip r:embed="rId6">
            <a:clrChange>
              <a:clrFrom>
                <a:srgbClr val="FFFFFF"/>
              </a:clrFrom>
              <a:clrTo>
                <a:srgbClr val="FFFFFF">
                  <a:alpha val="0"/>
                </a:srgbClr>
              </a:clrTo>
            </a:clrChange>
          </a:blip>
          <a:stretch>
            <a:fillRect/>
          </a:stretch>
        </p:blipFill>
        <p:spPr>
          <a:xfrm>
            <a:off x="5917157" y="196434"/>
            <a:ext cx="468941" cy="436376"/>
          </a:xfrm>
          <a:prstGeom prst="rect">
            <a:avLst/>
          </a:prstGeom>
        </p:spPr>
      </p:pic>
      <p:pic>
        <p:nvPicPr>
          <p:cNvPr id="119" name="Picture 118"/>
          <p:cNvPicPr>
            <a:picLocks noChangeAspect="1"/>
          </p:cNvPicPr>
          <p:nvPr/>
        </p:nvPicPr>
        <p:blipFill>
          <a:blip r:embed="rId6">
            <a:clrChange>
              <a:clrFrom>
                <a:srgbClr val="FFFFFF"/>
              </a:clrFrom>
              <a:clrTo>
                <a:srgbClr val="FFFFFF">
                  <a:alpha val="0"/>
                </a:srgbClr>
              </a:clrTo>
            </a:clrChange>
          </a:blip>
          <a:stretch>
            <a:fillRect/>
          </a:stretch>
        </p:blipFill>
        <p:spPr>
          <a:xfrm>
            <a:off x="6477395" y="187121"/>
            <a:ext cx="468941" cy="436376"/>
          </a:xfrm>
          <a:prstGeom prst="rect">
            <a:avLst/>
          </a:prstGeom>
        </p:spPr>
      </p:pic>
      <p:pic>
        <p:nvPicPr>
          <p:cNvPr id="120" name="Picture 119"/>
          <p:cNvPicPr>
            <a:picLocks noChangeAspect="1"/>
          </p:cNvPicPr>
          <p:nvPr/>
        </p:nvPicPr>
        <p:blipFill>
          <a:blip r:embed="rId7">
            <a:clrChange>
              <a:clrFrom>
                <a:srgbClr val="FFFFFF"/>
              </a:clrFrom>
              <a:clrTo>
                <a:srgbClr val="FFFFFF">
                  <a:alpha val="0"/>
                </a:srgbClr>
              </a:clrTo>
            </a:clrChange>
          </a:blip>
          <a:stretch>
            <a:fillRect/>
          </a:stretch>
        </p:blipFill>
        <p:spPr>
          <a:xfrm>
            <a:off x="8456878" y="1213650"/>
            <a:ext cx="416848" cy="444871"/>
          </a:xfrm>
          <a:prstGeom prst="rect">
            <a:avLst/>
          </a:prstGeom>
        </p:spPr>
      </p:pic>
      <p:pic>
        <p:nvPicPr>
          <p:cNvPr id="121" name="Picture 2" descr="Person Raising Hand on Facebook 2.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59306" y="1888606"/>
            <a:ext cx="386103" cy="386103"/>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121"/>
          <p:cNvPicPr>
            <a:picLocks noChangeAspect="1"/>
          </p:cNvPicPr>
          <p:nvPr/>
        </p:nvPicPr>
        <p:blipFill>
          <a:blip r:embed="rId9">
            <a:clrChange>
              <a:clrFrom>
                <a:srgbClr val="FFFFFF"/>
              </a:clrFrom>
              <a:clrTo>
                <a:srgbClr val="FFFFFF">
                  <a:alpha val="0"/>
                </a:srgbClr>
              </a:clrTo>
            </a:clrChange>
          </a:blip>
          <a:stretch>
            <a:fillRect/>
          </a:stretch>
        </p:blipFill>
        <p:spPr>
          <a:xfrm>
            <a:off x="7181784" y="2574711"/>
            <a:ext cx="475415" cy="436050"/>
          </a:xfrm>
          <a:prstGeom prst="rect">
            <a:avLst/>
          </a:prstGeom>
        </p:spPr>
      </p:pic>
      <p:pic>
        <p:nvPicPr>
          <p:cNvPr id="123" name="Picture 122"/>
          <p:cNvPicPr>
            <a:picLocks noChangeAspect="1"/>
          </p:cNvPicPr>
          <p:nvPr/>
        </p:nvPicPr>
        <p:blipFill>
          <a:blip r:embed="rId10">
            <a:clrChange>
              <a:clrFrom>
                <a:srgbClr val="FFFFFF"/>
              </a:clrFrom>
              <a:clrTo>
                <a:srgbClr val="FFFFFF">
                  <a:alpha val="0"/>
                </a:srgbClr>
              </a:clrTo>
            </a:clrChange>
          </a:blip>
          <a:stretch>
            <a:fillRect/>
          </a:stretch>
        </p:blipFill>
        <p:spPr>
          <a:xfrm>
            <a:off x="8433242" y="2553734"/>
            <a:ext cx="435458" cy="456529"/>
          </a:xfrm>
          <a:prstGeom prst="rect">
            <a:avLst/>
          </a:prstGeom>
        </p:spPr>
      </p:pic>
      <p:pic>
        <p:nvPicPr>
          <p:cNvPr id="124" name="Picture 123"/>
          <p:cNvPicPr>
            <a:picLocks noChangeAspect="1"/>
          </p:cNvPicPr>
          <p:nvPr/>
        </p:nvPicPr>
        <p:blipFill>
          <a:blip r:embed="rId10">
            <a:clrChange>
              <a:clrFrom>
                <a:srgbClr val="FFFFFF"/>
              </a:clrFrom>
              <a:clrTo>
                <a:srgbClr val="FFFFFF">
                  <a:alpha val="0"/>
                </a:srgbClr>
              </a:clrTo>
            </a:clrChange>
          </a:blip>
          <a:stretch>
            <a:fillRect/>
          </a:stretch>
        </p:blipFill>
        <p:spPr>
          <a:xfrm>
            <a:off x="7813493" y="2558348"/>
            <a:ext cx="435458" cy="456529"/>
          </a:xfrm>
          <a:prstGeom prst="rect">
            <a:avLst/>
          </a:prstGeom>
        </p:spPr>
      </p:pic>
      <p:pic>
        <p:nvPicPr>
          <p:cNvPr id="125" name="Picture 124"/>
          <p:cNvPicPr>
            <a:picLocks noChangeAspect="1"/>
          </p:cNvPicPr>
          <p:nvPr/>
        </p:nvPicPr>
        <p:blipFill>
          <a:blip r:embed="rId9">
            <a:clrChange>
              <a:clrFrom>
                <a:srgbClr val="FFFFFF"/>
              </a:clrFrom>
              <a:clrTo>
                <a:srgbClr val="FFFFFF">
                  <a:alpha val="0"/>
                </a:srgbClr>
              </a:clrTo>
            </a:clrChange>
          </a:blip>
          <a:stretch>
            <a:fillRect/>
          </a:stretch>
        </p:blipFill>
        <p:spPr>
          <a:xfrm>
            <a:off x="6468196" y="2581209"/>
            <a:ext cx="475415" cy="436050"/>
          </a:xfrm>
          <a:prstGeom prst="rect">
            <a:avLst/>
          </a:prstGeom>
        </p:spPr>
      </p:pic>
      <p:sp>
        <p:nvSpPr>
          <p:cNvPr id="126" name="TextBox 125"/>
          <p:cNvSpPr txBox="1"/>
          <p:nvPr/>
        </p:nvSpPr>
        <p:spPr>
          <a:xfrm>
            <a:off x="244816" y="3632038"/>
            <a:ext cx="4240695" cy="3008244"/>
          </a:xfrm>
          <a:prstGeom prst="rect">
            <a:avLst/>
          </a:prstGeom>
          <a:noFill/>
          <a:ln w="57150">
            <a:solidFill>
              <a:schemeClr val="bg1">
                <a:lumMod val="50000"/>
              </a:schemeClr>
            </a:solidFill>
          </a:ln>
        </p:spPr>
        <p:txBody>
          <a:bodyPr wrap="square" rtlCol="0">
            <a:spAutoFit/>
          </a:bodyPr>
          <a:lstStyle/>
          <a:p>
            <a:endParaRPr lang="en-GB" dirty="0">
              <a:solidFill>
                <a:prstClr val="black"/>
              </a:solidFill>
            </a:endParaRPr>
          </a:p>
        </p:txBody>
      </p:sp>
      <p:sp>
        <p:nvSpPr>
          <p:cNvPr id="127" name="CuadroTexto 1"/>
          <p:cNvSpPr txBox="1"/>
          <p:nvPr/>
        </p:nvSpPr>
        <p:spPr>
          <a:xfrm>
            <a:off x="1150725" y="4439566"/>
            <a:ext cx="2428875" cy="954107"/>
          </a:xfrm>
          <a:prstGeom prst="rect">
            <a:avLst/>
          </a:prstGeom>
          <a:noFill/>
        </p:spPr>
        <p:txBody>
          <a:bodyPr wrap="square" rtlCol="0">
            <a:spAutoFit/>
          </a:bodyPr>
          <a:lstStyle/>
          <a:p>
            <a:pPr algn="ctr"/>
            <a:r>
              <a:rPr lang="es-ES_tradnl" sz="2800" dirty="0" err="1">
                <a:solidFill>
                  <a:prstClr val="black"/>
                </a:solidFill>
              </a:rPr>
              <a:t>Name</a:t>
            </a:r>
            <a:r>
              <a:rPr lang="es-ES_tradnl" sz="2800" dirty="0">
                <a:solidFill>
                  <a:prstClr val="black"/>
                </a:solidFill>
              </a:rPr>
              <a:t> of </a:t>
            </a:r>
            <a:r>
              <a:rPr lang="es-ES_tradnl" sz="2800" dirty="0" err="1">
                <a:solidFill>
                  <a:prstClr val="black"/>
                </a:solidFill>
              </a:rPr>
              <a:t>student</a:t>
            </a:r>
            <a:r>
              <a:rPr lang="es-ES_tradnl" sz="2800" dirty="0">
                <a:solidFill>
                  <a:prstClr val="black"/>
                </a:solidFill>
              </a:rPr>
              <a:t>/</a:t>
            </a:r>
            <a:r>
              <a:rPr lang="es-ES_tradnl" sz="2800" dirty="0" err="1">
                <a:solidFill>
                  <a:prstClr val="black"/>
                </a:solidFill>
              </a:rPr>
              <a:t>class</a:t>
            </a:r>
            <a:endParaRPr lang="es-ES_tradnl" sz="2800" dirty="0">
              <a:solidFill>
                <a:prstClr val="black"/>
              </a:solidFill>
            </a:endParaRPr>
          </a:p>
        </p:txBody>
      </p:sp>
      <p:pic>
        <p:nvPicPr>
          <p:cNvPr id="129" name="Picture 8" descr="Image result for emojis facebook"/>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711" t="2097" r="77375" b="86191"/>
          <a:stretch/>
        </p:blipFill>
        <p:spPr bwMode="auto">
          <a:xfrm>
            <a:off x="340137" y="3741763"/>
            <a:ext cx="421515" cy="395483"/>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8" descr="Image result for emojis facebook"/>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82" t="26540" r="87760" b="62098"/>
          <a:stretch/>
        </p:blipFill>
        <p:spPr bwMode="auto">
          <a:xfrm>
            <a:off x="892039" y="3724766"/>
            <a:ext cx="421646" cy="391529"/>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2" descr="Question Mark on Facebook 2.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1079" y="3698477"/>
            <a:ext cx="402370" cy="402370"/>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2" descr="Question Mark on Facebook 2.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6821" y="3709607"/>
            <a:ext cx="402370" cy="402370"/>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36" descr="Thinking Face on Facebook 2.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51554" y="3705963"/>
            <a:ext cx="399199" cy="399199"/>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36" descr="Thinking Face on Facebook 2.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80438" y="4181057"/>
            <a:ext cx="399199" cy="399199"/>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30947" y="6052698"/>
            <a:ext cx="481773" cy="481773"/>
          </a:xfrm>
          <a:prstGeom prst="rect">
            <a:avLst/>
          </a:prstGeom>
          <a:noFill/>
          <a:extLst>
            <a:ext uri="{909E8E84-426E-40DD-AFC4-6F175D3DCCD1}">
              <a14:hiddenFill xmlns:a14="http://schemas.microsoft.com/office/drawing/2010/main">
                <a:solidFill>
                  <a:srgbClr val="FFFFFF"/>
                </a:solidFill>
              </a14:hiddenFill>
            </a:ext>
          </a:extLst>
        </p:spPr>
      </p:pic>
      <p:pic>
        <p:nvPicPr>
          <p:cNvPr id="136"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8408" y="6036657"/>
            <a:ext cx="481773" cy="481773"/>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3403" y="4351398"/>
            <a:ext cx="456079" cy="456079"/>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2982" y="4972556"/>
            <a:ext cx="456079" cy="456079"/>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2982" y="5549967"/>
            <a:ext cx="456079" cy="456079"/>
          </a:xfrm>
          <a:prstGeom prst="rect">
            <a:avLst/>
          </a:prstGeom>
          <a:noFill/>
          <a:extLst>
            <a:ext uri="{909E8E84-426E-40DD-AFC4-6F175D3DCCD1}">
              <a14:hiddenFill xmlns:a14="http://schemas.microsoft.com/office/drawing/2010/main">
                <a:solidFill>
                  <a:srgbClr val="FFFFFF"/>
                </a:solidFill>
              </a14:hiddenFill>
            </a:ext>
          </a:extLst>
        </p:spPr>
      </p:pic>
      <p:pic>
        <p:nvPicPr>
          <p:cNvPr id="140" name="Picture 139"/>
          <p:cNvPicPr>
            <a:picLocks noChangeAspect="1"/>
          </p:cNvPicPr>
          <p:nvPr/>
        </p:nvPicPr>
        <p:blipFill>
          <a:blip r:embed="rId6">
            <a:clrChange>
              <a:clrFrom>
                <a:srgbClr val="FFFFFF"/>
              </a:clrFrom>
              <a:clrTo>
                <a:srgbClr val="FFFFFF">
                  <a:alpha val="0"/>
                </a:srgbClr>
              </a:clrTo>
            </a:clrChange>
          </a:blip>
          <a:stretch>
            <a:fillRect/>
          </a:stretch>
        </p:blipFill>
        <p:spPr>
          <a:xfrm>
            <a:off x="1438289" y="3690371"/>
            <a:ext cx="468941" cy="436376"/>
          </a:xfrm>
          <a:prstGeom prst="rect">
            <a:avLst/>
          </a:prstGeom>
        </p:spPr>
      </p:pic>
      <p:pic>
        <p:nvPicPr>
          <p:cNvPr id="141" name="Picture 140"/>
          <p:cNvPicPr>
            <a:picLocks noChangeAspect="1"/>
          </p:cNvPicPr>
          <p:nvPr/>
        </p:nvPicPr>
        <p:blipFill>
          <a:blip r:embed="rId6">
            <a:clrChange>
              <a:clrFrom>
                <a:srgbClr val="FFFFFF"/>
              </a:clrFrom>
              <a:clrTo>
                <a:srgbClr val="FFFFFF">
                  <a:alpha val="0"/>
                </a:srgbClr>
              </a:clrTo>
            </a:clrChange>
          </a:blip>
          <a:stretch>
            <a:fillRect/>
          </a:stretch>
        </p:blipFill>
        <p:spPr>
          <a:xfrm>
            <a:off x="1998527" y="3681058"/>
            <a:ext cx="468941" cy="436376"/>
          </a:xfrm>
          <a:prstGeom prst="rect">
            <a:avLst/>
          </a:prstGeom>
        </p:spPr>
      </p:pic>
      <p:pic>
        <p:nvPicPr>
          <p:cNvPr id="142" name="Picture 141"/>
          <p:cNvPicPr>
            <a:picLocks noChangeAspect="1"/>
          </p:cNvPicPr>
          <p:nvPr/>
        </p:nvPicPr>
        <p:blipFill>
          <a:blip r:embed="rId7">
            <a:clrChange>
              <a:clrFrom>
                <a:srgbClr val="FFFFFF"/>
              </a:clrFrom>
              <a:clrTo>
                <a:srgbClr val="FFFFFF">
                  <a:alpha val="0"/>
                </a:srgbClr>
              </a:clrTo>
            </a:clrChange>
          </a:blip>
          <a:stretch>
            <a:fillRect/>
          </a:stretch>
        </p:blipFill>
        <p:spPr>
          <a:xfrm>
            <a:off x="3978010" y="4707587"/>
            <a:ext cx="416848" cy="444871"/>
          </a:xfrm>
          <a:prstGeom prst="rect">
            <a:avLst/>
          </a:prstGeom>
        </p:spPr>
      </p:pic>
      <p:pic>
        <p:nvPicPr>
          <p:cNvPr id="143" name="Picture 2" descr="Person Raising Hand on Facebook 2.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80438" y="5382543"/>
            <a:ext cx="386103" cy="386103"/>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143"/>
          <p:cNvPicPr>
            <a:picLocks noChangeAspect="1"/>
          </p:cNvPicPr>
          <p:nvPr/>
        </p:nvPicPr>
        <p:blipFill>
          <a:blip r:embed="rId9">
            <a:clrChange>
              <a:clrFrom>
                <a:srgbClr val="FFFFFF"/>
              </a:clrFrom>
              <a:clrTo>
                <a:srgbClr val="FFFFFF">
                  <a:alpha val="0"/>
                </a:srgbClr>
              </a:clrTo>
            </a:clrChange>
          </a:blip>
          <a:stretch>
            <a:fillRect/>
          </a:stretch>
        </p:blipFill>
        <p:spPr>
          <a:xfrm>
            <a:off x="2702916" y="6068648"/>
            <a:ext cx="475415" cy="436050"/>
          </a:xfrm>
          <a:prstGeom prst="rect">
            <a:avLst/>
          </a:prstGeom>
        </p:spPr>
      </p:pic>
      <p:pic>
        <p:nvPicPr>
          <p:cNvPr id="145" name="Picture 144"/>
          <p:cNvPicPr>
            <a:picLocks noChangeAspect="1"/>
          </p:cNvPicPr>
          <p:nvPr/>
        </p:nvPicPr>
        <p:blipFill>
          <a:blip r:embed="rId10">
            <a:clrChange>
              <a:clrFrom>
                <a:srgbClr val="FFFFFF"/>
              </a:clrFrom>
              <a:clrTo>
                <a:srgbClr val="FFFFFF">
                  <a:alpha val="0"/>
                </a:srgbClr>
              </a:clrTo>
            </a:clrChange>
          </a:blip>
          <a:stretch>
            <a:fillRect/>
          </a:stretch>
        </p:blipFill>
        <p:spPr>
          <a:xfrm>
            <a:off x="3954374" y="6047671"/>
            <a:ext cx="435458" cy="456529"/>
          </a:xfrm>
          <a:prstGeom prst="rect">
            <a:avLst/>
          </a:prstGeom>
        </p:spPr>
      </p:pic>
      <p:pic>
        <p:nvPicPr>
          <p:cNvPr id="146" name="Picture 145"/>
          <p:cNvPicPr>
            <a:picLocks noChangeAspect="1"/>
          </p:cNvPicPr>
          <p:nvPr/>
        </p:nvPicPr>
        <p:blipFill>
          <a:blip r:embed="rId10">
            <a:clrChange>
              <a:clrFrom>
                <a:srgbClr val="FFFFFF"/>
              </a:clrFrom>
              <a:clrTo>
                <a:srgbClr val="FFFFFF">
                  <a:alpha val="0"/>
                </a:srgbClr>
              </a:clrTo>
            </a:clrChange>
          </a:blip>
          <a:stretch>
            <a:fillRect/>
          </a:stretch>
        </p:blipFill>
        <p:spPr>
          <a:xfrm>
            <a:off x="3334625" y="6052285"/>
            <a:ext cx="435458" cy="456529"/>
          </a:xfrm>
          <a:prstGeom prst="rect">
            <a:avLst/>
          </a:prstGeom>
        </p:spPr>
      </p:pic>
      <p:pic>
        <p:nvPicPr>
          <p:cNvPr id="147" name="Picture 146"/>
          <p:cNvPicPr>
            <a:picLocks noChangeAspect="1"/>
          </p:cNvPicPr>
          <p:nvPr/>
        </p:nvPicPr>
        <p:blipFill>
          <a:blip r:embed="rId9">
            <a:clrChange>
              <a:clrFrom>
                <a:srgbClr val="FFFFFF"/>
              </a:clrFrom>
              <a:clrTo>
                <a:srgbClr val="FFFFFF">
                  <a:alpha val="0"/>
                </a:srgbClr>
              </a:clrTo>
            </a:clrChange>
          </a:blip>
          <a:stretch>
            <a:fillRect/>
          </a:stretch>
        </p:blipFill>
        <p:spPr>
          <a:xfrm>
            <a:off x="1989328" y="6075146"/>
            <a:ext cx="475415" cy="436050"/>
          </a:xfrm>
          <a:prstGeom prst="rect">
            <a:avLst/>
          </a:prstGeom>
        </p:spPr>
      </p:pic>
      <p:sp>
        <p:nvSpPr>
          <p:cNvPr id="148" name="TextBox 147"/>
          <p:cNvSpPr txBox="1"/>
          <p:nvPr/>
        </p:nvSpPr>
        <p:spPr>
          <a:xfrm>
            <a:off x="4723684" y="3632038"/>
            <a:ext cx="4240695" cy="3008244"/>
          </a:xfrm>
          <a:prstGeom prst="rect">
            <a:avLst/>
          </a:prstGeom>
          <a:noFill/>
          <a:ln w="57150">
            <a:solidFill>
              <a:schemeClr val="bg1">
                <a:lumMod val="50000"/>
              </a:schemeClr>
            </a:solidFill>
          </a:ln>
        </p:spPr>
        <p:txBody>
          <a:bodyPr wrap="square" rtlCol="0">
            <a:spAutoFit/>
          </a:bodyPr>
          <a:lstStyle/>
          <a:p>
            <a:endParaRPr lang="en-GB" dirty="0">
              <a:solidFill>
                <a:prstClr val="black"/>
              </a:solidFill>
            </a:endParaRPr>
          </a:p>
        </p:txBody>
      </p:sp>
      <p:sp>
        <p:nvSpPr>
          <p:cNvPr id="149" name="CuadroTexto 1"/>
          <p:cNvSpPr txBox="1"/>
          <p:nvPr/>
        </p:nvSpPr>
        <p:spPr>
          <a:xfrm>
            <a:off x="5629593" y="4439566"/>
            <a:ext cx="2428875" cy="954107"/>
          </a:xfrm>
          <a:prstGeom prst="rect">
            <a:avLst/>
          </a:prstGeom>
          <a:noFill/>
        </p:spPr>
        <p:txBody>
          <a:bodyPr wrap="square" rtlCol="0">
            <a:spAutoFit/>
          </a:bodyPr>
          <a:lstStyle/>
          <a:p>
            <a:pPr algn="ctr"/>
            <a:r>
              <a:rPr lang="es-ES_tradnl" sz="2800" dirty="0" err="1">
                <a:solidFill>
                  <a:prstClr val="black"/>
                </a:solidFill>
              </a:rPr>
              <a:t>Name</a:t>
            </a:r>
            <a:r>
              <a:rPr lang="es-ES_tradnl" sz="2800" dirty="0">
                <a:solidFill>
                  <a:prstClr val="black"/>
                </a:solidFill>
              </a:rPr>
              <a:t> of </a:t>
            </a:r>
            <a:r>
              <a:rPr lang="es-ES_tradnl" sz="2800" dirty="0" err="1">
                <a:solidFill>
                  <a:prstClr val="black"/>
                </a:solidFill>
              </a:rPr>
              <a:t>student</a:t>
            </a:r>
            <a:r>
              <a:rPr lang="es-ES_tradnl" sz="2800" dirty="0">
                <a:solidFill>
                  <a:prstClr val="black"/>
                </a:solidFill>
              </a:rPr>
              <a:t>/</a:t>
            </a:r>
            <a:r>
              <a:rPr lang="es-ES_tradnl" sz="2800" dirty="0" err="1">
                <a:solidFill>
                  <a:prstClr val="black"/>
                </a:solidFill>
              </a:rPr>
              <a:t>class</a:t>
            </a:r>
            <a:endParaRPr lang="es-ES_tradnl" sz="2800" dirty="0">
              <a:solidFill>
                <a:prstClr val="black"/>
              </a:solidFill>
            </a:endParaRPr>
          </a:p>
        </p:txBody>
      </p:sp>
      <p:pic>
        <p:nvPicPr>
          <p:cNvPr id="151" name="Picture 8" descr="Image result for emojis facebook"/>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711" t="2097" r="77375" b="86191"/>
          <a:stretch/>
        </p:blipFill>
        <p:spPr bwMode="auto">
          <a:xfrm>
            <a:off x="4819005" y="3741763"/>
            <a:ext cx="421515" cy="395483"/>
          </a:xfrm>
          <a:prstGeom prst="rect">
            <a:avLst/>
          </a:prstGeom>
          <a:noFill/>
          <a:extLst>
            <a:ext uri="{909E8E84-426E-40DD-AFC4-6F175D3DCCD1}">
              <a14:hiddenFill xmlns:a14="http://schemas.microsoft.com/office/drawing/2010/main">
                <a:solidFill>
                  <a:srgbClr val="FFFFFF"/>
                </a:solidFill>
              </a14:hiddenFill>
            </a:ext>
          </a:extLst>
        </p:spPr>
      </p:pic>
      <p:pic>
        <p:nvPicPr>
          <p:cNvPr id="152" name="Picture 8" descr="Image result for emojis facebook"/>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82" t="26540" r="87760" b="62098"/>
          <a:stretch/>
        </p:blipFill>
        <p:spPr bwMode="auto">
          <a:xfrm>
            <a:off x="5370907" y="3724766"/>
            <a:ext cx="421646" cy="391529"/>
          </a:xfrm>
          <a:prstGeom prst="rect">
            <a:avLst/>
          </a:prstGeom>
          <a:noFill/>
          <a:extLst>
            <a:ext uri="{909E8E84-426E-40DD-AFC4-6F175D3DCCD1}">
              <a14:hiddenFill xmlns:a14="http://schemas.microsoft.com/office/drawing/2010/main">
                <a:solidFill>
                  <a:srgbClr val="FFFFFF"/>
                </a:solidFill>
              </a14:hiddenFill>
            </a:ext>
          </a:extLst>
        </p:spPr>
      </p:pic>
      <p:pic>
        <p:nvPicPr>
          <p:cNvPr id="153" name="Picture 2" descr="Question Mark on Facebook 2.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49947" y="3698477"/>
            <a:ext cx="402370" cy="402370"/>
          </a:xfrm>
          <a:prstGeom prst="rect">
            <a:avLst/>
          </a:prstGeom>
          <a:noFill/>
          <a:extLst>
            <a:ext uri="{909E8E84-426E-40DD-AFC4-6F175D3DCCD1}">
              <a14:hiddenFill xmlns:a14="http://schemas.microsoft.com/office/drawing/2010/main">
                <a:solidFill>
                  <a:srgbClr val="FFFFFF"/>
                </a:solidFill>
              </a14:hiddenFill>
            </a:ext>
          </a:extLst>
        </p:spPr>
      </p:pic>
      <p:pic>
        <p:nvPicPr>
          <p:cNvPr id="154" name="Picture 2" descr="Question Mark on Facebook 2.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5689" y="3709607"/>
            <a:ext cx="402370" cy="402370"/>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36" descr="Thinking Face on Facebook 2.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30422" y="3705963"/>
            <a:ext cx="399199" cy="399199"/>
          </a:xfrm>
          <a:prstGeom prst="rect">
            <a:avLst/>
          </a:prstGeom>
          <a:noFill/>
          <a:extLst>
            <a:ext uri="{909E8E84-426E-40DD-AFC4-6F175D3DCCD1}">
              <a14:hiddenFill xmlns:a14="http://schemas.microsoft.com/office/drawing/2010/main">
                <a:solidFill>
                  <a:srgbClr val="FFFFFF"/>
                </a:solidFill>
              </a14:hiddenFill>
            </a:ext>
          </a:extLst>
        </p:spPr>
      </p:pic>
      <p:pic>
        <p:nvPicPr>
          <p:cNvPr id="156" name="Picture 36" descr="Thinking Face on Facebook 2.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59306" y="4181057"/>
            <a:ext cx="399199" cy="399199"/>
          </a:xfrm>
          <a:prstGeom prst="rect">
            <a:avLst/>
          </a:prstGeom>
          <a:noFill/>
          <a:extLst>
            <a:ext uri="{909E8E84-426E-40DD-AFC4-6F175D3DCCD1}">
              <a14:hiddenFill xmlns:a14="http://schemas.microsoft.com/office/drawing/2010/main">
                <a:solidFill>
                  <a:srgbClr val="FFFFFF"/>
                </a:solidFill>
              </a14:hiddenFill>
            </a:ext>
          </a:extLst>
        </p:spPr>
      </p:pic>
      <p:pic>
        <p:nvPicPr>
          <p:cNvPr id="157"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09815" y="6052698"/>
            <a:ext cx="481773" cy="481773"/>
          </a:xfrm>
          <a:prstGeom prst="rect">
            <a:avLst/>
          </a:prstGeom>
          <a:noFill/>
          <a:extLst>
            <a:ext uri="{909E8E84-426E-40DD-AFC4-6F175D3DCCD1}">
              <a14:hiddenFill xmlns:a14="http://schemas.microsoft.com/office/drawing/2010/main">
                <a:solidFill>
                  <a:srgbClr val="FFFFFF"/>
                </a:solidFill>
              </a14:hiddenFill>
            </a:ext>
          </a:extLst>
        </p:spPr>
      </p:pic>
      <p:pic>
        <p:nvPicPr>
          <p:cNvPr id="158"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7276" y="6036657"/>
            <a:ext cx="481773" cy="481773"/>
          </a:xfrm>
          <a:prstGeom prst="rect">
            <a:avLst/>
          </a:prstGeom>
          <a:noFill/>
          <a:extLst>
            <a:ext uri="{909E8E84-426E-40DD-AFC4-6F175D3DCCD1}">
              <a14:hiddenFill xmlns:a14="http://schemas.microsoft.com/office/drawing/2010/main">
                <a:solidFill>
                  <a:srgbClr val="FFFFFF"/>
                </a:solidFill>
              </a14:hiddenFill>
            </a:ext>
          </a:extLst>
        </p:spPr>
      </p:pic>
      <p:pic>
        <p:nvPicPr>
          <p:cNvPr id="159"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12271" y="4351398"/>
            <a:ext cx="456079" cy="456079"/>
          </a:xfrm>
          <a:prstGeom prst="rect">
            <a:avLst/>
          </a:prstGeom>
          <a:noFill/>
          <a:extLst>
            <a:ext uri="{909E8E84-426E-40DD-AFC4-6F175D3DCCD1}">
              <a14:hiddenFill xmlns:a14="http://schemas.microsoft.com/office/drawing/2010/main">
                <a:solidFill>
                  <a:srgbClr val="FFFFFF"/>
                </a:solidFill>
              </a14:hiddenFill>
            </a:ext>
          </a:extLst>
        </p:spPr>
      </p:pic>
      <p:pic>
        <p:nvPicPr>
          <p:cNvPr id="160"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91850" y="4972556"/>
            <a:ext cx="456079" cy="456079"/>
          </a:xfrm>
          <a:prstGeom prst="rect">
            <a:avLst/>
          </a:prstGeom>
          <a:noFill/>
          <a:extLst>
            <a:ext uri="{909E8E84-426E-40DD-AFC4-6F175D3DCCD1}">
              <a14:hiddenFill xmlns:a14="http://schemas.microsoft.com/office/drawing/2010/main">
                <a:solidFill>
                  <a:srgbClr val="FFFFFF"/>
                </a:solidFill>
              </a14:hiddenFill>
            </a:ext>
          </a:extLst>
        </p:spPr>
      </p:pic>
      <p:pic>
        <p:nvPicPr>
          <p:cNvPr id="161"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91850" y="5549967"/>
            <a:ext cx="456079" cy="456079"/>
          </a:xfrm>
          <a:prstGeom prst="rect">
            <a:avLst/>
          </a:prstGeom>
          <a:noFill/>
          <a:extLst>
            <a:ext uri="{909E8E84-426E-40DD-AFC4-6F175D3DCCD1}">
              <a14:hiddenFill xmlns:a14="http://schemas.microsoft.com/office/drawing/2010/main">
                <a:solidFill>
                  <a:srgbClr val="FFFFFF"/>
                </a:solidFill>
              </a14:hiddenFill>
            </a:ext>
          </a:extLst>
        </p:spPr>
      </p:pic>
      <p:pic>
        <p:nvPicPr>
          <p:cNvPr id="162" name="Picture 161"/>
          <p:cNvPicPr>
            <a:picLocks noChangeAspect="1"/>
          </p:cNvPicPr>
          <p:nvPr/>
        </p:nvPicPr>
        <p:blipFill>
          <a:blip r:embed="rId6">
            <a:clrChange>
              <a:clrFrom>
                <a:srgbClr val="FFFFFF"/>
              </a:clrFrom>
              <a:clrTo>
                <a:srgbClr val="FFFFFF">
                  <a:alpha val="0"/>
                </a:srgbClr>
              </a:clrTo>
            </a:clrChange>
          </a:blip>
          <a:stretch>
            <a:fillRect/>
          </a:stretch>
        </p:blipFill>
        <p:spPr>
          <a:xfrm>
            <a:off x="5917157" y="3690371"/>
            <a:ext cx="468941" cy="436376"/>
          </a:xfrm>
          <a:prstGeom prst="rect">
            <a:avLst/>
          </a:prstGeom>
        </p:spPr>
      </p:pic>
      <p:pic>
        <p:nvPicPr>
          <p:cNvPr id="163" name="Picture 162"/>
          <p:cNvPicPr>
            <a:picLocks noChangeAspect="1"/>
          </p:cNvPicPr>
          <p:nvPr/>
        </p:nvPicPr>
        <p:blipFill>
          <a:blip r:embed="rId6">
            <a:clrChange>
              <a:clrFrom>
                <a:srgbClr val="FFFFFF"/>
              </a:clrFrom>
              <a:clrTo>
                <a:srgbClr val="FFFFFF">
                  <a:alpha val="0"/>
                </a:srgbClr>
              </a:clrTo>
            </a:clrChange>
          </a:blip>
          <a:stretch>
            <a:fillRect/>
          </a:stretch>
        </p:blipFill>
        <p:spPr>
          <a:xfrm>
            <a:off x="6477395" y="3681058"/>
            <a:ext cx="468941" cy="436376"/>
          </a:xfrm>
          <a:prstGeom prst="rect">
            <a:avLst/>
          </a:prstGeom>
        </p:spPr>
      </p:pic>
      <p:pic>
        <p:nvPicPr>
          <p:cNvPr id="164" name="Picture 163"/>
          <p:cNvPicPr>
            <a:picLocks noChangeAspect="1"/>
          </p:cNvPicPr>
          <p:nvPr/>
        </p:nvPicPr>
        <p:blipFill>
          <a:blip r:embed="rId7">
            <a:clrChange>
              <a:clrFrom>
                <a:srgbClr val="FFFFFF"/>
              </a:clrFrom>
              <a:clrTo>
                <a:srgbClr val="FFFFFF">
                  <a:alpha val="0"/>
                </a:srgbClr>
              </a:clrTo>
            </a:clrChange>
          </a:blip>
          <a:stretch>
            <a:fillRect/>
          </a:stretch>
        </p:blipFill>
        <p:spPr>
          <a:xfrm>
            <a:off x="8456878" y="4707587"/>
            <a:ext cx="416848" cy="444871"/>
          </a:xfrm>
          <a:prstGeom prst="rect">
            <a:avLst/>
          </a:prstGeom>
        </p:spPr>
      </p:pic>
      <p:pic>
        <p:nvPicPr>
          <p:cNvPr id="165" name="Picture 2" descr="Person Raising Hand on Facebook 2.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59306" y="5382543"/>
            <a:ext cx="386103" cy="386103"/>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165"/>
          <p:cNvPicPr>
            <a:picLocks noChangeAspect="1"/>
          </p:cNvPicPr>
          <p:nvPr/>
        </p:nvPicPr>
        <p:blipFill>
          <a:blip r:embed="rId9">
            <a:clrChange>
              <a:clrFrom>
                <a:srgbClr val="FFFFFF"/>
              </a:clrFrom>
              <a:clrTo>
                <a:srgbClr val="FFFFFF">
                  <a:alpha val="0"/>
                </a:srgbClr>
              </a:clrTo>
            </a:clrChange>
          </a:blip>
          <a:stretch>
            <a:fillRect/>
          </a:stretch>
        </p:blipFill>
        <p:spPr>
          <a:xfrm>
            <a:off x="7181784" y="6068648"/>
            <a:ext cx="475415" cy="436050"/>
          </a:xfrm>
          <a:prstGeom prst="rect">
            <a:avLst/>
          </a:prstGeom>
        </p:spPr>
      </p:pic>
      <p:pic>
        <p:nvPicPr>
          <p:cNvPr id="167" name="Picture 166"/>
          <p:cNvPicPr>
            <a:picLocks noChangeAspect="1"/>
          </p:cNvPicPr>
          <p:nvPr/>
        </p:nvPicPr>
        <p:blipFill>
          <a:blip r:embed="rId10">
            <a:clrChange>
              <a:clrFrom>
                <a:srgbClr val="FFFFFF"/>
              </a:clrFrom>
              <a:clrTo>
                <a:srgbClr val="FFFFFF">
                  <a:alpha val="0"/>
                </a:srgbClr>
              </a:clrTo>
            </a:clrChange>
          </a:blip>
          <a:stretch>
            <a:fillRect/>
          </a:stretch>
        </p:blipFill>
        <p:spPr>
          <a:xfrm>
            <a:off x="8433242" y="6047671"/>
            <a:ext cx="435458" cy="456529"/>
          </a:xfrm>
          <a:prstGeom prst="rect">
            <a:avLst/>
          </a:prstGeom>
        </p:spPr>
      </p:pic>
      <p:pic>
        <p:nvPicPr>
          <p:cNvPr id="168" name="Picture 167"/>
          <p:cNvPicPr>
            <a:picLocks noChangeAspect="1"/>
          </p:cNvPicPr>
          <p:nvPr/>
        </p:nvPicPr>
        <p:blipFill>
          <a:blip r:embed="rId10">
            <a:clrChange>
              <a:clrFrom>
                <a:srgbClr val="FFFFFF"/>
              </a:clrFrom>
              <a:clrTo>
                <a:srgbClr val="FFFFFF">
                  <a:alpha val="0"/>
                </a:srgbClr>
              </a:clrTo>
            </a:clrChange>
          </a:blip>
          <a:stretch>
            <a:fillRect/>
          </a:stretch>
        </p:blipFill>
        <p:spPr>
          <a:xfrm>
            <a:off x="7813493" y="6052285"/>
            <a:ext cx="435458" cy="456529"/>
          </a:xfrm>
          <a:prstGeom prst="rect">
            <a:avLst/>
          </a:prstGeom>
        </p:spPr>
      </p:pic>
      <p:pic>
        <p:nvPicPr>
          <p:cNvPr id="169" name="Picture 168"/>
          <p:cNvPicPr>
            <a:picLocks noChangeAspect="1"/>
          </p:cNvPicPr>
          <p:nvPr/>
        </p:nvPicPr>
        <p:blipFill>
          <a:blip r:embed="rId9">
            <a:clrChange>
              <a:clrFrom>
                <a:srgbClr val="FFFFFF"/>
              </a:clrFrom>
              <a:clrTo>
                <a:srgbClr val="FFFFFF">
                  <a:alpha val="0"/>
                </a:srgbClr>
              </a:clrTo>
            </a:clrChange>
          </a:blip>
          <a:stretch>
            <a:fillRect/>
          </a:stretch>
        </p:blipFill>
        <p:spPr>
          <a:xfrm>
            <a:off x="6468196" y="6075146"/>
            <a:ext cx="475415" cy="436050"/>
          </a:xfrm>
          <a:prstGeom prst="rect">
            <a:avLst/>
          </a:prstGeom>
        </p:spPr>
      </p:pic>
    </p:spTree>
    <p:extLst>
      <p:ext uri="{BB962C8B-B14F-4D97-AF65-F5344CB8AC3E}">
        <p14:creationId xmlns:p14="http://schemas.microsoft.com/office/powerpoint/2010/main" val="135231084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descr="Speech Balloon on Facebook 2.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69746" y="174239"/>
            <a:ext cx="1539399" cy="15393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02276" y="174239"/>
            <a:ext cx="5544788" cy="830997"/>
          </a:xfrm>
          <a:prstGeom prst="rect">
            <a:avLst/>
          </a:prstGeom>
          <a:noFill/>
        </p:spPr>
        <p:txBody>
          <a:bodyPr wrap="none" rtlCol="0">
            <a:spAutoFit/>
          </a:bodyPr>
          <a:lstStyle/>
          <a:p>
            <a:r>
              <a:rPr lang="en-GB" sz="4800" dirty="0" err="1" smtClean="0">
                <a:solidFill>
                  <a:prstClr val="black"/>
                </a:solidFill>
                <a:latin typeface="Arial Rounded MT Bold" panose="020F0704030504030204" pitchFamily="34" charset="0"/>
              </a:rPr>
              <a:t>Tarjeta</a:t>
            </a:r>
            <a:r>
              <a:rPr lang="en-GB" sz="4800" dirty="0" smtClean="0">
                <a:solidFill>
                  <a:prstClr val="black"/>
                </a:solidFill>
                <a:latin typeface="Arial Rounded MT Bold" panose="020F0704030504030204" pitchFamily="34" charset="0"/>
              </a:rPr>
              <a:t> de </a:t>
            </a:r>
            <a:r>
              <a:rPr lang="en-GB" sz="4800" dirty="0" err="1" smtClean="0">
                <a:solidFill>
                  <a:prstClr val="black"/>
                </a:solidFill>
                <a:latin typeface="Arial Rounded MT Bold" panose="020F0704030504030204" pitchFamily="34" charset="0"/>
              </a:rPr>
              <a:t>puntos</a:t>
            </a:r>
            <a:r>
              <a:rPr lang="en-GB" sz="4800" dirty="0" smtClean="0">
                <a:solidFill>
                  <a:prstClr val="black"/>
                </a:solidFill>
                <a:latin typeface="Arial Rounded MT Bold" panose="020F0704030504030204" pitchFamily="34" charset="0"/>
              </a:rPr>
              <a:t> </a:t>
            </a:r>
            <a:endParaRPr lang="en-GB" sz="4800" dirty="0">
              <a:solidFill>
                <a:prstClr val="black"/>
              </a:solidFill>
              <a:latin typeface="Arial Rounded MT Bold" panose="020F0704030504030204" pitchFamily="34" charset="0"/>
            </a:endParaRPr>
          </a:p>
        </p:txBody>
      </p:sp>
      <p:sp>
        <p:nvSpPr>
          <p:cNvPr id="5" name="TextBox 4"/>
          <p:cNvSpPr txBox="1"/>
          <p:nvPr/>
        </p:nvSpPr>
        <p:spPr>
          <a:xfrm>
            <a:off x="187117" y="1267438"/>
            <a:ext cx="8822028" cy="5262979"/>
          </a:xfrm>
          <a:prstGeom prst="rect">
            <a:avLst/>
          </a:prstGeom>
          <a:noFill/>
        </p:spPr>
        <p:txBody>
          <a:bodyPr wrap="square" rtlCol="0">
            <a:spAutoFit/>
          </a:bodyPr>
          <a:lstStyle/>
          <a:p>
            <a:r>
              <a:rPr lang="en-GB" sz="2500" dirty="0" smtClean="0">
                <a:solidFill>
                  <a:prstClr val="black"/>
                </a:solidFill>
                <a:latin typeface="Tw Cen MT" panose="020B0602020104020603" pitchFamily="34" charset="0"/>
              </a:rPr>
              <a:t>¿</a:t>
            </a:r>
            <a:r>
              <a:rPr lang="en-GB" sz="2500" dirty="0" err="1" smtClean="0">
                <a:solidFill>
                  <a:prstClr val="black"/>
                </a:solidFill>
                <a:latin typeface="Tw Cen MT" panose="020B0602020104020603" pitchFamily="34" charset="0"/>
              </a:rPr>
              <a:t>Cuánto</a:t>
            </a:r>
            <a:r>
              <a:rPr lang="en-GB" sz="2500" dirty="0" smtClean="0">
                <a:solidFill>
                  <a:prstClr val="black"/>
                </a:solidFill>
                <a:latin typeface="Tw Cen MT" panose="020B0602020104020603" pitchFamily="34" charset="0"/>
              </a:rPr>
              <a:t> </a:t>
            </a:r>
            <a:r>
              <a:rPr lang="en-GB" sz="2500" dirty="0" err="1" smtClean="0">
                <a:solidFill>
                  <a:prstClr val="black"/>
                </a:solidFill>
                <a:latin typeface="Tw Cen MT" panose="020B0602020104020603" pitchFamily="34" charset="0"/>
              </a:rPr>
              <a:t>español</a:t>
            </a:r>
            <a:r>
              <a:rPr lang="en-GB" sz="2500" dirty="0" smtClean="0">
                <a:solidFill>
                  <a:prstClr val="black"/>
                </a:solidFill>
                <a:latin typeface="Tw Cen MT" panose="020B0602020104020603" pitchFamily="34" charset="0"/>
              </a:rPr>
              <a:t> </a:t>
            </a:r>
            <a:r>
              <a:rPr lang="en-GB" sz="2500" dirty="0" err="1" smtClean="0">
                <a:solidFill>
                  <a:prstClr val="black"/>
                </a:solidFill>
                <a:latin typeface="Tw Cen MT" panose="020B0602020104020603" pitchFamily="34" charset="0"/>
              </a:rPr>
              <a:t>uso</a:t>
            </a:r>
            <a:r>
              <a:rPr lang="en-GB" sz="2500" dirty="0" smtClean="0">
                <a:solidFill>
                  <a:prstClr val="black"/>
                </a:solidFill>
                <a:latin typeface="Tw Cen MT" panose="020B0602020104020603" pitchFamily="34" charset="0"/>
              </a:rPr>
              <a:t> </a:t>
            </a:r>
            <a:r>
              <a:rPr lang="en-GB" sz="2500" dirty="0" err="1" smtClean="0">
                <a:solidFill>
                  <a:prstClr val="black"/>
                </a:solidFill>
                <a:latin typeface="Tw Cen MT" panose="020B0602020104020603" pitchFamily="34" charset="0"/>
              </a:rPr>
              <a:t>en</a:t>
            </a:r>
            <a:r>
              <a:rPr lang="en-GB" sz="2500" dirty="0" smtClean="0">
                <a:solidFill>
                  <a:prstClr val="black"/>
                </a:solidFill>
                <a:latin typeface="Tw Cen MT" panose="020B0602020104020603" pitchFamily="34" charset="0"/>
              </a:rPr>
              <a:t> </a:t>
            </a:r>
            <a:r>
              <a:rPr lang="en-GB" sz="2500" dirty="0" err="1" smtClean="0">
                <a:solidFill>
                  <a:prstClr val="black"/>
                </a:solidFill>
                <a:latin typeface="Tw Cen MT" panose="020B0602020104020603" pitchFamily="34" charset="0"/>
              </a:rPr>
              <a:t>clase</a:t>
            </a:r>
            <a:r>
              <a:rPr lang="en-GB" sz="2500" dirty="0" smtClean="0">
                <a:solidFill>
                  <a:prstClr val="black"/>
                </a:solidFill>
                <a:latin typeface="Tw Cen MT" panose="020B0602020104020603" pitchFamily="34" charset="0"/>
              </a:rPr>
              <a:t>?</a:t>
            </a:r>
          </a:p>
          <a:p>
            <a:endParaRPr lang="en-GB" sz="2300" dirty="0" smtClean="0">
              <a:solidFill>
                <a:prstClr val="black"/>
              </a:solidFill>
              <a:latin typeface="Tw Cen MT" panose="020B0602020104020603" pitchFamily="34" charset="0"/>
            </a:endParaRPr>
          </a:p>
          <a:p>
            <a:r>
              <a:rPr lang="en-GB" sz="2300" dirty="0" smtClean="0">
                <a:solidFill>
                  <a:prstClr val="black"/>
                </a:solidFill>
                <a:latin typeface="Tw Cen MT" panose="020B0602020104020603" pitchFamily="34" charset="0"/>
              </a:rPr>
              <a:t>-  </a:t>
            </a:r>
            <a:r>
              <a:rPr lang="en-GB" sz="2300" dirty="0">
                <a:solidFill>
                  <a:prstClr val="black"/>
                </a:solidFill>
                <a:latin typeface="Tw Cen MT" panose="020B0602020104020603" pitchFamily="34" charset="0"/>
              </a:rPr>
              <a:t>Use the </a:t>
            </a:r>
            <a:r>
              <a:rPr lang="en-GB" sz="2300" dirty="0" smtClean="0">
                <a:solidFill>
                  <a:prstClr val="black"/>
                </a:solidFill>
                <a:latin typeface="Tw Cen MT" panose="020B0602020104020603" pitchFamily="34" charset="0"/>
              </a:rPr>
              <a:t>Spanish talk </a:t>
            </a:r>
            <a:r>
              <a:rPr lang="en-GB" sz="2300" dirty="0">
                <a:solidFill>
                  <a:prstClr val="black"/>
                </a:solidFill>
                <a:latin typeface="Tw Cen MT" panose="020B0602020104020603" pitchFamily="34" charset="0"/>
              </a:rPr>
              <a:t>mat to help you talk in </a:t>
            </a:r>
            <a:r>
              <a:rPr lang="en-GB" sz="2300" dirty="0" smtClean="0">
                <a:solidFill>
                  <a:prstClr val="black"/>
                </a:solidFill>
                <a:latin typeface="Tw Cen MT" panose="020B0602020104020603" pitchFamily="34" charset="0"/>
              </a:rPr>
              <a:t>Spanish in </a:t>
            </a:r>
            <a:r>
              <a:rPr lang="en-GB" sz="2300" dirty="0">
                <a:solidFill>
                  <a:prstClr val="black"/>
                </a:solidFill>
                <a:latin typeface="Tw Cen MT" panose="020B0602020104020603" pitchFamily="34" charset="0"/>
              </a:rPr>
              <a:t>the lesson. </a:t>
            </a:r>
            <a:br>
              <a:rPr lang="en-GB" sz="2300" dirty="0">
                <a:solidFill>
                  <a:prstClr val="black"/>
                </a:solidFill>
                <a:latin typeface="Tw Cen MT" panose="020B0602020104020603" pitchFamily="34" charset="0"/>
              </a:rPr>
            </a:br>
            <a:r>
              <a:rPr lang="en-GB" sz="2300" dirty="0">
                <a:solidFill>
                  <a:prstClr val="black"/>
                </a:solidFill>
                <a:latin typeface="Tw Cen MT" panose="020B0602020104020603" pitchFamily="34" charset="0"/>
              </a:rPr>
              <a:t>- Over time try to use language from all categories. </a:t>
            </a:r>
            <a:br>
              <a:rPr lang="en-GB" sz="2300" dirty="0">
                <a:solidFill>
                  <a:prstClr val="black"/>
                </a:solidFill>
                <a:latin typeface="Tw Cen MT" panose="020B0602020104020603" pitchFamily="34" charset="0"/>
              </a:rPr>
            </a:br>
            <a:r>
              <a:rPr lang="en-GB" sz="2300" dirty="0">
                <a:solidFill>
                  <a:prstClr val="black"/>
                </a:solidFill>
                <a:latin typeface="Tw Cen MT" panose="020B0602020104020603" pitchFamily="34" charset="0"/>
              </a:rPr>
              <a:t>- These are shown on your reward / punch card by these symbols/</a:t>
            </a:r>
            <a:r>
              <a:rPr lang="en-GB" sz="2300" dirty="0" err="1">
                <a:solidFill>
                  <a:prstClr val="black"/>
                </a:solidFill>
                <a:latin typeface="Tw Cen MT" panose="020B0602020104020603" pitchFamily="34" charset="0"/>
              </a:rPr>
              <a:t>emojis</a:t>
            </a:r>
            <a:r>
              <a:rPr lang="en-GB" sz="2300" dirty="0">
                <a:solidFill>
                  <a:prstClr val="black"/>
                </a:solidFill>
                <a:latin typeface="Tw Cen MT" panose="020B0602020104020603" pitchFamily="34" charset="0"/>
              </a:rPr>
              <a:t>: </a:t>
            </a:r>
          </a:p>
          <a:p>
            <a:endParaRPr lang="en-GB" sz="2300" dirty="0">
              <a:solidFill>
                <a:prstClr val="black"/>
              </a:solidFill>
              <a:latin typeface="Tw Cen MT" panose="020B0602020104020603" pitchFamily="34" charset="0"/>
            </a:endParaRPr>
          </a:p>
          <a:p>
            <a:endParaRPr lang="en-GB" sz="2300" dirty="0">
              <a:solidFill>
                <a:prstClr val="black"/>
              </a:solidFill>
              <a:latin typeface="Tw Cen MT" panose="020B0602020104020603" pitchFamily="34" charset="0"/>
            </a:endParaRPr>
          </a:p>
          <a:p>
            <a:endParaRPr lang="en-GB" sz="2300" dirty="0" smtClean="0">
              <a:solidFill>
                <a:prstClr val="black"/>
              </a:solidFill>
              <a:latin typeface="Tw Cen MT" panose="020B0602020104020603" pitchFamily="34" charset="0"/>
            </a:endParaRPr>
          </a:p>
          <a:p>
            <a:r>
              <a:rPr lang="en-GB" sz="2500" dirty="0" smtClean="0">
                <a:solidFill>
                  <a:prstClr val="black"/>
                </a:solidFill>
                <a:latin typeface="Tw Cen MT" panose="020B0602020104020603" pitchFamily="34" charset="0"/>
              </a:rPr>
              <a:t>- We will use the punch hole to punch the right category.</a:t>
            </a:r>
            <a:endParaRPr lang="en-GB" sz="2500" dirty="0">
              <a:solidFill>
                <a:prstClr val="black"/>
              </a:solidFill>
              <a:latin typeface="Tw Cen MT" panose="020B0602020104020603" pitchFamily="34" charset="0"/>
            </a:endParaRPr>
          </a:p>
          <a:p>
            <a:endParaRPr lang="en-GB" sz="2500" dirty="0" smtClean="0">
              <a:solidFill>
                <a:prstClr val="black"/>
              </a:solidFill>
              <a:latin typeface="Tw Cen MT" panose="020B0602020104020603" pitchFamily="34" charset="0"/>
            </a:endParaRPr>
          </a:p>
          <a:p>
            <a:r>
              <a:rPr lang="en-GB" sz="2500" dirty="0" smtClean="0">
                <a:solidFill>
                  <a:prstClr val="black"/>
                </a:solidFill>
                <a:latin typeface="Tw Cen MT" panose="020B0602020104020603" pitchFamily="34" charset="0"/>
              </a:rPr>
              <a:t>¿</a:t>
            </a:r>
            <a:r>
              <a:rPr lang="en-GB" sz="2500" dirty="0" err="1" smtClean="0">
                <a:solidFill>
                  <a:prstClr val="black"/>
                </a:solidFill>
                <a:latin typeface="Tw Cen MT" panose="020B0602020104020603" pitchFamily="34" charset="0"/>
              </a:rPr>
              <a:t>Quién</a:t>
            </a:r>
            <a:r>
              <a:rPr lang="en-GB" sz="2500" dirty="0" smtClean="0">
                <a:solidFill>
                  <a:prstClr val="black"/>
                </a:solidFill>
                <a:latin typeface="Tw Cen MT" panose="020B0602020104020603" pitchFamily="34" charset="0"/>
              </a:rPr>
              <a:t>?</a:t>
            </a:r>
          </a:p>
          <a:p>
            <a:pPr marL="285750" indent="-285750">
              <a:buFont typeface="Arial" panose="020B0604020202020204" pitchFamily="34" charset="0"/>
              <a:buChar char="•"/>
            </a:pPr>
            <a:r>
              <a:rPr lang="en-GB" sz="2500" dirty="0" err="1" smtClean="0">
                <a:solidFill>
                  <a:prstClr val="black"/>
                </a:solidFill>
                <a:latin typeface="Tw Cen MT" panose="020B0602020104020603" pitchFamily="34" charset="0"/>
              </a:rPr>
              <a:t>Señorita</a:t>
            </a:r>
            <a:r>
              <a:rPr lang="en-GB" sz="2500" dirty="0" smtClean="0">
                <a:solidFill>
                  <a:prstClr val="black"/>
                </a:solidFill>
                <a:latin typeface="Tw Cen MT" panose="020B0602020104020603" pitchFamily="34" charset="0"/>
              </a:rPr>
              <a:t> Vázquez / </a:t>
            </a:r>
            <a:r>
              <a:rPr lang="en-GB" sz="2500" dirty="0" err="1" smtClean="0">
                <a:solidFill>
                  <a:prstClr val="black"/>
                </a:solidFill>
                <a:latin typeface="Tw Cen MT" panose="020B0602020104020603" pitchFamily="34" charset="0"/>
              </a:rPr>
              <a:t>Doctora</a:t>
            </a:r>
            <a:r>
              <a:rPr lang="en-GB" sz="2500" dirty="0" smtClean="0">
                <a:solidFill>
                  <a:prstClr val="black"/>
                </a:solidFill>
                <a:latin typeface="Tw Cen MT" panose="020B0602020104020603" pitchFamily="34" charset="0"/>
              </a:rPr>
              <a:t> Hawkes</a:t>
            </a:r>
            <a:endParaRPr lang="en-GB" sz="2500" dirty="0">
              <a:solidFill>
                <a:prstClr val="black"/>
              </a:solidFill>
              <a:latin typeface="Tw Cen MT" panose="020B0602020104020603" pitchFamily="34" charset="0"/>
            </a:endParaRPr>
          </a:p>
          <a:p>
            <a:endParaRPr lang="en-GB" sz="2500" dirty="0" smtClean="0">
              <a:solidFill>
                <a:prstClr val="black"/>
              </a:solidFill>
              <a:latin typeface="Tw Cen MT" panose="020B0602020104020603" pitchFamily="34" charset="0"/>
            </a:endParaRPr>
          </a:p>
          <a:p>
            <a:pPr marL="285750" indent="-285750">
              <a:buFont typeface="Arial" panose="020B0604020202020204" pitchFamily="34" charset="0"/>
              <a:buChar char="•"/>
            </a:pPr>
            <a:r>
              <a:rPr lang="en-GB" sz="2500" dirty="0" smtClean="0">
                <a:solidFill>
                  <a:prstClr val="black"/>
                </a:solidFill>
                <a:latin typeface="Tw Cen MT" panose="020B0602020104020603" pitchFamily="34" charset="0"/>
              </a:rPr>
              <a:t>El </a:t>
            </a:r>
            <a:r>
              <a:rPr lang="en-GB" sz="2500" dirty="0" err="1" smtClean="0">
                <a:solidFill>
                  <a:prstClr val="black"/>
                </a:solidFill>
                <a:latin typeface="Tw Cen MT" panose="020B0602020104020603" pitchFamily="34" charset="0"/>
              </a:rPr>
              <a:t>responsable</a:t>
            </a:r>
            <a:r>
              <a:rPr lang="en-GB" sz="2500" dirty="0" smtClean="0">
                <a:solidFill>
                  <a:prstClr val="black"/>
                </a:solidFill>
                <a:latin typeface="Tw Cen MT" panose="020B0602020104020603" pitchFamily="34" charset="0"/>
              </a:rPr>
              <a:t> (this role will rotate every week).</a:t>
            </a:r>
            <a:endParaRPr lang="en-GB" sz="2500" dirty="0">
              <a:solidFill>
                <a:prstClr val="black"/>
              </a:solidFill>
              <a:latin typeface="Tw Cen MT" panose="020B0602020104020603" pitchFamily="34" charset="0"/>
            </a:endParaRPr>
          </a:p>
        </p:txBody>
      </p:sp>
      <p:pic>
        <p:nvPicPr>
          <p:cNvPr id="1026" name="Picture 2" descr="Image result for manual hole punch"/>
          <p:cNvPicPr>
            <a:picLocks noChangeAspect="1" noChangeArrowheads="1"/>
          </p:cNvPicPr>
          <p:nvPr/>
        </p:nvPicPr>
        <p:blipFill rotWithShape="1">
          <a:blip r:embed="rId3">
            <a:extLst>
              <a:ext uri="{28A0092B-C50C-407E-A947-70E740481C1C}">
                <a14:useLocalDpi xmlns:a14="http://schemas.microsoft.com/office/drawing/2010/main" val="0"/>
              </a:ext>
            </a:extLst>
          </a:blip>
          <a:srcRect t="15889" b="32365"/>
          <a:stretch/>
        </p:blipFill>
        <p:spPr bwMode="auto">
          <a:xfrm rot="18804638">
            <a:off x="6687579" y="4953558"/>
            <a:ext cx="2381250" cy="123222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Image result for emojis facebook"/>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711" t="2097" r="77375" b="86191"/>
          <a:stretch/>
        </p:blipFill>
        <p:spPr bwMode="auto">
          <a:xfrm>
            <a:off x="2344737" y="3335309"/>
            <a:ext cx="421515" cy="39548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Question Mark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17527" y="3331865"/>
            <a:ext cx="402370" cy="40237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6" descr="Thinking Face on Facebook 2.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45083" y="3364561"/>
            <a:ext cx="335829" cy="33582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2" descr="Speech Balloon on Facebook 2.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82109" y="3372084"/>
            <a:ext cx="358708" cy="35870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Image result for emojis facebook"/>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82" t="26540" r="87760" b="62098"/>
          <a:stretch/>
        </p:blipFill>
        <p:spPr bwMode="auto">
          <a:xfrm>
            <a:off x="2829418" y="3339263"/>
            <a:ext cx="421646" cy="39152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p:cNvPicPr>
            <a:picLocks noChangeAspect="1"/>
          </p:cNvPicPr>
          <p:nvPr/>
        </p:nvPicPr>
        <p:blipFill>
          <a:blip r:embed="rId7">
            <a:clrChange>
              <a:clrFrom>
                <a:srgbClr val="FFFFFF"/>
              </a:clrFrom>
              <a:clrTo>
                <a:srgbClr val="FFFFFF">
                  <a:alpha val="0"/>
                </a:srgbClr>
              </a:clrTo>
            </a:clrChange>
          </a:blip>
          <a:stretch>
            <a:fillRect/>
          </a:stretch>
        </p:blipFill>
        <p:spPr>
          <a:xfrm>
            <a:off x="4268687" y="3285024"/>
            <a:ext cx="539579" cy="494901"/>
          </a:xfrm>
          <a:prstGeom prst="rect">
            <a:avLst/>
          </a:prstGeom>
        </p:spPr>
      </p:pic>
      <p:pic>
        <p:nvPicPr>
          <p:cNvPr id="26" name="Picture 25"/>
          <p:cNvPicPr>
            <a:picLocks noChangeAspect="1"/>
          </p:cNvPicPr>
          <p:nvPr/>
        </p:nvPicPr>
        <p:blipFill>
          <a:blip r:embed="rId8">
            <a:clrChange>
              <a:clrFrom>
                <a:srgbClr val="FFFFFF"/>
              </a:clrFrom>
              <a:clrTo>
                <a:srgbClr val="FFFFFF">
                  <a:alpha val="0"/>
                </a:srgbClr>
              </a:clrTo>
            </a:clrChange>
          </a:blip>
          <a:stretch>
            <a:fillRect/>
          </a:stretch>
        </p:blipFill>
        <p:spPr>
          <a:xfrm>
            <a:off x="4873494" y="3345838"/>
            <a:ext cx="374637" cy="392765"/>
          </a:xfrm>
          <a:prstGeom prst="rect">
            <a:avLst/>
          </a:prstGeom>
        </p:spPr>
      </p:pic>
      <p:pic>
        <p:nvPicPr>
          <p:cNvPr id="27" name="Picture 26"/>
          <p:cNvPicPr>
            <a:picLocks noChangeAspect="1"/>
          </p:cNvPicPr>
          <p:nvPr/>
        </p:nvPicPr>
        <p:blipFill>
          <a:blip r:embed="rId9">
            <a:clrChange>
              <a:clrFrom>
                <a:srgbClr val="FFFFFF"/>
              </a:clrFrom>
              <a:clrTo>
                <a:srgbClr val="FFFFFF">
                  <a:alpha val="0"/>
                </a:srgbClr>
              </a:clrTo>
            </a:clrChange>
          </a:blip>
          <a:stretch>
            <a:fillRect/>
          </a:stretch>
        </p:blipFill>
        <p:spPr>
          <a:xfrm>
            <a:off x="5417115" y="3291178"/>
            <a:ext cx="474267" cy="506150"/>
          </a:xfrm>
          <a:prstGeom prst="rect">
            <a:avLst/>
          </a:prstGeom>
        </p:spPr>
      </p:pic>
    </p:spTree>
    <p:extLst>
      <p:ext uri="{BB962C8B-B14F-4D97-AF65-F5344CB8AC3E}">
        <p14:creationId xmlns:p14="http://schemas.microsoft.com/office/powerpoint/2010/main" val="219176810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nvPr>
        </p:nvGraphicFramePr>
        <p:xfrm>
          <a:off x="-2" y="-28920"/>
          <a:ext cx="9144004" cy="6922852"/>
        </p:xfrm>
        <a:graphic>
          <a:graphicData uri="http://schemas.openxmlformats.org/drawingml/2006/table">
            <a:tbl>
              <a:tblPr firstRow="1" bandRow="1">
                <a:tableStyleId>{5940675A-B579-460E-94D1-54222C63F5DA}</a:tableStyleId>
              </a:tblPr>
              <a:tblGrid>
                <a:gridCol w="2286001"/>
                <a:gridCol w="2286001"/>
                <a:gridCol w="2286001"/>
                <a:gridCol w="2286001"/>
              </a:tblGrid>
              <a:tr h="1690509">
                <a:tc rowSpan="2">
                  <a:txBody>
                    <a:bodyPr/>
                    <a:lstStyle/>
                    <a:p>
                      <a:r>
                        <a:rPr lang="en-GB" sz="1500" b="1" dirty="0" smtClean="0">
                          <a:latin typeface="Tw Cen MT" panose="020B0602020104020603" pitchFamily="34" charset="0"/>
                          <a:cs typeface="Arial" panose="020B0604020202020204" pitchFamily="34" charset="0"/>
                        </a:rPr>
                        <a:t>¿</a:t>
                      </a:r>
                      <a:r>
                        <a:rPr lang="en-GB" sz="1500" b="1" dirty="0" err="1" smtClean="0">
                          <a:latin typeface="Tw Cen MT" panose="020B0602020104020603" pitchFamily="34" charset="0"/>
                          <a:cs typeface="Arial" panose="020B0604020202020204" pitchFamily="34" charset="0"/>
                        </a:rPr>
                        <a:t>Cómo</a:t>
                      </a:r>
                      <a:r>
                        <a:rPr lang="en-GB" sz="1500" b="1" dirty="0" smtClean="0">
                          <a:latin typeface="Tw Cen MT" panose="020B0602020104020603" pitchFamily="34" charset="0"/>
                          <a:cs typeface="Arial" panose="020B0604020202020204" pitchFamily="34" charset="0"/>
                        </a:rPr>
                        <a:t> </a:t>
                      </a:r>
                      <a:r>
                        <a:rPr lang="en-GB" sz="1500" b="1" dirty="0" err="1" smtClean="0">
                          <a:latin typeface="Tw Cen MT" panose="020B0602020104020603" pitchFamily="34" charset="0"/>
                          <a:cs typeface="Arial" panose="020B0604020202020204" pitchFamily="34" charset="0"/>
                        </a:rPr>
                        <a:t>estás</a:t>
                      </a:r>
                      <a:r>
                        <a:rPr lang="en-GB" sz="1500" b="1" dirty="0" smtClean="0">
                          <a:latin typeface="Tw Cen MT" panose="020B0602020104020603" pitchFamily="34" charset="0"/>
                          <a:cs typeface="Arial" panose="020B0604020202020204" pitchFamily="34" charset="0"/>
                        </a:rPr>
                        <a:t>?</a:t>
                      </a:r>
                      <a:r>
                        <a:rPr lang="en-GB" sz="1500" b="0" baseline="0" dirty="0" smtClean="0">
                          <a:latin typeface="Tw Cen MT" panose="020B0602020104020603" pitchFamily="34" charset="0"/>
                          <a:cs typeface="Arial" panose="020B0604020202020204" pitchFamily="34" charset="0"/>
                        </a:rPr>
                        <a:t>    </a:t>
                      </a:r>
                      <a:r>
                        <a:rPr lang="en-GB" sz="1500" b="1" dirty="0" err="1" smtClean="0">
                          <a:latin typeface="Tw Cen MT" panose="020B0602020104020603" pitchFamily="34" charset="0"/>
                          <a:cs typeface="Arial" panose="020B0604020202020204" pitchFamily="34" charset="0"/>
                        </a:rPr>
                        <a:t>Estoy</a:t>
                      </a:r>
                      <a:r>
                        <a:rPr lang="en-GB" sz="1500" dirty="0" smtClean="0">
                          <a:latin typeface="Tw Cen MT" panose="020B0602020104020603" pitchFamily="34" charset="0"/>
                          <a:cs typeface="Arial" panose="020B0604020202020204" pitchFamily="34" charset="0"/>
                        </a:rPr>
                        <a:t>…</a:t>
                      </a:r>
                      <a:br>
                        <a:rPr lang="en-GB" sz="1500" dirty="0" smtClean="0">
                          <a:latin typeface="Tw Cen MT" panose="020B0602020104020603" pitchFamily="34" charset="0"/>
                          <a:cs typeface="Arial" panose="020B0604020202020204" pitchFamily="34" charset="0"/>
                        </a:rPr>
                      </a:br>
                      <a:r>
                        <a:rPr lang="en-GB" sz="1300" dirty="0" smtClean="0">
                          <a:latin typeface="Tw Cen MT" panose="020B0602020104020603" pitchFamily="34" charset="0"/>
                          <a:cs typeface="Arial" panose="020B0604020202020204" pitchFamily="34" charset="0"/>
                        </a:rPr>
                        <a:t/>
                      </a:r>
                      <a:br>
                        <a:rPr lang="en-GB" sz="1300" dirty="0" smtClean="0">
                          <a:latin typeface="Tw Cen MT" panose="020B0602020104020603" pitchFamily="34" charset="0"/>
                          <a:cs typeface="Arial" panose="020B0604020202020204" pitchFamily="34" charset="0"/>
                        </a:rPr>
                      </a:br>
                      <a:r>
                        <a:rPr lang="en-GB" sz="1600" dirty="0" err="1" smtClean="0">
                          <a:latin typeface="Tw Cen MT" panose="020B0602020104020603" pitchFamily="34" charset="0"/>
                          <a:cs typeface="Arial" panose="020B0604020202020204" pitchFamily="34" charset="0"/>
                        </a:rPr>
                        <a:t>fenomenal</a:t>
                      </a:r>
                      <a:r>
                        <a:rPr lang="en-GB" sz="1600" dirty="0" smtClean="0">
                          <a:latin typeface="Tw Cen MT" panose="020B0602020104020603" pitchFamily="34" charset="0"/>
                          <a:cs typeface="Arial" panose="020B0604020202020204" pitchFamily="34" charset="0"/>
                        </a:rPr>
                        <a:t>.</a:t>
                      </a:r>
                      <a:br>
                        <a:rPr lang="en-GB" sz="1600" dirty="0" smtClean="0">
                          <a:latin typeface="Tw Cen MT" panose="020B0602020104020603" pitchFamily="34" charset="0"/>
                          <a:cs typeface="Arial" panose="020B0604020202020204" pitchFamily="34" charset="0"/>
                        </a:rPr>
                      </a:br>
                      <a:r>
                        <a:rPr lang="en-GB" sz="1600" dirty="0" smtClean="0">
                          <a:latin typeface="Tw Cen MT" panose="020B0602020104020603" pitchFamily="34" charset="0"/>
                          <a:cs typeface="Arial" panose="020B0604020202020204" pitchFamily="34" charset="0"/>
                        </a:rPr>
                        <a:t/>
                      </a:r>
                      <a:br>
                        <a:rPr lang="en-GB" sz="1600" dirty="0" smtClean="0">
                          <a:latin typeface="Tw Cen MT" panose="020B0602020104020603" pitchFamily="34" charset="0"/>
                          <a:cs typeface="Arial" panose="020B0604020202020204" pitchFamily="34" charset="0"/>
                        </a:rPr>
                      </a:br>
                      <a:r>
                        <a:rPr lang="en-GB" sz="1600" dirty="0" err="1" smtClean="0">
                          <a:latin typeface="Tw Cen MT" panose="020B0602020104020603" pitchFamily="34" charset="0"/>
                          <a:cs typeface="Arial" panose="020B0604020202020204" pitchFamily="34" charset="0"/>
                        </a:rPr>
                        <a:t>bien</a:t>
                      </a:r>
                      <a:r>
                        <a:rPr lang="en-GB" sz="1600" dirty="0" smtClean="0">
                          <a:latin typeface="Tw Cen MT" panose="020B0602020104020603" pitchFamily="34" charset="0"/>
                          <a:cs typeface="Arial" panose="020B0604020202020204" pitchFamily="34" charset="0"/>
                        </a:rPr>
                        <a:t>.</a:t>
                      </a:r>
                      <a:br>
                        <a:rPr lang="en-GB" sz="1600" dirty="0" smtClean="0">
                          <a:latin typeface="Tw Cen MT" panose="020B0602020104020603" pitchFamily="34" charset="0"/>
                          <a:cs typeface="Arial" panose="020B0604020202020204" pitchFamily="34" charset="0"/>
                        </a:rPr>
                      </a:br>
                      <a:r>
                        <a:rPr lang="en-GB" sz="1600" dirty="0" smtClean="0">
                          <a:latin typeface="Tw Cen MT" panose="020B0602020104020603" pitchFamily="34" charset="0"/>
                          <a:cs typeface="Arial" panose="020B0604020202020204" pitchFamily="34" charset="0"/>
                        </a:rPr>
                        <a:t/>
                      </a:r>
                      <a:br>
                        <a:rPr lang="en-GB" sz="1600" dirty="0" smtClean="0">
                          <a:latin typeface="Tw Cen MT" panose="020B0602020104020603" pitchFamily="34" charset="0"/>
                          <a:cs typeface="Arial" panose="020B0604020202020204" pitchFamily="34" charset="0"/>
                        </a:rPr>
                      </a:br>
                      <a:r>
                        <a:rPr lang="en-GB" sz="1600" dirty="0" err="1" smtClean="0">
                          <a:latin typeface="Tw Cen MT" panose="020B0602020104020603" pitchFamily="34" charset="0"/>
                          <a:cs typeface="Arial" panose="020B0604020202020204" pitchFamily="34" charset="0"/>
                        </a:rPr>
                        <a:t>confundido</a:t>
                      </a:r>
                      <a:r>
                        <a:rPr lang="en-GB" sz="1600" dirty="0" smtClean="0">
                          <a:latin typeface="Tw Cen MT" panose="020B0602020104020603" pitchFamily="34" charset="0"/>
                          <a:cs typeface="Arial" panose="020B0604020202020204" pitchFamily="34" charset="0"/>
                        </a:rPr>
                        <a:t>/a.</a:t>
                      </a:r>
                      <a:br>
                        <a:rPr lang="en-GB" sz="1600" dirty="0" smtClean="0">
                          <a:latin typeface="Tw Cen MT" panose="020B0602020104020603" pitchFamily="34" charset="0"/>
                          <a:cs typeface="Arial" panose="020B0604020202020204" pitchFamily="34" charset="0"/>
                        </a:rPr>
                      </a:br>
                      <a:r>
                        <a:rPr lang="en-GB" sz="1600" dirty="0" smtClean="0">
                          <a:latin typeface="Tw Cen MT" panose="020B0602020104020603" pitchFamily="34" charset="0"/>
                          <a:cs typeface="Arial" panose="020B0604020202020204" pitchFamily="34" charset="0"/>
                        </a:rPr>
                        <a:t/>
                      </a:r>
                      <a:br>
                        <a:rPr lang="en-GB" sz="1600" dirty="0" smtClean="0">
                          <a:latin typeface="Tw Cen MT" panose="020B0602020104020603" pitchFamily="34" charset="0"/>
                          <a:cs typeface="Arial" panose="020B0604020202020204" pitchFamily="34" charset="0"/>
                        </a:rPr>
                      </a:br>
                      <a:r>
                        <a:rPr lang="en-GB" sz="1600" dirty="0" err="1" smtClean="0">
                          <a:latin typeface="Tw Cen MT" panose="020B0602020104020603" pitchFamily="34" charset="0"/>
                          <a:cs typeface="Arial" panose="020B0604020202020204" pitchFamily="34" charset="0"/>
                        </a:rPr>
                        <a:t>cansado</a:t>
                      </a:r>
                      <a:r>
                        <a:rPr lang="en-GB" sz="1600" dirty="0" smtClean="0">
                          <a:latin typeface="Tw Cen MT" panose="020B0602020104020603" pitchFamily="34" charset="0"/>
                          <a:cs typeface="Arial" panose="020B0604020202020204" pitchFamily="34" charset="0"/>
                        </a:rPr>
                        <a:t>/a.</a:t>
                      </a:r>
                    </a:p>
                    <a:p>
                      <a:endParaRPr lang="en-GB" sz="1600" dirty="0" smtClean="0">
                        <a:latin typeface="Tw Cen MT" panose="020B0602020104020603" pitchFamily="34" charset="0"/>
                        <a:cs typeface="Arial" panose="020B0604020202020204" pitchFamily="34" charset="0"/>
                      </a:endParaRPr>
                    </a:p>
                    <a:p>
                      <a:r>
                        <a:rPr lang="en-GB" sz="1600" dirty="0" err="1" smtClean="0">
                          <a:latin typeface="Tw Cen MT" panose="020B0602020104020603" pitchFamily="34" charset="0"/>
                          <a:cs typeface="Arial" panose="020B0604020202020204" pitchFamily="34" charset="0"/>
                        </a:rPr>
                        <a:t>enfermo</a:t>
                      </a:r>
                      <a:r>
                        <a:rPr lang="en-GB" sz="1600" dirty="0" smtClean="0">
                          <a:latin typeface="Tw Cen MT" panose="020B0602020104020603" pitchFamily="34" charset="0"/>
                          <a:cs typeface="Arial" panose="020B0604020202020204" pitchFamily="34" charset="0"/>
                        </a:rPr>
                        <a:t>/a.</a:t>
                      </a:r>
                    </a:p>
                    <a:p>
                      <a:endParaRPr lang="en-GB" sz="1600" dirty="0" smtClean="0">
                        <a:latin typeface="Tw Cen MT" panose="020B0602020104020603" pitchFamily="34" charset="0"/>
                        <a:cs typeface="Arial" panose="020B0604020202020204" pitchFamily="34" charset="0"/>
                      </a:endParaRPr>
                    </a:p>
                    <a:p>
                      <a:r>
                        <a:rPr lang="en-GB" sz="1600" dirty="0" smtClean="0">
                          <a:latin typeface="Tw Cen MT" panose="020B0602020104020603" pitchFamily="34" charset="0"/>
                          <a:cs typeface="Arial" panose="020B0604020202020204" pitchFamily="34" charset="0"/>
                        </a:rPr>
                        <a:t>fatal</a:t>
                      </a:r>
                      <a:r>
                        <a:rPr lang="en-GB" sz="1500" dirty="0" smtClean="0">
                          <a:latin typeface="Tw Cen MT" panose="020B0602020104020603" pitchFamily="34" charset="0"/>
                          <a:cs typeface="Arial" panose="020B0604020202020204" pitchFamily="34" charset="0"/>
                        </a:rPr>
                        <a:t>.</a:t>
                      </a:r>
                      <a:endParaRPr lang="en-GB" sz="1500" dirty="0">
                        <a:latin typeface="Tw Cen MT" panose="020B0602020104020603" pitchFamily="34" charset="0"/>
                        <a:cs typeface="Arial" panose="020B0604020202020204" pitchFamily="34" charset="0"/>
                      </a:endParaRPr>
                    </a:p>
                  </a:txBody>
                  <a:tcPr/>
                </a:tc>
                <a:tc rowSpan="2">
                  <a:txBody>
                    <a:bodyPr/>
                    <a:lstStyle/>
                    <a:p>
                      <a:pPr>
                        <a:spcAft>
                          <a:spcPts val="0"/>
                        </a:spcAft>
                      </a:pPr>
                      <a:r>
                        <a:rPr lang="en-GB" sz="1500" b="1" dirty="0" err="1" smtClean="0">
                          <a:latin typeface="Tw Cen MT" panose="020B0602020104020603" pitchFamily="34" charset="0"/>
                          <a:cs typeface="Arial" panose="020B0604020202020204" pitchFamily="34" charset="0"/>
                        </a:rPr>
                        <a:t>Tengo</a:t>
                      </a:r>
                      <a:r>
                        <a:rPr lang="en-GB" sz="1500" b="1" dirty="0" smtClean="0">
                          <a:latin typeface="Tw Cen MT" panose="020B0602020104020603" pitchFamily="34" charset="0"/>
                          <a:cs typeface="Arial" panose="020B0604020202020204" pitchFamily="34" charset="0"/>
                        </a:rPr>
                        <a:t>…</a:t>
                      </a:r>
                      <a:r>
                        <a:rPr lang="en-GB" sz="1300" b="1" dirty="0" smtClean="0">
                          <a:latin typeface="Tw Cen MT" panose="020B0602020104020603" pitchFamily="34" charset="0"/>
                          <a:cs typeface="Arial" panose="020B0604020202020204" pitchFamily="34" charset="0"/>
                        </a:rPr>
                        <a:t/>
                      </a:r>
                      <a:br>
                        <a:rPr lang="en-GB" sz="1300" b="1" dirty="0" smtClean="0">
                          <a:latin typeface="Tw Cen MT" panose="020B0602020104020603" pitchFamily="34" charset="0"/>
                          <a:cs typeface="Arial" panose="020B0604020202020204" pitchFamily="34" charset="0"/>
                        </a:rPr>
                      </a:br>
                      <a:r>
                        <a:rPr lang="en-GB" sz="1300" b="0" dirty="0" err="1" smtClean="0">
                          <a:latin typeface="Tw Cen MT" panose="020B0602020104020603" pitchFamily="34" charset="0"/>
                          <a:cs typeface="Arial" panose="020B0604020202020204" pitchFamily="34" charset="0"/>
                        </a:rPr>
                        <a:t>todo</a:t>
                      </a:r>
                      <a:r>
                        <a:rPr lang="en-GB" sz="1300" b="0" dirty="0" smtClean="0">
                          <a:latin typeface="Tw Cen MT" panose="020B0602020104020603" pitchFamily="34" charset="0"/>
                          <a:cs typeface="Arial" panose="020B0604020202020204" pitchFamily="34" charset="0"/>
                        </a:rPr>
                        <a:t> </a:t>
                      </a:r>
                      <a:r>
                        <a:rPr lang="en-GB" sz="1300" b="0" dirty="0" err="1" smtClean="0">
                          <a:latin typeface="Tw Cen MT" panose="020B0602020104020603" pitchFamily="34" charset="0"/>
                          <a:cs typeface="Arial" panose="020B0604020202020204" pitchFamily="34" charset="0"/>
                        </a:rPr>
                        <a:t>correcto</a:t>
                      </a:r>
                      <a:r>
                        <a:rPr lang="en-GB" sz="1300" b="0" dirty="0" smtClean="0">
                          <a:latin typeface="Tw Cen MT" panose="020B0602020104020603" pitchFamily="34" charset="0"/>
                          <a:cs typeface="Arial" panose="020B0604020202020204" pitchFamily="34" charset="0"/>
                        </a:rPr>
                        <a:t>.</a:t>
                      </a:r>
                      <a:br>
                        <a:rPr lang="en-GB" sz="1300" b="0" dirty="0" smtClean="0">
                          <a:latin typeface="Tw Cen MT" panose="020B0602020104020603" pitchFamily="34" charset="0"/>
                          <a:cs typeface="Arial" panose="020B0604020202020204" pitchFamily="34" charset="0"/>
                        </a:rPr>
                      </a:br>
                      <a:r>
                        <a:rPr lang="en-GB" sz="1300" b="0" dirty="0" smtClean="0">
                          <a:latin typeface="Tw Cen MT" panose="020B0602020104020603" pitchFamily="34" charset="0"/>
                          <a:cs typeface="Arial" panose="020B0604020202020204" pitchFamily="34" charset="0"/>
                        </a:rPr>
                        <a:t/>
                      </a:r>
                      <a:br>
                        <a:rPr lang="en-GB" sz="1300" b="0" dirty="0" smtClean="0">
                          <a:latin typeface="Tw Cen MT" panose="020B0602020104020603" pitchFamily="34" charset="0"/>
                          <a:cs typeface="Arial" panose="020B0604020202020204" pitchFamily="34" charset="0"/>
                        </a:rPr>
                      </a:br>
                      <a:r>
                        <a:rPr lang="en-GB" sz="1300" b="0" dirty="0" smtClean="0">
                          <a:latin typeface="Tw Cen MT" panose="020B0602020104020603" pitchFamily="34" charset="0"/>
                          <a:cs typeface="Arial" panose="020B0604020202020204" pitchFamily="34" charset="0"/>
                        </a:rPr>
                        <a:t>un </a:t>
                      </a:r>
                      <a:r>
                        <a:rPr lang="en-GB" sz="1300" b="0" dirty="0" err="1" smtClean="0">
                          <a:latin typeface="Tw Cen MT" panose="020B0602020104020603" pitchFamily="34" charset="0"/>
                          <a:cs typeface="Arial" panose="020B0604020202020204" pitchFamily="34" charset="0"/>
                        </a:rPr>
                        <a:t>problema</a:t>
                      </a:r>
                      <a:r>
                        <a:rPr lang="en-GB" sz="1300" b="0" dirty="0" smtClean="0">
                          <a:latin typeface="Tw Cen MT" panose="020B0602020104020603" pitchFamily="34" charset="0"/>
                          <a:cs typeface="Arial" panose="020B0604020202020204" pitchFamily="34" charset="0"/>
                        </a:rPr>
                        <a:t>.</a:t>
                      </a:r>
                      <a:br>
                        <a:rPr lang="en-GB" sz="1300" b="0" dirty="0" smtClean="0">
                          <a:latin typeface="Tw Cen MT" panose="020B0602020104020603" pitchFamily="34" charset="0"/>
                          <a:cs typeface="Arial" panose="020B0604020202020204" pitchFamily="34" charset="0"/>
                        </a:rPr>
                      </a:br>
                      <a:r>
                        <a:rPr lang="en-GB" sz="1300" b="0" dirty="0" smtClean="0">
                          <a:latin typeface="Tw Cen MT" panose="020B0602020104020603" pitchFamily="34" charset="0"/>
                          <a:cs typeface="Arial" panose="020B0604020202020204" pitchFamily="34" charset="0"/>
                        </a:rPr>
                        <a:t/>
                      </a:r>
                      <a:br>
                        <a:rPr lang="en-GB" sz="1300" b="0" dirty="0" smtClean="0">
                          <a:latin typeface="Tw Cen MT" panose="020B0602020104020603" pitchFamily="34" charset="0"/>
                          <a:cs typeface="Arial" panose="020B0604020202020204" pitchFamily="34" charset="0"/>
                        </a:rPr>
                      </a:br>
                      <a:r>
                        <a:rPr lang="en-GB" sz="1300" b="0" dirty="0" err="1" smtClean="0">
                          <a:latin typeface="Tw Cen MT" panose="020B0602020104020603" pitchFamily="34" charset="0"/>
                          <a:cs typeface="Arial" panose="020B0604020202020204" pitchFamily="34" charset="0"/>
                        </a:rPr>
                        <a:t>una</a:t>
                      </a:r>
                      <a:r>
                        <a:rPr lang="en-GB" sz="1300" b="0" dirty="0" smtClean="0">
                          <a:latin typeface="Tw Cen MT" panose="020B0602020104020603" pitchFamily="34" charset="0"/>
                          <a:cs typeface="Arial" panose="020B0604020202020204" pitchFamily="34" charset="0"/>
                        </a:rPr>
                        <a:t> idea.</a:t>
                      </a:r>
                      <a:br>
                        <a:rPr lang="en-GB" sz="1300" b="0" dirty="0" smtClean="0">
                          <a:latin typeface="Tw Cen MT" panose="020B0602020104020603" pitchFamily="34" charset="0"/>
                          <a:cs typeface="Arial" panose="020B0604020202020204" pitchFamily="34" charset="0"/>
                        </a:rPr>
                      </a:br>
                      <a:r>
                        <a:rPr lang="en-GB" sz="1300" b="0" dirty="0" smtClean="0">
                          <a:latin typeface="Tw Cen MT" panose="020B0602020104020603" pitchFamily="34" charset="0"/>
                          <a:cs typeface="Arial" panose="020B0604020202020204" pitchFamily="34" charset="0"/>
                        </a:rPr>
                        <a:t/>
                      </a:r>
                      <a:br>
                        <a:rPr lang="en-GB" sz="1300" b="0" dirty="0" smtClean="0">
                          <a:latin typeface="Tw Cen MT" panose="020B0602020104020603" pitchFamily="34" charset="0"/>
                          <a:cs typeface="Arial" panose="020B0604020202020204" pitchFamily="34" charset="0"/>
                        </a:rPr>
                      </a:br>
                      <a:r>
                        <a:rPr lang="en-GB" sz="1300" b="0" dirty="0" err="1" smtClean="0">
                          <a:latin typeface="Tw Cen MT" panose="020B0602020104020603" pitchFamily="34" charset="0"/>
                          <a:cs typeface="Arial" panose="020B0604020202020204" pitchFamily="34" charset="0"/>
                        </a:rPr>
                        <a:t>hambre</a:t>
                      </a:r>
                      <a:r>
                        <a:rPr lang="en-GB" sz="1300" b="0" dirty="0" smtClean="0">
                          <a:latin typeface="Tw Cen MT" panose="020B0602020104020603" pitchFamily="34" charset="0"/>
                          <a:cs typeface="Arial" panose="020B0604020202020204" pitchFamily="34" charset="0"/>
                        </a:rPr>
                        <a:t>.</a:t>
                      </a:r>
                      <a:br>
                        <a:rPr lang="en-GB" sz="1300" b="0" dirty="0" smtClean="0">
                          <a:latin typeface="Tw Cen MT" panose="020B0602020104020603" pitchFamily="34" charset="0"/>
                          <a:cs typeface="Arial" panose="020B0604020202020204" pitchFamily="34" charset="0"/>
                        </a:rPr>
                      </a:br>
                      <a:r>
                        <a:rPr lang="en-GB" sz="1300" b="0" dirty="0" smtClean="0">
                          <a:latin typeface="Tw Cen MT" panose="020B0602020104020603" pitchFamily="34" charset="0"/>
                          <a:cs typeface="Arial" panose="020B0604020202020204" pitchFamily="34" charset="0"/>
                        </a:rPr>
                        <a:t/>
                      </a:r>
                      <a:br>
                        <a:rPr lang="en-GB" sz="1300" b="0" dirty="0" smtClean="0">
                          <a:latin typeface="Tw Cen MT" panose="020B0602020104020603" pitchFamily="34" charset="0"/>
                          <a:cs typeface="Arial" panose="020B0604020202020204" pitchFamily="34" charset="0"/>
                        </a:rPr>
                      </a:br>
                      <a:r>
                        <a:rPr lang="en-GB" sz="1300" b="0" dirty="0" smtClean="0">
                          <a:latin typeface="Tw Cen MT" panose="020B0602020104020603" pitchFamily="34" charset="0"/>
                          <a:cs typeface="Arial" panose="020B0604020202020204" pitchFamily="34" charset="0"/>
                        </a:rPr>
                        <a:t>sed.</a:t>
                      </a:r>
                      <a:br>
                        <a:rPr lang="en-GB" sz="1300" b="0" dirty="0" smtClean="0">
                          <a:latin typeface="Tw Cen MT" panose="020B0602020104020603" pitchFamily="34" charset="0"/>
                          <a:cs typeface="Arial" panose="020B0604020202020204" pitchFamily="34" charset="0"/>
                        </a:rPr>
                      </a:br>
                      <a:r>
                        <a:rPr lang="en-GB" sz="1300" b="0" dirty="0" smtClean="0">
                          <a:latin typeface="Tw Cen MT" panose="020B0602020104020603" pitchFamily="34" charset="0"/>
                          <a:cs typeface="Arial" panose="020B0604020202020204" pitchFamily="34" charset="0"/>
                        </a:rPr>
                        <a:t/>
                      </a:r>
                      <a:br>
                        <a:rPr lang="en-GB" sz="1300" b="0" dirty="0" smtClean="0">
                          <a:latin typeface="Tw Cen MT" panose="020B0602020104020603" pitchFamily="34" charset="0"/>
                          <a:cs typeface="Arial" panose="020B0604020202020204" pitchFamily="34" charset="0"/>
                        </a:rPr>
                      </a:br>
                      <a:r>
                        <a:rPr lang="en-GB" sz="1300" b="0" dirty="0" err="1" smtClean="0">
                          <a:latin typeface="Tw Cen MT" panose="020B0602020104020603" pitchFamily="34" charset="0"/>
                          <a:cs typeface="Arial" panose="020B0604020202020204" pitchFamily="34" charset="0"/>
                        </a:rPr>
                        <a:t>dolor</a:t>
                      </a:r>
                      <a:r>
                        <a:rPr lang="en-GB" sz="1300" b="0" baseline="0" dirty="0" smtClean="0">
                          <a:latin typeface="Tw Cen MT" panose="020B0602020104020603" pitchFamily="34" charset="0"/>
                          <a:cs typeface="Arial" panose="020B0604020202020204" pitchFamily="34" charset="0"/>
                        </a:rPr>
                        <a:t> de </a:t>
                      </a:r>
                      <a:r>
                        <a:rPr lang="en-GB" sz="1300" b="0" baseline="0" dirty="0" err="1" smtClean="0">
                          <a:latin typeface="Tw Cen MT" panose="020B0602020104020603" pitchFamily="34" charset="0"/>
                          <a:cs typeface="Arial" panose="020B0604020202020204" pitchFamily="34" charset="0"/>
                        </a:rPr>
                        <a:t>cabeza</a:t>
                      </a:r>
                      <a:r>
                        <a:rPr lang="en-GB" sz="1300" b="0" baseline="0" dirty="0" smtClean="0">
                          <a:latin typeface="Tw Cen MT" panose="020B0602020104020603" pitchFamily="34" charset="0"/>
                          <a:cs typeface="Arial" panose="020B0604020202020204" pitchFamily="34" charset="0"/>
                        </a:rPr>
                        <a:t>.</a:t>
                      </a:r>
                      <a:br>
                        <a:rPr lang="en-GB" sz="1300" b="0" baseline="0" dirty="0" smtClean="0">
                          <a:latin typeface="Tw Cen MT" panose="020B0602020104020603" pitchFamily="34" charset="0"/>
                          <a:cs typeface="Arial" panose="020B0604020202020204" pitchFamily="34" charset="0"/>
                        </a:rPr>
                      </a:br>
                      <a:r>
                        <a:rPr lang="en-GB" sz="1300" b="0" baseline="0" dirty="0" smtClean="0">
                          <a:latin typeface="Tw Cen MT" panose="020B0602020104020603" pitchFamily="34" charset="0"/>
                          <a:cs typeface="Arial" panose="020B0604020202020204" pitchFamily="34" charset="0"/>
                        </a:rPr>
                        <a:t/>
                      </a:r>
                      <a:br>
                        <a:rPr lang="en-GB" sz="1300" b="0" baseline="0" dirty="0" smtClean="0">
                          <a:latin typeface="Tw Cen MT" panose="020B0602020104020603" pitchFamily="34" charset="0"/>
                          <a:cs typeface="Arial" panose="020B0604020202020204" pitchFamily="34" charset="0"/>
                        </a:rPr>
                      </a:br>
                      <a:r>
                        <a:rPr lang="en-GB" sz="1300" b="0" baseline="0" dirty="0" smtClean="0">
                          <a:latin typeface="Tw Cen MT" panose="020B0602020104020603" pitchFamily="34" charset="0"/>
                          <a:cs typeface="Arial" panose="020B0604020202020204" pitchFamily="34" charset="0"/>
                        </a:rPr>
                        <a:t>un </a:t>
                      </a:r>
                      <a:r>
                        <a:rPr lang="en-GB" sz="1300" b="0" baseline="0" dirty="0" err="1" smtClean="0">
                          <a:latin typeface="Tw Cen MT" panose="020B0602020104020603" pitchFamily="34" charset="0"/>
                          <a:cs typeface="Arial" panose="020B0604020202020204" pitchFamily="34" charset="0"/>
                        </a:rPr>
                        <a:t>perro</a:t>
                      </a:r>
                      <a:r>
                        <a:rPr lang="en-GB" sz="1300" b="0" baseline="0" dirty="0" smtClean="0">
                          <a:latin typeface="Tw Cen MT" panose="020B0602020104020603" pitchFamily="34" charset="0"/>
                          <a:cs typeface="Arial" panose="020B0604020202020204" pitchFamily="34" charset="0"/>
                        </a:rPr>
                        <a:t>.</a:t>
                      </a:r>
                    </a:p>
                    <a:p>
                      <a:pPr>
                        <a:spcAft>
                          <a:spcPts val="0"/>
                        </a:spcAft>
                      </a:pPr>
                      <a:endParaRPr lang="en-GB" sz="1300" b="0" baseline="0" dirty="0" smtClean="0">
                        <a:latin typeface="Tw Cen MT" panose="020B0602020104020603" pitchFamily="34" charset="0"/>
                        <a:cs typeface="Arial" panose="020B0604020202020204" pitchFamily="34" charset="0"/>
                      </a:endParaRPr>
                    </a:p>
                    <a:p>
                      <a:pPr>
                        <a:spcAft>
                          <a:spcPts val="0"/>
                        </a:spcAft>
                      </a:pPr>
                      <a:r>
                        <a:rPr lang="en-GB" sz="1300" b="0" baseline="0" dirty="0" err="1" smtClean="0">
                          <a:latin typeface="Tw Cen MT" panose="020B0602020104020603" pitchFamily="34" charset="0"/>
                          <a:cs typeface="Arial" panose="020B0604020202020204" pitchFamily="34" charset="0"/>
                        </a:rPr>
                        <a:t>calor</a:t>
                      </a:r>
                      <a:r>
                        <a:rPr lang="en-GB" sz="1300" b="0" baseline="0" dirty="0" smtClean="0">
                          <a:latin typeface="Tw Cen MT" panose="020B0602020104020603" pitchFamily="34" charset="0"/>
                          <a:cs typeface="Arial" panose="020B0604020202020204" pitchFamily="34" charset="0"/>
                        </a:rPr>
                        <a:t> / </a:t>
                      </a:r>
                      <a:r>
                        <a:rPr lang="en-GB" sz="1300" b="0" baseline="0" dirty="0" err="1" smtClean="0">
                          <a:latin typeface="Tw Cen MT" panose="020B0602020104020603" pitchFamily="34" charset="0"/>
                          <a:cs typeface="Arial" panose="020B0604020202020204" pitchFamily="34" charset="0"/>
                        </a:rPr>
                        <a:t>frío</a:t>
                      </a:r>
                      <a:r>
                        <a:rPr lang="en-GB" sz="1300" b="0" baseline="0" dirty="0" smtClean="0">
                          <a:latin typeface="Tw Cen MT" panose="020B0602020104020603" pitchFamily="34" charset="0"/>
                          <a:cs typeface="Arial" panose="020B0604020202020204" pitchFamily="34" charset="0"/>
                        </a:rPr>
                        <a:t> </a:t>
                      </a:r>
                      <a:endParaRPr lang="en-GB" sz="1300" b="0" dirty="0">
                        <a:latin typeface="Tw Cen MT" panose="020B0602020104020603" pitchFamily="34" charset="0"/>
                        <a:cs typeface="Arial" panose="020B0604020202020204" pitchFamily="34" charset="0"/>
                      </a:endParaRPr>
                    </a:p>
                  </a:txBody>
                  <a:tcPr/>
                </a:tc>
                <a:tc>
                  <a:txBody>
                    <a:bodyPr/>
                    <a:lstStyle/>
                    <a:p>
                      <a:pPr>
                        <a:lnSpc>
                          <a:spcPct val="150000"/>
                        </a:lnSpc>
                      </a:pPr>
                      <a:r>
                        <a:rPr lang="en-GB" sz="1200" dirty="0" smtClean="0">
                          <a:latin typeface="Tw Cen MT" panose="020B0602020104020603" pitchFamily="34" charset="0"/>
                          <a:cs typeface="Arial" panose="020B0604020202020204" pitchFamily="34" charset="0"/>
                        </a:rPr>
                        <a:t>¿</a:t>
                      </a:r>
                      <a:r>
                        <a:rPr lang="en-GB" sz="1200" dirty="0" err="1" smtClean="0">
                          <a:latin typeface="Tw Cen MT" panose="020B0602020104020603" pitchFamily="34" charset="0"/>
                          <a:cs typeface="Arial" panose="020B0604020202020204" pitchFamily="34" charset="0"/>
                        </a:rPr>
                        <a:t>Cómo</a:t>
                      </a:r>
                      <a:r>
                        <a:rPr lang="en-GB" sz="1200" dirty="0" smtClean="0">
                          <a:latin typeface="Tw Cen MT" panose="020B0602020104020603" pitchFamily="34" charset="0"/>
                          <a:cs typeface="Arial" panose="020B0604020202020204" pitchFamily="34" charset="0"/>
                        </a:rPr>
                        <a:t>?      ¿</a:t>
                      </a:r>
                      <a:r>
                        <a:rPr lang="en-GB" sz="1200" dirty="0" err="1" smtClean="0">
                          <a:latin typeface="Tw Cen MT" panose="020B0602020104020603" pitchFamily="34" charset="0"/>
                          <a:cs typeface="Arial" panose="020B0604020202020204" pitchFamily="34" charset="0"/>
                        </a:rPr>
                        <a:t>Qué</a:t>
                      </a:r>
                      <a:r>
                        <a:rPr lang="en-GB" sz="1200" dirty="0" smtClean="0">
                          <a:latin typeface="Tw Cen MT" panose="020B0602020104020603" pitchFamily="34" charset="0"/>
                          <a:cs typeface="Arial" panose="020B0604020202020204" pitchFamily="34" charset="0"/>
                        </a:rPr>
                        <a:t>?</a:t>
                      </a:r>
                      <a:br>
                        <a:rPr lang="en-GB" sz="1200" dirty="0" smtClean="0">
                          <a:latin typeface="Tw Cen MT" panose="020B0602020104020603" pitchFamily="34" charset="0"/>
                          <a:cs typeface="Arial" panose="020B0604020202020204" pitchFamily="34" charset="0"/>
                        </a:rPr>
                      </a:br>
                      <a:r>
                        <a:rPr lang="en-GB" sz="1200" dirty="0" smtClean="0">
                          <a:latin typeface="Tw Cen MT" panose="020B0602020104020603" pitchFamily="34" charset="0"/>
                          <a:cs typeface="Arial" panose="020B0604020202020204" pitchFamily="34" charset="0"/>
                        </a:rPr>
                        <a:t>¿</a:t>
                      </a:r>
                      <a:r>
                        <a:rPr lang="en-GB" sz="1200" dirty="0" err="1" smtClean="0">
                          <a:latin typeface="Tw Cen MT" panose="020B0602020104020603" pitchFamily="34" charset="0"/>
                          <a:cs typeface="Arial" panose="020B0604020202020204" pitchFamily="34" charset="0"/>
                        </a:rPr>
                        <a:t>Dónde</a:t>
                      </a:r>
                      <a:r>
                        <a:rPr lang="en-GB" sz="1200" dirty="0" smtClean="0">
                          <a:latin typeface="Tw Cen MT" panose="020B0602020104020603" pitchFamily="34" charset="0"/>
                          <a:cs typeface="Arial" panose="020B0604020202020204" pitchFamily="34" charset="0"/>
                        </a:rPr>
                        <a:t>?</a:t>
                      </a:r>
                      <a:r>
                        <a:rPr lang="en-GB" sz="1200" baseline="0" dirty="0" smtClean="0">
                          <a:latin typeface="Tw Cen MT" panose="020B0602020104020603" pitchFamily="34" charset="0"/>
                          <a:cs typeface="Arial" panose="020B0604020202020204" pitchFamily="34" charset="0"/>
                        </a:rPr>
                        <a:t>     </a:t>
                      </a:r>
                      <a:r>
                        <a:rPr lang="en-GB" sz="1200" dirty="0" smtClean="0">
                          <a:latin typeface="Tw Cen MT" panose="020B0602020104020603" pitchFamily="34" charset="0"/>
                          <a:cs typeface="Arial" panose="020B0604020202020204" pitchFamily="34" charset="0"/>
                        </a:rPr>
                        <a:t>¿</a:t>
                      </a:r>
                      <a:r>
                        <a:rPr lang="en-GB" sz="1200" dirty="0" err="1" smtClean="0">
                          <a:latin typeface="Tw Cen MT" panose="020B0602020104020603" pitchFamily="34" charset="0"/>
                          <a:cs typeface="Arial" panose="020B0604020202020204" pitchFamily="34" charset="0"/>
                        </a:rPr>
                        <a:t>Cuándo</a:t>
                      </a:r>
                      <a:r>
                        <a:rPr lang="en-GB" sz="1200" dirty="0" smtClean="0">
                          <a:latin typeface="Tw Cen MT" panose="020B0602020104020603" pitchFamily="34" charset="0"/>
                          <a:cs typeface="Arial" panose="020B0604020202020204" pitchFamily="34" charset="0"/>
                        </a:rPr>
                        <a:t>?</a:t>
                      </a:r>
                      <a:br>
                        <a:rPr lang="en-GB" sz="1200" dirty="0" smtClean="0">
                          <a:latin typeface="Tw Cen MT" panose="020B0602020104020603" pitchFamily="34" charset="0"/>
                          <a:cs typeface="Arial" panose="020B0604020202020204" pitchFamily="34" charset="0"/>
                        </a:rPr>
                      </a:br>
                      <a:r>
                        <a:rPr lang="en-GB" sz="1200" dirty="0" smtClean="0">
                          <a:latin typeface="Tw Cen MT" panose="020B0602020104020603" pitchFamily="34" charset="0"/>
                          <a:cs typeface="Arial" panose="020B0604020202020204" pitchFamily="34" charset="0"/>
                        </a:rPr>
                        <a:t>¿</a:t>
                      </a:r>
                      <a:r>
                        <a:rPr lang="en-GB" sz="1200" dirty="0" err="1" smtClean="0">
                          <a:latin typeface="Tw Cen MT" panose="020B0602020104020603" pitchFamily="34" charset="0"/>
                          <a:cs typeface="Arial" panose="020B0604020202020204" pitchFamily="34" charset="0"/>
                        </a:rPr>
                        <a:t>Quién</a:t>
                      </a:r>
                      <a:r>
                        <a:rPr lang="en-GB" sz="1200" dirty="0" smtClean="0">
                          <a:latin typeface="Tw Cen MT" panose="020B0602020104020603" pitchFamily="34" charset="0"/>
                          <a:cs typeface="Arial" panose="020B0604020202020204" pitchFamily="34" charset="0"/>
                        </a:rPr>
                        <a:t>?</a:t>
                      </a:r>
                      <a:r>
                        <a:rPr lang="en-GB" sz="1200" baseline="0" dirty="0" smtClean="0">
                          <a:latin typeface="Tw Cen MT" panose="020B0602020104020603" pitchFamily="34" charset="0"/>
                          <a:cs typeface="Arial" panose="020B0604020202020204" pitchFamily="34" charset="0"/>
                        </a:rPr>
                        <a:t>      </a:t>
                      </a:r>
                      <a:r>
                        <a:rPr lang="en-GB" sz="1200" dirty="0" smtClean="0">
                          <a:latin typeface="Tw Cen MT" panose="020B0602020104020603" pitchFamily="34" charset="0"/>
                          <a:cs typeface="Arial" panose="020B0604020202020204" pitchFamily="34" charset="0"/>
                        </a:rPr>
                        <a:t>¿Con </a:t>
                      </a:r>
                      <a:r>
                        <a:rPr lang="en-GB" sz="1200" dirty="0" err="1" smtClean="0">
                          <a:latin typeface="Tw Cen MT" panose="020B0602020104020603" pitchFamily="34" charset="0"/>
                          <a:cs typeface="Arial" panose="020B0604020202020204" pitchFamily="34" charset="0"/>
                        </a:rPr>
                        <a:t>quién</a:t>
                      </a:r>
                      <a:r>
                        <a:rPr lang="en-GB" sz="1200" dirty="0" smtClean="0">
                          <a:latin typeface="Tw Cen MT" panose="020B0602020104020603" pitchFamily="34" charset="0"/>
                          <a:cs typeface="Arial" panose="020B0604020202020204" pitchFamily="34" charset="0"/>
                        </a:rPr>
                        <a:t>?</a:t>
                      </a:r>
                      <a:br>
                        <a:rPr lang="en-GB" sz="1200" dirty="0" smtClean="0">
                          <a:latin typeface="Tw Cen MT" panose="020B0602020104020603" pitchFamily="34" charset="0"/>
                          <a:cs typeface="Arial" panose="020B0604020202020204" pitchFamily="34" charset="0"/>
                        </a:rPr>
                      </a:br>
                      <a:r>
                        <a:rPr lang="en-GB" sz="1200" dirty="0" smtClean="0">
                          <a:latin typeface="Tw Cen MT" panose="020B0602020104020603" pitchFamily="34" charset="0"/>
                          <a:cs typeface="Arial" panose="020B0604020202020204" pitchFamily="34" charset="0"/>
                        </a:rPr>
                        <a:t>¿</a:t>
                      </a:r>
                      <a:r>
                        <a:rPr lang="en-GB" sz="1200" dirty="0" err="1" smtClean="0">
                          <a:latin typeface="Tw Cen MT" panose="020B0602020104020603" pitchFamily="34" charset="0"/>
                          <a:cs typeface="Arial" panose="020B0604020202020204" pitchFamily="34" charset="0"/>
                        </a:rPr>
                        <a:t>Por</a:t>
                      </a:r>
                      <a:r>
                        <a:rPr lang="en-GB" sz="1200" dirty="0" smtClean="0">
                          <a:latin typeface="Tw Cen MT" panose="020B0602020104020603" pitchFamily="34" charset="0"/>
                          <a:cs typeface="Arial" panose="020B0604020202020204" pitchFamily="34" charset="0"/>
                        </a:rPr>
                        <a:t> </a:t>
                      </a:r>
                      <a:r>
                        <a:rPr lang="en-GB" sz="1200" dirty="0" err="1" smtClean="0">
                          <a:latin typeface="Tw Cen MT" panose="020B0602020104020603" pitchFamily="34" charset="0"/>
                          <a:cs typeface="Arial" panose="020B0604020202020204" pitchFamily="34" charset="0"/>
                        </a:rPr>
                        <a:t>qué</a:t>
                      </a:r>
                      <a:r>
                        <a:rPr lang="en-GB" sz="1200" dirty="0" smtClean="0">
                          <a:latin typeface="Tw Cen MT" panose="020B0602020104020603" pitchFamily="34" charset="0"/>
                          <a:cs typeface="Arial" panose="020B0604020202020204" pitchFamily="34" charset="0"/>
                        </a:rPr>
                        <a:t>?</a:t>
                      </a:r>
                      <a:r>
                        <a:rPr lang="en-GB" sz="1200" baseline="0" dirty="0" smtClean="0">
                          <a:latin typeface="Tw Cen MT" panose="020B0602020104020603" pitchFamily="34" charset="0"/>
                          <a:cs typeface="Arial" panose="020B0604020202020204" pitchFamily="34" charset="0"/>
                        </a:rPr>
                        <a:t>    </a:t>
                      </a:r>
                      <a:r>
                        <a:rPr lang="en-GB" sz="1200" dirty="0" smtClean="0">
                          <a:latin typeface="Tw Cen MT" panose="020B0602020104020603" pitchFamily="34" charset="0"/>
                          <a:cs typeface="Arial" panose="020B0604020202020204" pitchFamily="34" charset="0"/>
                        </a:rPr>
                        <a:t>¿</a:t>
                      </a:r>
                      <a:r>
                        <a:rPr lang="en-GB" sz="1200" dirty="0" err="1" smtClean="0">
                          <a:latin typeface="Tw Cen MT" panose="020B0602020104020603" pitchFamily="34" charset="0"/>
                          <a:cs typeface="Arial" panose="020B0604020202020204" pitchFamily="34" charset="0"/>
                        </a:rPr>
                        <a:t>Cuánto</a:t>
                      </a:r>
                      <a:r>
                        <a:rPr lang="en-GB" sz="1200" dirty="0" smtClean="0">
                          <a:latin typeface="Tw Cen MT" panose="020B0602020104020603" pitchFamily="34" charset="0"/>
                          <a:cs typeface="Arial" panose="020B0604020202020204" pitchFamily="34" charset="0"/>
                        </a:rPr>
                        <a:t>?</a:t>
                      </a:r>
                      <a:br>
                        <a:rPr lang="en-GB" sz="1200" dirty="0" smtClean="0">
                          <a:latin typeface="Tw Cen MT" panose="020B0602020104020603" pitchFamily="34" charset="0"/>
                          <a:cs typeface="Arial" panose="020B0604020202020204" pitchFamily="34" charset="0"/>
                        </a:rPr>
                      </a:br>
                      <a:r>
                        <a:rPr lang="en-GB" sz="1200" dirty="0" smtClean="0">
                          <a:latin typeface="Tw Cen MT" panose="020B0602020104020603" pitchFamily="34" charset="0"/>
                          <a:cs typeface="Arial" panose="020B0604020202020204" pitchFamily="34" charset="0"/>
                        </a:rPr>
                        <a:t>¿</a:t>
                      </a:r>
                      <a:r>
                        <a:rPr lang="en-GB" sz="1200" dirty="0" err="1" smtClean="0">
                          <a:latin typeface="Tw Cen MT" panose="020B0602020104020603" pitchFamily="34" charset="0"/>
                          <a:cs typeface="Arial" panose="020B0604020202020204" pitchFamily="34" charset="0"/>
                        </a:rPr>
                        <a:t>Cuántos</a:t>
                      </a:r>
                      <a:r>
                        <a:rPr lang="en-GB" sz="1200" dirty="0" smtClean="0">
                          <a:latin typeface="Tw Cen MT" panose="020B0602020104020603" pitchFamily="34" charset="0"/>
                          <a:cs typeface="Arial" panose="020B0604020202020204" pitchFamily="34" charset="0"/>
                        </a:rPr>
                        <a:t> / as?  </a:t>
                      </a:r>
                      <a:r>
                        <a:rPr lang="en-GB" sz="1200" baseline="0" dirty="0" smtClean="0">
                          <a:latin typeface="Tw Cen MT" panose="020B0602020104020603" pitchFamily="34" charset="0"/>
                          <a:cs typeface="Arial" panose="020B0604020202020204" pitchFamily="34" charset="0"/>
                        </a:rPr>
                        <a:t> </a:t>
                      </a:r>
                      <a:r>
                        <a:rPr lang="en-GB" sz="1200" dirty="0" smtClean="0">
                          <a:latin typeface="Tw Cen MT" panose="020B0602020104020603" pitchFamily="34" charset="0"/>
                          <a:cs typeface="Arial" panose="020B0604020202020204" pitchFamily="34" charset="0"/>
                        </a:rPr>
                        <a:t>¿</a:t>
                      </a:r>
                      <a:r>
                        <a:rPr lang="en-GB" sz="1200" dirty="0" err="1" smtClean="0">
                          <a:latin typeface="Tw Cen MT" panose="020B0602020104020603" pitchFamily="34" charset="0"/>
                          <a:cs typeface="Arial" panose="020B0604020202020204" pitchFamily="34" charset="0"/>
                        </a:rPr>
                        <a:t>Cuál</a:t>
                      </a:r>
                      <a:r>
                        <a:rPr lang="en-GB" sz="1200" dirty="0" smtClean="0">
                          <a:latin typeface="Tw Cen MT" panose="020B0602020104020603" pitchFamily="34" charset="0"/>
                          <a:cs typeface="Arial" panose="020B0604020202020204" pitchFamily="34" charset="0"/>
                        </a:rPr>
                        <a:t>?</a:t>
                      </a:r>
                      <a:r>
                        <a:rPr lang="en-GB" sz="1200" baseline="0" dirty="0" smtClean="0">
                          <a:latin typeface="Tw Cen MT" panose="020B0602020104020603" pitchFamily="34" charset="0"/>
                          <a:cs typeface="Arial" panose="020B0604020202020204" pitchFamily="34" charset="0"/>
                        </a:rPr>
                        <a:t>           </a:t>
                      </a:r>
                      <a:r>
                        <a:rPr lang="en-GB" sz="1200" dirty="0" smtClean="0">
                          <a:latin typeface="Tw Cen MT" panose="020B0602020104020603" pitchFamily="34" charset="0"/>
                          <a:cs typeface="Arial" panose="020B0604020202020204" pitchFamily="34" charset="0"/>
                        </a:rPr>
                        <a:t>¿</a:t>
                      </a:r>
                      <a:r>
                        <a:rPr lang="en-GB" sz="1200" dirty="0" err="1" smtClean="0">
                          <a:latin typeface="Tw Cen MT" panose="020B0602020104020603" pitchFamily="34" charset="0"/>
                          <a:cs typeface="Arial" panose="020B0604020202020204" pitchFamily="34" charset="0"/>
                        </a:rPr>
                        <a:t>Qué</a:t>
                      </a:r>
                      <a:r>
                        <a:rPr lang="en-GB" sz="1200" dirty="0" smtClean="0">
                          <a:latin typeface="Tw Cen MT" panose="020B0602020104020603" pitchFamily="34" charset="0"/>
                          <a:cs typeface="Arial" panose="020B0604020202020204" pitchFamily="34" charset="0"/>
                        </a:rPr>
                        <a:t> </a:t>
                      </a:r>
                      <a:r>
                        <a:rPr lang="en-GB" sz="1200" dirty="0" err="1" smtClean="0">
                          <a:latin typeface="Tw Cen MT" panose="020B0602020104020603" pitchFamily="34" charset="0"/>
                          <a:cs typeface="Arial" panose="020B0604020202020204" pitchFamily="34" charset="0"/>
                        </a:rPr>
                        <a:t>tipo</a:t>
                      </a:r>
                      <a:r>
                        <a:rPr lang="en-GB" sz="1200" dirty="0" smtClean="0">
                          <a:latin typeface="Tw Cen MT" panose="020B0602020104020603" pitchFamily="34" charset="0"/>
                          <a:cs typeface="Arial" panose="020B0604020202020204" pitchFamily="34" charset="0"/>
                        </a:rPr>
                        <a:t> de?</a:t>
                      </a:r>
                      <a:r>
                        <a:rPr lang="en-GB" sz="1200" baseline="0" dirty="0" smtClean="0">
                          <a:latin typeface="Tw Cen MT" panose="020B0602020104020603" pitchFamily="34" charset="0"/>
                          <a:cs typeface="Arial" panose="020B0604020202020204" pitchFamily="34" charset="0"/>
                        </a:rPr>
                        <a:t>    </a:t>
                      </a:r>
                      <a:r>
                        <a:rPr lang="en-GB" sz="1200" dirty="0" smtClean="0">
                          <a:latin typeface="Tw Cen MT" panose="020B0602020104020603" pitchFamily="34" charset="0"/>
                          <a:cs typeface="Arial" panose="020B0604020202020204" pitchFamily="34" charset="0"/>
                        </a:rPr>
                        <a:t>¿A </a:t>
                      </a:r>
                      <a:r>
                        <a:rPr lang="en-GB" sz="1200" dirty="0" err="1" smtClean="0">
                          <a:latin typeface="Tw Cen MT" panose="020B0602020104020603" pitchFamily="34" charset="0"/>
                          <a:cs typeface="Arial" panose="020B0604020202020204" pitchFamily="34" charset="0"/>
                        </a:rPr>
                        <a:t>qué</a:t>
                      </a:r>
                      <a:r>
                        <a:rPr lang="en-GB" sz="1200" dirty="0" smtClean="0">
                          <a:latin typeface="Tw Cen MT" panose="020B0602020104020603" pitchFamily="34" charset="0"/>
                          <a:cs typeface="Arial" panose="020B0604020202020204" pitchFamily="34" charset="0"/>
                        </a:rPr>
                        <a:t> hora?</a:t>
                      </a:r>
                      <a:endParaRPr lang="en-GB" sz="1200" dirty="0">
                        <a:latin typeface="Tw Cen MT" panose="020B0602020104020603" pitchFamily="34" charset="0"/>
                        <a:cs typeface="Arial" panose="020B0604020202020204" pitchFamily="34" charset="0"/>
                      </a:endParaRPr>
                    </a:p>
                  </a:txBody>
                  <a:tcPr/>
                </a:tc>
                <a:tc rowSpan="2">
                  <a:txBody>
                    <a:bodyPr/>
                    <a:lstStyle/>
                    <a:p>
                      <a:r>
                        <a:rPr lang="en-GB" sz="1300" b="1" dirty="0" smtClean="0">
                          <a:latin typeface="Tw Cen MT" panose="020B0602020104020603" pitchFamily="34" charset="0"/>
                          <a:cs typeface="Arial" panose="020B0604020202020204" pitchFamily="34" charset="0"/>
                        </a:rPr>
                        <a:t>¿</a:t>
                      </a:r>
                      <a:r>
                        <a:rPr lang="en-GB" sz="1300" b="1" dirty="0" err="1" smtClean="0">
                          <a:latin typeface="Tw Cen MT" panose="020B0602020104020603" pitchFamily="34" charset="0"/>
                          <a:cs typeface="Arial" panose="020B0604020202020204" pitchFamily="34" charset="0"/>
                        </a:rPr>
                        <a:t>Cómo</a:t>
                      </a:r>
                      <a:r>
                        <a:rPr lang="en-GB" sz="1300" b="1" baseline="0" dirty="0" smtClean="0">
                          <a:latin typeface="Tw Cen MT" panose="020B0602020104020603" pitchFamily="34" charset="0"/>
                          <a:cs typeface="Arial" panose="020B0604020202020204" pitchFamily="34" charset="0"/>
                        </a:rPr>
                        <a:t> </a:t>
                      </a:r>
                      <a:r>
                        <a:rPr lang="en-GB" sz="1300" b="1" baseline="0" dirty="0" err="1" smtClean="0">
                          <a:latin typeface="Tw Cen MT" panose="020B0602020104020603" pitchFamily="34" charset="0"/>
                          <a:cs typeface="Arial" panose="020B0604020202020204" pitchFamily="34" charset="0"/>
                        </a:rPr>
                        <a:t>fue</a:t>
                      </a:r>
                      <a:r>
                        <a:rPr lang="en-GB" sz="1300" b="1" baseline="0" dirty="0" smtClean="0">
                          <a:latin typeface="Tw Cen MT" panose="020B0602020104020603" pitchFamily="34" charset="0"/>
                          <a:cs typeface="Arial" panose="020B0604020202020204" pitchFamily="34" charset="0"/>
                        </a:rPr>
                        <a:t>?  </a:t>
                      </a:r>
                      <a:r>
                        <a:rPr lang="en-GB" sz="1300" b="1" baseline="0" dirty="0" err="1" smtClean="0">
                          <a:latin typeface="Tw Cen MT" panose="020B0602020104020603" pitchFamily="34" charset="0"/>
                          <a:cs typeface="Arial" panose="020B0604020202020204" pitchFamily="34" charset="0"/>
                        </a:rPr>
                        <a:t>Fue</a:t>
                      </a:r>
                      <a:r>
                        <a:rPr lang="en-GB" sz="1300" b="1" baseline="0" dirty="0" smtClean="0">
                          <a:latin typeface="Tw Cen MT" panose="020B0602020104020603" pitchFamily="34" charset="0"/>
                          <a:cs typeface="Arial" panose="020B0604020202020204" pitchFamily="34" charset="0"/>
                        </a:rPr>
                        <a:t>…</a:t>
                      </a:r>
                      <a:br>
                        <a:rPr lang="en-GB" sz="1300" b="1" baseline="0" dirty="0" smtClean="0">
                          <a:latin typeface="Tw Cen MT" panose="020B0602020104020603" pitchFamily="34" charset="0"/>
                          <a:cs typeface="Arial" panose="020B0604020202020204" pitchFamily="34" charset="0"/>
                        </a:rPr>
                      </a:br>
                      <a:r>
                        <a:rPr lang="en-GB" sz="1300" b="1" baseline="0" dirty="0" smtClean="0">
                          <a:latin typeface="Tw Cen MT" panose="020B0602020104020603" pitchFamily="34" charset="0"/>
                          <a:cs typeface="Arial" panose="020B0604020202020204" pitchFamily="34" charset="0"/>
                        </a:rPr>
                        <a:t/>
                      </a:r>
                      <a:br>
                        <a:rPr lang="en-GB" sz="1300" b="1" baseline="0" dirty="0" smtClean="0">
                          <a:latin typeface="Tw Cen MT" panose="020B0602020104020603" pitchFamily="34" charset="0"/>
                          <a:cs typeface="Arial" panose="020B0604020202020204" pitchFamily="34" charset="0"/>
                        </a:rPr>
                      </a:br>
                      <a:r>
                        <a:rPr lang="en-GB" sz="1400" b="0" baseline="0" dirty="0" err="1" smtClean="0">
                          <a:latin typeface="Tw Cen MT" panose="020B0602020104020603" pitchFamily="34" charset="0"/>
                          <a:cs typeface="Arial" panose="020B0604020202020204" pitchFamily="34" charset="0"/>
                        </a:rPr>
                        <a:t>fácil</a:t>
                      </a:r>
                      <a:r>
                        <a:rPr lang="en-GB" sz="1400" b="0" baseline="0" dirty="0" smtClean="0">
                          <a:latin typeface="Tw Cen MT" panose="020B0602020104020603" pitchFamily="34" charset="0"/>
                          <a:cs typeface="Arial" panose="020B0604020202020204" pitchFamily="34" charset="0"/>
                        </a:rPr>
                        <a:t>.</a:t>
                      </a:r>
                    </a:p>
                    <a:p>
                      <a:endParaRPr lang="en-GB" sz="1400" b="0" baseline="0" dirty="0" smtClean="0">
                        <a:latin typeface="Tw Cen MT" panose="020B0602020104020603" pitchFamily="34" charset="0"/>
                        <a:cs typeface="Arial" panose="020B0604020202020204" pitchFamily="34" charset="0"/>
                      </a:endParaRPr>
                    </a:p>
                    <a:p>
                      <a:r>
                        <a:rPr lang="en-GB" sz="1400" b="0" baseline="0" dirty="0" err="1" smtClean="0">
                          <a:latin typeface="Tw Cen MT" panose="020B0602020104020603" pitchFamily="34" charset="0"/>
                          <a:cs typeface="Arial" panose="020B0604020202020204" pitchFamily="34" charset="0"/>
                        </a:rPr>
                        <a:t>difícil</a:t>
                      </a:r>
                      <a:r>
                        <a:rPr lang="en-GB" sz="1400" b="0" baseline="0" dirty="0" smtClean="0">
                          <a:latin typeface="Tw Cen MT" panose="020B0602020104020603" pitchFamily="34" charset="0"/>
                          <a:cs typeface="Arial" panose="020B0604020202020204" pitchFamily="34" charset="0"/>
                        </a:rPr>
                        <a:t>.</a:t>
                      </a:r>
                    </a:p>
                    <a:p>
                      <a:endParaRPr lang="en-GB" sz="1400" b="0" baseline="0" dirty="0" smtClean="0">
                        <a:latin typeface="Tw Cen MT" panose="020B0602020104020603" pitchFamily="34" charset="0"/>
                        <a:cs typeface="Arial" panose="020B0604020202020204" pitchFamily="34" charset="0"/>
                      </a:endParaRPr>
                    </a:p>
                    <a:p>
                      <a:r>
                        <a:rPr lang="en-GB" sz="1400" b="0" baseline="0" dirty="0" err="1" smtClean="0">
                          <a:latin typeface="Tw Cen MT" panose="020B0602020104020603" pitchFamily="34" charset="0"/>
                          <a:cs typeface="Arial" panose="020B0604020202020204" pitchFamily="34" charset="0"/>
                        </a:rPr>
                        <a:t>así</a:t>
                      </a:r>
                      <a:r>
                        <a:rPr lang="en-GB" sz="1400" b="0" baseline="0" dirty="0" smtClean="0">
                          <a:latin typeface="Tw Cen MT" panose="020B0602020104020603" pitchFamily="34" charset="0"/>
                          <a:cs typeface="Arial" panose="020B0604020202020204" pitchFamily="34" charset="0"/>
                        </a:rPr>
                        <a:t> </a:t>
                      </a:r>
                      <a:r>
                        <a:rPr lang="en-GB" sz="1400" b="0" baseline="0" dirty="0" err="1" smtClean="0">
                          <a:latin typeface="Tw Cen MT" panose="020B0602020104020603" pitchFamily="34" charset="0"/>
                          <a:cs typeface="Arial" panose="020B0604020202020204" pitchFamily="34" charset="0"/>
                        </a:rPr>
                        <a:t>así</a:t>
                      </a:r>
                      <a:r>
                        <a:rPr lang="en-GB" sz="1400" b="0" baseline="0" dirty="0" smtClean="0">
                          <a:latin typeface="Tw Cen MT" panose="020B0602020104020603" pitchFamily="34" charset="0"/>
                          <a:cs typeface="Arial" panose="020B0604020202020204" pitchFamily="34" charset="0"/>
                        </a:rPr>
                        <a:t>.</a:t>
                      </a:r>
                    </a:p>
                    <a:p>
                      <a:endParaRPr lang="en-GB" sz="1400" b="0" baseline="0" dirty="0" smtClean="0">
                        <a:latin typeface="Tw Cen MT" panose="020B0602020104020603" pitchFamily="34" charset="0"/>
                        <a:cs typeface="Arial" panose="020B0604020202020204" pitchFamily="34" charset="0"/>
                      </a:endParaRPr>
                    </a:p>
                    <a:p>
                      <a:r>
                        <a:rPr lang="en-GB" sz="1400" b="0" baseline="0" dirty="0" err="1" smtClean="0">
                          <a:latin typeface="Tw Cen MT" panose="020B0602020104020603" pitchFamily="34" charset="0"/>
                          <a:cs typeface="Arial" panose="020B0604020202020204" pitchFamily="34" charset="0"/>
                        </a:rPr>
                        <a:t>divertido</a:t>
                      </a:r>
                      <a:r>
                        <a:rPr lang="en-GB" sz="1400" b="0" baseline="0" dirty="0" smtClean="0">
                          <a:latin typeface="Tw Cen MT" panose="020B0602020104020603" pitchFamily="34" charset="0"/>
                          <a:cs typeface="Arial" panose="020B0604020202020204" pitchFamily="34" charset="0"/>
                        </a:rPr>
                        <a:t>.</a:t>
                      </a:r>
                    </a:p>
                    <a:p>
                      <a:endParaRPr lang="en-GB" sz="1400" b="0" baseline="0" dirty="0" smtClean="0">
                        <a:latin typeface="Tw Cen MT" panose="020B0602020104020603" pitchFamily="34" charset="0"/>
                        <a:cs typeface="Arial" panose="020B0604020202020204" pitchFamily="34" charset="0"/>
                      </a:endParaRPr>
                    </a:p>
                    <a:p>
                      <a:r>
                        <a:rPr lang="en-GB" sz="1400" b="0" baseline="0" dirty="0" err="1" smtClean="0">
                          <a:latin typeface="Tw Cen MT" panose="020B0602020104020603" pitchFamily="34" charset="0"/>
                          <a:cs typeface="Arial" panose="020B0604020202020204" pitchFamily="34" charset="0"/>
                        </a:rPr>
                        <a:t>aburrido</a:t>
                      </a:r>
                      <a:r>
                        <a:rPr lang="en-GB" sz="1400" b="0" baseline="0" dirty="0" smtClean="0">
                          <a:latin typeface="Tw Cen MT" panose="020B0602020104020603" pitchFamily="34" charset="0"/>
                          <a:cs typeface="Arial" panose="020B0604020202020204" pitchFamily="34" charset="0"/>
                        </a:rPr>
                        <a:t>.</a:t>
                      </a:r>
                    </a:p>
                    <a:p>
                      <a:endParaRPr lang="en-GB" sz="1400" b="0" baseline="0" dirty="0" smtClean="0">
                        <a:latin typeface="Tw Cen MT" panose="020B0602020104020603" pitchFamily="34" charset="0"/>
                        <a:cs typeface="Arial" panose="020B0604020202020204" pitchFamily="34" charset="0"/>
                      </a:endParaRPr>
                    </a:p>
                    <a:p>
                      <a:r>
                        <a:rPr lang="en-GB" sz="1400" b="0" baseline="0" dirty="0" smtClean="0">
                          <a:latin typeface="Tw Cen MT" panose="020B0602020104020603" pitchFamily="34" charset="0"/>
                          <a:cs typeface="Arial" panose="020B0604020202020204" pitchFamily="34" charset="0"/>
                        </a:rPr>
                        <a:t>fatal.</a:t>
                      </a:r>
                    </a:p>
                    <a:p>
                      <a:endParaRPr lang="en-GB" sz="1400" b="0" baseline="0" dirty="0" smtClean="0">
                        <a:latin typeface="Tw Cen MT" panose="020B0602020104020603" pitchFamily="34" charset="0"/>
                        <a:cs typeface="Arial" panose="020B0604020202020204" pitchFamily="34" charset="0"/>
                      </a:endParaRPr>
                    </a:p>
                    <a:p>
                      <a:r>
                        <a:rPr lang="en-GB" sz="1400" b="0" baseline="0" dirty="0" smtClean="0">
                          <a:latin typeface="Tw Cen MT" panose="020B0602020104020603" pitchFamily="34" charset="0"/>
                          <a:cs typeface="Arial" panose="020B0604020202020204" pitchFamily="34" charset="0"/>
                        </a:rPr>
                        <a:t>(</a:t>
                      </a:r>
                      <a:r>
                        <a:rPr lang="en-GB" sz="1400" b="0" baseline="0" dirty="0" err="1" smtClean="0">
                          <a:latin typeface="Tw Cen MT" panose="020B0602020104020603" pitchFamily="34" charset="0"/>
                          <a:cs typeface="Arial" panose="020B0604020202020204" pitchFamily="34" charset="0"/>
                        </a:rPr>
                        <a:t>muy</a:t>
                      </a:r>
                      <a:r>
                        <a:rPr lang="en-GB" sz="1400" b="0" baseline="0" dirty="0" smtClean="0">
                          <a:latin typeface="Tw Cen MT" panose="020B0602020104020603" pitchFamily="34" charset="0"/>
                          <a:cs typeface="Arial" panose="020B0604020202020204" pitchFamily="34" charset="0"/>
                        </a:rPr>
                        <a:t>, </a:t>
                      </a:r>
                      <a:r>
                        <a:rPr lang="en-GB" sz="1400" b="0" baseline="0" dirty="0" err="1" smtClean="0">
                          <a:latin typeface="Tw Cen MT" panose="020B0602020104020603" pitchFamily="34" charset="0"/>
                          <a:cs typeface="Arial" panose="020B0604020202020204" pitchFamily="34" charset="0"/>
                        </a:rPr>
                        <a:t>bastante</a:t>
                      </a:r>
                      <a:r>
                        <a:rPr lang="en-GB" sz="1400" b="0" baseline="0" dirty="0" smtClean="0">
                          <a:latin typeface="Tw Cen MT" panose="020B0602020104020603" pitchFamily="34" charset="0"/>
                          <a:cs typeface="Arial" panose="020B0604020202020204" pitchFamily="34" charset="0"/>
                        </a:rPr>
                        <a:t>, un </a:t>
                      </a:r>
                      <a:r>
                        <a:rPr lang="en-GB" sz="1400" b="0" baseline="0" dirty="0" err="1" smtClean="0">
                          <a:latin typeface="Tw Cen MT" panose="020B0602020104020603" pitchFamily="34" charset="0"/>
                          <a:cs typeface="Arial" panose="020B0604020202020204" pitchFamily="34" charset="0"/>
                        </a:rPr>
                        <a:t>poco</a:t>
                      </a:r>
                      <a:r>
                        <a:rPr lang="en-GB" sz="1400" b="0" baseline="0" dirty="0" smtClean="0">
                          <a:latin typeface="Tw Cen MT" panose="020B0602020104020603" pitchFamily="34" charset="0"/>
                          <a:cs typeface="Arial" panose="020B0604020202020204" pitchFamily="34" charset="0"/>
                        </a:rPr>
                        <a:t>)</a:t>
                      </a:r>
                      <a:endParaRPr lang="en-GB" sz="1400" b="0" dirty="0">
                        <a:latin typeface="Tw Cen MT" panose="020B0602020104020603" pitchFamily="34" charset="0"/>
                        <a:cs typeface="Arial" panose="020B0604020202020204" pitchFamily="34" charset="0"/>
                      </a:endParaRPr>
                    </a:p>
                  </a:txBody>
                  <a:tcPr/>
                </a:tc>
              </a:tr>
              <a:tr h="1690509">
                <a:tc vMerge="1">
                  <a:txBody>
                    <a:bodyPr/>
                    <a:lstStyle/>
                    <a:p>
                      <a:endParaRPr lang="en-GB"/>
                    </a:p>
                  </a:txBody>
                  <a:tcPr/>
                </a:tc>
                <a:tc vMerge="1">
                  <a:txBody>
                    <a:bodyPr/>
                    <a:lstStyle/>
                    <a:p>
                      <a:endParaRPr lang="en-GB"/>
                    </a:p>
                  </a:txBody>
                  <a:tcPr/>
                </a:tc>
                <a:tc>
                  <a:txBody>
                    <a:bodyPr/>
                    <a:lstStyle/>
                    <a:p>
                      <a:pPr>
                        <a:lnSpc>
                          <a:spcPct val="150000"/>
                        </a:lnSpc>
                      </a:pPr>
                      <a:r>
                        <a:rPr lang="en-GB" sz="1400" b="1" dirty="0" err="1" smtClean="0">
                          <a:latin typeface="Tw Cen MT" panose="020B0602020104020603" pitchFamily="34" charset="0"/>
                          <a:cs typeface="Arial" panose="020B0604020202020204" pitchFamily="34" charset="0"/>
                        </a:rPr>
                        <a:t>En</a:t>
                      </a:r>
                      <a:r>
                        <a:rPr lang="en-GB" sz="1400" b="1" dirty="0" smtClean="0">
                          <a:latin typeface="Tw Cen MT" panose="020B0602020104020603" pitchFamily="34" charset="0"/>
                          <a:cs typeface="Arial" panose="020B0604020202020204" pitchFamily="34" charset="0"/>
                        </a:rPr>
                        <a:t> </a:t>
                      </a:r>
                      <a:r>
                        <a:rPr lang="en-GB" sz="1400" b="1" dirty="0" err="1" smtClean="0">
                          <a:latin typeface="Tw Cen MT" panose="020B0602020104020603" pitchFamily="34" charset="0"/>
                          <a:cs typeface="Arial" panose="020B0604020202020204" pitchFamily="34" charset="0"/>
                        </a:rPr>
                        <a:t>parejas</a:t>
                      </a:r>
                      <a:endParaRPr lang="en-GB" sz="1400" b="1" dirty="0" smtClean="0">
                        <a:latin typeface="Tw Cen MT" panose="020B0602020104020603" pitchFamily="34" charset="0"/>
                        <a:cs typeface="Arial" panose="020B0604020202020204" pitchFamily="34" charset="0"/>
                      </a:endParaRPr>
                    </a:p>
                    <a:p>
                      <a:pPr>
                        <a:lnSpc>
                          <a:spcPct val="150000"/>
                        </a:lnSpc>
                      </a:pPr>
                      <a:r>
                        <a:rPr lang="en-GB" sz="1400" b="0" dirty="0" err="1" smtClean="0">
                          <a:latin typeface="Tw Cen MT" panose="020B0602020104020603" pitchFamily="34" charset="0"/>
                          <a:cs typeface="Arial" panose="020B0604020202020204" pitchFamily="34" charset="0"/>
                        </a:rPr>
                        <a:t>Te</a:t>
                      </a:r>
                      <a:r>
                        <a:rPr lang="en-GB" sz="1400" b="0" dirty="0" smtClean="0">
                          <a:latin typeface="Tw Cen MT" panose="020B0602020104020603" pitchFamily="34" charset="0"/>
                          <a:cs typeface="Arial" panose="020B0604020202020204" pitchFamily="34" charset="0"/>
                        </a:rPr>
                        <a:t> </a:t>
                      </a:r>
                      <a:r>
                        <a:rPr lang="en-GB" sz="1400" b="0" dirty="0" err="1" smtClean="0">
                          <a:latin typeface="Tw Cen MT" panose="020B0602020104020603" pitchFamily="34" charset="0"/>
                          <a:cs typeface="Arial" panose="020B0604020202020204" pitchFamily="34" charset="0"/>
                        </a:rPr>
                        <a:t>toca</a:t>
                      </a:r>
                      <a:r>
                        <a:rPr lang="en-GB" sz="1400" b="0" baseline="0" dirty="0" smtClean="0">
                          <a:latin typeface="Tw Cen MT" panose="020B0602020104020603" pitchFamily="34" charset="0"/>
                          <a:cs typeface="Arial" panose="020B0604020202020204" pitchFamily="34" charset="0"/>
                        </a:rPr>
                        <a:t> a </a:t>
                      </a:r>
                      <a:r>
                        <a:rPr lang="en-GB" sz="1400" b="0" baseline="0" dirty="0" err="1" smtClean="0">
                          <a:latin typeface="Tw Cen MT" panose="020B0602020104020603" pitchFamily="34" charset="0"/>
                          <a:cs typeface="Arial" panose="020B0604020202020204" pitchFamily="34" charset="0"/>
                        </a:rPr>
                        <a:t>ti</a:t>
                      </a:r>
                      <a:r>
                        <a:rPr lang="en-GB" sz="1400" b="0" baseline="0" dirty="0" smtClean="0">
                          <a:latin typeface="Tw Cen MT" panose="020B0602020104020603" pitchFamily="34" charset="0"/>
                          <a:cs typeface="Arial" panose="020B0604020202020204" pitchFamily="34" charset="0"/>
                        </a:rPr>
                        <a:t>      Has </a:t>
                      </a:r>
                      <a:r>
                        <a:rPr lang="en-GB" sz="1400" b="0" baseline="0" dirty="0" err="1" smtClean="0">
                          <a:latin typeface="Tw Cen MT" panose="020B0602020104020603" pitchFamily="34" charset="0"/>
                          <a:cs typeface="Arial" panose="020B0604020202020204" pitchFamily="34" charset="0"/>
                        </a:rPr>
                        <a:t>perdido</a:t>
                      </a:r>
                      <a:endParaRPr lang="en-GB" sz="1400" b="0" baseline="0" dirty="0" smtClean="0">
                        <a:latin typeface="Tw Cen MT" panose="020B0602020104020603" pitchFamily="34" charset="0"/>
                        <a:cs typeface="Arial" panose="020B0604020202020204" pitchFamily="34" charset="0"/>
                      </a:endParaRPr>
                    </a:p>
                    <a:p>
                      <a:pPr>
                        <a:lnSpc>
                          <a:spcPct val="150000"/>
                        </a:lnSpc>
                      </a:pPr>
                      <a:r>
                        <a:rPr lang="en-GB" sz="1400" b="0" baseline="0" dirty="0" smtClean="0">
                          <a:latin typeface="Tw Cen MT" panose="020B0602020104020603" pitchFamily="34" charset="0"/>
                          <a:cs typeface="Arial" panose="020B0604020202020204" pitchFamily="34" charset="0"/>
                        </a:rPr>
                        <a:t>Me </a:t>
                      </a:r>
                      <a:r>
                        <a:rPr lang="en-GB" sz="1400" b="0" baseline="0" dirty="0" err="1" smtClean="0">
                          <a:latin typeface="Tw Cen MT" panose="020B0602020104020603" pitchFamily="34" charset="0"/>
                          <a:cs typeface="Arial" panose="020B0604020202020204" pitchFamily="34" charset="0"/>
                        </a:rPr>
                        <a:t>toca</a:t>
                      </a:r>
                      <a:r>
                        <a:rPr lang="en-GB" sz="1400" b="0" baseline="0" dirty="0" smtClean="0">
                          <a:latin typeface="Tw Cen MT" panose="020B0602020104020603" pitchFamily="34" charset="0"/>
                          <a:cs typeface="Arial" panose="020B0604020202020204" pitchFamily="34" charset="0"/>
                        </a:rPr>
                        <a:t> a </a:t>
                      </a:r>
                      <a:r>
                        <a:rPr lang="en-GB" sz="1400" b="0" baseline="0" dirty="0" err="1" smtClean="0">
                          <a:latin typeface="Tw Cen MT" panose="020B0602020104020603" pitchFamily="34" charset="0"/>
                          <a:cs typeface="Arial" panose="020B0604020202020204" pitchFamily="34" charset="0"/>
                        </a:rPr>
                        <a:t>mí</a:t>
                      </a:r>
                      <a:r>
                        <a:rPr lang="en-GB" sz="1400" b="0" baseline="0" dirty="0" smtClean="0">
                          <a:latin typeface="Tw Cen MT" panose="020B0602020104020603" pitchFamily="34" charset="0"/>
                          <a:cs typeface="Arial" panose="020B0604020202020204" pitchFamily="34" charset="0"/>
                        </a:rPr>
                        <a:t>   He </a:t>
                      </a:r>
                      <a:r>
                        <a:rPr lang="en-GB" sz="1400" b="0" baseline="0" dirty="0" err="1" smtClean="0">
                          <a:latin typeface="Tw Cen MT" panose="020B0602020104020603" pitchFamily="34" charset="0"/>
                          <a:cs typeface="Arial" panose="020B0604020202020204" pitchFamily="34" charset="0"/>
                        </a:rPr>
                        <a:t>ganado</a:t>
                      </a:r>
                      <a:endParaRPr lang="en-GB" sz="1400" b="0" baseline="0" dirty="0" smtClean="0">
                        <a:latin typeface="Tw Cen MT" panose="020B0602020104020603" pitchFamily="34" charset="0"/>
                        <a:cs typeface="Arial" panose="020B0604020202020204" pitchFamily="34" charset="0"/>
                      </a:endParaRPr>
                    </a:p>
                    <a:p>
                      <a:pPr>
                        <a:lnSpc>
                          <a:spcPct val="150000"/>
                        </a:lnSpc>
                      </a:pPr>
                      <a:r>
                        <a:rPr lang="en-GB" sz="1400" b="0" baseline="0" dirty="0" err="1" smtClean="0">
                          <a:latin typeface="Tw Cen MT" panose="020B0602020104020603" pitchFamily="34" charset="0"/>
                          <a:cs typeface="Arial" panose="020B0604020202020204" pitchFamily="34" charset="0"/>
                        </a:rPr>
                        <a:t>Tú</a:t>
                      </a:r>
                      <a:r>
                        <a:rPr lang="en-GB" sz="1400" b="0" baseline="0" dirty="0" smtClean="0">
                          <a:latin typeface="Tw Cen MT" panose="020B0602020104020603" pitchFamily="34" charset="0"/>
                          <a:cs typeface="Arial" panose="020B0604020202020204" pitchFamily="34" charset="0"/>
                        </a:rPr>
                        <a:t> </a:t>
                      </a:r>
                      <a:r>
                        <a:rPr lang="en-GB" sz="1400" b="0" baseline="0" dirty="0" err="1" smtClean="0">
                          <a:latin typeface="Tw Cen MT" panose="020B0602020104020603" pitchFamily="34" charset="0"/>
                          <a:cs typeface="Arial" panose="020B0604020202020204" pitchFamily="34" charset="0"/>
                        </a:rPr>
                        <a:t>empiezas</a:t>
                      </a:r>
                      <a:r>
                        <a:rPr lang="en-GB" sz="1400" b="0" baseline="0" dirty="0" smtClean="0">
                          <a:latin typeface="Tw Cen MT" panose="020B0602020104020603" pitchFamily="34" charset="0"/>
                          <a:cs typeface="Arial" panose="020B0604020202020204" pitchFamily="34" charset="0"/>
                        </a:rPr>
                        <a:t>   ¡No </a:t>
                      </a:r>
                      <a:r>
                        <a:rPr lang="en-GB" sz="1400" b="0" baseline="0" dirty="0" err="1" smtClean="0">
                          <a:latin typeface="Tw Cen MT" panose="020B0602020104020603" pitchFamily="34" charset="0"/>
                          <a:cs typeface="Arial" panose="020B0604020202020204" pitchFamily="34" charset="0"/>
                        </a:rPr>
                        <a:t>hagas</a:t>
                      </a:r>
                      <a:r>
                        <a:rPr lang="en-GB" sz="1400" b="0" baseline="0" dirty="0" smtClean="0">
                          <a:latin typeface="Tw Cen MT" panose="020B0602020104020603" pitchFamily="34" charset="0"/>
                          <a:cs typeface="Arial" panose="020B0604020202020204" pitchFamily="34" charset="0"/>
                        </a:rPr>
                        <a:t> </a:t>
                      </a:r>
                      <a:r>
                        <a:rPr lang="en-GB" sz="1400" b="0" baseline="0" dirty="0" err="1" smtClean="0">
                          <a:latin typeface="Tw Cen MT" panose="020B0602020104020603" pitchFamily="34" charset="0"/>
                          <a:cs typeface="Arial" panose="020B0604020202020204" pitchFamily="34" charset="0"/>
                        </a:rPr>
                        <a:t>eso</a:t>
                      </a:r>
                      <a:r>
                        <a:rPr lang="en-GB" sz="1400" b="0" baseline="0" dirty="0" smtClean="0">
                          <a:latin typeface="Tw Cen MT" panose="020B0602020104020603" pitchFamily="34" charset="0"/>
                          <a:cs typeface="Arial" panose="020B0604020202020204" pitchFamily="34" charset="0"/>
                        </a:rPr>
                        <a:t>!</a:t>
                      </a:r>
                    </a:p>
                    <a:p>
                      <a:pPr>
                        <a:lnSpc>
                          <a:spcPct val="150000"/>
                        </a:lnSpc>
                      </a:pPr>
                      <a:r>
                        <a:rPr lang="en-GB" sz="1300" b="0" baseline="0" dirty="0" err="1" smtClean="0">
                          <a:latin typeface="Tw Cen MT" panose="020B0602020104020603" pitchFamily="34" charset="0"/>
                          <a:cs typeface="Arial" panose="020B0604020202020204" pitchFamily="34" charset="0"/>
                        </a:rPr>
                        <a:t>Yo</a:t>
                      </a:r>
                      <a:r>
                        <a:rPr lang="en-GB" sz="1300" b="0" baseline="0" dirty="0" smtClean="0">
                          <a:latin typeface="Tw Cen MT" panose="020B0602020104020603" pitchFamily="34" charset="0"/>
                          <a:cs typeface="Arial" panose="020B0604020202020204" pitchFamily="34" charset="0"/>
                        </a:rPr>
                        <a:t> </a:t>
                      </a:r>
                      <a:r>
                        <a:rPr lang="en-GB" sz="1300" b="0" baseline="0" dirty="0" err="1" smtClean="0">
                          <a:latin typeface="Tw Cen MT" panose="020B0602020104020603" pitchFamily="34" charset="0"/>
                          <a:cs typeface="Arial" panose="020B0604020202020204" pitchFamily="34" charset="0"/>
                        </a:rPr>
                        <a:t>empiezo</a:t>
                      </a:r>
                      <a:r>
                        <a:rPr lang="en-GB" sz="1300" b="0" baseline="0" dirty="0" smtClean="0">
                          <a:latin typeface="Tw Cen MT" panose="020B0602020104020603" pitchFamily="34" charset="0"/>
                          <a:cs typeface="Arial" panose="020B0604020202020204" pitchFamily="34" charset="0"/>
                        </a:rPr>
                        <a:t> </a:t>
                      </a:r>
                      <a:r>
                        <a:rPr lang="en-GB" sz="1000" b="0" baseline="0" dirty="0" smtClean="0">
                          <a:latin typeface="Tw Cen MT" panose="020B0602020104020603" pitchFamily="34" charset="0"/>
                          <a:cs typeface="Arial" panose="020B0604020202020204" pitchFamily="34" charset="0"/>
                        </a:rPr>
                        <a:t>¡</a:t>
                      </a:r>
                      <a:r>
                        <a:rPr lang="en-GB" sz="1000" b="0" baseline="0" dirty="0" err="1" smtClean="0">
                          <a:latin typeface="Tw Cen MT" panose="020B0602020104020603" pitchFamily="34" charset="0"/>
                          <a:cs typeface="Arial" panose="020B0604020202020204" pitchFamily="34" charset="0"/>
                        </a:rPr>
                        <a:t>Estás</a:t>
                      </a:r>
                      <a:r>
                        <a:rPr lang="en-GB" sz="1000" b="0" baseline="0" dirty="0" smtClean="0">
                          <a:latin typeface="Tw Cen MT" panose="020B0602020104020603" pitchFamily="34" charset="0"/>
                          <a:cs typeface="Arial" panose="020B0604020202020204" pitchFamily="34" charset="0"/>
                        </a:rPr>
                        <a:t> hacienda </a:t>
                      </a:r>
                      <a:r>
                        <a:rPr lang="en-GB" sz="1000" b="0" baseline="0" dirty="0" err="1" smtClean="0">
                          <a:latin typeface="Tw Cen MT" panose="020B0602020104020603" pitchFamily="34" charset="0"/>
                          <a:cs typeface="Arial" panose="020B0604020202020204" pitchFamily="34" charset="0"/>
                        </a:rPr>
                        <a:t>trampa</a:t>
                      </a:r>
                      <a:r>
                        <a:rPr lang="en-GB" sz="1000" b="0" baseline="0" dirty="0" smtClean="0">
                          <a:latin typeface="Tw Cen MT" panose="020B0602020104020603" pitchFamily="34" charset="0"/>
                          <a:cs typeface="Arial" panose="020B0604020202020204" pitchFamily="34" charset="0"/>
                        </a:rPr>
                        <a:t>!</a:t>
                      </a:r>
                      <a:endParaRPr lang="en-GB" sz="1000" b="0" dirty="0">
                        <a:latin typeface="Tw Cen MT" panose="020B0602020104020603" pitchFamily="34" charset="0"/>
                        <a:cs typeface="Arial" panose="020B0604020202020204" pitchFamily="34" charset="0"/>
                      </a:endParaRPr>
                    </a:p>
                  </a:txBody>
                  <a:tcPr>
                    <a:solidFill>
                      <a:schemeClr val="accent4">
                        <a:lumMod val="40000"/>
                        <a:lumOff val="60000"/>
                      </a:schemeClr>
                    </a:solidFill>
                  </a:tcPr>
                </a:tc>
                <a:tc vMerge="1">
                  <a:txBody>
                    <a:bodyPr/>
                    <a:lstStyle/>
                    <a:p>
                      <a:endParaRPr lang="en-GB"/>
                    </a:p>
                  </a:txBody>
                  <a:tcPr/>
                </a:tc>
              </a:tr>
              <a:tr h="3494983">
                <a:tc>
                  <a:txBody>
                    <a:bodyPr/>
                    <a:lstStyle/>
                    <a:p>
                      <a:r>
                        <a:rPr lang="en-GB" sz="1600" b="1" dirty="0" smtClean="0">
                          <a:latin typeface="Tw Cen MT" panose="020B0602020104020603" pitchFamily="34" charset="0"/>
                          <a:cs typeface="Arial" panose="020B0604020202020204" pitchFamily="34" charset="0"/>
                        </a:rPr>
                        <a:t>¿</a:t>
                      </a:r>
                      <a:r>
                        <a:rPr lang="en-GB" sz="1600" b="1" dirty="0" err="1" smtClean="0">
                          <a:latin typeface="Tw Cen MT" panose="020B0602020104020603" pitchFamily="34" charset="0"/>
                          <a:cs typeface="Arial" panose="020B0604020202020204" pitchFamily="34" charset="0"/>
                        </a:rPr>
                        <a:t>Puede</a:t>
                      </a:r>
                      <a:r>
                        <a:rPr lang="en-GB" sz="1600" b="1" dirty="0" smtClean="0">
                          <a:latin typeface="Tw Cen MT" panose="020B0602020104020603" pitchFamily="34" charset="0"/>
                          <a:cs typeface="Arial" panose="020B0604020202020204" pitchFamily="34" charset="0"/>
                        </a:rPr>
                        <a:t>..?</a:t>
                      </a:r>
                    </a:p>
                    <a:p>
                      <a:endParaRPr lang="en-GB" sz="1600" dirty="0" smtClean="0">
                        <a:latin typeface="Tw Cen MT" panose="020B0602020104020603" pitchFamily="34" charset="0"/>
                        <a:cs typeface="Arial" panose="020B0604020202020204" pitchFamily="34" charset="0"/>
                      </a:endParaRPr>
                    </a:p>
                    <a:p>
                      <a:r>
                        <a:rPr lang="en-GB" sz="1600" dirty="0" err="1" smtClean="0">
                          <a:latin typeface="Tw Cen MT" panose="020B0602020104020603" pitchFamily="34" charset="0"/>
                          <a:cs typeface="Arial" panose="020B0604020202020204" pitchFamily="34" charset="0"/>
                        </a:rPr>
                        <a:t>repetirlo</a:t>
                      </a:r>
                      <a:r>
                        <a:rPr lang="en-GB" sz="1600" dirty="0" smtClean="0">
                          <a:latin typeface="Tw Cen MT" panose="020B0602020104020603" pitchFamily="34" charset="0"/>
                          <a:cs typeface="Arial" panose="020B0604020202020204" pitchFamily="34" charset="0"/>
                        </a:rPr>
                        <a:t>?</a:t>
                      </a:r>
                    </a:p>
                    <a:p>
                      <a:endParaRPr lang="en-GB" sz="1600" dirty="0" smtClean="0">
                        <a:latin typeface="Tw Cen MT" panose="020B0602020104020603" pitchFamily="34" charset="0"/>
                        <a:cs typeface="Arial" panose="020B0604020202020204" pitchFamily="34" charset="0"/>
                      </a:endParaRPr>
                    </a:p>
                    <a:p>
                      <a:r>
                        <a:rPr lang="en-GB" sz="1600" dirty="0" err="1" smtClean="0">
                          <a:latin typeface="Tw Cen MT" panose="020B0602020104020603" pitchFamily="34" charset="0"/>
                          <a:cs typeface="Arial" panose="020B0604020202020204" pitchFamily="34" charset="0"/>
                        </a:rPr>
                        <a:t>hablar</a:t>
                      </a:r>
                      <a:r>
                        <a:rPr lang="en-GB" sz="1600" baseline="0" dirty="0" smtClean="0">
                          <a:latin typeface="Tw Cen MT" panose="020B0602020104020603" pitchFamily="34" charset="0"/>
                          <a:cs typeface="Arial" panose="020B0604020202020204" pitchFamily="34" charset="0"/>
                        </a:rPr>
                        <a:t> </a:t>
                      </a:r>
                      <a:r>
                        <a:rPr lang="en-GB" sz="1600" baseline="0" dirty="0" err="1" smtClean="0">
                          <a:latin typeface="Tw Cen MT" panose="020B0602020104020603" pitchFamily="34" charset="0"/>
                          <a:cs typeface="Arial" panose="020B0604020202020204" pitchFamily="34" charset="0"/>
                        </a:rPr>
                        <a:t>más</a:t>
                      </a:r>
                      <a:r>
                        <a:rPr lang="en-GB" sz="1600" baseline="0" dirty="0" smtClean="0">
                          <a:latin typeface="Tw Cen MT" panose="020B0602020104020603" pitchFamily="34" charset="0"/>
                          <a:cs typeface="Arial" panose="020B0604020202020204" pitchFamily="34" charset="0"/>
                        </a:rPr>
                        <a:t> </a:t>
                      </a:r>
                      <a:r>
                        <a:rPr lang="en-GB" sz="1600" baseline="0" dirty="0" err="1" smtClean="0">
                          <a:latin typeface="Tw Cen MT" panose="020B0602020104020603" pitchFamily="34" charset="0"/>
                          <a:cs typeface="Arial" panose="020B0604020202020204" pitchFamily="34" charset="0"/>
                        </a:rPr>
                        <a:t>despacio</a:t>
                      </a:r>
                      <a:r>
                        <a:rPr lang="en-GB" sz="1600" dirty="0" smtClean="0">
                          <a:latin typeface="Tw Cen MT" panose="020B0602020104020603" pitchFamily="34" charset="0"/>
                          <a:cs typeface="Arial" panose="020B0604020202020204" pitchFamily="34" charset="0"/>
                        </a:rPr>
                        <a:t>?</a:t>
                      </a:r>
                      <a:br>
                        <a:rPr lang="en-GB" sz="1600" dirty="0" smtClean="0">
                          <a:latin typeface="Tw Cen MT" panose="020B0602020104020603" pitchFamily="34" charset="0"/>
                          <a:cs typeface="Arial" panose="020B0604020202020204" pitchFamily="34" charset="0"/>
                        </a:rPr>
                      </a:br>
                      <a:endParaRPr lang="en-GB" sz="1600" dirty="0" smtClean="0">
                        <a:latin typeface="Tw Cen MT" panose="020B0602020104020603" pitchFamily="34" charset="0"/>
                        <a:cs typeface="Arial" panose="020B0604020202020204" pitchFamily="34" charset="0"/>
                      </a:endParaRPr>
                    </a:p>
                    <a:p>
                      <a:r>
                        <a:rPr lang="en-GB" sz="1600" dirty="0" err="1" smtClean="0">
                          <a:latin typeface="Tw Cen MT" panose="020B0602020104020603" pitchFamily="34" charset="0"/>
                          <a:cs typeface="Arial" panose="020B0604020202020204" pitchFamily="34" charset="0"/>
                        </a:rPr>
                        <a:t>dar</a:t>
                      </a:r>
                      <a:r>
                        <a:rPr lang="en-GB" sz="1600" dirty="0" smtClean="0">
                          <a:latin typeface="Tw Cen MT" panose="020B0602020104020603" pitchFamily="34" charset="0"/>
                          <a:cs typeface="Arial" panose="020B0604020202020204" pitchFamily="34" charset="0"/>
                        </a:rPr>
                        <a:t> </a:t>
                      </a:r>
                      <a:r>
                        <a:rPr lang="en-GB" sz="1600" dirty="0" err="1" smtClean="0">
                          <a:latin typeface="Tw Cen MT" panose="020B0602020104020603" pitchFamily="34" charset="0"/>
                          <a:cs typeface="Arial" panose="020B0604020202020204" pitchFamily="34" charset="0"/>
                        </a:rPr>
                        <a:t>ejemplo</a:t>
                      </a:r>
                      <a:r>
                        <a:rPr lang="en-GB" sz="1600" dirty="0" smtClean="0">
                          <a:latin typeface="Tw Cen MT" panose="020B0602020104020603" pitchFamily="34" charset="0"/>
                          <a:cs typeface="Arial" panose="020B0604020202020204" pitchFamily="34" charset="0"/>
                        </a:rPr>
                        <a:t>?</a:t>
                      </a:r>
                      <a:br>
                        <a:rPr lang="en-GB" sz="1600" dirty="0" smtClean="0">
                          <a:latin typeface="Tw Cen MT" panose="020B0602020104020603" pitchFamily="34" charset="0"/>
                          <a:cs typeface="Arial" panose="020B0604020202020204" pitchFamily="34" charset="0"/>
                        </a:rPr>
                      </a:br>
                      <a:r>
                        <a:rPr lang="en-GB" sz="1600" dirty="0" smtClean="0">
                          <a:latin typeface="Tw Cen MT" panose="020B0602020104020603" pitchFamily="34" charset="0"/>
                          <a:cs typeface="Arial" panose="020B0604020202020204" pitchFamily="34" charset="0"/>
                        </a:rPr>
                        <a:t/>
                      </a:r>
                      <a:br>
                        <a:rPr lang="en-GB" sz="1600" dirty="0" smtClean="0">
                          <a:latin typeface="Tw Cen MT" panose="020B0602020104020603" pitchFamily="34" charset="0"/>
                          <a:cs typeface="Arial" panose="020B0604020202020204" pitchFamily="34" charset="0"/>
                        </a:rPr>
                      </a:br>
                      <a:r>
                        <a:rPr lang="en-GB" sz="1600" dirty="0" err="1" smtClean="0">
                          <a:latin typeface="Tw Cen MT" panose="020B0602020104020603" pitchFamily="34" charset="0"/>
                          <a:cs typeface="Arial" panose="020B0604020202020204" pitchFamily="34" charset="0"/>
                        </a:rPr>
                        <a:t>ayudarme</a:t>
                      </a:r>
                      <a:r>
                        <a:rPr lang="en-GB" sz="1600" dirty="0" smtClean="0">
                          <a:latin typeface="Tw Cen MT" panose="020B0602020104020603" pitchFamily="34" charset="0"/>
                          <a:cs typeface="Arial" panose="020B0604020202020204" pitchFamily="34" charset="0"/>
                        </a:rPr>
                        <a:t>?</a:t>
                      </a:r>
                      <a:br>
                        <a:rPr lang="en-GB" sz="1600" dirty="0" smtClean="0">
                          <a:latin typeface="Tw Cen MT" panose="020B0602020104020603" pitchFamily="34" charset="0"/>
                          <a:cs typeface="Arial" panose="020B0604020202020204" pitchFamily="34" charset="0"/>
                        </a:rPr>
                      </a:br>
                      <a:r>
                        <a:rPr lang="en-GB" sz="1600" dirty="0" smtClean="0">
                          <a:latin typeface="Tw Cen MT" panose="020B0602020104020603" pitchFamily="34" charset="0"/>
                          <a:cs typeface="Arial" panose="020B0604020202020204" pitchFamily="34" charset="0"/>
                        </a:rPr>
                        <a:t/>
                      </a:r>
                      <a:br>
                        <a:rPr lang="en-GB" sz="1600" dirty="0" smtClean="0">
                          <a:latin typeface="Tw Cen MT" panose="020B0602020104020603" pitchFamily="34" charset="0"/>
                          <a:cs typeface="Arial" panose="020B0604020202020204" pitchFamily="34" charset="0"/>
                        </a:rPr>
                      </a:br>
                      <a:r>
                        <a:rPr lang="en-GB" sz="1600" dirty="0" err="1" smtClean="0">
                          <a:latin typeface="Tw Cen MT" panose="020B0602020104020603" pitchFamily="34" charset="0"/>
                          <a:cs typeface="Arial" panose="020B0604020202020204" pitchFamily="34" charset="0"/>
                        </a:rPr>
                        <a:t>firmar</a:t>
                      </a:r>
                      <a:r>
                        <a:rPr lang="en-GB" sz="1600" dirty="0" smtClean="0">
                          <a:latin typeface="Tw Cen MT" panose="020B0602020104020603" pitchFamily="34" charset="0"/>
                          <a:cs typeface="Arial" panose="020B0604020202020204" pitchFamily="34" charset="0"/>
                        </a:rPr>
                        <a:t> mi </a:t>
                      </a:r>
                      <a:r>
                        <a:rPr lang="en-GB" sz="1600" dirty="0" err="1" smtClean="0">
                          <a:latin typeface="Tw Cen MT" panose="020B0602020104020603" pitchFamily="34" charset="0"/>
                          <a:cs typeface="Arial" panose="020B0604020202020204" pitchFamily="34" charset="0"/>
                        </a:rPr>
                        <a:t>mérito</a:t>
                      </a:r>
                      <a:r>
                        <a:rPr lang="en-GB" sz="1600" dirty="0" smtClean="0">
                          <a:latin typeface="Tw Cen MT" panose="020B0602020104020603" pitchFamily="34" charset="0"/>
                          <a:cs typeface="Arial" panose="020B0604020202020204" pitchFamily="34" charset="0"/>
                        </a:rPr>
                        <a:t>?</a:t>
                      </a:r>
                      <a:br>
                        <a:rPr lang="en-GB" sz="1600" dirty="0" smtClean="0">
                          <a:latin typeface="Tw Cen MT" panose="020B0602020104020603" pitchFamily="34" charset="0"/>
                          <a:cs typeface="Arial" panose="020B0604020202020204" pitchFamily="34" charset="0"/>
                        </a:rPr>
                      </a:br>
                      <a:r>
                        <a:rPr lang="en-GB" sz="1600" dirty="0" smtClean="0">
                          <a:latin typeface="Tw Cen MT" panose="020B0602020104020603" pitchFamily="34" charset="0"/>
                          <a:cs typeface="Arial" panose="020B0604020202020204" pitchFamily="34" charset="0"/>
                        </a:rPr>
                        <a:t/>
                      </a:r>
                      <a:br>
                        <a:rPr lang="en-GB" sz="1600" dirty="0" smtClean="0">
                          <a:latin typeface="Tw Cen MT" panose="020B0602020104020603" pitchFamily="34" charset="0"/>
                          <a:cs typeface="Arial" panose="020B0604020202020204" pitchFamily="34" charset="0"/>
                        </a:rPr>
                      </a:br>
                      <a:r>
                        <a:rPr lang="en-GB" sz="1600" dirty="0" err="1" smtClean="0">
                          <a:latin typeface="Tw Cen MT" panose="020B0602020104020603" pitchFamily="34" charset="0"/>
                          <a:cs typeface="Arial" panose="020B0604020202020204" pitchFamily="34" charset="0"/>
                        </a:rPr>
                        <a:t>leerlo</a:t>
                      </a:r>
                      <a:r>
                        <a:rPr lang="en-GB" sz="1600" dirty="0" smtClean="0">
                          <a:latin typeface="Tw Cen MT" panose="020B0602020104020603" pitchFamily="34" charset="0"/>
                          <a:cs typeface="Arial" panose="020B0604020202020204" pitchFamily="34" charset="0"/>
                        </a:rPr>
                        <a:t> ?</a:t>
                      </a:r>
                    </a:p>
                    <a:p>
                      <a:endParaRPr lang="en-GB" sz="1500" b="0" dirty="0">
                        <a:latin typeface="Tw Cen MT" panose="020B0602020104020603" pitchFamily="34" charset="0"/>
                        <a:cs typeface="Arial" panose="020B0604020202020204" pitchFamily="34" charset="0"/>
                      </a:endParaRPr>
                    </a:p>
                  </a:txBody>
                  <a:tcPr/>
                </a:tc>
                <a:tc>
                  <a:txBody>
                    <a:bodyPr/>
                    <a:lstStyle/>
                    <a:p>
                      <a:r>
                        <a:rPr lang="en-GB" sz="1600" b="1" dirty="0" smtClean="0">
                          <a:latin typeface="Tw Cen MT" panose="020B0602020104020603" pitchFamily="34" charset="0"/>
                          <a:cs typeface="Arial" panose="020B0604020202020204" pitchFamily="34" charset="0"/>
                        </a:rPr>
                        <a:t>¿</a:t>
                      </a:r>
                      <a:r>
                        <a:rPr lang="en-GB" sz="1600" b="1" dirty="0" err="1" smtClean="0">
                          <a:latin typeface="Tw Cen MT" panose="020B0602020104020603" pitchFamily="34" charset="0"/>
                          <a:cs typeface="Arial" panose="020B0604020202020204" pitchFamily="34" charset="0"/>
                        </a:rPr>
                        <a:t>Tenemos</a:t>
                      </a:r>
                      <a:r>
                        <a:rPr lang="en-GB" sz="1600" b="1" dirty="0" smtClean="0">
                          <a:latin typeface="Tw Cen MT" panose="020B0602020104020603" pitchFamily="34" charset="0"/>
                          <a:cs typeface="Arial" panose="020B0604020202020204" pitchFamily="34" charset="0"/>
                        </a:rPr>
                        <a:t> </a:t>
                      </a:r>
                      <a:r>
                        <a:rPr lang="en-GB" sz="1600" b="1" dirty="0" err="1" smtClean="0">
                          <a:latin typeface="Tw Cen MT" panose="020B0602020104020603" pitchFamily="34" charset="0"/>
                          <a:cs typeface="Arial" panose="020B0604020202020204" pitchFamily="34" charset="0"/>
                        </a:rPr>
                        <a:t>que</a:t>
                      </a:r>
                      <a:r>
                        <a:rPr lang="en-GB" sz="1600" b="1" dirty="0" smtClean="0">
                          <a:latin typeface="Tw Cen MT" panose="020B0602020104020603" pitchFamily="34" charset="0"/>
                          <a:cs typeface="Arial" panose="020B0604020202020204" pitchFamily="34" charset="0"/>
                        </a:rPr>
                        <a:t>…?</a:t>
                      </a:r>
                    </a:p>
                    <a:p>
                      <a:endParaRPr lang="en-GB" sz="1400" b="1" dirty="0" smtClean="0">
                        <a:latin typeface="Tw Cen MT" panose="020B0602020104020603" pitchFamily="34" charset="0"/>
                        <a:cs typeface="Arial" panose="020B0604020202020204" pitchFamily="34" charset="0"/>
                      </a:endParaRPr>
                    </a:p>
                    <a:p>
                      <a:r>
                        <a:rPr lang="en-GB" sz="1400" b="0" dirty="0" err="1" smtClean="0">
                          <a:latin typeface="Tw Cen MT" panose="020B0602020104020603" pitchFamily="34" charset="0"/>
                          <a:cs typeface="Arial" panose="020B0604020202020204" pitchFamily="34" charset="0"/>
                        </a:rPr>
                        <a:t>trabajar</a:t>
                      </a:r>
                      <a:r>
                        <a:rPr lang="en-GB" sz="1400" b="0" dirty="0" smtClean="0">
                          <a:latin typeface="Tw Cen MT" panose="020B0602020104020603" pitchFamily="34" charset="0"/>
                          <a:cs typeface="Arial" panose="020B0604020202020204" pitchFamily="34" charset="0"/>
                        </a:rPr>
                        <a:t> </a:t>
                      </a:r>
                      <a:r>
                        <a:rPr lang="en-GB" sz="1400" b="0" dirty="0" err="1" smtClean="0">
                          <a:latin typeface="Tw Cen MT" panose="020B0602020104020603" pitchFamily="34" charset="0"/>
                          <a:cs typeface="Arial" panose="020B0604020202020204" pitchFamily="34" charset="0"/>
                        </a:rPr>
                        <a:t>en</a:t>
                      </a:r>
                      <a:r>
                        <a:rPr lang="en-GB" sz="1400" b="0" dirty="0" smtClean="0">
                          <a:latin typeface="Tw Cen MT" panose="020B0602020104020603" pitchFamily="34" charset="0"/>
                          <a:cs typeface="Arial" panose="020B0604020202020204" pitchFamily="34" charset="0"/>
                        </a:rPr>
                        <a:t> </a:t>
                      </a:r>
                      <a:r>
                        <a:rPr lang="en-GB" sz="1400" b="0" baseline="0" dirty="0" smtClean="0">
                          <a:latin typeface="Tw Cen MT" panose="020B0602020104020603" pitchFamily="34" charset="0"/>
                          <a:cs typeface="Arial" panose="020B0604020202020204" pitchFamily="34" charset="0"/>
                        </a:rPr>
                        <a:t> </a:t>
                      </a:r>
                      <a:r>
                        <a:rPr lang="en-GB" sz="1400" b="0" dirty="0" err="1" smtClean="0">
                          <a:latin typeface="Tw Cen MT" panose="020B0602020104020603" pitchFamily="34" charset="0"/>
                          <a:cs typeface="Arial" panose="020B0604020202020204" pitchFamily="34" charset="0"/>
                        </a:rPr>
                        <a:t>pareja</a:t>
                      </a:r>
                      <a:r>
                        <a:rPr lang="en-GB" sz="1400" b="0" dirty="0" smtClean="0">
                          <a:latin typeface="Tw Cen MT" panose="020B0602020104020603" pitchFamily="34" charset="0"/>
                          <a:cs typeface="Arial" panose="020B0604020202020204" pitchFamily="34" charset="0"/>
                        </a:rPr>
                        <a:t>?</a:t>
                      </a:r>
                      <a:br>
                        <a:rPr lang="en-GB" sz="1400" b="0" dirty="0" smtClean="0">
                          <a:latin typeface="Tw Cen MT" panose="020B0602020104020603" pitchFamily="34" charset="0"/>
                          <a:cs typeface="Arial" panose="020B0604020202020204" pitchFamily="34" charset="0"/>
                        </a:rPr>
                      </a:br>
                      <a:r>
                        <a:rPr lang="en-GB" sz="1500" b="0" dirty="0" smtClean="0">
                          <a:latin typeface="Tw Cen MT" panose="020B0602020104020603" pitchFamily="34" charset="0"/>
                          <a:cs typeface="Arial" panose="020B0604020202020204" pitchFamily="34" charset="0"/>
                        </a:rPr>
                        <a:t/>
                      </a:r>
                      <a:br>
                        <a:rPr lang="en-GB" sz="1500" b="0" dirty="0" smtClean="0">
                          <a:latin typeface="Tw Cen MT" panose="020B0602020104020603" pitchFamily="34" charset="0"/>
                          <a:cs typeface="Arial" panose="020B0604020202020204" pitchFamily="34" charset="0"/>
                        </a:rPr>
                      </a:br>
                      <a:r>
                        <a:rPr lang="en-GB" sz="1500" b="0" dirty="0" err="1" smtClean="0">
                          <a:latin typeface="Tw Cen MT" panose="020B0602020104020603" pitchFamily="34" charset="0"/>
                          <a:cs typeface="Arial" panose="020B0604020202020204" pitchFamily="34" charset="0"/>
                        </a:rPr>
                        <a:t>escribir</a:t>
                      </a:r>
                      <a:r>
                        <a:rPr lang="en-GB" sz="1500" b="0" dirty="0" smtClean="0">
                          <a:latin typeface="Tw Cen MT" panose="020B0602020104020603" pitchFamily="34" charset="0"/>
                          <a:cs typeface="Arial" panose="020B0604020202020204" pitchFamily="34" charset="0"/>
                        </a:rPr>
                        <a:t>?</a:t>
                      </a:r>
                      <a:br>
                        <a:rPr lang="en-GB" sz="1500" b="0" dirty="0" smtClean="0">
                          <a:latin typeface="Tw Cen MT" panose="020B0602020104020603" pitchFamily="34" charset="0"/>
                          <a:cs typeface="Arial" panose="020B0604020202020204" pitchFamily="34" charset="0"/>
                        </a:rPr>
                      </a:br>
                      <a:r>
                        <a:rPr lang="en-GB" sz="1500" b="0" dirty="0" smtClean="0">
                          <a:latin typeface="Tw Cen MT" panose="020B0602020104020603" pitchFamily="34" charset="0"/>
                          <a:cs typeface="Arial" panose="020B0604020202020204" pitchFamily="34" charset="0"/>
                        </a:rPr>
                        <a:t/>
                      </a:r>
                      <a:br>
                        <a:rPr lang="en-GB" sz="1500" b="0" dirty="0" smtClean="0">
                          <a:latin typeface="Tw Cen MT" panose="020B0602020104020603" pitchFamily="34" charset="0"/>
                          <a:cs typeface="Arial" panose="020B0604020202020204" pitchFamily="34" charset="0"/>
                        </a:rPr>
                      </a:br>
                      <a:r>
                        <a:rPr lang="en-GB" sz="1500" b="0" dirty="0" err="1" smtClean="0">
                          <a:latin typeface="Tw Cen MT" panose="020B0602020104020603" pitchFamily="34" charset="0"/>
                          <a:cs typeface="Arial" panose="020B0604020202020204" pitchFamily="34" charset="0"/>
                        </a:rPr>
                        <a:t>hablar</a:t>
                      </a:r>
                      <a:r>
                        <a:rPr lang="en-GB" sz="1500" b="0" dirty="0" smtClean="0">
                          <a:latin typeface="Tw Cen MT" panose="020B0602020104020603" pitchFamily="34" charset="0"/>
                          <a:cs typeface="Arial" panose="020B0604020202020204" pitchFamily="34" charset="0"/>
                        </a:rPr>
                        <a:t>?</a:t>
                      </a:r>
                      <a:br>
                        <a:rPr lang="en-GB" sz="1500" b="0" dirty="0" smtClean="0">
                          <a:latin typeface="Tw Cen MT" panose="020B0602020104020603" pitchFamily="34" charset="0"/>
                          <a:cs typeface="Arial" panose="020B0604020202020204" pitchFamily="34" charset="0"/>
                        </a:rPr>
                      </a:br>
                      <a:r>
                        <a:rPr lang="en-GB" sz="1500" b="0" dirty="0" smtClean="0">
                          <a:latin typeface="Tw Cen MT" panose="020B0602020104020603" pitchFamily="34" charset="0"/>
                          <a:cs typeface="Arial" panose="020B0604020202020204" pitchFamily="34" charset="0"/>
                        </a:rPr>
                        <a:t/>
                      </a:r>
                      <a:br>
                        <a:rPr lang="en-GB" sz="1500" b="0" dirty="0" smtClean="0">
                          <a:latin typeface="Tw Cen MT" panose="020B0602020104020603" pitchFamily="34" charset="0"/>
                          <a:cs typeface="Arial" panose="020B0604020202020204" pitchFamily="34" charset="0"/>
                        </a:rPr>
                      </a:br>
                      <a:r>
                        <a:rPr lang="en-GB" sz="1500" b="0" dirty="0" err="1" smtClean="0">
                          <a:latin typeface="Tw Cen MT" panose="020B0602020104020603" pitchFamily="34" charset="0"/>
                          <a:cs typeface="Arial" panose="020B0604020202020204" pitchFamily="34" charset="0"/>
                        </a:rPr>
                        <a:t>memorizarlo</a:t>
                      </a:r>
                      <a:r>
                        <a:rPr lang="en-GB" sz="1500" b="0" dirty="0" smtClean="0">
                          <a:latin typeface="Tw Cen MT" panose="020B0602020104020603" pitchFamily="34" charset="0"/>
                          <a:cs typeface="Arial" panose="020B0604020202020204" pitchFamily="34" charset="0"/>
                        </a:rPr>
                        <a:t>?</a:t>
                      </a:r>
                      <a:br>
                        <a:rPr lang="en-GB" sz="1500" b="0" dirty="0" smtClean="0">
                          <a:latin typeface="Tw Cen MT" panose="020B0602020104020603" pitchFamily="34" charset="0"/>
                          <a:cs typeface="Arial" panose="020B0604020202020204" pitchFamily="34" charset="0"/>
                        </a:rPr>
                      </a:br>
                      <a:r>
                        <a:rPr lang="en-GB" sz="1500" b="0" dirty="0" smtClean="0">
                          <a:latin typeface="Tw Cen MT" panose="020B0602020104020603" pitchFamily="34" charset="0"/>
                          <a:cs typeface="Arial" panose="020B0604020202020204" pitchFamily="34" charset="0"/>
                        </a:rPr>
                        <a:t/>
                      </a:r>
                      <a:br>
                        <a:rPr lang="en-GB" sz="1500" b="0" dirty="0" smtClean="0">
                          <a:latin typeface="Tw Cen MT" panose="020B0602020104020603" pitchFamily="34" charset="0"/>
                          <a:cs typeface="Arial" panose="020B0604020202020204" pitchFamily="34" charset="0"/>
                        </a:rPr>
                      </a:br>
                      <a:r>
                        <a:rPr lang="en-GB" sz="1500" b="0" dirty="0" err="1" smtClean="0">
                          <a:latin typeface="Tw Cen MT" panose="020B0602020104020603" pitchFamily="34" charset="0"/>
                          <a:cs typeface="Arial" panose="020B0604020202020204" pitchFamily="34" charset="0"/>
                        </a:rPr>
                        <a:t>pegarlo</a:t>
                      </a:r>
                      <a:r>
                        <a:rPr lang="en-GB" sz="1500" b="0" dirty="0" smtClean="0">
                          <a:latin typeface="Tw Cen MT" panose="020B0602020104020603" pitchFamily="34" charset="0"/>
                          <a:cs typeface="Arial" panose="020B0604020202020204" pitchFamily="34" charset="0"/>
                        </a:rPr>
                        <a:t>?</a:t>
                      </a:r>
                      <a:br>
                        <a:rPr lang="en-GB" sz="1500" b="0" dirty="0" smtClean="0">
                          <a:latin typeface="Tw Cen MT" panose="020B0602020104020603" pitchFamily="34" charset="0"/>
                          <a:cs typeface="Arial" panose="020B0604020202020204" pitchFamily="34" charset="0"/>
                        </a:rPr>
                      </a:br>
                      <a:r>
                        <a:rPr lang="en-GB" sz="1500" b="0" dirty="0" smtClean="0">
                          <a:latin typeface="Tw Cen MT" panose="020B0602020104020603" pitchFamily="34" charset="0"/>
                          <a:cs typeface="Arial" panose="020B0604020202020204" pitchFamily="34" charset="0"/>
                        </a:rPr>
                        <a:t/>
                      </a:r>
                      <a:br>
                        <a:rPr lang="en-GB" sz="1500" b="0" dirty="0" smtClean="0">
                          <a:latin typeface="Tw Cen MT" panose="020B0602020104020603" pitchFamily="34" charset="0"/>
                          <a:cs typeface="Arial" panose="020B0604020202020204" pitchFamily="34" charset="0"/>
                        </a:rPr>
                      </a:br>
                      <a:r>
                        <a:rPr lang="en-GB" sz="1500" b="0" dirty="0" err="1" smtClean="0">
                          <a:latin typeface="Tw Cen MT" panose="020B0602020104020603" pitchFamily="34" charset="0"/>
                          <a:cs typeface="Arial" panose="020B0604020202020204" pitchFamily="34" charset="0"/>
                        </a:rPr>
                        <a:t>entregar</a:t>
                      </a:r>
                      <a:r>
                        <a:rPr lang="en-GB" sz="1500" b="0" baseline="0" dirty="0" smtClean="0">
                          <a:latin typeface="Tw Cen MT" panose="020B0602020104020603" pitchFamily="34" charset="0"/>
                          <a:cs typeface="Arial" panose="020B0604020202020204" pitchFamily="34" charset="0"/>
                        </a:rPr>
                        <a:t> </a:t>
                      </a:r>
                      <a:r>
                        <a:rPr lang="en-GB" sz="1500" b="0" baseline="0" dirty="0" err="1" smtClean="0">
                          <a:latin typeface="Tw Cen MT" panose="020B0602020104020603" pitchFamily="34" charset="0"/>
                          <a:cs typeface="Arial" panose="020B0604020202020204" pitchFamily="34" charset="0"/>
                        </a:rPr>
                        <a:t>los</a:t>
                      </a:r>
                      <a:r>
                        <a:rPr lang="en-GB" sz="1500" b="0" baseline="0" dirty="0" smtClean="0">
                          <a:latin typeface="Tw Cen MT" panose="020B0602020104020603" pitchFamily="34" charset="0"/>
                          <a:cs typeface="Arial" panose="020B0604020202020204" pitchFamily="34" charset="0"/>
                        </a:rPr>
                        <a:t> </a:t>
                      </a:r>
                      <a:br>
                        <a:rPr lang="en-GB" sz="1500" b="0" baseline="0" dirty="0" smtClean="0">
                          <a:latin typeface="Tw Cen MT" panose="020B0602020104020603" pitchFamily="34" charset="0"/>
                          <a:cs typeface="Arial" panose="020B0604020202020204" pitchFamily="34" charset="0"/>
                        </a:rPr>
                      </a:br>
                      <a:r>
                        <a:rPr lang="en-GB" sz="1500" b="0" baseline="0" dirty="0" err="1" smtClean="0">
                          <a:latin typeface="Tw Cen MT" panose="020B0602020104020603" pitchFamily="34" charset="0"/>
                          <a:cs typeface="Arial" panose="020B0604020202020204" pitchFamily="34" charset="0"/>
                        </a:rPr>
                        <a:t>cuadernos</a:t>
                      </a:r>
                      <a:r>
                        <a:rPr lang="en-GB" sz="1500" b="0" baseline="0" dirty="0" smtClean="0">
                          <a:latin typeface="Tw Cen MT" panose="020B0602020104020603" pitchFamily="34" charset="0"/>
                          <a:cs typeface="Arial" panose="020B0604020202020204" pitchFamily="34" charset="0"/>
                        </a:rPr>
                        <a:t>?</a:t>
                      </a:r>
                      <a:endParaRPr lang="en-GB" sz="1500" b="0" dirty="0">
                        <a:latin typeface="Tw Cen MT" panose="020B0602020104020603" pitchFamily="34" charset="0"/>
                        <a:cs typeface="Arial" panose="020B0604020202020204" pitchFamily="34" charset="0"/>
                      </a:endParaRPr>
                    </a:p>
                  </a:txBody>
                  <a:tcPr/>
                </a:tc>
                <a:tc>
                  <a:txBody>
                    <a:bodyPr/>
                    <a:lstStyle/>
                    <a:p>
                      <a:r>
                        <a:rPr lang="en-GB" sz="1400" b="1" dirty="0" smtClean="0">
                          <a:latin typeface="Tw Cen MT" panose="020B0602020104020603" pitchFamily="34" charset="0"/>
                          <a:cs typeface="Arial" panose="020B0604020202020204" pitchFamily="34" charset="0"/>
                        </a:rPr>
                        <a:t>¿</a:t>
                      </a:r>
                      <a:r>
                        <a:rPr lang="en-GB" sz="1400" b="1" dirty="0" err="1" smtClean="0">
                          <a:latin typeface="Tw Cen MT" panose="020B0602020104020603" pitchFamily="34" charset="0"/>
                          <a:cs typeface="Arial" panose="020B0604020202020204" pitchFamily="34" charset="0"/>
                        </a:rPr>
                        <a:t>Puedo</a:t>
                      </a:r>
                      <a:r>
                        <a:rPr lang="en-GB" sz="1400" b="1" dirty="0" smtClean="0">
                          <a:latin typeface="Tw Cen MT" panose="020B0602020104020603" pitchFamily="34" charset="0"/>
                          <a:cs typeface="Arial" panose="020B0604020202020204" pitchFamily="34" charset="0"/>
                        </a:rPr>
                        <a:t>..?</a:t>
                      </a:r>
                    </a:p>
                    <a:p>
                      <a:endParaRPr lang="en-GB" sz="1400" b="1" dirty="0" smtClean="0">
                        <a:latin typeface="Tw Cen MT" panose="020B0602020104020603" pitchFamily="34" charset="0"/>
                        <a:cs typeface="Arial" panose="020B0604020202020204" pitchFamily="34" charset="0"/>
                      </a:endParaRPr>
                    </a:p>
                    <a:p>
                      <a:r>
                        <a:rPr lang="en-GB" sz="1400" b="0" dirty="0" err="1" smtClean="0">
                          <a:latin typeface="Tw Cen MT" panose="020B0602020104020603" pitchFamily="34" charset="0"/>
                          <a:cs typeface="Arial" panose="020B0604020202020204" pitchFamily="34" charset="0"/>
                        </a:rPr>
                        <a:t>sentarme</a:t>
                      </a:r>
                      <a:r>
                        <a:rPr lang="en-GB" sz="1400" b="0" dirty="0" smtClean="0">
                          <a:latin typeface="Tw Cen MT" panose="020B0602020104020603" pitchFamily="34" charset="0"/>
                          <a:cs typeface="Arial" panose="020B0604020202020204" pitchFamily="34" charset="0"/>
                        </a:rPr>
                        <a:t> </a:t>
                      </a:r>
                      <a:r>
                        <a:rPr lang="en-GB" sz="1400" b="0" dirty="0" err="1" smtClean="0">
                          <a:latin typeface="Tw Cen MT" panose="020B0602020104020603" pitchFamily="34" charset="0"/>
                          <a:cs typeface="Arial" panose="020B0604020202020204" pitchFamily="34" charset="0"/>
                        </a:rPr>
                        <a:t>allí</a:t>
                      </a:r>
                      <a:r>
                        <a:rPr lang="en-GB" sz="1400" b="0" dirty="0" smtClean="0">
                          <a:latin typeface="Tw Cen MT" panose="020B0602020104020603" pitchFamily="34" charset="0"/>
                          <a:cs typeface="Arial" panose="020B0604020202020204" pitchFamily="34" charset="0"/>
                        </a:rPr>
                        <a:t>?</a:t>
                      </a:r>
                      <a:br>
                        <a:rPr lang="en-GB" sz="1400" b="0" dirty="0" smtClean="0">
                          <a:latin typeface="Tw Cen MT" panose="020B0602020104020603" pitchFamily="34" charset="0"/>
                          <a:cs typeface="Arial" panose="020B0604020202020204" pitchFamily="34" charset="0"/>
                        </a:rPr>
                      </a:br>
                      <a:endParaRPr lang="en-GB" sz="1400" b="0" dirty="0" smtClean="0">
                        <a:latin typeface="Tw Cen MT" panose="020B0602020104020603" pitchFamily="34" charset="0"/>
                        <a:cs typeface="Arial" panose="020B0604020202020204" pitchFamily="34" charset="0"/>
                      </a:endParaRPr>
                    </a:p>
                    <a:p>
                      <a:r>
                        <a:rPr lang="en-GB" sz="1250" b="0" dirty="0" err="1" smtClean="0">
                          <a:latin typeface="Tw Cen MT" panose="020B0602020104020603" pitchFamily="34" charset="0"/>
                          <a:cs typeface="Arial" panose="020B0604020202020204" pitchFamily="34" charset="0"/>
                        </a:rPr>
                        <a:t>ir</a:t>
                      </a:r>
                      <a:r>
                        <a:rPr lang="en-GB" sz="1250" b="0" dirty="0" smtClean="0">
                          <a:latin typeface="Tw Cen MT" panose="020B0602020104020603" pitchFamily="34" charset="0"/>
                          <a:cs typeface="Arial" panose="020B0604020202020204" pitchFamily="34" charset="0"/>
                        </a:rPr>
                        <a:t> a mi </a:t>
                      </a:r>
                      <a:r>
                        <a:rPr lang="en-GB" sz="1250" b="0" dirty="0" err="1" smtClean="0">
                          <a:latin typeface="Tw Cen MT" panose="020B0602020104020603" pitchFamily="34" charset="0"/>
                          <a:cs typeface="Arial" panose="020B0604020202020204" pitchFamily="34" charset="0"/>
                        </a:rPr>
                        <a:t>clase</a:t>
                      </a:r>
                      <a:r>
                        <a:rPr lang="en-GB" sz="1250" b="0" dirty="0" smtClean="0">
                          <a:latin typeface="Tw Cen MT" panose="020B0602020104020603" pitchFamily="34" charset="0"/>
                          <a:cs typeface="Arial" panose="020B0604020202020204" pitchFamily="34" charset="0"/>
                        </a:rPr>
                        <a:t> de </a:t>
                      </a:r>
                      <a:r>
                        <a:rPr lang="en-GB" sz="1250" b="0" dirty="0" err="1" smtClean="0">
                          <a:latin typeface="Tw Cen MT" panose="020B0602020104020603" pitchFamily="34" charset="0"/>
                          <a:cs typeface="Arial" panose="020B0604020202020204" pitchFamily="34" charset="0"/>
                        </a:rPr>
                        <a:t>música</a:t>
                      </a:r>
                      <a:r>
                        <a:rPr lang="en-GB" sz="1250" b="0" dirty="0" smtClean="0">
                          <a:latin typeface="Tw Cen MT" panose="020B0602020104020603" pitchFamily="34" charset="0"/>
                          <a:cs typeface="Arial" panose="020B0604020202020204" pitchFamily="34" charset="0"/>
                        </a:rPr>
                        <a:t>?</a:t>
                      </a:r>
                      <a:br>
                        <a:rPr lang="en-GB" sz="1250" b="0" dirty="0" smtClean="0">
                          <a:latin typeface="Tw Cen MT" panose="020B0602020104020603" pitchFamily="34" charset="0"/>
                          <a:cs typeface="Arial" panose="020B0604020202020204" pitchFamily="34" charset="0"/>
                        </a:rPr>
                      </a:br>
                      <a:r>
                        <a:rPr lang="en-GB" sz="1250" b="0" dirty="0" smtClean="0">
                          <a:latin typeface="Tw Cen MT" panose="020B0602020104020603" pitchFamily="34" charset="0"/>
                          <a:cs typeface="Arial" panose="020B0604020202020204" pitchFamily="34" charset="0"/>
                        </a:rPr>
                        <a:t/>
                      </a:r>
                      <a:br>
                        <a:rPr lang="en-GB" sz="1250" b="0" dirty="0" smtClean="0">
                          <a:latin typeface="Tw Cen MT" panose="020B0602020104020603" pitchFamily="34" charset="0"/>
                          <a:cs typeface="Arial" panose="020B0604020202020204" pitchFamily="34" charset="0"/>
                        </a:rPr>
                      </a:br>
                      <a:r>
                        <a:rPr lang="en-GB" sz="1400" b="0" dirty="0" err="1" smtClean="0">
                          <a:latin typeface="Tw Cen MT" panose="020B0602020104020603" pitchFamily="34" charset="0"/>
                          <a:cs typeface="Arial" panose="020B0604020202020204" pitchFamily="34" charset="0"/>
                        </a:rPr>
                        <a:t>mirar</a:t>
                      </a:r>
                      <a:r>
                        <a:rPr lang="en-GB" sz="1400" b="0" baseline="0" dirty="0" smtClean="0">
                          <a:latin typeface="Tw Cen MT" panose="020B0602020104020603" pitchFamily="34" charset="0"/>
                          <a:cs typeface="Arial" panose="020B0604020202020204" pitchFamily="34" charset="0"/>
                        </a:rPr>
                        <a:t> </a:t>
                      </a:r>
                      <a:r>
                        <a:rPr lang="en-GB" sz="1400" b="0" baseline="0" dirty="0" err="1" smtClean="0">
                          <a:latin typeface="Tw Cen MT" panose="020B0602020104020603" pitchFamily="34" charset="0"/>
                          <a:cs typeface="Arial" panose="020B0604020202020204" pitchFamily="34" charset="0"/>
                        </a:rPr>
                        <a:t>en</a:t>
                      </a:r>
                      <a:r>
                        <a:rPr lang="en-GB" sz="1400" b="0" baseline="0" dirty="0" smtClean="0">
                          <a:latin typeface="Tw Cen MT" panose="020B0602020104020603" pitchFamily="34" charset="0"/>
                          <a:cs typeface="Arial" panose="020B0604020202020204" pitchFamily="34" charset="0"/>
                        </a:rPr>
                        <a:t> mi </a:t>
                      </a:r>
                      <a:r>
                        <a:rPr lang="en-GB" sz="1400" b="0" baseline="0" dirty="0" err="1" smtClean="0">
                          <a:latin typeface="Tw Cen MT" panose="020B0602020104020603" pitchFamily="34" charset="0"/>
                          <a:cs typeface="Arial" panose="020B0604020202020204" pitchFamily="34" charset="0"/>
                        </a:rPr>
                        <a:t>guía</a:t>
                      </a:r>
                      <a:r>
                        <a:rPr lang="en-GB" sz="1400" b="0" baseline="0" dirty="0" smtClean="0">
                          <a:latin typeface="Tw Cen MT" panose="020B0602020104020603" pitchFamily="34" charset="0"/>
                          <a:cs typeface="Arial" panose="020B0604020202020204" pitchFamily="34" charset="0"/>
                        </a:rPr>
                        <a:t> de </a:t>
                      </a:r>
                      <a:r>
                        <a:rPr lang="en-GB" sz="1400" b="0" baseline="0" dirty="0" err="1" smtClean="0">
                          <a:latin typeface="Tw Cen MT" panose="020B0602020104020603" pitchFamily="34" charset="0"/>
                          <a:cs typeface="Arial" panose="020B0604020202020204" pitchFamily="34" charset="0"/>
                        </a:rPr>
                        <a:t>vocabulario</a:t>
                      </a:r>
                      <a:r>
                        <a:rPr lang="en-GB" sz="1400" b="0" baseline="0" dirty="0" smtClean="0">
                          <a:latin typeface="Tw Cen MT" panose="020B0602020104020603" pitchFamily="34" charset="0"/>
                          <a:cs typeface="Arial" panose="020B0604020202020204" pitchFamily="34" charset="0"/>
                        </a:rPr>
                        <a:t>?</a:t>
                      </a:r>
                      <a:br>
                        <a:rPr lang="en-GB" sz="1400" b="0" baseline="0" dirty="0" smtClean="0">
                          <a:latin typeface="Tw Cen MT" panose="020B0602020104020603" pitchFamily="34" charset="0"/>
                          <a:cs typeface="Arial" panose="020B0604020202020204" pitchFamily="34" charset="0"/>
                        </a:rPr>
                      </a:br>
                      <a:r>
                        <a:rPr lang="en-GB" sz="1400" b="0" baseline="0" dirty="0" smtClean="0">
                          <a:latin typeface="Tw Cen MT" panose="020B0602020104020603" pitchFamily="34" charset="0"/>
                          <a:cs typeface="Arial" panose="020B0604020202020204" pitchFamily="34" charset="0"/>
                        </a:rPr>
                        <a:t/>
                      </a:r>
                      <a:br>
                        <a:rPr lang="en-GB" sz="1400" b="0" baseline="0" dirty="0" smtClean="0">
                          <a:latin typeface="Tw Cen MT" panose="020B0602020104020603" pitchFamily="34" charset="0"/>
                          <a:cs typeface="Arial" panose="020B0604020202020204" pitchFamily="34" charset="0"/>
                        </a:rPr>
                      </a:br>
                      <a:r>
                        <a:rPr lang="en-GB" sz="1400" b="0" baseline="0" dirty="0" err="1" smtClean="0">
                          <a:latin typeface="Tw Cen MT" panose="020B0602020104020603" pitchFamily="34" charset="0"/>
                          <a:cs typeface="Arial" panose="020B0604020202020204" pitchFamily="34" charset="0"/>
                        </a:rPr>
                        <a:t>ir</a:t>
                      </a:r>
                      <a:r>
                        <a:rPr lang="en-GB" sz="1400" b="0" baseline="0" dirty="0" smtClean="0">
                          <a:latin typeface="Tw Cen MT" panose="020B0602020104020603" pitchFamily="34" charset="0"/>
                          <a:cs typeface="Arial" panose="020B0604020202020204" pitchFamily="34" charset="0"/>
                        </a:rPr>
                        <a:t> al </a:t>
                      </a:r>
                      <a:r>
                        <a:rPr lang="en-GB" sz="1400" b="0" baseline="0" dirty="0" err="1" smtClean="0">
                          <a:latin typeface="Tw Cen MT" panose="020B0602020104020603" pitchFamily="34" charset="0"/>
                          <a:cs typeface="Arial" panose="020B0604020202020204" pitchFamily="34" charset="0"/>
                        </a:rPr>
                        <a:t>baño</a:t>
                      </a:r>
                      <a:r>
                        <a:rPr lang="en-GB" sz="1400" b="0" baseline="0" dirty="0" smtClean="0">
                          <a:latin typeface="Tw Cen MT" panose="020B0602020104020603" pitchFamily="34" charset="0"/>
                          <a:cs typeface="Arial" panose="020B0604020202020204" pitchFamily="34" charset="0"/>
                        </a:rPr>
                        <a:t>?</a:t>
                      </a:r>
                      <a:br>
                        <a:rPr lang="en-GB" sz="1400" b="0" baseline="0" dirty="0" smtClean="0">
                          <a:latin typeface="Tw Cen MT" panose="020B0602020104020603" pitchFamily="34" charset="0"/>
                          <a:cs typeface="Arial" panose="020B0604020202020204" pitchFamily="34" charset="0"/>
                        </a:rPr>
                      </a:br>
                      <a:r>
                        <a:rPr lang="en-GB" sz="1400" b="0" baseline="0" dirty="0" smtClean="0">
                          <a:latin typeface="Tw Cen MT" panose="020B0602020104020603" pitchFamily="34" charset="0"/>
                          <a:cs typeface="Arial" panose="020B0604020202020204" pitchFamily="34" charset="0"/>
                        </a:rPr>
                        <a:t/>
                      </a:r>
                      <a:br>
                        <a:rPr lang="en-GB" sz="1400" b="0" baseline="0" dirty="0" smtClean="0">
                          <a:latin typeface="Tw Cen MT" panose="020B0602020104020603" pitchFamily="34" charset="0"/>
                          <a:cs typeface="Arial" panose="020B0604020202020204" pitchFamily="34" charset="0"/>
                        </a:rPr>
                      </a:br>
                      <a:r>
                        <a:rPr lang="en-GB" sz="1400" b="0" baseline="0" dirty="0" err="1" smtClean="0">
                          <a:latin typeface="Tw Cen MT" panose="020B0602020104020603" pitchFamily="34" charset="0"/>
                          <a:cs typeface="Arial" panose="020B0604020202020204" pitchFamily="34" charset="0"/>
                        </a:rPr>
                        <a:t>trabajar</a:t>
                      </a:r>
                      <a:r>
                        <a:rPr lang="en-GB" sz="1400" b="0" baseline="0" dirty="0" smtClean="0">
                          <a:latin typeface="Tw Cen MT" panose="020B0602020104020603" pitchFamily="34" charset="0"/>
                          <a:cs typeface="Arial" panose="020B0604020202020204" pitchFamily="34" charset="0"/>
                        </a:rPr>
                        <a:t> con..?</a:t>
                      </a:r>
                      <a:br>
                        <a:rPr lang="en-GB" sz="1400" b="0" baseline="0" dirty="0" smtClean="0">
                          <a:latin typeface="Tw Cen MT" panose="020B0602020104020603" pitchFamily="34" charset="0"/>
                          <a:cs typeface="Arial" panose="020B0604020202020204" pitchFamily="34" charset="0"/>
                        </a:rPr>
                      </a:br>
                      <a:r>
                        <a:rPr lang="en-GB" sz="1400" b="0" baseline="0" dirty="0" smtClean="0">
                          <a:latin typeface="Tw Cen MT" panose="020B0602020104020603" pitchFamily="34" charset="0"/>
                          <a:cs typeface="Arial" panose="020B0604020202020204" pitchFamily="34" charset="0"/>
                        </a:rPr>
                        <a:t/>
                      </a:r>
                      <a:br>
                        <a:rPr lang="en-GB" sz="1400" b="0" baseline="0" dirty="0" smtClean="0">
                          <a:latin typeface="Tw Cen MT" panose="020B0602020104020603" pitchFamily="34" charset="0"/>
                          <a:cs typeface="Arial" panose="020B0604020202020204" pitchFamily="34" charset="0"/>
                        </a:rPr>
                      </a:br>
                      <a:r>
                        <a:rPr lang="en-GB" sz="1400" b="0" baseline="0" dirty="0" err="1" smtClean="0">
                          <a:latin typeface="Tw Cen MT" panose="020B0602020104020603" pitchFamily="34" charset="0"/>
                          <a:cs typeface="Arial" panose="020B0604020202020204" pitchFamily="34" charset="0"/>
                        </a:rPr>
                        <a:t>usar</a:t>
                      </a:r>
                      <a:r>
                        <a:rPr lang="en-GB" sz="1400" b="0" baseline="0" dirty="0" smtClean="0">
                          <a:latin typeface="Tw Cen MT" panose="020B0602020104020603" pitchFamily="34" charset="0"/>
                          <a:cs typeface="Arial" panose="020B0604020202020204" pitchFamily="34" charset="0"/>
                        </a:rPr>
                        <a:t> el </a:t>
                      </a:r>
                      <a:br>
                        <a:rPr lang="en-GB" sz="1400" b="0" baseline="0" dirty="0" smtClean="0">
                          <a:latin typeface="Tw Cen MT" panose="020B0602020104020603" pitchFamily="34" charset="0"/>
                          <a:cs typeface="Arial" panose="020B0604020202020204" pitchFamily="34" charset="0"/>
                        </a:rPr>
                      </a:br>
                      <a:r>
                        <a:rPr lang="en-GB" sz="1400" b="0" baseline="0" dirty="0" err="1" smtClean="0">
                          <a:latin typeface="Tw Cen MT" panose="020B0602020104020603" pitchFamily="34" charset="0"/>
                          <a:cs typeface="Arial" panose="020B0604020202020204" pitchFamily="34" charset="0"/>
                        </a:rPr>
                        <a:t>diccionario</a:t>
                      </a:r>
                      <a:r>
                        <a:rPr lang="en-GB" sz="1250" b="0" baseline="0" dirty="0" smtClean="0">
                          <a:latin typeface="Tw Cen MT" panose="020B0602020104020603" pitchFamily="34" charset="0"/>
                          <a:cs typeface="Arial" panose="020B0604020202020204" pitchFamily="34" charset="0"/>
                        </a:rPr>
                        <a:t>?</a:t>
                      </a:r>
                      <a:endParaRPr lang="en-GB" sz="1250" b="0" dirty="0" smtClean="0">
                        <a:latin typeface="Tw Cen MT" panose="020B0602020104020603" pitchFamily="34" charset="0"/>
                        <a:cs typeface="Arial" panose="020B0604020202020204" pitchFamily="34" charset="0"/>
                      </a:endParaRPr>
                    </a:p>
                  </a:txBody>
                  <a:tcPr/>
                </a:tc>
                <a:tc>
                  <a:txBody>
                    <a:bodyPr/>
                    <a:lstStyle/>
                    <a:p>
                      <a:r>
                        <a:rPr lang="es-ES_tradnl" sz="1500" kern="1200" dirty="0" smtClean="0">
                          <a:solidFill>
                            <a:schemeClr val="tx1"/>
                          </a:solidFill>
                          <a:effectLst/>
                          <a:latin typeface="Tw Cen MT" panose="020B0602020104020603" pitchFamily="34" charset="0"/>
                          <a:ea typeface="+mn-ea"/>
                          <a:cs typeface="+mn-cs"/>
                        </a:rPr>
                        <a:t>¿Cómo se dice..?</a:t>
                      </a:r>
                    </a:p>
                    <a:p>
                      <a:r>
                        <a:rPr lang="es-ES_tradnl" sz="1500" kern="1200" dirty="0" smtClean="0">
                          <a:solidFill>
                            <a:schemeClr val="tx1"/>
                          </a:solidFill>
                          <a:effectLst/>
                          <a:latin typeface="Tw Cen MT" panose="020B0602020104020603" pitchFamily="34" charset="0"/>
                          <a:ea typeface="+mn-ea"/>
                          <a:cs typeface="+mn-cs"/>
                        </a:rPr>
                        <a:t>¿Cómo</a:t>
                      </a:r>
                      <a:r>
                        <a:rPr lang="es-ES_tradnl" sz="1500" kern="1200" baseline="0" dirty="0" smtClean="0">
                          <a:solidFill>
                            <a:schemeClr val="tx1"/>
                          </a:solidFill>
                          <a:effectLst/>
                          <a:latin typeface="Tw Cen MT" panose="020B0602020104020603" pitchFamily="34" charset="0"/>
                          <a:ea typeface="+mn-ea"/>
                          <a:cs typeface="+mn-cs"/>
                        </a:rPr>
                        <a:t> se escribe?</a:t>
                      </a:r>
                      <a:endParaRPr lang="en-GB" sz="1500" kern="1200" dirty="0" smtClean="0">
                        <a:solidFill>
                          <a:schemeClr val="tx1"/>
                        </a:solidFill>
                        <a:effectLst/>
                        <a:latin typeface="Tw Cen MT" panose="020B0602020104020603" pitchFamily="34" charset="0"/>
                        <a:ea typeface="+mn-ea"/>
                        <a:cs typeface="+mn-cs"/>
                      </a:endParaRPr>
                    </a:p>
                    <a:p>
                      <a:r>
                        <a:rPr lang="es-ES_tradnl" sz="1500" kern="1200" dirty="0" smtClean="0">
                          <a:solidFill>
                            <a:schemeClr val="tx1"/>
                          </a:solidFill>
                          <a:effectLst/>
                          <a:latin typeface="Tw Cen MT" panose="020B0602020104020603" pitchFamily="34" charset="0"/>
                          <a:ea typeface="+mn-ea"/>
                          <a:cs typeface="+mn-cs"/>
                        </a:rPr>
                        <a:t>¿Qué piensas?</a:t>
                      </a:r>
                      <a:endParaRPr lang="en-GB" sz="1500" kern="1200" dirty="0" smtClean="0">
                        <a:solidFill>
                          <a:schemeClr val="tx1"/>
                        </a:solidFill>
                        <a:effectLst/>
                        <a:latin typeface="Tw Cen MT" panose="020B0602020104020603" pitchFamily="34" charset="0"/>
                        <a:ea typeface="+mn-ea"/>
                        <a:cs typeface="+mn-cs"/>
                      </a:endParaRPr>
                    </a:p>
                    <a:p>
                      <a:r>
                        <a:rPr lang="es-ES_tradnl" sz="1500" kern="1200" dirty="0" smtClean="0">
                          <a:solidFill>
                            <a:schemeClr val="tx1"/>
                          </a:solidFill>
                          <a:effectLst/>
                          <a:latin typeface="Tw Cen MT" panose="020B0602020104020603" pitchFamily="34" charset="0"/>
                          <a:ea typeface="+mn-ea"/>
                          <a:cs typeface="+mn-cs"/>
                        </a:rPr>
                        <a:t>Pienso que …es…</a:t>
                      </a:r>
                      <a:endParaRPr lang="en-GB" sz="1500" kern="1200" dirty="0" smtClean="0">
                        <a:solidFill>
                          <a:schemeClr val="tx1"/>
                        </a:solidFill>
                        <a:effectLst/>
                        <a:latin typeface="Tw Cen MT" panose="020B0602020104020603" pitchFamily="34" charset="0"/>
                        <a:ea typeface="+mn-ea"/>
                        <a:cs typeface="+mn-cs"/>
                      </a:endParaRPr>
                    </a:p>
                    <a:p>
                      <a:r>
                        <a:rPr lang="es-ES_tradnl" sz="1200" kern="1200" dirty="0" smtClean="0">
                          <a:solidFill>
                            <a:schemeClr val="tx1"/>
                          </a:solidFill>
                          <a:effectLst/>
                          <a:latin typeface="Tw Cen MT" panose="020B0602020104020603" pitchFamily="34" charset="0"/>
                          <a:ea typeface="+mn-ea"/>
                          <a:cs typeface="+mn-cs"/>
                        </a:rPr>
                        <a:t>Sí, es verdad / No,</a:t>
                      </a:r>
                      <a:r>
                        <a:rPr lang="es-ES_tradnl" sz="1200" kern="1200" baseline="0" dirty="0" smtClean="0">
                          <a:solidFill>
                            <a:schemeClr val="tx1"/>
                          </a:solidFill>
                          <a:effectLst/>
                          <a:latin typeface="Tw Cen MT" panose="020B0602020104020603" pitchFamily="34" charset="0"/>
                          <a:ea typeface="+mn-ea"/>
                          <a:cs typeface="+mn-cs"/>
                        </a:rPr>
                        <a:t> es mentira</a:t>
                      </a:r>
                      <a:endParaRPr lang="en-GB" sz="1200" kern="1200" dirty="0" smtClean="0">
                        <a:solidFill>
                          <a:schemeClr val="tx1"/>
                        </a:solidFill>
                        <a:effectLst/>
                        <a:latin typeface="Tw Cen MT" panose="020B0602020104020603" pitchFamily="34" charset="0"/>
                        <a:ea typeface="+mn-ea"/>
                        <a:cs typeface="+mn-cs"/>
                      </a:endParaRPr>
                    </a:p>
                    <a:p>
                      <a:r>
                        <a:rPr lang="es-ES_tradnl" sz="1500" kern="1200" dirty="0" smtClean="0">
                          <a:solidFill>
                            <a:schemeClr val="tx1"/>
                          </a:solidFill>
                          <a:effectLst/>
                          <a:latin typeface="Tw Cen MT" panose="020B0602020104020603" pitchFamily="34" charset="0"/>
                          <a:ea typeface="+mn-ea"/>
                          <a:cs typeface="+mn-cs"/>
                        </a:rPr>
                        <a:t>Yo también / Yo tampoco</a:t>
                      </a:r>
                      <a:endParaRPr lang="en-GB" sz="1500" kern="1200" dirty="0" smtClean="0">
                        <a:solidFill>
                          <a:schemeClr val="tx1"/>
                        </a:solidFill>
                        <a:effectLst/>
                        <a:latin typeface="Tw Cen MT" panose="020B06020201040206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500" kern="1200" dirty="0" smtClean="0">
                          <a:solidFill>
                            <a:schemeClr val="tx1"/>
                          </a:solidFill>
                          <a:effectLst/>
                          <a:latin typeface="Tw Cen MT" panose="020B0602020104020603" pitchFamily="34" charset="0"/>
                          <a:ea typeface="+mn-ea"/>
                          <a:cs typeface="+mn-cs"/>
                        </a:rPr>
                        <a:t>¿Y tú?</a:t>
                      </a:r>
                      <a:endParaRPr lang="en-GB" sz="1500" kern="1200" dirty="0" smtClean="0">
                        <a:solidFill>
                          <a:schemeClr val="tx1"/>
                        </a:solidFill>
                        <a:effectLst/>
                        <a:latin typeface="Tw Cen MT" panose="020B0602020104020603" pitchFamily="34" charset="0"/>
                        <a:ea typeface="+mn-ea"/>
                        <a:cs typeface="+mn-cs"/>
                      </a:endParaRPr>
                    </a:p>
                    <a:p>
                      <a:r>
                        <a:rPr lang="es-ES_tradnl" sz="1500" kern="1200" dirty="0" smtClean="0">
                          <a:solidFill>
                            <a:schemeClr val="tx1"/>
                          </a:solidFill>
                          <a:effectLst/>
                          <a:latin typeface="Tw Cen MT" panose="020B0602020104020603" pitchFamily="34" charset="0"/>
                          <a:ea typeface="+mn-ea"/>
                          <a:cs typeface="+mn-cs"/>
                        </a:rPr>
                        <a:t>No lo sé.</a:t>
                      </a:r>
                    </a:p>
                    <a:p>
                      <a:r>
                        <a:rPr lang="en-GB" sz="1500" kern="1200" dirty="0" smtClean="0">
                          <a:solidFill>
                            <a:schemeClr val="tx1"/>
                          </a:solidFill>
                          <a:effectLst/>
                          <a:latin typeface="Tw Cen MT" panose="020B0602020104020603" pitchFamily="34" charset="0"/>
                          <a:ea typeface="+mn-ea"/>
                          <a:cs typeface="+mn-cs"/>
                        </a:rPr>
                        <a:t>No </a:t>
                      </a:r>
                      <a:r>
                        <a:rPr lang="en-GB" sz="1500" kern="1200" dirty="0" err="1" smtClean="0">
                          <a:solidFill>
                            <a:schemeClr val="tx1"/>
                          </a:solidFill>
                          <a:effectLst/>
                          <a:latin typeface="Tw Cen MT" panose="020B0602020104020603" pitchFamily="34" charset="0"/>
                          <a:ea typeface="+mn-ea"/>
                          <a:cs typeface="+mn-cs"/>
                        </a:rPr>
                        <a:t>estoy</a:t>
                      </a:r>
                      <a:r>
                        <a:rPr lang="en-GB" sz="1500" kern="1200" dirty="0" smtClean="0">
                          <a:solidFill>
                            <a:schemeClr val="tx1"/>
                          </a:solidFill>
                          <a:effectLst/>
                          <a:latin typeface="Tw Cen MT" panose="020B0602020104020603" pitchFamily="34" charset="0"/>
                          <a:ea typeface="+mn-ea"/>
                          <a:cs typeface="+mn-cs"/>
                        </a:rPr>
                        <a:t> </a:t>
                      </a:r>
                      <a:r>
                        <a:rPr lang="en-GB" sz="1500" kern="1200" dirty="0" err="1" smtClean="0">
                          <a:solidFill>
                            <a:schemeClr val="tx1"/>
                          </a:solidFill>
                          <a:effectLst/>
                          <a:latin typeface="Tw Cen MT" panose="020B0602020104020603" pitchFamily="34" charset="0"/>
                          <a:ea typeface="+mn-ea"/>
                          <a:cs typeface="+mn-cs"/>
                        </a:rPr>
                        <a:t>seguro</a:t>
                      </a:r>
                      <a:r>
                        <a:rPr lang="en-GB" sz="1500" kern="1200" dirty="0" smtClean="0">
                          <a:solidFill>
                            <a:schemeClr val="tx1"/>
                          </a:solidFill>
                          <a:effectLst/>
                          <a:latin typeface="Tw Cen MT" panose="020B0602020104020603" pitchFamily="34" charset="0"/>
                          <a:ea typeface="+mn-ea"/>
                          <a:cs typeface="+mn-cs"/>
                        </a:rPr>
                        <a:t> /a </a:t>
                      </a:r>
                    </a:p>
                    <a:p>
                      <a:r>
                        <a:rPr lang="es-ES_tradnl" sz="1500" kern="1200" dirty="0" smtClean="0">
                          <a:solidFill>
                            <a:schemeClr val="tx1"/>
                          </a:solidFill>
                          <a:effectLst/>
                          <a:latin typeface="Tw Cen MT" panose="020B0602020104020603" pitchFamily="34" charset="0"/>
                          <a:ea typeface="+mn-ea"/>
                          <a:cs typeface="+mn-cs"/>
                        </a:rPr>
                        <a:t>Me da igual</a:t>
                      </a:r>
                      <a:r>
                        <a:rPr lang="es-ES_tradnl" sz="1500" kern="1200" baseline="0" dirty="0" smtClean="0">
                          <a:solidFill>
                            <a:schemeClr val="tx1"/>
                          </a:solidFill>
                          <a:effectLst/>
                          <a:latin typeface="Tw Cen MT" panose="020B0602020104020603" pitchFamily="34" charset="0"/>
                          <a:ea typeface="+mn-ea"/>
                          <a:cs typeface="+mn-cs"/>
                        </a:rPr>
                        <a:t> (=)</a:t>
                      </a:r>
                      <a:endParaRPr lang="en-GB" sz="1500" kern="1200" dirty="0" smtClean="0">
                        <a:solidFill>
                          <a:schemeClr val="tx1"/>
                        </a:solidFill>
                        <a:effectLst/>
                        <a:latin typeface="Tw Cen MT" panose="020B0602020104020603" pitchFamily="34" charset="0"/>
                        <a:ea typeface="+mn-ea"/>
                        <a:cs typeface="+mn-cs"/>
                      </a:endParaRPr>
                    </a:p>
                    <a:p>
                      <a:r>
                        <a:rPr lang="es-ES_tradnl" sz="1500" kern="1200" dirty="0" smtClean="0">
                          <a:solidFill>
                            <a:schemeClr val="tx1"/>
                          </a:solidFill>
                          <a:effectLst/>
                          <a:latin typeface="Tw Cen MT" panose="020B0602020104020603" pitchFamily="34" charset="0"/>
                          <a:ea typeface="+mn-ea"/>
                          <a:cs typeface="+mn-cs"/>
                        </a:rPr>
                        <a:t>¿Te gusta…?</a:t>
                      </a:r>
                      <a:endParaRPr lang="en-GB" sz="1500" kern="1200" dirty="0" smtClean="0">
                        <a:solidFill>
                          <a:schemeClr val="tx1"/>
                        </a:solidFill>
                        <a:effectLst/>
                        <a:latin typeface="Tw Cen MT" panose="020B06020201040206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400" kern="1200" dirty="0" smtClean="0">
                          <a:solidFill>
                            <a:schemeClr val="tx1"/>
                          </a:solidFill>
                          <a:effectLst/>
                          <a:latin typeface="Tw Cen MT" panose="020B0602020104020603" pitchFamily="34" charset="0"/>
                          <a:ea typeface="+mn-ea"/>
                          <a:cs typeface="+mn-cs"/>
                        </a:rPr>
                        <a:t>¿Estás loco/a?!</a:t>
                      </a:r>
                      <a:endParaRPr lang="en-GB" sz="1400" kern="1200" dirty="0" smtClean="0">
                        <a:solidFill>
                          <a:schemeClr val="tx1"/>
                        </a:solidFill>
                        <a:effectLst/>
                        <a:latin typeface="Tw Cen MT" panose="020B0602020104020603" pitchFamily="34" charset="0"/>
                        <a:ea typeface="+mn-ea"/>
                        <a:cs typeface="+mn-cs"/>
                      </a:endParaRPr>
                    </a:p>
                    <a:p>
                      <a:r>
                        <a:rPr lang="en-GB" sz="1400" kern="1200" dirty="0" smtClean="0">
                          <a:solidFill>
                            <a:schemeClr val="tx1"/>
                          </a:solidFill>
                          <a:effectLst/>
                          <a:latin typeface="Tw Cen MT" panose="020B0602020104020603" pitchFamily="34" charset="0"/>
                          <a:ea typeface="+mn-ea"/>
                          <a:cs typeface="+mn-cs"/>
                        </a:rPr>
                        <a:t>¿</a:t>
                      </a:r>
                      <a:r>
                        <a:rPr lang="en-GB" sz="1400" kern="1200" dirty="0" err="1" smtClean="0">
                          <a:solidFill>
                            <a:schemeClr val="tx1"/>
                          </a:solidFill>
                          <a:effectLst/>
                          <a:latin typeface="Tw Cen MT" panose="020B0602020104020603" pitchFamily="34" charset="0"/>
                          <a:ea typeface="+mn-ea"/>
                          <a:cs typeface="+mn-cs"/>
                        </a:rPr>
                        <a:t>Tienes</a:t>
                      </a:r>
                      <a:r>
                        <a:rPr lang="en-GB" sz="1400" kern="1200" baseline="0" dirty="0" smtClean="0">
                          <a:solidFill>
                            <a:schemeClr val="tx1"/>
                          </a:solidFill>
                          <a:effectLst/>
                          <a:latin typeface="Tw Cen MT" panose="020B0602020104020603" pitchFamily="34" charset="0"/>
                          <a:ea typeface="+mn-ea"/>
                          <a:cs typeface="+mn-cs"/>
                        </a:rPr>
                        <a:t> (un </a:t>
                      </a:r>
                      <a:r>
                        <a:rPr lang="en-GB" sz="1400" kern="1200" baseline="0" dirty="0" err="1" smtClean="0">
                          <a:solidFill>
                            <a:schemeClr val="tx1"/>
                          </a:solidFill>
                          <a:effectLst/>
                          <a:latin typeface="Tw Cen MT" panose="020B0602020104020603" pitchFamily="34" charset="0"/>
                          <a:ea typeface="+mn-ea"/>
                          <a:cs typeface="+mn-cs"/>
                        </a:rPr>
                        <a:t>boli</a:t>
                      </a:r>
                      <a:r>
                        <a:rPr lang="en-GB" sz="1400" kern="1200" baseline="0" dirty="0" smtClean="0">
                          <a:solidFill>
                            <a:schemeClr val="tx1"/>
                          </a:solidFill>
                          <a:effectLst/>
                          <a:latin typeface="Tw Cen MT" panose="020B0602020104020603" pitchFamily="34" charset="0"/>
                          <a:ea typeface="+mn-ea"/>
                          <a:cs typeface="+mn-cs"/>
                        </a:rPr>
                        <a:t>/</a:t>
                      </a:r>
                      <a:r>
                        <a:rPr lang="en-GB" sz="1400" kern="1200" baseline="0" dirty="0" err="1" smtClean="0">
                          <a:solidFill>
                            <a:schemeClr val="tx1"/>
                          </a:solidFill>
                          <a:effectLst/>
                          <a:latin typeface="Tw Cen MT" panose="020B0602020104020603" pitchFamily="34" charset="0"/>
                          <a:ea typeface="+mn-ea"/>
                          <a:cs typeface="+mn-cs"/>
                        </a:rPr>
                        <a:t>una</a:t>
                      </a:r>
                      <a:r>
                        <a:rPr lang="en-GB" sz="1400" kern="1200" baseline="0" dirty="0" smtClean="0">
                          <a:solidFill>
                            <a:schemeClr val="tx1"/>
                          </a:solidFill>
                          <a:effectLst/>
                          <a:latin typeface="Tw Cen MT" panose="020B0602020104020603" pitchFamily="34" charset="0"/>
                          <a:ea typeface="+mn-ea"/>
                          <a:cs typeface="+mn-cs"/>
                        </a:rPr>
                        <a:t> </a:t>
                      </a:r>
                      <a:r>
                        <a:rPr lang="en-GB" sz="1400" kern="1200" baseline="0" dirty="0" err="1" smtClean="0">
                          <a:solidFill>
                            <a:schemeClr val="tx1"/>
                          </a:solidFill>
                          <a:effectLst/>
                          <a:latin typeface="Tw Cen MT" panose="020B0602020104020603" pitchFamily="34" charset="0"/>
                          <a:ea typeface="+mn-ea"/>
                          <a:cs typeface="+mn-cs"/>
                        </a:rPr>
                        <a:t>goma</a:t>
                      </a:r>
                      <a:r>
                        <a:rPr lang="en-GB" sz="1400" kern="1200" baseline="0" dirty="0" smtClean="0">
                          <a:solidFill>
                            <a:schemeClr val="tx1"/>
                          </a:solidFill>
                          <a:effectLst/>
                          <a:latin typeface="Tw Cen MT" panose="020B0602020104020603" pitchFamily="34" charset="0"/>
                          <a:ea typeface="+mn-ea"/>
                          <a:cs typeface="+mn-cs"/>
                        </a:rPr>
                        <a:t>)?</a:t>
                      </a:r>
                    </a:p>
                    <a:p>
                      <a:r>
                        <a:rPr lang="en-GB" sz="1400" kern="1200" baseline="0" dirty="0" err="1" smtClean="0">
                          <a:solidFill>
                            <a:schemeClr val="tx1"/>
                          </a:solidFill>
                          <a:effectLst/>
                          <a:latin typeface="Tw Cen MT" panose="020B0602020104020603" pitchFamily="34" charset="0"/>
                          <a:ea typeface="+mn-ea"/>
                          <a:cs typeface="+mn-cs"/>
                        </a:rPr>
                        <a:t>Necesito</a:t>
                      </a:r>
                      <a:r>
                        <a:rPr lang="en-GB" sz="1400" kern="1200" baseline="0" dirty="0" smtClean="0">
                          <a:solidFill>
                            <a:schemeClr val="tx1"/>
                          </a:solidFill>
                          <a:effectLst/>
                          <a:latin typeface="Tw Cen MT" panose="020B0602020104020603" pitchFamily="34" charset="0"/>
                          <a:ea typeface="+mn-ea"/>
                          <a:cs typeface="+mn-cs"/>
                        </a:rPr>
                        <a:t>… (</a:t>
                      </a:r>
                      <a:r>
                        <a:rPr lang="en-GB" sz="1400" kern="1200" baseline="0" dirty="0" err="1" smtClean="0">
                          <a:solidFill>
                            <a:schemeClr val="tx1"/>
                          </a:solidFill>
                          <a:effectLst/>
                          <a:latin typeface="Tw Cen MT" panose="020B0602020104020603" pitchFamily="34" charset="0"/>
                          <a:ea typeface="+mn-ea"/>
                          <a:cs typeface="+mn-cs"/>
                        </a:rPr>
                        <a:t>papel</a:t>
                      </a:r>
                      <a:r>
                        <a:rPr lang="en-GB" sz="1400" kern="1200" baseline="0" dirty="0" smtClean="0">
                          <a:solidFill>
                            <a:schemeClr val="tx1"/>
                          </a:solidFill>
                          <a:effectLst/>
                          <a:latin typeface="Tw Cen MT" panose="020B0602020104020603" pitchFamily="34" charset="0"/>
                          <a:ea typeface="+mn-ea"/>
                          <a:cs typeface="+mn-cs"/>
                        </a:rPr>
                        <a:t>, un </a:t>
                      </a:r>
                      <a:r>
                        <a:rPr lang="en-GB" sz="1400" kern="1200" baseline="0" dirty="0" err="1" smtClean="0">
                          <a:solidFill>
                            <a:schemeClr val="tx1"/>
                          </a:solidFill>
                          <a:effectLst/>
                          <a:latin typeface="Tw Cen MT" panose="020B0602020104020603" pitchFamily="34" charset="0"/>
                          <a:ea typeface="+mn-ea"/>
                          <a:cs typeface="+mn-cs"/>
                        </a:rPr>
                        <a:t>cuaderno</a:t>
                      </a:r>
                      <a:r>
                        <a:rPr lang="en-GB" sz="1400" kern="1200" baseline="0" dirty="0" smtClean="0">
                          <a:solidFill>
                            <a:schemeClr val="tx1"/>
                          </a:solidFill>
                          <a:effectLst/>
                          <a:latin typeface="Tw Cen MT" panose="020B0602020104020603" pitchFamily="34" charset="0"/>
                          <a:ea typeface="+mn-ea"/>
                          <a:cs typeface="+mn-cs"/>
                        </a:rPr>
                        <a:t> </a:t>
                      </a:r>
                      <a:r>
                        <a:rPr lang="en-GB" sz="1400" kern="1200" baseline="0" dirty="0" err="1" smtClean="0">
                          <a:solidFill>
                            <a:schemeClr val="tx1"/>
                          </a:solidFill>
                          <a:effectLst/>
                          <a:latin typeface="Tw Cen MT" panose="020B0602020104020603" pitchFamily="34" charset="0"/>
                          <a:ea typeface="+mn-ea"/>
                          <a:cs typeface="+mn-cs"/>
                        </a:rPr>
                        <a:t>nuevo</a:t>
                      </a:r>
                      <a:r>
                        <a:rPr lang="en-GB" sz="1400" kern="1200" baseline="0" dirty="0" smtClean="0">
                          <a:solidFill>
                            <a:schemeClr val="tx1"/>
                          </a:solidFill>
                          <a:effectLst/>
                          <a:latin typeface="Tw Cen MT" panose="020B0602020104020603" pitchFamily="34" charset="0"/>
                          <a:ea typeface="+mn-ea"/>
                          <a:cs typeface="+mn-cs"/>
                        </a:rPr>
                        <a:t>, etc.). </a:t>
                      </a:r>
                    </a:p>
                  </a:txBody>
                  <a:tcPr/>
                </a:tc>
              </a:tr>
            </a:tbl>
          </a:graphicData>
        </a:graphic>
      </p:graphicFrame>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46285" y="298559"/>
            <a:ext cx="353522" cy="404993"/>
          </a:xfrm>
          <a:prstGeom prst="rect">
            <a:avLst/>
          </a:prstGeom>
        </p:spPr>
      </p:pic>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5408" y="743247"/>
            <a:ext cx="384857" cy="347654"/>
          </a:xfrm>
          <a:prstGeom prst="rect">
            <a:avLst/>
          </a:prstGeom>
        </p:spPr>
      </p:pic>
      <p:pic>
        <p:nvPicPr>
          <p:cNvPr id="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53543">
            <a:off x="5695147" y="6277455"/>
            <a:ext cx="296757" cy="432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23591" y="4257388"/>
            <a:ext cx="484509" cy="314931"/>
          </a:xfrm>
          <a:prstGeom prst="rect">
            <a:avLst/>
          </a:prstGeom>
        </p:spPr>
      </p:pic>
      <p:pic>
        <p:nvPicPr>
          <p:cNvPr id="33" name="Picture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43041" y="5748264"/>
            <a:ext cx="513713" cy="381419"/>
          </a:xfrm>
          <a:prstGeom prst="rect">
            <a:avLst/>
          </a:prstGeom>
        </p:spPr>
      </p:pic>
      <p:sp>
        <p:nvSpPr>
          <p:cNvPr id="34" name="Down Arrow 33"/>
          <p:cNvSpPr/>
          <p:nvPr/>
        </p:nvSpPr>
        <p:spPr>
          <a:xfrm rot="3451013">
            <a:off x="6453061" y="5701781"/>
            <a:ext cx="274056" cy="243402"/>
          </a:xfrm>
          <a:prstGeom prst="downArrow">
            <a:avLst/>
          </a:prstGeom>
          <a:solidFill>
            <a:srgbClr val="9024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Tw Cen MT" panose="020B0602020104020603" pitchFamily="34" charset="0"/>
            </a:endParaRPr>
          </a:p>
        </p:txBody>
      </p:sp>
      <p:pic>
        <p:nvPicPr>
          <p:cNvPr id="48" name="Picture 4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59648" y="6084648"/>
            <a:ext cx="363509" cy="640468"/>
          </a:xfrm>
          <a:prstGeom prst="rect">
            <a:avLst/>
          </a:prstGeom>
        </p:spPr>
      </p:pic>
      <p:pic>
        <p:nvPicPr>
          <p:cNvPr id="50" name="Picture 4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98624" y="4761323"/>
            <a:ext cx="558884" cy="795744"/>
          </a:xfrm>
          <a:prstGeom prst="rect">
            <a:avLst/>
          </a:prstGeom>
        </p:spPr>
      </p:pic>
      <p:sp>
        <p:nvSpPr>
          <p:cNvPr id="80" name="TextBox 79"/>
          <p:cNvSpPr txBox="1"/>
          <p:nvPr/>
        </p:nvSpPr>
        <p:spPr>
          <a:xfrm>
            <a:off x="1949865" y="2425"/>
            <a:ext cx="473504" cy="307777"/>
          </a:xfrm>
          <a:prstGeom prst="rect">
            <a:avLst/>
          </a:prstGeom>
          <a:noFill/>
        </p:spPr>
        <p:txBody>
          <a:bodyPr wrap="square" rtlCol="0">
            <a:spAutoFit/>
          </a:bodyPr>
          <a:lstStyle/>
          <a:p>
            <a:r>
              <a:rPr lang="en-GB" sz="1400" dirty="0" smtClean="0">
                <a:solidFill>
                  <a:prstClr val="black"/>
                </a:solidFill>
                <a:latin typeface="Tw Cen MT" panose="020B0602020104020603" pitchFamily="34" charset="0"/>
                <a:cs typeface="Arial" panose="020B0604020202020204" pitchFamily="34" charset="0"/>
              </a:rPr>
              <a:t>[1]</a:t>
            </a:r>
            <a:endParaRPr lang="en-GB" sz="1400" dirty="0">
              <a:solidFill>
                <a:prstClr val="black"/>
              </a:solidFill>
              <a:latin typeface="Tw Cen MT" panose="020B0602020104020603" pitchFamily="34" charset="0"/>
              <a:cs typeface="Arial" panose="020B0604020202020204" pitchFamily="34" charset="0"/>
            </a:endParaRPr>
          </a:p>
        </p:txBody>
      </p:sp>
      <p:sp>
        <p:nvSpPr>
          <p:cNvPr id="81" name="TextBox 80"/>
          <p:cNvSpPr txBox="1"/>
          <p:nvPr/>
        </p:nvSpPr>
        <p:spPr>
          <a:xfrm>
            <a:off x="4207918" y="-1103"/>
            <a:ext cx="473504" cy="307777"/>
          </a:xfrm>
          <a:prstGeom prst="rect">
            <a:avLst/>
          </a:prstGeom>
          <a:noFill/>
        </p:spPr>
        <p:txBody>
          <a:bodyPr wrap="square" rtlCol="0">
            <a:spAutoFit/>
          </a:bodyPr>
          <a:lstStyle/>
          <a:p>
            <a:r>
              <a:rPr lang="en-GB" sz="1400" dirty="0" smtClean="0">
                <a:solidFill>
                  <a:prstClr val="black"/>
                </a:solidFill>
                <a:latin typeface="Tw Cen MT" panose="020B0602020104020603" pitchFamily="34" charset="0"/>
                <a:cs typeface="Arial" panose="020B0604020202020204" pitchFamily="34" charset="0"/>
              </a:rPr>
              <a:t>[2]</a:t>
            </a:r>
            <a:endParaRPr lang="en-GB" sz="1400" dirty="0">
              <a:solidFill>
                <a:prstClr val="black"/>
              </a:solidFill>
              <a:latin typeface="Tw Cen MT" panose="020B0602020104020603" pitchFamily="34" charset="0"/>
              <a:cs typeface="Arial" panose="020B0604020202020204" pitchFamily="34" charset="0"/>
            </a:endParaRPr>
          </a:p>
        </p:txBody>
      </p:sp>
      <p:sp>
        <p:nvSpPr>
          <p:cNvPr id="82" name="TextBox 81"/>
          <p:cNvSpPr txBox="1"/>
          <p:nvPr/>
        </p:nvSpPr>
        <p:spPr>
          <a:xfrm>
            <a:off x="6465846" y="-39492"/>
            <a:ext cx="473504" cy="307777"/>
          </a:xfrm>
          <a:prstGeom prst="rect">
            <a:avLst/>
          </a:prstGeom>
          <a:noFill/>
        </p:spPr>
        <p:txBody>
          <a:bodyPr wrap="square" rtlCol="0">
            <a:spAutoFit/>
          </a:bodyPr>
          <a:lstStyle/>
          <a:p>
            <a:r>
              <a:rPr lang="en-GB" sz="1400" dirty="0" smtClean="0">
                <a:solidFill>
                  <a:prstClr val="black"/>
                </a:solidFill>
                <a:latin typeface="Tw Cen MT" panose="020B0602020104020603" pitchFamily="34" charset="0"/>
                <a:cs typeface="Arial" panose="020B0604020202020204" pitchFamily="34" charset="0"/>
              </a:rPr>
              <a:t>[3]</a:t>
            </a:r>
            <a:endParaRPr lang="en-GB" sz="1400" dirty="0">
              <a:solidFill>
                <a:prstClr val="black"/>
              </a:solidFill>
              <a:latin typeface="Tw Cen MT" panose="020B0602020104020603" pitchFamily="34" charset="0"/>
              <a:cs typeface="Arial" panose="020B0604020202020204" pitchFamily="34" charset="0"/>
            </a:endParaRPr>
          </a:p>
        </p:txBody>
      </p:sp>
      <p:sp>
        <p:nvSpPr>
          <p:cNvPr id="83" name="TextBox 82"/>
          <p:cNvSpPr txBox="1"/>
          <p:nvPr/>
        </p:nvSpPr>
        <p:spPr>
          <a:xfrm>
            <a:off x="8761793" y="8666"/>
            <a:ext cx="473504" cy="307777"/>
          </a:xfrm>
          <a:prstGeom prst="rect">
            <a:avLst/>
          </a:prstGeom>
          <a:noFill/>
        </p:spPr>
        <p:txBody>
          <a:bodyPr wrap="square" rtlCol="0">
            <a:spAutoFit/>
          </a:bodyPr>
          <a:lstStyle/>
          <a:p>
            <a:r>
              <a:rPr lang="en-GB" sz="1400" dirty="0" smtClean="0">
                <a:solidFill>
                  <a:prstClr val="black"/>
                </a:solidFill>
                <a:latin typeface="Tw Cen MT" panose="020B0602020104020603" pitchFamily="34" charset="0"/>
                <a:cs typeface="Arial" panose="020B0604020202020204" pitchFamily="34" charset="0"/>
              </a:rPr>
              <a:t>[4]</a:t>
            </a:r>
            <a:endParaRPr lang="en-GB" sz="1400" dirty="0">
              <a:solidFill>
                <a:prstClr val="black"/>
              </a:solidFill>
              <a:latin typeface="Tw Cen MT" panose="020B0602020104020603" pitchFamily="34" charset="0"/>
              <a:cs typeface="Arial" panose="020B0604020202020204" pitchFamily="34" charset="0"/>
            </a:endParaRPr>
          </a:p>
        </p:txBody>
      </p:sp>
      <p:sp>
        <p:nvSpPr>
          <p:cNvPr id="85" name="TextBox 84"/>
          <p:cNvSpPr txBox="1"/>
          <p:nvPr/>
        </p:nvSpPr>
        <p:spPr>
          <a:xfrm>
            <a:off x="1928905" y="3391420"/>
            <a:ext cx="473504" cy="307777"/>
          </a:xfrm>
          <a:prstGeom prst="rect">
            <a:avLst/>
          </a:prstGeom>
          <a:noFill/>
        </p:spPr>
        <p:txBody>
          <a:bodyPr wrap="square" rtlCol="0">
            <a:spAutoFit/>
          </a:bodyPr>
          <a:lstStyle/>
          <a:p>
            <a:r>
              <a:rPr lang="en-GB" sz="1400" dirty="0" smtClean="0">
                <a:solidFill>
                  <a:prstClr val="black"/>
                </a:solidFill>
                <a:latin typeface="Tw Cen MT" panose="020B0602020104020603" pitchFamily="34" charset="0"/>
                <a:cs typeface="Arial" panose="020B0604020202020204" pitchFamily="34" charset="0"/>
              </a:rPr>
              <a:t>[5]</a:t>
            </a:r>
            <a:endParaRPr lang="en-GB" sz="1400" dirty="0">
              <a:solidFill>
                <a:prstClr val="black"/>
              </a:solidFill>
              <a:latin typeface="Tw Cen MT" panose="020B0602020104020603" pitchFamily="34" charset="0"/>
              <a:cs typeface="Arial" panose="020B0604020202020204" pitchFamily="34" charset="0"/>
            </a:endParaRPr>
          </a:p>
        </p:txBody>
      </p:sp>
      <p:sp>
        <p:nvSpPr>
          <p:cNvPr id="86" name="TextBox 85"/>
          <p:cNvSpPr txBox="1"/>
          <p:nvPr/>
        </p:nvSpPr>
        <p:spPr>
          <a:xfrm>
            <a:off x="4207918" y="3384303"/>
            <a:ext cx="473504" cy="307777"/>
          </a:xfrm>
          <a:prstGeom prst="rect">
            <a:avLst/>
          </a:prstGeom>
          <a:noFill/>
        </p:spPr>
        <p:txBody>
          <a:bodyPr wrap="square" rtlCol="0">
            <a:spAutoFit/>
          </a:bodyPr>
          <a:lstStyle/>
          <a:p>
            <a:r>
              <a:rPr lang="en-GB" sz="1400" dirty="0" smtClean="0">
                <a:solidFill>
                  <a:prstClr val="black"/>
                </a:solidFill>
                <a:latin typeface="Tw Cen MT" panose="020B0602020104020603" pitchFamily="34" charset="0"/>
                <a:cs typeface="Arial" panose="020B0604020202020204" pitchFamily="34" charset="0"/>
              </a:rPr>
              <a:t>[6]</a:t>
            </a:r>
            <a:endParaRPr lang="en-GB" sz="1400" dirty="0">
              <a:solidFill>
                <a:prstClr val="black"/>
              </a:solidFill>
              <a:latin typeface="Tw Cen MT" panose="020B0602020104020603" pitchFamily="34" charset="0"/>
              <a:cs typeface="Arial" panose="020B0604020202020204" pitchFamily="34" charset="0"/>
            </a:endParaRPr>
          </a:p>
        </p:txBody>
      </p:sp>
      <p:pic>
        <p:nvPicPr>
          <p:cNvPr id="1030" name="Picture 6" descr="Image result for problem free clipart"/>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2974" r="24695"/>
          <a:stretch/>
        </p:blipFill>
        <p:spPr bwMode="auto">
          <a:xfrm>
            <a:off x="3567579" y="530361"/>
            <a:ext cx="301455" cy="58038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emojis facebook"/>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882" t="26540" r="87760" b="62098"/>
          <a:stretch/>
        </p:blipFill>
        <p:spPr bwMode="auto">
          <a:xfrm>
            <a:off x="579509" y="894416"/>
            <a:ext cx="421646" cy="391529"/>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8" descr="Image result for emojis facebook"/>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2711" t="2097" r="77375" b="86191"/>
          <a:stretch/>
        </p:blipFill>
        <p:spPr bwMode="auto">
          <a:xfrm>
            <a:off x="1032400" y="409230"/>
            <a:ext cx="421515" cy="421515"/>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8" descr="Image result for emojis facebook"/>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882" t="86565" r="87660" b="2422"/>
          <a:stretch/>
        </p:blipFill>
        <p:spPr bwMode="auto">
          <a:xfrm>
            <a:off x="1329085" y="1327332"/>
            <a:ext cx="462124" cy="411915"/>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8" descr="Image result for emojis facebook"/>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66412" t="50569" r="23823" b="38069"/>
          <a:stretch/>
        </p:blipFill>
        <p:spPr bwMode="auto">
          <a:xfrm>
            <a:off x="1194436" y="1821980"/>
            <a:ext cx="415721" cy="409422"/>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8" descr="Image result for emojis facebook"/>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45034" t="86280" r="45349" b="2708"/>
          <a:stretch/>
        </p:blipFill>
        <p:spPr bwMode="auto">
          <a:xfrm flipH="1">
            <a:off x="1534651" y="2321555"/>
            <a:ext cx="388502" cy="376548"/>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8" descr="Image result for emojis facebook"/>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66487" t="86280" r="23896" b="2708"/>
          <a:stretch/>
        </p:blipFill>
        <p:spPr bwMode="auto">
          <a:xfrm>
            <a:off x="1098660" y="2319956"/>
            <a:ext cx="399873" cy="387570"/>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8" descr="Image result for emojis facebook"/>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801" t="74114" r="87547" b="13475"/>
          <a:stretch/>
        </p:blipFill>
        <p:spPr bwMode="auto">
          <a:xfrm>
            <a:off x="561825" y="2841267"/>
            <a:ext cx="457013" cy="45066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OK Hand on Twitter "/>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96643" y="99806"/>
            <a:ext cx="359410" cy="35941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Light Bulb on Facebook "/>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17126" y="929947"/>
            <a:ext cx="348320" cy="34832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Face Savouring Delicious Food on Facebook "/>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379744" y="1353839"/>
            <a:ext cx="388338" cy="38833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Fork and Knife on Facebook "/>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768082" y="1269246"/>
            <a:ext cx="472280" cy="472281"/>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Water Closet on HTC Sense 7"/>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576335" y="5275680"/>
            <a:ext cx="448852" cy="44885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Potable Water on WhatsApp 2.1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768883" y="1739247"/>
            <a:ext cx="459543" cy="459543"/>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8" descr="Image result for emojis facebook"/>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55274" t="86147" r="34368" b="2491"/>
          <a:stretch/>
        </p:blipFill>
        <p:spPr bwMode="auto">
          <a:xfrm>
            <a:off x="3610791" y="2087615"/>
            <a:ext cx="461222" cy="428278"/>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Dog on WhatsApp "/>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068464" y="2536793"/>
            <a:ext cx="396982" cy="396983"/>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8" descr="Image result for emojis facebook"/>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34020" t="26475" r="55628" b="62014"/>
          <a:stretch/>
        </p:blipFill>
        <p:spPr bwMode="auto">
          <a:xfrm>
            <a:off x="7435312" y="1131779"/>
            <a:ext cx="444138" cy="418012"/>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8" descr="Image result for emojis facebook"/>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34396" t="1777" r="55252" b="85273"/>
          <a:stretch/>
        </p:blipFill>
        <p:spPr bwMode="auto">
          <a:xfrm>
            <a:off x="7737948" y="1533289"/>
            <a:ext cx="444139" cy="470263"/>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Image result for sleepy emoji"/>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658977" y="2025474"/>
            <a:ext cx="414901" cy="414901"/>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8" descr="Image result for emojis facebook"/>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801" t="74114" r="87547" b="13475"/>
          <a:stretch/>
        </p:blipFill>
        <p:spPr bwMode="auto">
          <a:xfrm>
            <a:off x="7394539" y="2523957"/>
            <a:ext cx="457013" cy="450666"/>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Thinking Face on Facebook 2.2"/>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390907" y="35170"/>
            <a:ext cx="399199" cy="399199"/>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Man and Woman Holding Hands on Facebook 2.2"/>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932601" y="3904364"/>
            <a:ext cx="475760" cy="475760"/>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Writing Hand on Facebook 2.2"/>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3067473" y="4193496"/>
            <a:ext cx="475760" cy="475760"/>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44" descr="Microphone on Apple iOS 11.1"/>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3057904" y="4718230"/>
            <a:ext cx="485329" cy="48533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Image result for glue stick clipart free"/>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3072392" y="5611159"/>
            <a:ext cx="587256" cy="5872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Notebook With Decorative Cover on EmojiOne 3.1"/>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4005869" y="6084648"/>
            <a:ext cx="297420" cy="2974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Related image"/>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l="8672" t="10443" r="9380" b="11424"/>
          <a:stretch/>
        </p:blipFill>
        <p:spPr bwMode="auto">
          <a:xfrm>
            <a:off x="6200425" y="3678424"/>
            <a:ext cx="375975" cy="5556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Eyes on Facebook 2.2"/>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5879973" y="4804397"/>
            <a:ext cx="400894" cy="40089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Speech Balloon on Facebook 2.2"/>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8540251" y="3715929"/>
            <a:ext cx="481773" cy="481773"/>
          </a:xfrm>
          <a:prstGeom prst="rect">
            <a:avLst/>
          </a:prstGeom>
          <a:noFill/>
          <a:extLst>
            <a:ext uri="{909E8E84-426E-40DD-AFC4-6F175D3DCCD1}">
              <a14:hiddenFill xmlns:a14="http://schemas.microsoft.com/office/drawing/2010/main">
                <a:solidFill>
                  <a:srgbClr val="FFFFFF"/>
                </a:solidFill>
              </a14:hiddenFill>
            </a:ext>
          </a:extLst>
        </p:spPr>
      </p:pic>
      <p:sp>
        <p:nvSpPr>
          <p:cNvPr id="76" name="TextBox 75"/>
          <p:cNvSpPr txBox="1"/>
          <p:nvPr/>
        </p:nvSpPr>
        <p:spPr>
          <a:xfrm>
            <a:off x="6467837" y="3388000"/>
            <a:ext cx="473504" cy="307777"/>
          </a:xfrm>
          <a:prstGeom prst="rect">
            <a:avLst/>
          </a:prstGeom>
          <a:noFill/>
        </p:spPr>
        <p:txBody>
          <a:bodyPr wrap="square" rtlCol="0">
            <a:spAutoFit/>
          </a:bodyPr>
          <a:lstStyle/>
          <a:p>
            <a:r>
              <a:rPr lang="en-GB" sz="1400" dirty="0" smtClean="0">
                <a:solidFill>
                  <a:prstClr val="black"/>
                </a:solidFill>
                <a:latin typeface="Tw Cen MT" panose="020B0602020104020603" pitchFamily="34" charset="0"/>
                <a:cs typeface="Arial" panose="020B0604020202020204" pitchFamily="34" charset="0"/>
              </a:rPr>
              <a:t>[7]</a:t>
            </a:r>
            <a:endParaRPr lang="en-GB" sz="1400" dirty="0">
              <a:solidFill>
                <a:prstClr val="black"/>
              </a:solidFill>
              <a:latin typeface="Tw Cen MT" panose="020B0602020104020603" pitchFamily="34" charset="0"/>
              <a:cs typeface="Arial" panose="020B0604020202020204" pitchFamily="34" charset="0"/>
            </a:endParaRPr>
          </a:p>
        </p:txBody>
      </p:sp>
      <p:sp>
        <p:nvSpPr>
          <p:cNvPr id="84" name="TextBox 83"/>
          <p:cNvSpPr txBox="1"/>
          <p:nvPr/>
        </p:nvSpPr>
        <p:spPr>
          <a:xfrm>
            <a:off x="8759394" y="3384302"/>
            <a:ext cx="473504" cy="307777"/>
          </a:xfrm>
          <a:prstGeom prst="rect">
            <a:avLst/>
          </a:prstGeom>
          <a:noFill/>
        </p:spPr>
        <p:txBody>
          <a:bodyPr wrap="square" rtlCol="0">
            <a:spAutoFit/>
          </a:bodyPr>
          <a:lstStyle/>
          <a:p>
            <a:r>
              <a:rPr lang="en-GB" sz="1400" dirty="0" smtClean="0">
                <a:solidFill>
                  <a:prstClr val="black"/>
                </a:solidFill>
                <a:latin typeface="Tw Cen MT" panose="020B0602020104020603" pitchFamily="34" charset="0"/>
                <a:cs typeface="Arial" panose="020B0604020202020204" pitchFamily="34" charset="0"/>
              </a:rPr>
              <a:t>[8]</a:t>
            </a:r>
            <a:endParaRPr lang="en-GB" sz="1400" dirty="0">
              <a:solidFill>
                <a:prstClr val="black"/>
              </a:solidFill>
              <a:latin typeface="Tw Cen MT" panose="020B0602020104020603" pitchFamily="34" charset="0"/>
              <a:cs typeface="Arial" panose="020B0604020202020204" pitchFamily="34" charset="0"/>
            </a:endParaRPr>
          </a:p>
        </p:txBody>
      </p:sp>
      <p:pic>
        <p:nvPicPr>
          <p:cNvPr id="10" name="Picture 14" descr="Question Mark on Facebook 2.2"/>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201728" y="269839"/>
            <a:ext cx="506372" cy="50637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 descr="Spain on Facebook 2.2"/>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6153459" y="791721"/>
            <a:ext cx="624771" cy="624772"/>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p:cNvPicPr>
            <a:picLocks noChangeAspect="1"/>
          </p:cNvPicPr>
          <p:nvPr/>
        </p:nvPicPr>
        <p:blipFill>
          <a:blip r:embed="rId30">
            <a:clrChange>
              <a:clrFrom>
                <a:srgbClr val="FFFFFF"/>
              </a:clrFrom>
              <a:clrTo>
                <a:srgbClr val="FFFFFF">
                  <a:alpha val="0"/>
                </a:srgbClr>
              </a:clrTo>
            </a:clrChange>
          </a:blip>
          <a:stretch>
            <a:fillRect/>
          </a:stretch>
        </p:blipFill>
        <p:spPr>
          <a:xfrm>
            <a:off x="3897053" y="2904876"/>
            <a:ext cx="419632" cy="391448"/>
          </a:xfrm>
          <a:prstGeom prst="rect">
            <a:avLst/>
          </a:prstGeom>
        </p:spPr>
      </p:pic>
      <p:pic>
        <p:nvPicPr>
          <p:cNvPr id="64" name="Picture 63"/>
          <p:cNvPicPr>
            <a:picLocks noChangeAspect="1"/>
          </p:cNvPicPr>
          <p:nvPr/>
        </p:nvPicPr>
        <p:blipFill>
          <a:blip r:embed="rId31">
            <a:clrChange>
              <a:clrFrom>
                <a:srgbClr val="FFFFFF"/>
              </a:clrFrom>
              <a:clrTo>
                <a:srgbClr val="FFFFFF">
                  <a:alpha val="0"/>
                </a:srgbClr>
              </a:clrTo>
            </a:clrChange>
          </a:blip>
          <a:stretch>
            <a:fillRect/>
          </a:stretch>
        </p:blipFill>
        <p:spPr>
          <a:xfrm>
            <a:off x="3548767" y="2784458"/>
            <a:ext cx="299044" cy="561841"/>
          </a:xfrm>
          <a:prstGeom prst="rect">
            <a:avLst/>
          </a:prstGeom>
        </p:spPr>
      </p:pic>
      <p:pic>
        <p:nvPicPr>
          <p:cNvPr id="65" name="Picture 64"/>
          <p:cNvPicPr>
            <a:picLocks noChangeAspect="1"/>
          </p:cNvPicPr>
          <p:nvPr/>
        </p:nvPicPr>
        <p:blipFill>
          <a:blip r:embed="rId32">
            <a:clrChange>
              <a:clrFrom>
                <a:srgbClr val="FFFFFF"/>
              </a:clrFrom>
              <a:clrTo>
                <a:srgbClr val="FFFFFF">
                  <a:alpha val="0"/>
                </a:srgbClr>
              </a:clrTo>
            </a:clrChange>
          </a:blip>
          <a:stretch>
            <a:fillRect/>
          </a:stretch>
        </p:blipFill>
        <p:spPr>
          <a:xfrm>
            <a:off x="5595135" y="3439546"/>
            <a:ext cx="475415" cy="436050"/>
          </a:xfrm>
          <a:prstGeom prst="rect">
            <a:avLst/>
          </a:prstGeom>
        </p:spPr>
      </p:pic>
      <p:pic>
        <p:nvPicPr>
          <p:cNvPr id="67" name="Picture 66"/>
          <p:cNvPicPr>
            <a:picLocks noChangeAspect="1"/>
          </p:cNvPicPr>
          <p:nvPr/>
        </p:nvPicPr>
        <p:blipFill>
          <a:blip r:embed="rId33">
            <a:clrChange>
              <a:clrFrom>
                <a:srgbClr val="FFFFFF"/>
              </a:clrFrom>
              <a:clrTo>
                <a:srgbClr val="FFFFFF">
                  <a:alpha val="0"/>
                </a:srgbClr>
              </a:clrTo>
            </a:clrChange>
          </a:blip>
          <a:stretch>
            <a:fillRect/>
          </a:stretch>
        </p:blipFill>
        <p:spPr>
          <a:xfrm>
            <a:off x="1098201" y="3872987"/>
            <a:ext cx="398498" cy="407765"/>
          </a:xfrm>
          <a:prstGeom prst="rect">
            <a:avLst/>
          </a:prstGeom>
        </p:spPr>
      </p:pic>
      <p:pic>
        <p:nvPicPr>
          <p:cNvPr id="68" name="Picture 67"/>
          <p:cNvPicPr>
            <a:picLocks noChangeAspect="1"/>
          </p:cNvPicPr>
          <p:nvPr/>
        </p:nvPicPr>
        <p:blipFill>
          <a:blip r:embed="rId34">
            <a:clrChange>
              <a:clrFrom>
                <a:srgbClr val="FFFFFF"/>
              </a:clrFrom>
              <a:clrTo>
                <a:srgbClr val="FFFFFF">
                  <a:alpha val="0"/>
                </a:srgbClr>
              </a:clrTo>
            </a:clrChange>
          </a:blip>
          <a:stretch>
            <a:fillRect/>
          </a:stretch>
        </p:blipFill>
        <p:spPr>
          <a:xfrm>
            <a:off x="1122048" y="3391419"/>
            <a:ext cx="416848" cy="444871"/>
          </a:xfrm>
          <a:prstGeom prst="rect">
            <a:avLst/>
          </a:prstGeom>
        </p:spPr>
      </p:pic>
      <p:pic>
        <p:nvPicPr>
          <p:cNvPr id="1026" name="Picture 2" descr="Person Raising Hand on Facebook 2.2"/>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1477317" y="3409916"/>
            <a:ext cx="386103" cy="386103"/>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 descr="Snail on HTC Sense 7"/>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1904563" y="4257388"/>
            <a:ext cx="371045" cy="371045"/>
          </a:xfrm>
          <a:prstGeom prst="rect">
            <a:avLst/>
          </a:prstGeom>
          <a:noFill/>
          <a:extLst>
            <a:ext uri="{909E8E84-426E-40DD-AFC4-6F175D3DCCD1}">
              <a14:hiddenFill xmlns:a14="http://schemas.microsoft.com/office/drawing/2010/main">
                <a:solidFill>
                  <a:srgbClr val="FFFFFF"/>
                </a:solidFill>
              </a14:hiddenFill>
            </a:ext>
          </a:extLst>
        </p:spPr>
      </p:pic>
      <p:sp>
        <p:nvSpPr>
          <p:cNvPr id="73" name="TextBox 3"/>
          <p:cNvSpPr txBox="1">
            <a:spLocks noChangeArrowheads="1"/>
          </p:cNvSpPr>
          <p:nvPr/>
        </p:nvSpPr>
        <p:spPr bwMode="auto">
          <a:xfrm>
            <a:off x="1235439" y="4804563"/>
            <a:ext cx="91993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r>
              <a:rPr lang="en-GB" sz="800" dirty="0" smtClean="0">
                <a:solidFill>
                  <a:prstClr val="black"/>
                </a:solidFill>
                <a:latin typeface="Lucida Handwriting" pitchFamily="66" charset="0"/>
              </a:rPr>
              <a:t>Un animal</a:t>
            </a:r>
          </a:p>
          <a:p>
            <a:pPr eaLnBrk="1" fontAlgn="base" hangingPunct="1">
              <a:spcBef>
                <a:spcPct val="0"/>
              </a:spcBef>
              <a:spcAft>
                <a:spcPct val="0"/>
              </a:spcAft>
            </a:pPr>
            <a:r>
              <a:rPr lang="en-GB" sz="800" dirty="0" err="1" smtClean="0">
                <a:solidFill>
                  <a:prstClr val="black"/>
                </a:solidFill>
                <a:latin typeface="Lucida Handwriting" pitchFamily="66" charset="0"/>
              </a:rPr>
              <a:t>ej</a:t>
            </a:r>
            <a:r>
              <a:rPr lang="en-GB" sz="800" dirty="0" smtClean="0">
                <a:solidFill>
                  <a:prstClr val="black"/>
                </a:solidFill>
                <a:latin typeface="Lucida Handwriting" pitchFamily="66" charset="0"/>
              </a:rPr>
              <a:t>. Un </a:t>
            </a:r>
            <a:r>
              <a:rPr lang="en-GB" sz="800" dirty="0" err="1" smtClean="0">
                <a:solidFill>
                  <a:prstClr val="black"/>
                </a:solidFill>
                <a:latin typeface="Lucida Handwriting" pitchFamily="66" charset="0"/>
              </a:rPr>
              <a:t>perro</a:t>
            </a:r>
            <a:endParaRPr lang="en-GB" sz="800" dirty="0">
              <a:solidFill>
                <a:prstClr val="black"/>
              </a:solidFill>
              <a:latin typeface="Lucida Handwriting" pitchFamily="66" charset="0"/>
            </a:endParaRPr>
          </a:p>
        </p:txBody>
      </p:sp>
      <p:pic>
        <p:nvPicPr>
          <p:cNvPr id="78" name="Picture 5"/>
          <p:cNvPicPr>
            <a:picLocks noChangeAspect="1" noChangeArrowheads="1"/>
          </p:cNvPicPr>
          <p:nvPr/>
        </p:nvPicPr>
        <p:blipFill>
          <a:blip r:embed="rId37"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619076" y="5748264"/>
            <a:ext cx="498450" cy="49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7" name="5-Point Star 86"/>
          <p:cNvSpPr/>
          <p:nvPr/>
        </p:nvSpPr>
        <p:spPr>
          <a:xfrm>
            <a:off x="1561074" y="5652320"/>
            <a:ext cx="313671" cy="302217"/>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pic>
        <p:nvPicPr>
          <p:cNvPr id="89" name="Picture 2" descr="https://encrypted-tbn3.gstatic.com/images?q=tbn:ANd9GcTE5ZsxMlkDZA_v-Sza8ypHMt9ZxsdqwSp5tfolK1yIbKPO_Qvg"/>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891511" y="6198415"/>
            <a:ext cx="387770" cy="388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 name="Picture 91"/>
          <p:cNvPicPr>
            <a:picLocks noChangeAspect="1"/>
          </p:cNvPicPr>
          <p:nvPr/>
        </p:nvPicPr>
        <p:blipFill>
          <a:blip r:embed="rId39">
            <a:clrChange>
              <a:clrFrom>
                <a:srgbClr val="FFFFFF"/>
              </a:clrFrom>
              <a:clrTo>
                <a:srgbClr val="FFFFFF">
                  <a:alpha val="0"/>
                </a:srgbClr>
              </a:clrTo>
            </a:clrChange>
          </a:blip>
          <a:stretch>
            <a:fillRect/>
          </a:stretch>
        </p:blipFill>
        <p:spPr>
          <a:xfrm>
            <a:off x="1042384" y="5235852"/>
            <a:ext cx="500949" cy="473119"/>
          </a:xfrm>
          <a:prstGeom prst="rect">
            <a:avLst/>
          </a:prstGeom>
        </p:spPr>
      </p:pic>
      <p:pic>
        <p:nvPicPr>
          <p:cNvPr id="95" name="Picture 94"/>
          <p:cNvPicPr>
            <a:picLocks noChangeAspect="1"/>
          </p:cNvPicPr>
          <p:nvPr/>
        </p:nvPicPr>
        <p:blipFill>
          <a:blip r:embed="rId40">
            <a:clrChange>
              <a:clrFrom>
                <a:srgbClr val="FFFFFF"/>
              </a:clrFrom>
              <a:clrTo>
                <a:srgbClr val="FFFFFF">
                  <a:alpha val="0"/>
                </a:srgbClr>
              </a:clrTo>
            </a:clrChange>
          </a:blip>
          <a:stretch>
            <a:fillRect/>
          </a:stretch>
        </p:blipFill>
        <p:spPr>
          <a:xfrm>
            <a:off x="3912249" y="3425660"/>
            <a:ext cx="374637" cy="392765"/>
          </a:xfrm>
          <a:prstGeom prst="rect">
            <a:avLst/>
          </a:prstGeom>
        </p:spPr>
      </p:pic>
      <p:pic>
        <p:nvPicPr>
          <p:cNvPr id="96" name="Picture 8" descr="Image result for emojis facebook"/>
          <p:cNvPicPr>
            <a:picLocks noChangeAspect="1" noChangeArrowheads="1"/>
          </p:cNvPicPr>
          <p:nvPr/>
        </p:nvPicPr>
        <p:blipFill rotWithShape="1">
          <a:blip r:embed="rId41" cstate="print">
            <a:clrChange>
              <a:clrFrom>
                <a:srgbClr val="FFFFFF"/>
              </a:clrFrom>
              <a:clrTo>
                <a:srgbClr val="FFFFFF">
                  <a:alpha val="0"/>
                </a:srgbClr>
              </a:clrTo>
            </a:clrChange>
            <a:extLst>
              <a:ext uri="{28A0092B-C50C-407E-A947-70E740481C1C}">
                <a14:useLocalDpi xmlns:a14="http://schemas.microsoft.com/office/drawing/2010/main" val="0"/>
              </a:ext>
            </a:extLst>
          </a:blip>
          <a:srcRect l="2563" t="38693" r="87523" b="49595"/>
          <a:stretch/>
        </p:blipFill>
        <p:spPr bwMode="auto">
          <a:xfrm>
            <a:off x="8433414" y="4808002"/>
            <a:ext cx="321675" cy="321675"/>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30" descr="Thumbs Down on HTC Sense 7"/>
          <p:cNvPicPr>
            <a:picLocks noChangeAspect="1" noChangeArrowheads="1"/>
          </p:cNvPicPr>
          <p:nvPr/>
        </p:nvPicPr>
        <p:blipFill>
          <a:blip r:embed="rId42" cstate="print">
            <a:extLst>
              <a:ext uri="{28A0092B-C50C-407E-A947-70E740481C1C}">
                <a14:useLocalDpi xmlns:a14="http://schemas.microsoft.com/office/drawing/2010/main" val="0"/>
              </a:ext>
            </a:extLst>
          </a:blip>
          <a:srcRect/>
          <a:stretch>
            <a:fillRect/>
          </a:stretch>
        </p:blipFill>
        <p:spPr bwMode="auto">
          <a:xfrm>
            <a:off x="8766343" y="4798827"/>
            <a:ext cx="362934" cy="362934"/>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8" descr="Image result for emojis facebook"/>
          <p:cNvPicPr>
            <a:picLocks noChangeAspect="1" noChangeArrowheads="1"/>
          </p:cNvPicPr>
          <p:nvPr/>
        </p:nvPicPr>
        <p:blipFill rotWithShape="1">
          <a:blip r:embed="rId43" cstate="print">
            <a:extLst>
              <a:ext uri="{28A0092B-C50C-407E-A947-70E740481C1C}">
                <a14:useLocalDpi xmlns:a14="http://schemas.microsoft.com/office/drawing/2010/main" val="0"/>
              </a:ext>
            </a:extLst>
          </a:blip>
          <a:srcRect l="2217" t="2684" r="87869" b="85604"/>
          <a:stretch/>
        </p:blipFill>
        <p:spPr bwMode="auto">
          <a:xfrm>
            <a:off x="7764354" y="4840029"/>
            <a:ext cx="321675" cy="321675"/>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34" descr="Thumbs Up on HTC Sense 7"/>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8084127" y="4796841"/>
            <a:ext cx="323025" cy="323025"/>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103"/>
          <p:cNvPicPr>
            <a:picLocks noChangeAspect="1"/>
          </p:cNvPicPr>
          <p:nvPr/>
        </p:nvPicPr>
        <p:blipFill>
          <a:blip r:embed="rId4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44553" y="1808337"/>
            <a:ext cx="256794" cy="372167"/>
          </a:xfrm>
          <a:prstGeom prst="rect">
            <a:avLst/>
          </a:prstGeom>
        </p:spPr>
      </p:pic>
      <p:pic>
        <p:nvPicPr>
          <p:cNvPr id="105" name="Picture 104"/>
          <p:cNvPicPr>
            <a:picLocks noChangeAspect="1"/>
          </p:cNvPicPr>
          <p:nvPr/>
        </p:nvPicPr>
        <p:blipFill>
          <a:blip r:embed="rId4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6465846" y="1810006"/>
            <a:ext cx="256796" cy="372167"/>
          </a:xfrm>
          <a:prstGeom prst="rect">
            <a:avLst/>
          </a:prstGeom>
        </p:spPr>
      </p:pic>
      <p:sp>
        <p:nvSpPr>
          <p:cNvPr id="106" name="Plus 105"/>
          <p:cNvSpPr/>
          <p:nvPr/>
        </p:nvSpPr>
        <p:spPr>
          <a:xfrm>
            <a:off x="6217321" y="1823767"/>
            <a:ext cx="250881" cy="299818"/>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2" name="Picture 4" descr="Face With Cold Sweat on Facebook 2.2"/>
          <p:cNvPicPr>
            <a:picLocks noChangeAspect="1" noChangeArrowheads="1"/>
          </p:cNvPicPr>
          <p:nvPr/>
        </p:nvPicPr>
        <p:blipFill>
          <a:blip r:embed="rId46" cstate="print">
            <a:extLst>
              <a:ext uri="{28A0092B-C50C-407E-A947-70E740481C1C}">
                <a14:useLocalDpi xmlns:a14="http://schemas.microsoft.com/office/drawing/2010/main" val="0"/>
              </a:ext>
            </a:extLst>
          </a:blip>
          <a:srcRect/>
          <a:stretch>
            <a:fillRect/>
          </a:stretch>
        </p:blipFill>
        <p:spPr bwMode="auto">
          <a:xfrm>
            <a:off x="8578808" y="5239571"/>
            <a:ext cx="251310" cy="251310"/>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8" descr="Image result for emojis facebook"/>
          <p:cNvPicPr>
            <a:picLocks noChangeAspect="1" noChangeArrowheads="1"/>
          </p:cNvPicPr>
          <p:nvPr/>
        </p:nvPicPr>
        <p:blipFill rotWithShape="1">
          <a:blip r:embed="rId47" cstate="print">
            <a:extLst>
              <a:ext uri="{28A0092B-C50C-407E-A947-70E740481C1C}">
                <a14:useLocalDpi xmlns:a14="http://schemas.microsoft.com/office/drawing/2010/main" val="0"/>
              </a:ext>
            </a:extLst>
          </a:blip>
          <a:srcRect l="34020" t="26475" r="55628" b="62014"/>
          <a:stretch/>
        </p:blipFill>
        <p:spPr bwMode="auto">
          <a:xfrm>
            <a:off x="8278608" y="5507634"/>
            <a:ext cx="268424" cy="252634"/>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6" descr="Notebook With Decorative Cover on EmojiOne 3.1"/>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8812582" y="6542238"/>
            <a:ext cx="269185" cy="269185"/>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108"/>
          <p:cNvPicPr>
            <a:picLocks noChangeAspect="1"/>
          </p:cNvPicPr>
          <p:nvPr/>
        </p:nvPicPr>
        <p:blipFill>
          <a:blip r:embed="rId48">
            <a:clrChange>
              <a:clrFrom>
                <a:srgbClr val="FFFFFF"/>
              </a:clrFrom>
              <a:clrTo>
                <a:srgbClr val="FFFFFF">
                  <a:alpha val="0"/>
                </a:srgbClr>
              </a:clrTo>
            </a:clrChange>
          </a:blip>
          <a:stretch>
            <a:fillRect/>
          </a:stretch>
        </p:blipFill>
        <p:spPr>
          <a:xfrm>
            <a:off x="8535893" y="6555089"/>
            <a:ext cx="248566" cy="256334"/>
          </a:xfrm>
          <a:prstGeom prst="rect">
            <a:avLst/>
          </a:prstGeom>
        </p:spPr>
      </p:pic>
      <p:pic>
        <p:nvPicPr>
          <p:cNvPr id="110" name="Picture 109"/>
          <p:cNvPicPr>
            <a:picLocks noChangeAspect="1"/>
          </p:cNvPicPr>
          <p:nvPr/>
        </p:nvPicPr>
        <p:blipFill>
          <a:blip r:embed="rId49">
            <a:clrChange>
              <a:clrFrom>
                <a:srgbClr val="FFFFFF"/>
              </a:clrFrom>
              <a:clrTo>
                <a:srgbClr val="FFFFFF">
                  <a:alpha val="0"/>
                </a:srgbClr>
              </a:clrTo>
            </a:clrChange>
          </a:blip>
          <a:stretch>
            <a:fillRect/>
          </a:stretch>
        </p:blipFill>
        <p:spPr>
          <a:xfrm>
            <a:off x="3811939" y="2455"/>
            <a:ext cx="468941" cy="436376"/>
          </a:xfrm>
          <a:prstGeom prst="rect">
            <a:avLst/>
          </a:prstGeom>
        </p:spPr>
      </p:pic>
    </p:spTree>
    <p:extLst>
      <p:ext uri="{BB962C8B-B14F-4D97-AF65-F5344CB8AC3E}">
        <p14:creationId xmlns:p14="http://schemas.microsoft.com/office/powerpoint/2010/main" val="102144546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4816" y="138101"/>
            <a:ext cx="4240695" cy="3008244"/>
          </a:xfrm>
          <a:prstGeom prst="rect">
            <a:avLst/>
          </a:prstGeom>
          <a:noFill/>
          <a:ln w="57150">
            <a:solidFill>
              <a:schemeClr val="bg1">
                <a:lumMod val="50000"/>
              </a:schemeClr>
            </a:solidFill>
          </a:ln>
        </p:spPr>
        <p:txBody>
          <a:bodyPr wrap="square" rtlCol="0">
            <a:spAutoFit/>
          </a:bodyPr>
          <a:lstStyle/>
          <a:p>
            <a:endParaRPr lang="en-GB" dirty="0">
              <a:solidFill>
                <a:prstClr val="black"/>
              </a:solidFill>
            </a:endParaRPr>
          </a:p>
        </p:txBody>
      </p:sp>
      <p:sp>
        <p:nvSpPr>
          <p:cNvPr id="3" name="CuadroTexto 1"/>
          <p:cNvSpPr txBox="1"/>
          <p:nvPr/>
        </p:nvSpPr>
        <p:spPr>
          <a:xfrm>
            <a:off x="1150725" y="945629"/>
            <a:ext cx="2428875" cy="954107"/>
          </a:xfrm>
          <a:prstGeom prst="rect">
            <a:avLst/>
          </a:prstGeom>
          <a:noFill/>
        </p:spPr>
        <p:txBody>
          <a:bodyPr wrap="square" rtlCol="0">
            <a:spAutoFit/>
          </a:bodyPr>
          <a:lstStyle/>
          <a:p>
            <a:pPr algn="ctr"/>
            <a:r>
              <a:rPr lang="es-ES_tradnl" sz="2800" dirty="0" smtClean="0">
                <a:solidFill>
                  <a:prstClr val="black"/>
                </a:solidFill>
              </a:rPr>
              <a:t>AÑADIR TEXTO AQUÍ</a:t>
            </a:r>
            <a:endParaRPr lang="es-ES_tradnl" sz="2800" dirty="0">
              <a:solidFill>
                <a:prstClr val="black"/>
              </a:solidFill>
            </a:endParaRPr>
          </a:p>
        </p:txBody>
      </p:sp>
      <p:sp>
        <p:nvSpPr>
          <p:cNvPr id="5" name="TextBox 4"/>
          <p:cNvSpPr txBox="1"/>
          <p:nvPr/>
        </p:nvSpPr>
        <p:spPr>
          <a:xfrm>
            <a:off x="841164" y="692820"/>
            <a:ext cx="3034748" cy="1754326"/>
          </a:xfrm>
          <a:prstGeom prst="rect">
            <a:avLst/>
          </a:prstGeom>
          <a:noFill/>
          <a:ln w="57150">
            <a:solidFill>
              <a:schemeClr val="bg1">
                <a:lumMod val="50000"/>
              </a:schemeClr>
            </a:solidFill>
          </a:ln>
        </p:spPr>
        <p:txBody>
          <a:bodyPr wrap="square" rtlCol="0">
            <a:spAutoFit/>
          </a:bodyPr>
          <a:lstStyle/>
          <a:p>
            <a:endParaRPr lang="en-GB" sz="1200" dirty="0" smtClean="0">
              <a:solidFill>
                <a:prstClr val="black"/>
              </a:solidFill>
            </a:endParaRPr>
          </a:p>
          <a:p>
            <a:endParaRPr lang="en-GB" sz="1200" dirty="0">
              <a:solidFill>
                <a:prstClr val="black"/>
              </a:solidFill>
            </a:endParaRPr>
          </a:p>
          <a:p>
            <a:endParaRPr lang="en-GB" sz="1200" dirty="0" smtClean="0">
              <a:solidFill>
                <a:prstClr val="black"/>
              </a:solidFill>
            </a:endParaRPr>
          </a:p>
          <a:p>
            <a:endParaRPr lang="en-GB" sz="1200" dirty="0">
              <a:solidFill>
                <a:prstClr val="black"/>
              </a:solidFill>
            </a:endParaRPr>
          </a:p>
          <a:p>
            <a:endParaRPr lang="en-GB" sz="1200" dirty="0" smtClean="0">
              <a:solidFill>
                <a:prstClr val="black"/>
              </a:solidFill>
            </a:endParaRPr>
          </a:p>
          <a:p>
            <a:endParaRPr lang="en-GB" sz="1200" dirty="0">
              <a:solidFill>
                <a:prstClr val="black"/>
              </a:solidFill>
            </a:endParaRPr>
          </a:p>
          <a:p>
            <a:endParaRPr lang="en-GB" sz="1200" dirty="0" smtClean="0">
              <a:solidFill>
                <a:prstClr val="black"/>
              </a:solidFill>
            </a:endParaRPr>
          </a:p>
          <a:p>
            <a:endParaRPr lang="en-GB" sz="1200" dirty="0">
              <a:solidFill>
                <a:prstClr val="black"/>
              </a:solidFill>
            </a:endParaRPr>
          </a:p>
          <a:p>
            <a:endParaRPr lang="en-GB" sz="1200" dirty="0">
              <a:solidFill>
                <a:prstClr val="black"/>
              </a:solidFill>
            </a:endParaRPr>
          </a:p>
        </p:txBody>
      </p:sp>
      <p:pic>
        <p:nvPicPr>
          <p:cNvPr id="6" name="Picture 8" descr="Image result for emojis facebook"/>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711" t="2097" r="77375" b="86191"/>
          <a:stretch/>
        </p:blipFill>
        <p:spPr bwMode="auto">
          <a:xfrm>
            <a:off x="340137" y="247826"/>
            <a:ext cx="421515" cy="39548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Image result for emojis facebook"/>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82" t="26540" r="87760" b="62098"/>
          <a:stretch/>
        </p:blipFill>
        <p:spPr bwMode="auto">
          <a:xfrm>
            <a:off x="892039" y="230829"/>
            <a:ext cx="421646" cy="39152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Question Mark on Facebook 2.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1079" y="204540"/>
            <a:ext cx="402370" cy="40237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Question Mark on Facebook 2.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6821" y="215670"/>
            <a:ext cx="402370" cy="40237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6" descr="Thinking Face on Facebook 2.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51554" y="212026"/>
            <a:ext cx="399199" cy="39919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6" descr="Thinking Face on Facebook 2.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80438" y="687120"/>
            <a:ext cx="399199" cy="39919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30947" y="2558761"/>
            <a:ext cx="481773" cy="48177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8408" y="2542720"/>
            <a:ext cx="481773" cy="48177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3403" y="857461"/>
            <a:ext cx="456079" cy="45607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2982" y="1478619"/>
            <a:ext cx="456079" cy="45607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2982" y="2056030"/>
            <a:ext cx="456079" cy="456079"/>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93"/>
          <p:cNvPicPr>
            <a:picLocks noChangeAspect="1"/>
          </p:cNvPicPr>
          <p:nvPr/>
        </p:nvPicPr>
        <p:blipFill>
          <a:blip r:embed="rId6">
            <a:clrChange>
              <a:clrFrom>
                <a:srgbClr val="FFFFFF"/>
              </a:clrFrom>
              <a:clrTo>
                <a:srgbClr val="FFFFFF">
                  <a:alpha val="0"/>
                </a:srgbClr>
              </a:clrTo>
            </a:clrChange>
          </a:blip>
          <a:stretch>
            <a:fillRect/>
          </a:stretch>
        </p:blipFill>
        <p:spPr>
          <a:xfrm>
            <a:off x="1438289" y="196434"/>
            <a:ext cx="468941" cy="436376"/>
          </a:xfrm>
          <a:prstGeom prst="rect">
            <a:avLst/>
          </a:prstGeom>
        </p:spPr>
      </p:pic>
      <p:pic>
        <p:nvPicPr>
          <p:cNvPr id="95" name="Picture 94"/>
          <p:cNvPicPr>
            <a:picLocks noChangeAspect="1"/>
          </p:cNvPicPr>
          <p:nvPr/>
        </p:nvPicPr>
        <p:blipFill>
          <a:blip r:embed="rId6">
            <a:clrChange>
              <a:clrFrom>
                <a:srgbClr val="FFFFFF"/>
              </a:clrFrom>
              <a:clrTo>
                <a:srgbClr val="FFFFFF">
                  <a:alpha val="0"/>
                </a:srgbClr>
              </a:clrTo>
            </a:clrChange>
          </a:blip>
          <a:stretch>
            <a:fillRect/>
          </a:stretch>
        </p:blipFill>
        <p:spPr>
          <a:xfrm>
            <a:off x="1998527" y="187121"/>
            <a:ext cx="468941" cy="436376"/>
          </a:xfrm>
          <a:prstGeom prst="rect">
            <a:avLst/>
          </a:prstGeom>
        </p:spPr>
      </p:pic>
      <p:pic>
        <p:nvPicPr>
          <p:cNvPr id="96" name="Picture 95"/>
          <p:cNvPicPr>
            <a:picLocks noChangeAspect="1"/>
          </p:cNvPicPr>
          <p:nvPr/>
        </p:nvPicPr>
        <p:blipFill>
          <a:blip r:embed="rId7">
            <a:clrChange>
              <a:clrFrom>
                <a:srgbClr val="FFFFFF"/>
              </a:clrFrom>
              <a:clrTo>
                <a:srgbClr val="FFFFFF">
                  <a:alpha val="0"/>
                </a:srgbClr>
              </a:clrTo>
            </a:clrChange>
          </a:blip>
          <a:stretch>
            <a:fillRect/>
          </a:stretch>
        </p:blipFill>
        <p:spPr>
          <a:xfrm>
            <a:off x="3978010" y="1213650"/>
            <a:ext cx="416848" cy="444871"/>
          </a:xfrm>
          <a:prstGeom prst="rect">
            <a:avLst/>
          </a:prstGeom>
        </p:spPr>
      </p:pic>
      <p:pic>
        <p:nvPicPr>
          <p:cNvPr id="97" name="Picture 2" descr="Person Raising Hand on Facebook 2.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80438" y="1888606"/>
            <a:ext cx="386103" cy="386103"/>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99"/>
          <p:cNvPicPr>
            <a:picLocks noChangeAspect="1"/>
          </p:cNvPicPr>
          <p:nvPr/>
        </p:nvPicPr>
        <p:blipFill>
          <a:blip r:embed="rId9">
            <a:clrChange>
              <a:clrFrom>
                <a:srgbClr val="FFFFFF"/>
              </a:clrFrom>
              <a:clrTo>
                <a:srgbClr val="FFFFFF">
                  <a:alpha val="0"/>
                </a:srgbClr>
              </a:clrTo>
            </a:clrChange>
          </a:blip>
          <a:stretch>
            <a:fillRect/>
          </a:stretch>
        </p:blipFill>
        <p:spPr>
          <a:xfrm>
            <a:off x="2702916" y="2574711"/>
            <a:ext cx="475415" cy="436050"/>
          </a:xfrm>
          <a:prstGeom prst="rect">
            <a:avLst/>
          </a:prstGeom>
        </p:spPr>
      </p:pic>
      <p:pic>
        <p:nvPicPr>
          <p:cNvPr id="101" name="Picture 100"/>
          <p:cNvPicPr>
            <a:picLocks noChangeAspect="1"/>
          </p:cNvPicPr>
          <p:nvPr/>
        </p:nvPicPr>
        <p:blipFill>
          <a:blip r:embed="rId10">
            <a:clrChange>
              <a:clrFrom>
                <a:srgbClr val="FFFFFF"/>
              </a:clrFrom>
              <a:clrTo>
                <a:srgbClr val="FFFFFF">
                  <a:alpha val="0"/>
                </a:srgbClr>
              </a:clrTo>
            </a:clrChange>
          </a:blip>
          <a:stretch>
            <a:fillRect/>
          </a:stretch>
        </p:blipFill>
        <p:spPr>
          <a:xfrm>
            <a:off x="3954374" y="2553734"/>
            <a:ext cx="435458" cy="456529"/>
          </a:xfrm>
          <a:prstGeom prst="rect">
            <a:avLst/>
          </a:prstGeom>
        </p:spPr>
      </p:pic>
      <p:pic>
        <p:nvPicPr>
          <p:cNvPr id="102" name="Picture 101"/>
          <p:cNvPicPr>
            <a:picLocks noChangeAspect="1"/>
          </p:cNvPicPr>
          <p:nvPr/>
        </p:nvPicPr>
        <p:blipFill>
          <a:blip r:embed="rId10">
            <a:clrChange>
              <a:clrFrom>
                <a:srgbClr val="FFFFFF"/>
              </a:clrFrom>
              <a:clrTo>
                <a:srgbClr val="FFFFFF">
                  <a:alpha val="0"/>
                </a:srgbClr>
              </a:clrTo>
            </a:clrChange>
          </a:blip>
          <a:stretch>
            <a:fillRect/>
          </a:stretch>
        </p:blipFill>
        <p:spPr>
          <a:xfrm>
            <a:off x="3334625" y="2558348"/>
            <a:ext cx="435458" cy="456529"/>
          </a:xfrm>
          <a:prstGeom prst="rect">
            <a:avLst/>
          </a:prstGeom>
        </p:spPr>
      </p:pic>
      <p:pic>
        <p:nvPicPr>
          <p:cNvPr id="103" name="Picture 102"/>
          <p:cNvPicPr>
            <a:picLocks noChangeAspect="1"/>
          </p:cNvPicPr>
          <p:nvPr/>
        </p:nvPicPr>
        <p:blipFill>
          <a:blip r:embed="rId9">
            <a:clrChange>
              <a:clrFrom>
                <a:srgbClr val="FFFFFF"/>
              </a:clrFrom>
              <a:clrTo>
                <a:srgbClr val="FFFFFF">
                  <a:alpha val="0"/>
                </a:srgbClr>
              </a:clrTo>
            </a:clrChange>
          </a:blip>
          <a:stretch>
            <a:fillRect/>
          </a:stretch>
        </p:blipFill>
        <p:spPr>
          <a:xfrm>
            <a:off x="1989328" y="2581209"/>
            <a:ext cx="475415" cy="436050"/>
          </a:xfrm>
          <a:prstGeom prst="rect">
            <a:avLst/>
          </a:prstGeom>
        </p:spPr>
      </p:pic>
      <p:sp>
        <p:nvSpPr>
          <p:cNvPr id="104" name="TextBox 103"/>
          <p:cNvSpPr txBox="1"/>
          <p:nvPr/>
        </p:nvSpPr>
        <p:spPr>
          <a:xfrm>
            <a:off x="4723684" y="138101"/>
            <a:ext cx="4240695" cy="3008244"/>
          </a:xfrm>
          <a:prstGeom prst="rect">
            <a:avLst/>
          </a:prstGeom>
          <a:noFill/>
          <a:ln w="57150">
            <a:solidFill>
              <a:schemeClr val="bg1">
                <a:lumMod val="50000"/>
              </a:schemeClr>
            </a:solidFill>
          </a:ln>
        </p:spPr>
        <p:txBody>
          <a:bodyPr wrap="square" rtlCol="0">
            <a:spAutoFit/>
          </a:bodyPr>
          <a:lstStyle/>
          <a:p>
            <a:endParaRPr lang="en-GB" dirty="0">
              <a:solidFill>
                <a:prstClr val="black"/>
              </a:solidFill>
            </a:endParaRPr>
          </a:p>
        </p:txBody>
      </p:sp>
      <p:sp>
        <p:nvSpPr>
          <p:cNvPr id="105" name="CuadroTexto 1"/>
          <p:cNvSpPr txBox="1"/>
          <p:nvPr/>
        </p:nvSpPr>
        <p:spPr>
          <a:xfrm>
            <a:off x="5629593" y="945629"/>
            <a:ext cx="2428875" cy="954107"/>
          </a:xfrm>
          <a:prstGeom prst="rect">
            <a:avLst/>
          </a:prstGeom>
          <a:noFill/>
        </p:spPr>
        <p:txBody>
          <a:bodyPr wrap="square" rtlCol="0">
            <a:spAutoFit/>
          </a:bodyPr>
          <a:lstStyle/>
          <a:p>
            <a:pPr algn="ctr"/>
            <a:r>
              <a:rPr lang="es-ES_tradnl" sz="2800" dirty="0" smtClean="0">
                <a:solidFill>
                  <a:prstClr val="black"/>
                </a:solidFill>
              </a:rPr>
              <a:t>AÑADIR TEXTO AQUÍ</a:t>
            </a:r>
            <a:endParaRPr lang="es-ES_tradnl" sz="2800" dirty="0">
              <a:solidFill>
                <a:prstClr val="black"/>
              </a:solidFill>
            </a:endParaRPr>
          </a:p>
        </p:txBody>
      </p:sp>
      <p:sp>
        <p:nvSpPr>
          <p:cNvPr id="106" name="TextBox 105"/>
          <p:cNvSpPr txBox="1"/>
          <p:nvPr/>
        </p:nvSpPr>
        <p:spPr>
          <a:xfrm>
            <a:off x="5320032" y="692820"/>
            <a:ext cx="3034748" cy="1754326"/>
          </a:xfrm>
          <a:prstGeom prst="rect">
            <a:avLst/>
          </a:prstGeom>
          <a:noFill/>
          <a:ln w="57150">
            <a:solidFill>
              <a:schemeClr val="bg1">
                <a:lumMod val="50000"/>
              </a:schemeClr>
            </a:solidFill>
          </a:ln>
        </p:spPr>
        <p:txBody>
          <a:bodyPr wrap="square" rtlCol="0">
            <a:spAutoFit/>
          </a:bodyPr>
          <a:lstStyle/>
          <a:p>
            <a:endParaRPr lang="en-GB" sz="1200" dirty="0" smtClean="0">
              <a:solidFill>
                <a:prstClr val="black"/>
              </a:solidFill>
            </a:endParaRPr>
          </a:p>
          <a:p>
            <a:endParaRPr lang="en-GB" sz="1200" dirty="0">
              <a:solidFill>
                <a:prstClr val="black"/>
              </a:solidFill>
            </a:endParaRPr>
          </a:p>
          <a:p>
            <a:endParaRPr lang="en-GB" sz="1200" dirty="0" smtClean="0">
              <a:solidFill>
                <a:prstClr val="black"/>
              </a:solidFill>
            </a:endParaRPr>
          </a:p>
          <a:p>
            <a:endParaRPr lang="en-GB" sz="1200" dirty="0">
              <a:solidFill>
                <a:prstClr val="black"/>
              </a:solidFill>
            </a:endParaRPr>
          </a:p>
          <a:p>
            <a:endParaRPr lang="en-GB" sz="1200" dirty="0" smtClean="0">
              <a:solidFill>
                <a:prstClr val="black"/>
              </a:solidFill>
            </a:endParaRPr>
          </a:p>
          <a:p>
            <a:endParaRPr lang="en-GB" sz="1200" dirty="0">
              <a:solidFill>
                <a:prstClr val="black"/>
              </a:solidFill>
            </a:endParaRPr>
          </a:p>
          <a:p>
            <a:endParaRPr lang="en-GB" sz="1200" dirty="0" smtClean="0">
              <a:solidFill>
                <a:prstClr val="black"/>
              </a:solidFill>
            </a:endParaRPr>
          </a:p>
          <a:p>
            <a:endParaRPr lang="en-GB" sz="1200" dirty="0">
              <a:solidFill>
                <a:prstClr val="black"/>
              </a:solidFill>
            </a:endParaRPr>
          </a:p>
          <a:p>
            <a:endParaRPr lang="en-GB" sz="1200" dirty="0">
              <a:solidFill>
                <a:prstClr val="black"/>
              </a:solidFill>
            </a:endParaRPr>
          </a:p>
        </p:txBody>
      </p:sp>
      <p:pic>
        <p:nvPicPr>
          <p:cNvPr id="107" name="Picture 8" descr="Image result for emojis facebook"/>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711" t="2097" r="77375" b="86191"/>
          <a:stretch/>
        </p:blipFill>
        <p:spPr bwMode="auto">
          <a:xfrm>
            <a:off x="4819005" y="247826"/>
            <a:ext cx="421515" cy="395483"/>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8" descr="Image result for emojis facebook"/>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82" t="26540" r="87760" b="62098"/>
          <a:stretch/>
        </p:blipFill>
        <p:spPr bwMode="auto">
          <a:xfrm>
            <a:off x="5370907" y="230829"/>
            <a:ext cx="421646" cy="391529"/>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2" descr="Question Mark on Facebook 2.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49947" y="204540"/>
            <a:ext cx="402370" cy="402370"/>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2" descr="Question Mark on Facebook 2.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5689" y="215670"/>
            <a:ext cx="402370" cy="402370"/>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36" descr="Thinking Face on Facebook 2.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30422" y="212026"/>
            <a:ext cx="399199" cy="399199"/>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36" descr="Thinking Face on Facebook 2.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59306" y="687120"/>
            <a:ext cx="399199" cy="399199"/>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09815" y="2558761"/>
            <a:ext cx="481773" cy="481773"/>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7276" y="2542720"/>
            <a:ext cx="481773" cy="481773"/>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12271" y="857461"/>
            <a:ext cx="456079" cy="456079"/>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91850" y="1478619"/>
            <a:ext cx="456079" cy="456079"/>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91850" y="2056030"/>
            <a:ext cx="456079" cy="456079"/>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117"/>
          <p:cNvPicPr>
            <a:picLocks noChangeAspect="1"/>
          </p:cNvPicPr>
          <p:nvPr/>
        </p:nvPicPr>
        <p:blipFill>
          <a:blip r:embed="rId6">
            <a:clrChange>
              <a:clrFrom>
                <a:srgbClr val="FFFFFF"/>
              </a:clrFrom>
              <a:clrTo>
                <a:srgbClr val="FFFFFF">
                  <a:alpha val="0"/>
                </a:srgbClr>
              </a:clrTo>
            </a:clrChange>
          </a:blip>
          <a:stretch>
            <a:fillRect/>
          </a:stretch>
        </p:blipFill>
        <p:spPr>
          <a:xfrm>
            <a:off x="5917157" y="196434"/>
            <a:ext cx="468941" cy="436376"/>
          </a:xfrm>
          <a:prstGeom prst="rect">
            <a:avLst/>
          </a:prstGeom>
        </p:spPr>
      </p:pic>
      <p:pic>
        <p:nvPicPr>
          <p:cNvPr id="119" name="Picture 118"/>
          <p:cNvPicPr>
            <a:picLocks noChangeAspect="1"/>
          </p:cNvPicPr>
          <p:nvPr/>
        </p:nvPicPr>
        <p:blipFill>
          <a:blip r:embed="rId6">
            <a:clrChange>
              <a:clrFrom>
                <a:srgbClr val="FFFFFF"/>
              </a:clrFrom>
              <a:clrTo>
                <a:srgbClr val="FFFFFF">
                  <a:alpha val="0"/>
                </a:srgbClr>
              </a:clrTo>
            </a:clrChange>
          </a:blip>
          <a:stretch>
            <a:fillRect/>
          </a:stretch>
        </p:blipFill>
        <p:spPr>
          <a:xfrm>
            <a:off x="6477395" y="187121"/>
            <a:ext cx="468941" cy="436376"/>
          </a:xfrm>
          <a:prstGeom prst="rect">
            <a:avLst/>
          </a:prstGeom>
        </p:spPr>
      </p:pic>
      <p:pic>
        <p:nvPicPr>
          <p:cNvPr id="120" name="Picture 119"/>
          <p:cNvPicPr>
            <a:picLocks noChangeAspect="1"/>
          </p:cNvPicPr>
          <p:nvPr/>
        </p:nvPicPr>
        <p:blipFill>
          <a:blip r:embed="rId7">
            <a:clrChange>
              <a:clrFrom>
                <a:srgbClr val="FFFFFF"/>
              </a:clrFrom>
              <a:clrTo>
                <a:srgbClr val="FFFFFF">
                  <a:alpha val="0"/>
                </a:srgbClr>
              </a:clrTo>
            </a:clrChange>
          </a:blip>
          <a:stretch>
            <a:fillRect/>
          </a:stretch>
        </p:blipFill>
        <p:spPr>
          <a:xfrm>
            <a:off x="8456878" y="1213650"/>
            <a:ext cx="416848" cy="444871"/>
          </a:xfrm>
          <a:prstGeom prst="rect">
            <a:avLst/>
          </a:prstGeom>
        </p:spPr>
      </p:pic>
      <p:pic>
        <p:nvPicPr>
          <p:cNvPr id="121" name="Picture 2" descr="Person Raising Hand on Facebook 2.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59306" y="1888606"/>
            <a:ext cx="386103" cy="386103"/>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121"/>
          <p:cNvPicPr>
            <a:picLocks noChangeAspect="1"/>
          </p:cNvPicPr>
          <p:nvPr/>
        </p:nvPicPr>
        <p:blipFill>
          <a:blip r:embed="rId9">
            <a:clrChange>
              <a:clrFrom>
                <a:srgbClr val="FFFFFF"/>
              </a:clrFrom>
              <a:clrTo>
                <a:srgbClr val="FFFFFF">
                  <a:alpha val="0"/>
                </a:srgbClr>
              </a:clrTo>
            </a:clrChange>
          </a:blip>
          <a:stretch>
            <a:fillRect/>
          </a:stretch>
        </p:blipFill>
        <p:spPr>
          <a:xfrm>
            <a:off x="7181784" y="2574711"/>
            <a:ext cx="475415" cy="436050"/>
          </a:xfrm>
          <a:prstGeom prst="rect">
            <a:avLst/>
          </a:prstGeom>
        </p:spPr>
      </p:pic>
      <p:pic>
        <p:nvPicPr>
          <p:cNvPr id="123" name="Picture 122"/>
          <p:cNvPicPr>
            <a:picLocks noChangeAspect="1"/>
          </p:cNvPicPr>
          <p:nvPr/>
        </p:nvPicPr>
        <p:blipFill>
          <a:blip r:embed="rId10">
            <a:clrChange>
              <a:clrFrom>
                <a:srgbClr val="FFFFFF"/>
              </a:clrFrom>
              <a:clrTo>
                <a:srgbClr val="FFFFFF">
                  <a:alpha val="0"/>
                </a:srgbClr>
              </a:clrTo>
            </a:clrChange>
          </a:blip>
          <a:stretch>
            <a:fillRect/>
          </a:stretch>
        </p:blipFill>
        <p:spPr>
          <a:xfrm>
            <a:off x="8433242" y="2553734"/>
            <a:ext cx="435458" cy="456529"/>
          </a:xfrm>
          <a:prstGeom prst="rect">
            <a:avLst/>
          </a:prstGeom>
        </p:spPr>
      </p:pic>
      <p:pic>
        <p:nvPicPr>
          <p:cNvPr id="124" name="Picture 123"/>
          <p:cNvPicPr>
            <a:picLocks noChangeAspect="1"/>
          </p:cNvPicPr>
          <p:nvPr/>
        </p:nvPicPr>
        <p:blipFill>
          <a:blip r:embed="rId10">
            <a:clrChange>
              <a:clrFrom>
                <a:srgbClr val="FFFFFF"/>
              </a:clrFrom>
              <a:clrTo>
                <a:srgbClr val="FFFFFF">
                  <a:alpha val="0"/>
                </a:srgbClr>
              </a:clrTo>
            </a:clrChange>
          </a:blip>
          <a:stretch>
            <a:fillRect/>
          </a:stretch>
        </p:blipFill>
        <p:spPr>
          <a:xfrm>
            <a:off x="7813493" y="2558348"/>
            <a:ext cx="435458" cy="456529"/>
          </a:xfrm>
          <a:prstGeom prst="rect">
            <a:avLst/>
          </a:prstGeom>
        </p:spPr>
      </p:pic>
      <p:pic>
        <p:nvPicPr>
          <p:cNvPr id="125" name="Picture 124"/>
          <p:cNvPicPr>
            <a:picLocks noChangeAspect="1"/>
          </p:cNvPicPr>
          <p:nvPr/>
        </p:nvPicPr>
        <p:blipFill>
          <a:blip r:embed="rId9">
            <a:clrChange>
              <a:clrFrom>
                <a:srgbClr val="FFFFFF"/>
              </a:clrFrom>
              <a:clrTo>
                <a:srgbClr val="FFFFFF">
                  <a:alpha val="0"/>
                </a:srgbClr>
              </a:clrTo>
            </a:clrChange>
          </a:blip>
          <a:stretch>
            <a:fillRect/>
          </a:stretch>
        </p:blipFill>
        <p:spPr>
          <a:xfrm>
            <a:off x="6468196" y="2581209"/>
            <a:ext cx="475415" cy="436050"/>
          </a:xfrm>
          <a:prstGeom prst="rect">
            <a:avLst/>
          </a:prstGeom>
        </p:spPr>
      </p:pic>
      <p:sp>
        <p:nvSpPr>
          <p:cNvPr id="126" name="TextBox 125"/>
          <p:cNvSpPr txBox="1"/>
          <p:nvPr/>
        </p:nvSpPr>
        <p:spPr>
          <a:xfrm>
            <a:off x="244816" y="3632038"/>
            <a:ext cx="4240695" cy="3008244"/>
          </a:xfrm>
          <a:prstGeom prst="rect">
            <a:avLst/>
          </a:prstGeom>
          <a:noFill/>
          <a:ln w="57150">
            <a:solidFill>
              <a:schemeClr val="bg1">
                <a:lumMod val="50000"/>
              </a:schemeClr>
            </a:solidFill>
          </a:ln>
        </p:spPr>
        <p:txBody>
          <a:bodyPr wrap="square" rtlCol="0">
            <a:spAutoFit/>
          </a:bodyPr>
          <a:lstStyle/>
          <a:p>
            <a:endParaRPr lang="en-GB" dirty="0">
              <a:solidFill>
                <a:prstClr val="black"/>
              </a:solidFill>
            </a:endParaRPr>
          </a:p>
        </p:txBody>
      </p:sp>
      <p:sp>
        <p:nvSpPr>
          <p:cNvPr id="127" name="CuadroTexto 1"/>
          <p:cNvSpPr txBox="1"/>
          <p:nvPr/>
        </p:nvSpPr>
        <p:spPr>
          <a:xfrm>
            <a:off x="1150725" y="4439566"/>
            <a:ext cx="2428875" cy="954107"/>
          </a:xfrm>
          <a:prstGeom prst="rect">
            <a:avLst/>
          </a:prstGeom>
          <a:noFill/>
        </p:spPr>
        <p:txBody>
          <a:bodyPr wrap="square" rtlCol="0">
            <a:spAutoFit/>
          </a:bodyPr>
          <a:lstStyle/>
          <a:p>
            <a:pPr algn="ctr"/>
            <a:r>
              <a:rPr lang="es-ES_tradnl" sz="2800" dirty="0" smtClean="0">
                <a:solidFill>
                  <a:prstClr val="black"/>
                </a:solidFill>
              </a:rPr>
              <a:t>AÑADIR TEXTO AQUÍ</a:t>
            </a:r>
            <a:endParaRPr lang="es-ES_tradnl" sz="2800" dirty="0">
              <a:solidFill>
                <a:prstClr val="black"/>
              </a:solidFill>
            </a:endParaRPr>
          </a:p>
        </p:txBody>
      </p:sp>
      <p:sp>
        <p:nvSpPr>
          <p:cNvPr id="128" name="TextBox 127"/>
          <p:cNvSpPr txBox="1"/>
          <p:nvPr/>
        </p:nvSpPr>
        <p:spPr>
          <a:xfrm>
            <a:off x="841164" y="4186757"/>
            <a:ext cx="3034748" cy="1754326"/>
          </a:xfrm>
          <a:prstGeom prst="rect">
            <a:avLst/>
          </a:prstGeom>
          <a:noFill/>
          <a:ln w="57150">
            <a:solidFill>
              <a:schemeClr val="bg1">
                <a:lumMod val="50000"/>
              </a:schemeClr>
            </a:solidFill>
          </a:ln>
        </p:spPr>
        <p:txBody>
          <a:bodyPr wrap="square" rtlCol="0">
            <a:spAutoFit/>
          </a:bodyPr>
          <a:lstStyle/>
          <a:p>
            <a:endParaRPr lang="en-GB" sz="1200" dirty="0" smtClean="0">
              <a:solidFill>
                <a:prstClr val="black"/>
              </a:solidFill>
            </a:endParaRPr>
          </a:p>
          <a:p>
            <a:endParaRPr lang="en-GB" sz="1200" dirty="0">
              <a:solidFill>
                <a:prstClr val="black"/>
              </a:solidFill>
            </a:endParaRPr>
          </a:p>
          <a:p>
            <a:endParaRPr lang="en-GB" sz="1200" dirty="0" smtClean="0">
              <a:solidFill>
                <a:prstClr val="black"/>
              </a:solidFill>
            </a:endParaRPr>
          </a:p>
          <a:p>
            <a:endParaRPr lang="en-GB" sz="1200" dirty="0">
              <a:solidFill>
                <a:prstClr val="black"/>
              </a:solidFill>
            </a:endParaRPr>
          </a:p>
          <a:p>
            <a:endParaRPr lang="en-GB" sz="1200" dirty="0" smtClean="0">
              <a:solidFill>
                <a:prstClr val="black"/>
              </a:solidFill>
            </a:endParaRPr>
          </a:p>
          <a:p>
            <a:endParaRPr lang="en-GB" sz="1200" dirty="0">
              <a:solidFill>
                <a:prstClr val="black"/>
              </a:solidFill>
            </a:endParaRPr>
          </a:p>
          <a:p>
            <a:endParaRPr lang="en-GB" sz="1200" dirty="0" smtClean="0">
              <a:solidFill>
                <a:prstClr val="black"/>
              </a:solidFill>
            </a:endParaRPr>
          </a:p>
          <a:p>
            <a:endParaRPr lang="en-GB" sz="1200" dirty="0">
              <a:solidFill>
                <a:prstClr val="black"/>
              </a:solidFill>
            </a:endParaRPr>
          </a:p>
          <a:p>
            <a:endParaRPr lang="en-GB" sz="1200" dirty="0">
              <a:solidFill>
                <a:prstClr val="black"/>
              </a:solidFill>
            </a:endParaRPr>
          </a:p>
        </p:txBody>
      </p:sp>
      <p:pic>
        <p:nvPicPr>
          <p:cNvPr id="129" name="Picture 8" descr="Image result for emojis facebook"/>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711" t="2097" r="77375" b="86191"/>
          <a:stretch/>
        </p:blipFill>
        <p:spPr bwMode="auto">
          <a:xfrm>
            <a:off x="340137" y="3741763"/>
            <a:ext cx="421515" cy="395483"/>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8" descr="Image result for emojis facebook"/>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82" t="26540" r="87760" b="62098"/>
          <a:stretch/>
        </p:blipFill>
        <p:spPr bwMode="auto">
          <a:xfrm>
            <a:off x="892039" y="3724766"/>
            <a:ext cx="421646" cy="391529"/>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2" descr="Question Mark on Facebook 2.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1079" y="3698477"/>
            <a:ext cx="402370" cy="402370"/>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2" descr="Question Mark on Facebook 2.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6821" y="3709607"/>
            <a:ext cx="402370" cy="402370"/>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36" descr="Thinking Face on Facebook 2.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51554" y="3705963"/>
            <a:ext cx="399199" cy="399199"/>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36" descr="Thinking Face on Facebook 2.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80438" y="4181057"/>
            <a:ext cx="399199" cy="399199"/>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30947" y="6052698"/>
            <a:ext cx="481773" cy="481773"/>
          </a:xfrm>
          <a:prstGeom prst="rect">
            <a:avLst/>
          </a:prstGeom>
          <a:noFill/>
          <a:extLst>
            <a:ext uri="{909E8E84-426E-40DD-AFC4-6F175D3DCCD1}">
              <a14:hiddenFill xmlns:a14="http://schemas.microsoft.com/office/drawing/2010/main">
                <a:solidFill>
                  <a:srgbClr val="FFFFFF"/>
                </a:solidFill>
              </a14:hiddenFill>
            </a:ext>
          </a:extLst>
        </p:spPr>
      </p:pic>
      <p:pic>
        <p:nvPicPr>
          <p:cNvPr id="136"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8408" y="6036657"/>
            <a:ext cx="481773" cy="481773"/>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3403" y="4351398"/>
            <a:ext cx="456079" cy="456079"/>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2982" y="4972556"/>
            <a:ext cx="456079" cy="456079"/>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2982" y="5549967"/>
            <a:ext cx="456079" cy="456079"/>
          </a:xfrm>
          <a:prstGeom prst="rect">
            <a:avLst/>
          </a:prstGeom>
          <a:noFill/>
          <a:extLst>
            <a:ext uri="{909E8E84-426E-40DD-AFC4-6F175D3DCCD1}">
              <a14:hiddenFill xmlns:a14="http://schemas.microsoft.com/office/drawing/2010/main">
                <a:solidFill>
                  <a:srgbClr val="FFFFFF"/>
                </a:solidFill>
              </a14:hiddenFill>
            </a:ext>
          </a:extLst>
        </p:spPr>
      </p:pic>
      <p:pic>
        <p:nvPicPr>
          <p:cNvPr id="140" name="Picture 139"/>
          <p:cNvPicPr>
            <a:picLocks noChangeAspect="1"/>
          </p:cNvPicPr>
          <p:nvPr/>
        </p:nvPicPr>
        <p:blipFill>
          <a:blip r:embed="rId6">
            <a:clrChange>
              <a:clrFrom>
                <a:srgbClr val="FFFFFF"/>
              </a:clrFrom>
              <a:clrTo>
                <a:srgbClr val="FFFFFF">
                  <a:alpha val="0"/>
                </a:srgbClr>
              </a:clrTo>
            </a:clrChange>
          </a:blip>
          <a:stretch>
            <a:fillRect/>
          </a:stretch>
        </p:blipFill>
        <p:spPr>
          <a:xfrm>
            <a:off x="1438289" y="3690371"/>
            <a:ext cx="468941" cy="436376"/>
          </a:xfrm>
          <a:prstGeom prst="rect">
            <a:avLst/>
          </a:prstGeom>
        </p:spPr>
      </p:pic>
      <p:pic>
        <p:nvPicPr>
          <p:cNvPr id="141" name="Picture 140"/>
          <p:cNvPicPr>
            <a:picLocks noChangeAspect="1"/>
          </p:cNvPicPr>
          <p:nvPr/>
        </p:nvPicPr>
        <p:blipFill>
          <a:blip r:embed="rId6">
            <a:clrChange>
              <a:clrFrom>
                <a:srgbClr val="FFFFFF"/>
              </a:clrFrom>
              <a:clrTo>
                <a:srgbClr val="FFFFFF">
                  <a:alpha val="0"/>
                </a:srgbClr>
              </a:clrTo>
            </a:clrChange>
          </a:blip>
          <a:stretch>
            <a:fillRect/>
          </a:stretch>
        </p:blipFill>
        <p:spPr>
          <a:xfrm>
            <a:off x="1998527" y="3681058"/>
            <a:ext cx="468941" cy="436376"/>
          </a:xfrm>
          <a:prstGeom prst="rect">
            <a:avLst/>
          </a:prstGeom>
        </p:spPr>
      </p:pic>
      <p:pic>
        <p:nvPicPr>
          <p:cNvPr id="142" name="Picture 141"/>
          <p:cNvPicPr>
            <a:picLocks noChangeAspect="1"/>
          </p:cNvPicPr>
          <p:nvPr/>
        </p:nvPicPr>
        <p:blipFill>
          <a:blip r:embed="rId7">
            <a:clrChange>
              <a:clrFrom>
                <a:srgbClr val="FFFFFF"/>
              </a:clrFrom>
              <a:clrTo>
                <a:srgbClr val="FFFFFF">
                  <a:alpha val="0"/>
                </a:srgbClr>
              </a:clrTo>
            </a:clrChange>
          </a:blip>
          <a:stretch>
            <a:fillRect/>
          </a:stretch>
        </p:blipFill>
        <p:spPr>
          <a:xfrm>
            <a:off x="3978010" y="4707587"/>
            <a:ext cx="416848" cy="444871"/>
          </a:xfrm>
          <a:prstGeom prst="rect">
            <a:avLst/>
          </a:prstGeom>
        </p:spPr>
      </p:pic>
      <p:pic>
        <p:nvPicPr>
          <p:cNvPr id="143" name="Picture 2" descr="Person Raising Hand on Facebook 2.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80438" y="5382543"/>
            <a:ext cx="386103" cy="386103"/>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143"/>
          <p:cNvPicPr>
            <a:picLocks noChangeAspect="1"/>
          </p:cNvPicPr>
          <p:nvPr/>
        </p:nvPicPr>
        <p:blipFill>
          <a:blip r:embed="rId9">
            <a:clrChange>
              <a:clrFrom>
                <a:srgbClr val="FFFFFF"/>
              </a:clrFrom>
              <a:clrTo>
                <a:srgbClr val="FFFFFF">
                  <a:alpha val="0"/>
                </a:srgbClr>
              </a:clrTo>
            </a:clrChange>
          </a:blip>
          <a:stretch>
            <a:fillRect/>
          </a:stretch>
        </p:blipFill>
        <p:spPr>
          <a:xfrm>
            <a:off x="2702916" y="6068648"/>
            <a:ext cx="475415" cy="436050"/>
          </a:xfrm>
          <a:prstGeom prst="rect">
            <a:avLst/>
          </a:prstGeom>
        </p:spPr>
      </p:pic>
      <p:pic>
        <p:nvPicPr>
          <p:cNvPr id="145" name="Picture 144"/>
          <p:cNvPicPr>
            <a:picLocks noChangeAspect="1"/>
          </p:cNvPicPr>
          <p:nvPr/>
        </p:nvPicPr>
        <p:blipFill>
          <a:blip r:embed="rId10">
            <a:clrChange>
              <a:clrFrom>
                <a:srgbClr val="FFFFFF"/>
              </a:clrFrom>
              <a:clrTo>
                <a:srgbClr val="FFFFFF">
                  <a:alpha val="0"/>
                </a:srgbClr>
              </a:clrTo>
            </a:clrChange>
          </a:blip>
          <a:stretch>
            <a:fillRect/>
          </a:stretch>
        </p:blipFill>
        <p:spPr>
          <a:xfrm>
            <a:off x="3954374" y="6047671"/>
            <a:ext cx="435458" cy="456529"/>
          </a:xfrm>
          <a:prstGeom prst="rect">
            <a:avLst/>
          </a:prstGeom>
        </p:spPr>
      </p:pic>
      <p:pic>
        <p:nvPicPr>
          <p:cNvPr id="146" name="Picture 145"/>
          <p:cNvPicPr>
            <a:picLocks noChangeAspect="1"/>
          </p:cNvPicPr>
          <p:nvPr/>
        </p:nvPicPr>
        <p:blipFill>
          <a:blip r:embed="rId10">
            <a:clrChange>
              <a:clrFrom>
                <a:srgbClr val="FFFFFF"/>
              </a:clrFrom>
              <a:clrTo>
                <a:srgbClr val="FFFFFF">
                  <a:alpha val="0"/>
                </a:srgbClr>
              </a:clrTo>
            </a:clrChange>
          </a:blip>
          <a:stretch>
            <a:fillRect/>
          </a:stretch>
        </p:blipFill>
        <p:spPr>
          <a:xfrm>
            <a:off x="3334625" y="6052285"/>
            <a:ext cx="435458" cy="456529"/>
          </a:xfrm>
          <a:prstGeom prst="rect">
            <a:avLst/>
          </a:prstGeom>
        </p:spPr>
      </p:pic>
      <p:pic>
        <p:nvPicPr>
          <p:cNvPr id="147" name="Picture 146"/>
          <p:cNvPicPr>
            <a:picLocks noChangeAspect="1"/>
          </p:cNvPicPr>
          <p:nvPr/>
        </p:nvPicPr>
        <p:blipFill>
          <a:blip r:embed="rId9">
            <a:clrChange>
              <a:clrFrom>
                <a:srgbClr val="FFFFFF"/>
              </a:clrFrom>
              <a:clrTo>
                <a:srgbClr val="FFFFFF">
                  <a:alpha val="0"/>
                </a:srgbClr>
              </a:clrTo>
            </a:clrChange>
          </a:blip>
          <a:stretch>
            <a:fillRect/>
          </a:stretch>
        </p:blipFill>
        <p:spPr>
          <a:xfrm>
            <a:off x="1989328" y="6075146"/>
            <a:ext cx="475415" cy="436050"/>
          </a:xfrm>
          <a:prstGeom prst="rect">
            <a:avLst/>
          </a:prstGeom>
        </p:spPr>
      </p:pic>
      <p:sp>
        <p:nvSpPr>
          <p:cNvPr id="148" name="TextBox 147"/>
          <p:cNvSpPr txBox="1"/>
          <p:nvPr/>
        </p:nvSpPr>
        <p:spPr>
          <a:xfrm>
            <a:off x="4723684" y="3632038"/>
            <a:ext cx="4240695" cy="3008244"/>
          </a:xfrm>
          <a:prstGeom prst="rect">
            <a:avLst/>
          </a:prstGeom>
          <a:noFill/>
          <a:ln w="57150">
            <a:solidFill>
              <a:schemeClr val="bg1">
                <a:lumMod val="50000"/>
              </a:schemeClr>
            </a:solidFill>
          </a:ln>
        </p:spPr>
        <p:txBody>
          <a:bodyPr wrap="square" rtlCol="0">
            <a:spAutoFit/>
          </a:bodyPr>
          <a:lstStyle/>
          <a:p>
            <a:endParaRPr lang="en-GB" dirty="0">
              <a:solidFill>
                <a:prstClr val="black"/>
              </a:solidFill>
            </a:endParaRPr>
          </a:p>
        </p:txBody>
      </p:sp>
      <p:sp>
        <p:nvSpPr>
          <p:cNvPr id="149" name="CuadroTexto 1"/>
          <p:cNvSpPr txBox="1"/>
          <p:nvPr/>
        </p:nvSpPr>
        <p:spPr>
          <a:xfrm>
            <a:off x="5629593" y="4439566"/>
            <a:ext cx="2428875" cy="954107"/>
          </a:xfrm>
          <a:prstGeom prst="rect">
            <a:avLst/>
          </a:prstGeom>
          <a:noFill/>
        </p:spPr>
        <p:txBody>
          <a:bodyPr wrap="square" rtlCol="0">
            <a:spAutoFit/>
          </a:bodyPr>
          <a:lstStyle/>
          <a:p>
            <a:pPr algn="ctr"/>
            <a:r>
              <a:rPr lang="es-ES_tradnl" sz="2800" dirty="0" smtClean="0">
                <a:solidFill>
                  <a:prstClr val="black"/>
                </a:solidFill>
              </a:rPr>
              <a:t>AÑADIR TEXTO AQUÍ</a:t>
            </a:r>
            <a:endParaRPr lang="es-ES_tradnl" sz="2800" dirty="0">
              <a:solidFill>
                <a:prstClr val="black"/>
              </a:solidFill>
            </a:endParaRPr>
          </a:p>
        </p:txBody>
      </p:sp>
      <p:sp>
        <p:nvSpPr>
          <p:cNvPr id="150" name="TextBox 149"/>
          <p:cNvSpPr txBox="1"/>
          <p:nvPr/>
        </p:nvSpPr>
        <p:spPr>
          <a:xfrm>
            <a:off x="5320032" y="4186757"/>
            <a:ext cx="3034748" cy="1754326"/>
          </a:xfrm>
          <a:prstGeom prst="rect">
            <a:avLst/>
          </a:prstGeom>
          <a:noFill/>
          <a:ln w="57150">
            <a:solidFill>
              <a:schemeClr val="bg1">
                <a:lumMod val="50000"/>
              </a:schemeClr>
            </a:solidFill>
          </a:ln>
        </p:spPr>
        <p:txBody>
          <a:bodyPr wrap="square" rtlCol="0">
            <a:spAutoFit/>
          </a:bodyPr>
          <a:lstStyle/>
          <a:p>
            <a:endParaRPr lang="en-GB" sz="1200" dirty="0" smtClean="0">
              <a:solidFill>
                <a:prstClr val="black"/>
              </a:solidFill>
            </a:endParaRPr>
          </a:p>
          <a:p>
            <a:endParaRPr lang="en-GB" sz="1200" dirty="0">
              <a:solidFill>
                <a:prstClr val="black"/>
              </a:solidFill>
            </a:endParaRPr>
          </a:p>
          <a:p>
            <a:endParaRPr lang="en-GB" sz="1200" dirty="0" smtClean="0">
              <a:solidFill>
                <a:prstClr val="black"/>
              </a:solidFill>
            </a:endParaRPr>
          </a:p>
          <a:p>
            <a:endParaRPr lang="en-GB" sz="1200" dirty="0">
              <a:solidFill>
                <a:prstClr val="black"/>
              </a:solidFill>
            </a:endParaRPr>
          </a:p>
          <a:p>
            <a:endParaRPr lang="en-GB" sz="1200" dirty="0" smtClean="0">
              <a:solidFill>
                <a:prstClr val="black"/>
              </a:solidFill>
            </a:endParaRPr>
          </a:p>
          <a:p>
            <a:endParaRPr lang="en-GB" sz="1200" dirty="0">
              <a:solidFill>
                <a:prstClr val="black"/>
              </a:solidFill>
            </a:endParaRPr>
          </a:p>
          <a:p>
            <a:endParaRPr lang="en-GB" sz="1200" dirty="0" smtClean="0">
              <a:solidFill>
                <a:prstClr val="black"/>
              </a:solidFill>
            </a:endParaRPr>
          </a:p>
          <a:p>
            <a:endParaRPr lang="en-GB" sz="1200" dirty="0">
              <a:solidFill>
                <a:prstClr val="black"/>
              </a:solidFill>
            </a:endParaRPr>
          </a:p>
          <a:p>
            <a:endParaRPr lang="en-GB" sz="1200" dirty="0">
              <a:solidFill>
                <a:prstClr val="black"/>
              </a:solidFill>
            </a:endParaRPr>
          </a:p>
        </p:txBody>
      </p:sp>
      <p:pic>
        <p:nvPicPr>
          <p:cNvPr id="151" name="Picture 8" descr="Image result for emojis facebook"/>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711" t="2097" r="77375" b="86191"/>
          <a:stretch/>
        </p:blipFill>
        <p:spPr bwMode="auto">
          <a:xfrm>
            <a:off x="4819005" y="3741763"/>
            <a:ext cx="421515" cy="395483"/>
          </a:xfrm>
          <a:prstGeom prst="rect">
            <a:avLst/>
          </a:prstGeom>
          <a:noFill/>
          <a:extLst>
            <a:ext uri="{909E8E84-426E-40DD-AFC4-6F175D3DCCD1}">
              <a14:hiddenFill xmlns:a14="http://schemas.microsoft.com/office/drawing/2010/main">
                <a:solidFill>
                  <a:srgbClr val="FFFFFF"/>
                </a:solidFill>
              </a14:hiddenFill>
            </a:ext>
          </a:extLst>
        </p:spPr>
      </p:pic>
      <p:pic>
        <p:nvPicPr>
          <p:cNvPr id="152" name="Picture 8" descr="Image result for emojis facebook"/>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82" t="26540" r="87760" b="62098"/>
          <a:stretch/>
        </p:blipFill>
        <p:spPr bwMode="auto">
          <a:xfrm>
            <a:off x="5370907" y="3724766"/>
            <a:ext cx="421646" cy="391529"/>
          </a:xfrm>
          <a:prstGeom prst="rect">
            <a:avLst/>
          </a:prstGeom>
          <a:noFill/>
          <a:extLst>
            <a:ext uri="{909E8E84-426E-40DD-AFC4-6F175D3DCCD1}">
              <a14:hiddenFill xmlns:a14="http://schemas.microsoft.com/office/drawing/2010/main">
                <a:solidFill>
                  <a:srgbClr val="FFFFFF"/>
                </a:solidFill>
              </a14:hiddenFill>
            </a:ext>
          </a:extLst>
        </p:spPr>
      </p:pic>
      <p:pic>
        <p:nvPicPr>
          <p:cNvPr id="153" name="Picture 2" descr="Question Mark on Facebook 2.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49947" y="3698477"/>
            <a:ext cx="402370" cy="402370"/>
          </a:xfrm>
          <a:prstGeom prst="rect">
            <a:avLst/>
          </a:prstGeom>
          <a:noFill/>
          <a:extLst>
            <a:ext uri="{909E8E84-426E-40DD-AFC4-6F175D3DCCD1}">
              <a14:hiddenFill xmlns:a14="http://schemas.microsoft.com/office/drawing/2010/main">
                <a:solidFill>
                  <a:srgbClr val="FFFFFF"/>
                </a:solidFill>
              </a14:hiddenFill>
            </a:ext>
          </a:extLst>
        </p:spPr>
      </p:pic>
      <p:pic>
        <p:nvPicPr>
          <p:cNvPr id="154" name="Picture 2" descr="Question Mark on Facebook 2.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5689" y="3709607"/>
            <a:ext cx="402370" cy="402370"/>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36" descr="Thinking Face on Facebook 2.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30422" y="3705963"/>
            <a:ext cx="399199" cy="399199"/>
          </a:xfrm>
          <a:prstGeom prst="rect">
            <a:avLst/>
          </a:prstGeom>
          <a:noFill/>
          <a:extLst>
            <a:ext uri="{909E8E84-426E-40DD-AFC4-6F175D3DCCD1}">
              <a14:hiddenFill xmlns:a14="http://schemas.microsoft.com/office/drawing/2010/main">
                <a:solidFill>
                  <a:srgbClr val="FFFFFF"/>
                </a:solidFill>
              </a14:hiddenFill>
            </a:ext>
          </a:extLst>
        </p:spPr>
      </p:pic>
      <p:pic>
        <p:nvPicPr>
          <p:cNvPr id="156" name="Picture 36" descr="Thinking Face on Facebook 2.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59306" y="4181057"/>
            <a:ext cx="399199" cy="399199"/>
          </a:xfrm>
          <a:prstGeom prst="rect">
            <a:avLst/>
          </a:prstGeom>
          <a:noFill/>
          <a:extLst>
            <a:ext uri="{909E8E84-426E-40DD-AFC4-6F175D3DCCD1}">
              <a14:hiddenFill xmlns:a14="http://schemas.microsoft.com/office/drawing/2010/main">
                <a:solidFill>
                  <a:srgbClr val="FFFFFF"/>
                </a:solidFill>
              </a14:hiddenFill>
            </a:ext>
          </a:extLst>
        </p:spPr>
      </p:pic>
      <p:pic>
        <p:nvPicPr>
          <p:cNvPr id="157"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09815" y="6052698"/>
            <a:ext cx="481773" cy="481773"/>
          </a:xfrm>
          <a:prstGeom prst="rect">
            <a:avLst/>
          </a:prstGeom>
          <a:noFill/>
          <a:extLst>
            <a:ext uri="{909E8E84-426E-40DD-AFC4-6F175D3DCCD1}">
              <a14:hiddenFill xmlns:a14="http://schemas.microsoft.com/office/drawing/2010/main">
                <a:solidFill>
                  <a:srgbClr val="FFFFFF"/>
                </a:solidFill>
              </a14:hiddenFill>
            </a:ext>
          </a:extLst>
        </p:spPr>
      </p:pic>
      <p:pic>
        <p:nvPicPr>
          <p:cNvPr id="158"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7276" y="6036657"/>
            <a:ext cx="481773" cy="481773"/>
          </a:xfrm>
          <a:prstGeom prst="rect">
            <a:avLst/>
          </a:prstGeom>
          <a:noFill/>
          <a:extLst>
            <a:ext uri="{909E8E84-426E-40DD-AFC4-6F175D3DCCD1}">
              <a14:hiddenFill xmlns:a14="http://schemas.microsoft.com/office/drawing/2010/main">
                <a:solidFill>
                  <a:srgbClr val="FFFFFF"/>
                </a:solidFill>
              </a14:hiddenFill>
            </a:ext>
          </a:extLst>
        </p:spPr>
      </p:pic>
      <p:pic>
        <p:nvPicPr>
          <p:cNvPr id="159"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12271" y="4351398"/>
            <a:ext cx="456079" cy="456079"/>
          </a:xfrm>
          <a:prstGeom prst="rect">
            <a:avLst/>
          </a:prstGeom>
          <a:noFill/>
          <a:extLst>
            <a:ext uri="{909E8E84-426E-40DD-AFC4-6F175D3DCCD1}">
              <a14:hiddenFill xmlns:a14="http://schemas.microsoft.com/office/drawing/2010/main">
                <a:solidFill>
                  <a:srgbClr val="FFFFFF"/>
                </a:solidFill>
              </a14:hiddenFill>
            </a:ext>
          </a:extLst>
        </p:spPr>
      </p:pic>
      <p:pic>
        <p:nvPicPr>
          <p:cNvPr id="160"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91850" y="4972556"/>
            <a:ext cx="456079" cy="456079"/>
          </a:xfrm>
          <a:prstGeom prst="rect">
            <a:avLst/>
          </a:prstGeom>
          <a:noFill/>
          <a:extLst>
            <a:ext uri="{909E8E84-426E-40DD-AFC4-6F175D3DCCD1}">
              <a14:hiddenFill xmlns:a14="http://schemas.microsoft.com/office/drawing/2010/main">
                <a:solidFill>
                  <a:srgbClr val="FFFFFF"/>
                </a:solidFill>
              </a14:hiddenFill>
            </a:ext>
          </a:extLst>
        </p:spPr>
      </p:pic>
      <p:pic>
        <p:nvPicPr>
          <p:cNvPr id="161"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91850" y="5549967"/>
            <a:ext cx="456079" cy="456079"/>
          </a:xfrm>
          <a:prstGeom prst="rect">
            <a:avLst/>
          </a:prstGeom>
          <a:noFill/>
          <a:extLst>
            <a:ext uri="{909E8E84-426E-40DD-AFC4-6F175D3DCCD1}">
              <a14:hiddenFill xmlns:a14="http://schemas.microsoft.com/office/drawing/2010/main">
                <a:solidFill>
                  <a:srgbClr val="FFFFFF"/>
                </a:solidFill>
              </a14:hiddenFill>
            </a:ext>
          </a:extLst>
        </p:spPr>
      </p:pic>
      <p:pic>
        <p:nvPicPr>
          <p:cNvPr id="162" name="Picture 161"/>
          <p:cNvPicPr>
            <a:picLocks noChangeAspect="1"/>
          </p:cNvPicPr>
          <p:nvPr/>
        </p:nvPicPr>
        <p:blipFill>
          <a:blip r:embed="rId6">
            <a:clrChange>
              <a:clrFrom>
                <a:srgbClr val="FFFFFF"/>
              </a:clrFrom>
              <a:clrTo>
                <a:srgbClr val="FFFFFF">
                  <a:alpha val="0"/>
                </a:srgbClr>
              </a:clrTo>
            </a:clrChange>
          </a:blip>
          <a:stretch>
            <a:fillRect/>
          </a:stretch>
        </p:blipFill>
        <p:spPr>
          <a:xfrm>
            <a:off x="5917157" y="3690371"/>
            <a:ext cx="468941" cy="436376"/>
          </a:xfrm>
          <a:prstGeom prst="rect">
            <a:avLst/>
          </a:prstGeom>
        </p:spPr>
      </p:pic>
      <p:pic>
        <p:nvPicPr>
          <p:cNvPr id="163" name="Picture 162"/>
          <p:cNvPicPr>
            <a:picLocks noChangeAspect="1"/>
          </p:cNvPicPr>
          <p:nvPr/>
        </p:nvPicPr>
        <p:blipFill>
          <a:blip r:embed="rId6">
            <a:clrChange>
              <a:clrFrom>
                <a:srgbClr val="FFFFFF"/>
              </a:clrFrom>
              <a:clrTo>
                <a:srgbClr val="FFFFFF">
                  <a:alpha val="0"/>
                </a:srgbClr>
              </a:clrTo>
            </a:clrChange>
          </a:blip>
          <a:stretch>
            <a:fillRect/>
          </a:stretch>
        </p:blipFill>
        <p:spPr>
          <a:xfrm>
            <a:off x="6477395" y="3681058"/>
            <a:ext cx="468941" cy="436376"/>
          </a:xfrm>
          <a:prstGeom prst="rect">
            <a:avLst/>
          </a:prstGeom>
        </p:spPr>
      </p:pic>
      <p:pic>
        <p:nvPicPr>
          <p:cNvPr id="164" name="Picture 163"/>
          <p:cNvPicPr>
            <a:picLocks noChangeAspect="1"/>
          </p:cNvPicPr>
          <p:nvPr/>
        </p:nvPicPr>
        <p:blipFill>
          <a:blip r:embed="rId7">
            <a:clrChange>
              <a:clrFrom>
                <a:srgbClr val="FFFFFF"/>
              </a:clrFrom>
              <a:clrTo>
                <a:srgbClr val="FFFFFF">
                  <a:alpha val="0"/>
                </a:srgbClr>
              </a:clrTo>
            </a:clrChange>
          </a:blip>
          <a:stretch>
            <a:fillRect/>
          </a:stretch>
        </p:blipFill>
        <p:spPr>
          <a:xfrm>
            <a:off x="8456878" y="4707587"/>
            <a:ext cx="416848" cy="444871"/>
          </a:xfrm>
          <a:prstGeom prst="rect">
            <a:avLst/>
          </a:prstGeom>
        </p:spPr>
      </p:pic>
      <p:pic>
        <p:nvPicPr>
          <p:cNvPr id="165" name="Picture 2" descr="Person Raising Hand on Facebook 2.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59306" y="5382543"/>
            <a:ext cx="386103" cy="386103"/>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165"/>
          <p:cNvPicPr>
            <a:picLocks noChangeAspect="1"/>
          </p:cNvPicPr>
          <p:nvPr/>
        </p:nvPicPr>
        <p:blipFill>
          <a:blip r:embed="rId9">
            <a:clrChange>
              <a:clrFrom>
                <a:srgbClr val="FFFFFF"/>
              </a:clrFrom>
              <a:clrTo>
                <a:srgbClr val="FFFFFF">
                  <a:alpha val="0"/>
                </a:srgbClr>
              </a:clrTo>
            </a:clrChange>
          </a:blip>
          <a:stretch>
            <a:fillRect/>
          </a:stretch>
        </p:blipFill>
        <p:spPr>
          <a:xfrm>
            <a:off x="7181784" y="6068648"/>
            <a:ext cx="475415" cy="436050"/>
          </a:xfrm>
          <a:prstGeom prst="rect">
            <a:avLst/>
          </a:prstGeom>
        </p:spPr>
      </p:pic>
      <p:pic>
        <p:nvPicPr>
          <p:cNvPr id="167" name="Picture 166"/>
          <p:cNvPicPr>
            <a:picLocks noChangeAspect="1"/>
          </p:cNvPicPr>
          <p:nvPr/>
        </p:nvPicPr>
        <p:blipFill>
          <a:blip r:embed="rId10">
            <a:clrChange>
              <a:clrFrom>
                <a:srgbClr val="FFFFFF"/>
              </a:clrFrom>
              <a:clrTo>
                <a:srgbClr val="FFFFFF">
                  <a:alpha val="0"/>
                </a:srgbClr>
              </a:clrTo>
            </a:clrChange>
          </a:blip>
          <a:stretch>
            <a:fillRect/>
          </a:stretch>
        </p:blipFill>
        <p:spPr>
          <a:xfrm>
            <a:off x="8433242" y="6047671"/>
            <a:ext cx="435458" cy="456529"/>
          </a:xfrm>
          <a:prstGeom prst="rect">
            <a:avLst/>
          </a:prstGeom>
        </p:spPr>
      </p:pic>
      <p:pic>
        <p:nvPicPr>
          <p:cNvPr id="168" name="Picture 167"/>
          <p:cNvPicPr>
            <a:picLocks noChangeAspect="1"/>
          </p:cNvPicPr>
          <p:nvPr/>
        </p:nvPicPr>
        <p:blipFill>
          <a:blip r:embed="rId10">
            <a:clrChange>
              <a:clrFrom>
                <a:srgbClr val="FFFFFF"/>
              </a:clrFrom>
              <a:clrTo>
                <a:srgbClr val="FFFFFF">
                  <a:alpha val="0"/>
                </a:srgbClr>
              </a:clrTo>
            </a:clrChange>
          </a:blip>
          <a:stretch>
            <a:fillRect/>
          </a:stretch>
        </p:blipFill>
        <p:spPr>
          <a:xfrm>
            <a:off x="7813493" y="6052285"/>
            <a:ext cx="435458" cy="456529"/>
          </a:xfrm>
          <a:prstGeom prst="rect">
            <a:avLst/>
          </a:prstGeom>
        </p:spPr>
      </p:pic>
      <p:pic>
        <p:nvPicPr>
          <p:cNvPr id="169" name="Picture 168"/>
          <p:cNvPicPr>
            <a:picLocks noChangeAspect="1"/>
          </p:cNvPicPr>
          <p:nvPr/>
        </p:nvPicPr>
        <p:blipFill>
          <a:blip r:embed="rId9">
            <a:clrChange>
              <a:clrFrom>
                <a:srgbClr val="FFFFFF"/>
              </a:clrFrom>
              <a:clrTo>
                <a:srgbClr val="FFFFFF">
                  <a:alpha val="0"/>
                </a:srgbClr>
              </a:clrTo>
            </a:clrChange>
          </a:blip>
          <a:stretch>
            <a:fillRect/>
          </a:stretch>
        </p:blipFill>
        <p:spPr>
          <a:xfrm>
            <a:off x="6468196" y="6075146"/>
            <a:ext cx="475415" cy="436050"/>
          </a:xfrm>
          <a:prstGeom prst="rect">
            <a:avLst/>
          </a:prstGeom>
        </p:spPr>
      </p:pic>
    </p:spTree>
    <p:extLst>
      <p:ext uri="{BB962C8B-B14F-4D97-AF65-F5344CB8AC3E}">
        <p14:creationId xmlns:p14="http://schemas.microsoft.com/office/powerpoint/2010/main" val="355740026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1330" y="140988"/>
            <a:ext cx="5283754" cy="830997"/>
          </a:xfrm>
          <a:prstGeom prst="rect">
            <a:avLst/>
          </a:prstGeom>
          <a:noFill/>
        </p:spPr>
        <p:txBody>
          <a:bodyPr wrap="none" rtlCol="0">
            <a:spAutoFit/>
          </a:bodyPr>
          <a:lstStyle/>
          <a:p>
            <a:r>
              <a:rPr lang="en-GB" sz="4800" dirty="0" err="1" smtClean="0">
                <a:solidFill>
                  <a:prstClr val="black"/>
                </a:solidFill>
                <a:latin typeface="Arial Rounded MT Bold" panose="020F0704030504030204" pitchFamily="34" charset="0"/>
              </a:rPr>
              <a:t>Belohnungskarte</a:t>
            </a:r>
            <a:endParaRPr lang="en-GB" sz="4800" dirty="0">
              <a:solidFill>
                <a:prstClr val="black"/>
              </a:solidFill>
              <a:latin typeface="Arial Rounded MT Bold" panose="020F0704030504030204" pitchFamily="34" charset="0"/>
            </a:endParaRPr>
          </a:p>
        </p:txBody>
      </p:sp>
      <p:pic>
        <p:nvPicPr>
          <p:cNvPr id="5" name="Picture 12" descr="Speech Balloon on Facebook 2.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69746" y="174239"/>
            <a:ext cx="1539399" cy="15393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21972" y="1237116"/>
            <a:ext cx="8822028" cy="4909036"/>
          </a:xfrm>
          <a:prstGeom prst="rect">
            <a:avLst/>
          </a:prstGeom>
          <a:noFill/>
        </p:spPr>
        <p:txBody>
          <a:bodyPr wrap="square" rtlCol="0">
            <a:spAutoFit/>
          </a:bodyPr>
          <a:lstStyle/>
          <a:p>
            <a:r>
              <a:rPr lang="en-GB" sz="2500" dirty="0" err="1" smtClean="0">
                <a:solidFill>
                  <a:prstClr val="black"/>
                </a:solidFill>
                <a:latin typeface="Tw Cen MT" panose="020B0602020104020603" pitchFamily="34" charset="0"/>
              </a:rPr>
              <a:t>Sprich</a:t>
            </a:r>
            <a:r>
              <a:rPr lang="en-GB" sz="2500" dirty="0" smtClean="0">
                <a:solidFill>
                  <a:prstClr val="black"/>
                </a:solidFill>
                <a:latin typeface="Tw Cen MT" panose="020B0602020104020603" pitchFamily="34" charset="0"/>
              </a:rPr>
              <a:t> Deutsch!</a:t>
            </a:r>
          </a:p>
          <a:p>
            <a:endParaRPr lang="en-GB" sz="2300" dirty="0" smtClean="0">
              <a:solidFill>
                <a:prstClr val="black"/>
              </a:solidFill>
              <a:latin typeface="Tw Cen MT" panose="020B0602020104020603" pitchFamily="34" charset="0"/>
            </a:endParaRPr>
          </a:p>
          <a:p>
            <a:r>
              <a:rPr lang="en-GB" sz="2300" dirty="0" smtClean="0">
                <a:solidFill>
                  <a:prstClr val="black"/>
                </a:solidFill>
                <a:latin typeface="Tw Cen MT" panose="020B0602020104020603" pitchFamily="34" charset="0"/>
              </a:rPr>
              <a:t>- Use the German talk mat to help you talk in German in the lesson. </a:t>
            </a:r>
            <a:br>
              <a:rPr lang="en-GB" sz="2300" dirty="0" smtClean="0">
                <a:solidFill>
                  <a:prstClr val="black"/>
                </a:solidFill>
                <a:latin typeface="Tw Cen MT" panose="020B0602020104020603" pitchFamily="34" charset="0"/>
              </a:rPr>
            </a:br>
            <a:r>
              <a:rPr lang="en-GB" sz="2300" dirty="0" smtClean="0">
                <a:solidFill>
                  <a:prstClr val="black"/>
                </a:solidFill>
                <a:latin typeface="Tw Cen MT" panose="020B0602020104020603" pitchFamily="34" charset="0"/>
              </a:rPr>
              <a:t>- Over time try to use language from all categories. </a:t>
            </a:r>
            <a:br>
              <a:rPr lang="en-GB" sz="2300" dirty="0" smtClean="0">
                <a:solidFill>
                  <a:prstClr val="black"/>
                </a:solidFill>
                <a:latin typeface="Tw Cen MT" panose="020B0602020104020603" pitchFamily="34" charset="0"/>
              </a:rPr>
            </a:br>
            <a:r>
              <a:rPr lang="en-GB" sz="2300" dirty="0" smtClean="0">
                <a:solidFill>
                  <a:prstClr val="black"/>
                </a:solidFill>
                <a:latin typeface="Tw Cen MT" panose="020B0602020104020603" pitchFamily="34" charset="0"/>
              </a:rPr>
              <a:t>- These are shown on your reward / punch card by these symbols/</a:t>
            </a:r>
            <a:r>
              <a:rPr lang="en-GB" sz="2300" dirty="0" err="1" smtClean="0">
                <a:solidFill>
                  <a:prstClr val="black"/>
                </a:solidFill>
                <a:latin typeface="Tw Cen MT" panose="020B0602020104020603" pitchFamily="34" charset="0"/>
              </a:rPr>
              <a:t>emojis</a:t>
            </a:r>
            <a:r>
              <a:rPr lang="en-GB" sz="2300" dirty="0" smtClean="0">
                <a:solidFill>
                  <a:prstClr val="black"/>
                </a:solidFill>
                <a:latin typeface="Tw Cen MT" panose="020B0602020104020603" pitchFamily="34" charset="0"/>
              </a:rPr>
              <a:t>: </a:t>
            </a:r>
            <a:endParaRPr lang="en-GB" sz="2300" dirty="0">
              <a:solidFill>
                <a:prstClr val="black"/>
              </a:solidFill>
              <a:latin typeface="Tw Cen MT" panose="020B0602020104020603" pitchFamily="34" charset="0"/>
            </a:endParaRPr>
          </a:p>
          <a:p>
            <a:endParaRPr lang="en-GB" sz="2300" dirty="0" smtClean="0">
              <a:solidFill>
                <a:prstClr val="black"/>
              </a:solidFill>
              <a:latin typeface="Tw Cen MT" panose="020B0602020104020603" pitchFamily="34" charset="0"/>
            </a:endParaRPr>
          </a:p>
          <a:p>
            <a:endParaRPr lang="en-GB" sz="2300" dirty="0" smtClean="0">
              <a:solidFill>
                <a:prstClr val="black"/>
              </a:solidFill>
              <a:latin typeface="Tw Cen MT" panose="020B0602020104020603" pitchFamily="34" charset="0"/>
            </a:endParaRPr>
          </a:p>
          <a:p>
            <a:r>
              <a:rPr lang="en-GB" sz="2500" dirty="0" smtClean="0">
                <a:solidFill>
                  <a:prstClr val="black"/>
                </a:solidFill>
                <a:latin typeface="Tw Cen MT" panose="020B0602020104020603" pitchFamily="34" charset="0"/>
              </a:rPr>
              <a:t>- We will use the </a:t>
            </a:r>
            <a:r>
              <a:rPr lang="en-GB" sz="2500" dirty="0" err="1" smtClean="0">
                <a:solidFill>
                  <a:prstClr val="black"/>
                </a:solidFill>
                <a:latin typeface="Tw Cen MT" panose="020B0602020104020603" pitchFamily="34" charset="0"/>
              </a:rPr>
              <a:t>holepunch</a:t>
            </a:r>
            <a:r>
              <a:rPr lang="en-GB" sz="2500" dirty="0" smtClean="0">
                <a:solidFill>
                  <a:prstClr val="black"/>
                </a:solidFill>
                <a:latin typeface="Tw Cen MT" panose="020B0602020104020603" pitchFamily="34" charset="0"/>
              </a:rPr>
              <a:t> to punch the right category.</a:t>
            </a:r>
            <a:endParaRPr lang="en-GB" sz="2500" dirty="0">
              <a:solidFill>
                <a:prstClr val="black"/>
              </a:solidFill>
              <a:latin typeface="Tw Cen MT" panose="020B0602020104020603" pitchFamily="34" charset="0"/>
            </a:endParaRPr>
          </a:p>
          <a:p>
            <a:endParaRPr lang="en-GB" sz="2500" dirty="0" smtClean="0">
              <a:solidFill>
                <a:prstClr val="black"/>
              </a:solidFill>
              <a:latin typeface="Tw Cen MT" panose="020B0602020104020603" pitchFamily="34" charset="0"/>
            </a:endParaRPr>
          </a:p>
          <a:p>
            <a:r>
              <a:rPr lang="en-GB" sz="2500" dirty="0" err="1" smtClean="0">
                <a:solidFill>
                  <a:prstClr val="black"/>
                </a:solidFill>
                <a:latin typeface="Tw Cen MT" panose="020B0602020104020603" pitchFamily="34" charset="0"/>
              </a:rPr>
              <a:t>Wer</a:t>
            </a:r>
            <a:r>
              <a:rPr lang="en-GB" sz="2500" dirty="0" smtClean="0">
                <a:solidFill>
                  <a:prstClr val="black"/>
                </a:solidFill>
                <a:latin typeface="Tw Cen MT" panose="020B0602020104020603" pitchFamily="34" charset="0"/>
              </a:rPr>
              <a:t>?</a:t>
            </a:r>
          </a:p>
          <a:p>
            <a:pPr marL="285750" indent="-285750">
              <a:buFont typeface="Arial" panose="020B0604020202020204" pitchFamily="34" charset="0"/>
              <a:buChar char="•"/>
            </a:pPr>
            <a:r>
              <a:rPr lang="en-GB" sz="2500" dirty="0" err="1" smtClean="0">
                <a:solidFill>
                  <a:prstClr val="black"/>
                </a:solidFill>
                <a:latin typeface="Tw Cen MT" panose="020B0602020104020603" pitchFamily="34" charset="0"/>
              </a:rPr>
              <a:t>Doktor</a:t>
            </a:r>
            <a:r>
              <a:rPr lang="en-GB" sz="2500" dirty="0" smtClean="0">
                <a:solidFill>
                  <a:prstClr val="black"/>
                </a:solidFill>
                <a:latin typeface="Tw Cen MT" panose="020B0602020104020603" pitchFamily="34" charset="0"/>
              </a:rPr>
              <a:t> Hawkes</a:t>
            </a:r>
            <a:endParaRPr lang="en-GB" sz="2500" dirty="0">
              <a:solidFill>
                <a:prstClr val="black"/>
              </a:solidFill>
              <a:latin typeface="Tw Cen MT" panose="020B0602020104020603" pitchFamily="34" charset="0"/>
            </a:endParaRPr>
          </a:p>
          <a:p>
            <a:endParaRPr lang="en-GB" sz="2500" dirty="0" smtClean="0">
              <a:solidFill>
                <a:prstClr val="black"/>
              </a:solidFill>
              <a:latin typeface="Tw Cen MT" panose="020B0602020104020603" pitchFamily="34" charset="0"/>
            </a:endParaRPr>
          </a:p>
          <a:p>
            <a:pPr marL="285750" indent="-285750">
              <a:buFont typeface="Arial" panose="020B0604020202020204" pitchFamily="34" charset="0"/>
              <a:buChar char="•"/>
            </a:pPr>
            <a:r>
              <a:rPr lang="en-GB" sz="2500" dirty="0" smtClean="0">
                <a:solidFill>
                  <a:prstClr val="black"/>
                </a:solidFill>
                <a:latin typeface="Tw Cen MT" panose="020B0602020104020603" pitchFamily="34" charset="0"/>
              </a:rPr>
              <a:t>der </a:t>
            </a:r>
            <a:r>
              <a:rPr lang="en-GB" sz="2500" dirty="0" err="1" smtClean="0">
                <a:solidFill>
                  <a:prstClr val="black"/>
                </a:solidFill>
                <a:latin typeface="Tw Cen MT" panose="020B0602020104020603" pitchFamily="34" charset="0"/>
              </a:rPr>
              <a:t>Klassensprecher</a:t>
            </a:r>
            <a:r>
              <a:rPr lang="en-GB" sz="2500" dirty="0" smtClean="0">
                <a:solidFill>
                  <a:prstClr val="black"/>
                </a:solidFill>
                <a:latin typeface="Tw Cen MT" panose="020B0602020104020603" pitchFamily="34" charset="0"/>
              </a:rPr>
              <a:t> (this role will rotate every week).</a:t>
            </a:r>
            <a:endParaRPr lang="en-GB" sz="2500" dirty="0">
              <a:solidFill>
                <a:prstClr val="black"/>
              </a:solidFill>
              <a:latin typeface="Tw Cen MT" panose="020B0602020104020603" pitchFamily="34" charset="0"/>
            </a:endParaRPr>
          </a:p>
        </p:txBody>
      </p:sp>
      <p:pic>
        <p:nvPicPr>
          <p:cNvPr id="7" name="Picture 8" descr="Image result for emojis facebook"/>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711" t="2097" r="77375" b="86191"/>
          <a:stretch/>
        </p:blipFill>
        <p:spPr bwMode="auto">
          <a:xfrm>
            <a:off x="1779048" y="3110312"/>
            <a:ext cx="421515" cy="39548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Question Mark on Facebook 2.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51838" y="3106868"/>
            <a:ext cx="402370" cy="40237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6" descr="Thinking Face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79394" y="3139564"/>
            <a:ext cx="335829" cy="33582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Speech Balloon on Facebook 2.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6420" y="3147087"/>
            <a:ext cx="358708" cy="35870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Image result for emojis facebook"/>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82" t="26540" r="87760" b="62098"/>
          <a:stretch/>
        </p:blipFill>
        <p:spPr bwMode="auto">
          <a:xfrm>
            <a:off x="2263729" y="3114266"/>
            <a:ext cx="421646" cy="39152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Image result for manual hole punch"/>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5889" b="32365"/>
          <a:stretch/>
        </p:blipFill>
        <p:spPr bwMode="auto">
          <a:xfrm rot="18804638">
            <a:off x="6144249" y="4134342"/>
            <a:ext cx="2381250" cy="123222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7">
            <a:clrChange>
              <a:clrFrom>
                <a:srgbClr val="FFFFFF"/>
              </a:clrFrom>
              <a:clrTo>
                <a:srgbClr val="FFFFFF">
                  <a:alpha val="0"/>
                </a:srgbClr>
              </a:clrTo>
            </a:clrChange>
          </a:blip>
          <a:stretch>
            <a:fillRect/>
          </a:stretch>
        </p:blipFill>
        <p:spPr>
          <a:xfrm>
            <a:off x="3702998" y="3060027"/>
            <a:ext cx="539579" cy="494901"/>
          </a:xfrm>
          <a:prstGeom prst="rect">
            <a:avLst/>
          </a:prstGeom>
        </p:spPr>
      </p:pic>
      <p:pic>
        <p:nvPicPr>
          <p:cNvPr id="21" name="Picture 20"/>
          <p:cNvPicPr>
            <a:picLocks noChangeAspect="1"/>
          </p:cNvPicPr>
          <p:nvPr/>
        </p:nvPicPr>
        <p:blipFill>
          <a:blip r:embed="rId8">
            <a:clrChange>
              <a:clrFrom>
                <a:srgbClr val="FFFFFF"/>
              </a:clrFrom>
              <a:clrTo>
                <a:srgbClr val="FFFFFF">
                  <a:alpha val="0"/>
                </a:srgbClr>
              </a:clrTo>
            </a:clrChange>
          </a:blip>
          <a:stretch>
            <a:fillRect/>
          </a:stretch>
        </p:blipFill>
        <p:spPr>
          <a:xfrm>
            <a:off x="4307805" y="3120841"/>
            <a:ext cx="374637" cy="392765"/>
          </a:xfrm>
          <a:prstGeom prst="rect">
            <a:avLst/>
          </a:prstGeom>
        </p:spPr>
      </p:pic>
      <p:pic>
        <p:nvPicPr>
          <p:cNvPr id="22" name="Picture 21"/>
          <p:cNvPicPr>
            <a:picLocks noChangeAspect="1"/>
          </p:cNvPicPr>
          <p:nvPr/>
        </p:nvPicPr>
        <p:blipFill>
          <a:blip r:embed="rId9">
            <a:clrChange>
              <a:clrFrom>
                <a:srgbClr val="FFFFFF"/>
              </a:clrFrom>
              <a:clrTo>
                <a:srgbClr val="FFFFFF">
                  <a:alpha val="0"/>
                </a:srgbClr>
              </a:clrTo>
            </a:clrChange>
          </a:blip>
          <a:stretch>
            <a:fillRect/>
          </a:stretch>
        </p:blipFill>
        <p:spPr>
          <a:xfrm>
            <a:off x="4851426" y="3066181"/>
            <a:ext cx="474267" cy="506150"/>
          </a:xfrm>
          <a:prstGeom prst="rect">
            <a:avLst/>
          </a:prstGeom>
        </p:spPr>
      </p:pic>
    </p:spTree>
    <p:extLst>
      <p:ext uri="{BB962C8B-B14F-4D97-AF65-F5344CB8AC3E}">
        <p14:creationId xmlns:p14="http://schemas.microsoft.com/office/powerpoint/2010/main" val="32197222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655" name="Group 31"/>
          <p:cNvGraphicFramePr>
            <a:graphicFrameLocks noGrp="1"/>
          </p:cNvGraphicFramePr>
          <p:nvPr/>
        </p:nvGraphicFramePr>
        <p:xfrm>
          <a:off x="0" y="0"/>
          <a:ext cx="9144000" cy="6858000"/>
        </p:xfrm>
        <a:graphic>
          <a:graphicData uri="http://schemas.openxmlformats.org/drawingml/2006/table">
            <a:tbl>
              <a:tblPr/>
              <a:tblGrid>
                <a:gridCol w="2286000"/>
                <a:gridCol w="2286000"/>
                <a:gridCol w="2286000"/>
                <a:gridCol w="2286000"/>
              </a:tblGrid>
              <a:tr h="1714500">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714500">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714500">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9</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12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714500">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13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16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3037" name="Text Box 49"/>
          <p:cNvSpPr txBox="1">
            <a:spLocks noChangeArrowheads="1"/>
          </p:cNvSpPr>
          <p:nvPr/>
        </p:nvSpPr>
        <p:spPr bwMode="auto">
          <a:xfrm>
            <a:off x="73025" y="1196975"/>
            <a:ext cx="21955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a:solidFill>
                  <a:prstClr val="black"/>
                </a:solidFill>
                <a:latin typeface="Calibri" pitchFamily="34" charset="0"/>
              </a:rPr>
              <a:t>a</a:t>
            </a:r>
            <a:r>
              <a:rPr lang="en-GB" sz="2800" b="1">
                <a:solidFill>
                  <a:prstClr val="black"/>
                </a:solidFill>
                <a:latin typeface="Calibri" pitchFamily="34" charset="0"/>
              </a:rPr>
              <a:t>r</a:t>
            </a:r>
            <a:r>
              <a:rPr lang="en-GB" sz="2800" b="1" u="sng">
                <a:solidFill>
                  <a:prstClr val="black"/>
                </a:solidFill>
                <a:latin typeface="Calibri" pitchFamily="34" charset="0"/>
              </a:rPr>
              <a:t>a</a:t>
            </a:r>
            <a:r>
              <a:rPr lang="en-GB" sz="2800" b="1">
                <a:solidFill>
                  <a:prstClr val="black"/>
                </a:solidFill>
                <a:latin typeface="Calibri" pitchFamily="34" charset="0"/>
                <a:cs typeface="Times New Roman" pitchFamily="18" charset="0"/>
              </a:rPr>
              <a:t>ñ</a:t>
            </a:r>
            <a:r>
              <a:rPr lang="en-GB" sz="2800" b="1" u="sng">
                <a:solidFill>
                  <a:prstClr val="black"/>
                </a:solidFill>
                <a:latin typeface="Calibri" pitchFamily="34" charset="0"/>
                <a:cs typeface="Times New Roman" pitchFamily="18" charset="0"/>
              </a:rPr>
              <a:t>a</a:t>
            </a:r>
          </a:p>
        </p:txBody>
      </p:sp>
      <p:sp>
        <p:nvSpPr>
          <p:cNvPr id="43038" name="Text Box 50"/>
          <p:cNvSpPr txBox="1">
            <a:spLocks noChangeArrowheads="1"/>
          </p:cNvSpPr>
          <p:nvPr/>
        </p:nvSpPr>
        <p:spPr bwMode="auto">
          <a:xfrm>
            <a:off x="2305050" y="1181100"/>
            <a:ext cx="21955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a:solidFill>
                  <a:prstClr val="black"/>
                </a:solidFill>
                <a:latin typeface="Calibri" pitchFamily="34" charset="0"/>
              </a:rPr>
              <a:t>e</a:t>
            </a:r>
            <a:r>
              <a:rPr lang="en-GB" sz="2800" b="1">
                <a:solidFill>
                  <a:prstClr val="black"/>
                </a:solidFill>
                <a:latin typeface="Calibri" pitchFamily="34" charset="0"/>
              </a:rPr>
              <a:t>l</a:t>
            </a:r>
            <a:r>
              <a:rPr lang="en-GB" sz="2800" b="1" u="sng">
                <a:solidFill>
                  <a:prstClr val="black"/>
                </a:solidFill>
                <a:latin typeface="Calibri" pitchFamily="34" charset="0"/>
              </a:rPr>
              <a:t>e</a:t>
            </a:r>
            <a:r>
              <a:rPr lang="en-GB" sz="2800" b="1">
                <a:solidFill>
                  <a:prstClr val="black"/>
                </a:solidFill>
                <a:latin typeface="Calibri" pitchFamily="34" charset="0"/>
              </a:rPr>
              <a:t>fant</a:t>
            </a:r>
            <a:r>
              <a:rPr lang="en-GB" sz="2800" b="1" u="sng">
                <a:solidFill>
                  <a:prstClr val="black"/>
                </a:solidFill>
                <a:latin typeface="Calibri" pitchFamily="34" charset="0"/>
              </a:rPr>
              <a:t>e</a:t>
            </a:r>
            <a:endParaRPr lang="en-GB" sz="2800" b="1" u="sng">
              <a:solidFill>
                <a:prstClr val="black"/>
              </a:solidFill>
              <a:latin typeface="Calibri" pitchFamily="34" charset="0"/>
              <a:cs typeface="Times New Roman" pitchFamily="18" charset="0"/>
            </a:endParaRPr>
          </a:p>
        </p:txBody>
      </p:sp>
      <p:sp>
        <p:nvSpPr>
          <p:cNvPr id="43039" name="Text Box 51"/>
          <p:cNvSpPr txBox="1">
            <a:spLocks noChangeArrowheads="1"/>
          </p:cNvSpPr>
          <p:nvPr/>
        </p:nvSpPr>
        <p:spPr bwMode="auto">
          <a:xfrm rot="-5400000">
            <a:off x="5173662" y="811213"/>
            <a:ext cx="21955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dirty="0">
                <a:solidFill>
                  <a:prstClr val="black"/>
                </a:solidFill>
                <a:latin typeface="Calibri" pitchFamily="34" charset="0"/>
              </a:rPr>
              <a:t>i</a:t>
            </a:r>
            <a:r>
              <a:rPr lang="en-GB" sz="2800" b="1" dirty="0">
                <a:solidFill>
                  <a:prstClr val="black"/>
                </a:solidFill>
                <a:latin typeface="Calibri" pitchFamily="34" charset="0"/>
              </a:rPr>
              <a:t>dea</a:t>
            </a:r>
            <a:endParaRPr lang="en-GB" sz="2800" b="1" dirty="0">
              <a:solidFill>
                <a:prstClr val="black"/>
              </a:solidFill>
              <a:latin typeface="Calibri" pitchFamily="34" charset="0"/>
              <a:cs typeface="Times New Roman" pitchFamily="18" charset="0"/>
            </a:endParaRPr>
          </a:p>
        </p:txBody>
      </p:sp>
      <p:sp>
        <p:nvSpPr>
          <p:cNvPr id="43040" name="Text Box 52"/>
          <p:cNvSpPr txBox="1">
            <a:spLocks noChangeArrowheads="1"/>
          </p:cNvSpPr>
          <p:nvPr/>
        </p:nvSpPr>
        <p:spPr bwMode="auto">
          <a:xfrm>
            <a:off x="6913563" y="1196975"/>
            <a:ext cx="219551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a:solidFill>
                  <a:prstClr val="black"/>
                </a:solidFill>
                <a:latin typeface="Calibri" pitchFamily="34" charset="0"/>
              </a:rPr>
              <a:t>o</a:t>
            </a:r>
            <a:r>
              <a:rPr lang="en-GB" sz="2800" b="1">
                <a:solidFill>
                  <a:prstClr val="black"/>
                </a:solidFill>
                <a:latin typeface="Calibri" pitchFamily="34" charset="0"/>
              </a:rPr>
              <a:t>lvidar</a:t>
            </a:r>
            <a:endParaRPr lang="en-GB" sz="2800" b="1">
              <a:solidFill>
                <a:prstClr val="black"/>
              </a:solidFill>
              <a:latin typeface="Calibri" pitchFamily="34" charset="0"/>
              <a:cs typeface="Times New Roman" pitchFamily="18" charset="0"/>
            </a:endParaRPr>
          </a:p>
        </p:txBody>
      </p:sp>
      <p:sp>
        <p:nvSpPr>
          <p:cNvPr id="43041" name="Text Box 53"/>
          <p:cNvSpPr txBox="1">
            <a:spLocks noChangeArrowheads="1"/>
          </p:cNvSpPr>
          <p:nvPr/>
        </p:nvSpPr>
        <p:spPr bwMode="auto">
          <a:xfrm>
            <a:off x="73025" y="2909888"/>
            <a:ext cx="21955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a:solidFill>
                  <a:prstClr val="black"/>
                </a:solidFill>
                <a:latin typeface="Calibri" pitchFamily="34" charset="0"/>
              </a:rPr>
              <a:t>u</a:t>
            </a:r>
            <a:r>
              <a:rPr lang="en-GB" sz="2800" b="1">
                <a:solidFill>
                  <a:prstClr val="black"/>
                </a:solidFill>
                <a:latin typeface="Calibri" pitchFamily="34" charset="0"/>
              </a:rPr>
              <a:t>niverso</a:t>
            </a:r>
            <a:endParaRPr lang="en-GB" sz="2800" b="1">
              <a:solidFill>
                <a:prstClr val="black"/>
              </a:solidFill>
              <a:latin typeface="Calibri" pitchFamily="34" charset="0"/>
              <a:cs typeface="Times New Roman" pitchFamily="18" charset="0"/>
            </a:endParaRPr>
          </a:p>
        </p:txBody>
      </p:sp>
      <p:sp>
        <p:nvSpPr>
          <p:cNvPr id="43042" name="Text Box 54"/>
          <p:cNvSpPr txBox="1">
            <a:spLocks noChangeArrowheads="1"/>
          </p:cNvSpPr>
          <p:nvPr/>
        </p:nvSpPr>
        <p:spPr bwMode="auto">
          <a:xfrm>
            <a:off x="2305050" y="2909888"/>
            <a:ext cx="21955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a:solidFill>
                  <a:prstClr val="black"/>
                </a:solidFill>
                <a:latin typeface="Calibri" pitchFamily="34" charset="0"/>
              </a:rPr>
              <a:t>ce</a:t>
            </a:r>
            <a:r>
              <a:rPr lang="en-GB" sz="2800" b="1">
                <a:solidFill>
                  <a:prstClr val="black"/>
                </a:solidFill>
                <a:latin typeface="Calibri" pitchFamily="34" charset="0"/>
              </a:rPr>
              <a:t>rdo</a:t>
            </a:r>
            <a:endParaRPr lang="en-GB" sz="2800" b="1">
              <a:solidFill>
                <a:prstClr val="black"/>
              </a:solidFill>
              <a:latin typeface="Calibri" pitchFamily="34" charset="0"/>
              <a:cs typeface="Times New Roman" pitchFamily="18" charset="0"/>
            </a:endParaRPr>
          </a:p>
        </p:txBody>
      </p:sp>
      <p:sp>
        <p:nvSpPr>
          <p:cNvPr id="43043" name="Text Box 55"/>
          <p:cNvSpPr txBox="1">
            <a:spLocks noChangeArrowheads="1"/>
          </p:cNvSpPr>
          <p:nvPr/>
        </p:nvSpPr>
        <p:spPr bwMode="auto">
          <a:xfrm>
            <a:off x="4608513" y="2909888"/>
            <a:ext cx="219551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a:solidFill>
                  <a:prstClr val="black"/>
                </a:solidFill>
                <a:latin typeface="Calibri" pitchFamily="34" charset="0"/>
              </a:rPr>
              <a:t>ci</a:t>
            </a:r>
            <a:r>
              <a:rPr lang="en-GB" sz="2800" b="1">
                <a:solidFill>
                  <a:prstClr val="black"/>
                </a:solidFill>
                <a:latin typeface="Calibri" pitchFamily="34" charset="0"/>
              </a:rPr>
              <a:t>clista</a:t>
            </a:r>
            <a:endParaRPr lang="en-GB" sz="2800" b="1">
              <a:solidFill>
                <a:prstClr val="black"/>
              </a:solidFill>
              <a:latin typeface="Calibri" pitchFamily="34" charset="0"/>
              <a:cs typeface="Times New Roman" pitchFamily="18" charset="0"/>
            </a:endParaRPr>
          </a:p>
        </p:txBody>
      </p:sp>
      <p:sp>
        <p:nvSpPr>
          <p:cNvPr id="43044" name="Text Box 56"/>
          <p:cNvSpPr txBox="1">
            <a:spLocks noChangeArrowheads="1"/>
          </p:cNvSpPr>
          <p:nvPr/>
        </p:nvSpPr>
        <p:spPr bwMode="auto">
          <a:xfrm>
            <a:off x="6877050" y="2852738"/>
            <a:ext cx="21955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a:solidFill>
                  <a:prstClr val="black"/>
                </a:solidFill>
                <a:latin typeface="Calibri" pitchFamily="34" charset="0"/>
              </a:rPr>
              <a:t>ca</a:t>
            </a:r>
            <a:r>
              <a:rPr lang="en-GB" sz="2800" b="1">
                <a:solidFill>
                  <a:prstClr val="black"/>
                </a:solidFill>
                <a:latin typeface="Calibri" pitchFamily="34" charset="0"/>
              </a:rPr>
              <a:t>sa</a:t>
            </a:r>
            <a:endParaRPr lang="en-GB" sz="2800" b="1">
              <a:solidFill>
                <a:prstClr val="black"/>
              </a:solidFill>
              <a:latin typeface="Calibri" pitchFamily="34" charset="0"/>
              <a:cs typeface="Times New Roman" pitchFamily="18" charset="0"/>
            </a:endParaRPr>
          </a:p>
        </p:txBody>
      </p:sp>
      <p:sp>
        <p:nvSpPr>
          <p:cNvPr id="43045" name="Text Box 57"/>
          <p:cNvSpPr txBox="1">
            <a:spLocks noChangeArrowheads="1"/>
          </p:cNvSpPr>
          <p:nvPr/>
        </p:nvSpPr>
        <p:spPr bwMode="auto">
          <a:xfrm>
            <a:off x="73025" y="4565650"/>
            <a:ext cx="21955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a:solidFill>
                  <a:prstClr val="black"/>
                </a:solidFill>
                <a:latin typeface="Calibri" pitchFamily="34" charset="0"/>
              </a:rPr>
              <a:t>co</a:t>
            </a:r>
            <a:r>
              <a:rPr lang="en-GB" sz="2800" b="1">
                <a:solidFill>
                  <a:prstClr val="black"/>
                </a:solidFill>
                <a:latin typeface="Calibri" pitchFamily="34" charset="0"/>
              </a:rPr>
              <a:t>che</a:t>
            </a:r>
            <a:endParaRPr lang="en-GB" sz="2800" b="1">
              <a:solidFill>
                <a:prstClr val="black"/>
              </a:solidFill>
              <a:latin typeface="Calibri" pitchFamily="34" charset="0"/>
              <a:cs typeface="Times New Roman" pitchFamily="18" charset="0"/>
            </a:endParaRPr>
          </a:p>
        </p:txBody>
      </p:sp>
      <p:sp>
        <p:nvSpPr>
          <p:cNvPr id="43046" name="Text Box 58"/>
          <p:cNvSpPr txBox="1">
            <a:spLocks noChangeArrowheads="1"/>
          </p:cNvSpPr>
          <p:nvPr/>
        </p:nvSpPr>
        <p:spPr bwMode="auto">
          <a:xfrm>
            <a:off x="2339975" y="4581525"/>
            <a:ext cx="21955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a:solidFill>
                  <a:prstClr val="black"/>
                </a:solidFill>
                <a:latin typeface="Calibri" pitchFamily="34" charset="0"/>
              </a:rPr>
              <a:t>cu</a:t>
            </a:r>
            <a:r>
              <a:rPr lang="en-GB" sz="2800" b="1">
                <a:solidFill>
                  <a:prstClr val="black"/>
                </a:solidFill>
                <a:latin typeface="Calibri" pitchFamily="34" charset="0"/>
              </a:rPr>
              <a:t>caracha</a:t>
            </a:r>
            <a:endParaRPr lang="en-GB" sz="2800" b="1">
              <a:solidFill>
                <a:prstClr val="black"/>
              </a:solidFill>
              <a:latin typeface="Calibri" pitchFamily="34" charset="0"/>
              <a:cs typeface="Times New Roman" pitchFamily="18" charset="0"/>
            </a:endParaRPr>
          </a:p>
        </p:txBody>
      </p:sp>
      <p:sp>
        <p:nvSpPr>
          <p:cNvPr id="43047" name="Text Box 59"/>
          <p:cNvSpPr txBox="1">
            <a:spLocks noChangeArrowheads="1"/>
          </p:cNvSpPr>
          <p:nvPr/>
        </p:nvSpPr>
        <p:spPr bwMode="auto">
          <a:xfrm>
            <a:off x="4681538" y="4581525"/>
            <a:ext cx="219551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a:solidFill>
                  <a:prstClr val="black"/>
                </a:solidFill>
                <a:latin typeface="Calibri" pitchFamily="34" charset="0"/>
              </a:rPr>
              <a:t>gi</a:t>
            </a:r>
            <a:r>
              <a:rPr lang="en-GB" sz="2800" b="1">
                <a:solidFill>
                  <a:prstClr val="black"/>
                </a:solidFill>
                <a:latin typeface="Calibri" pitchFamily="34" charset="0"/>
              </a:rPr>
              <a:t>mn</a:t>
            </a:r>
            <a:r>
              <a:rPr lang="en-GB" sz="2800" b="1">
                <a:solidFill>
                  <a:prstClr val="black"/>
                </a:solidFill>
                <a:latin typeface="Calibri" pitchFamily="34" charset="0"/>
                <a:cs typeface="Arial" pitchFamily="34" charset="0"/>
              </a:rPr>
              <a:t>asia</a:t>
            </a:r>
            <a:endParaRPr lang="en-GB" sz="2800" b="1">
              <a:solidFill>
                <a:prstClr val="black"/>
              </a:solidFill>
              <a:latin typeface="Calibri" pitchFamily="34" charset="0"/>
              <a:cs typeface="Times New Roman" pitchFamily="18" charset="0"/>
            </a:endParaRPr>
          </a:p>
        </p:txBody>
      </p:sp>
      <p:sp>
        <p:nvSpPr>
          <p:cNvPr id="43048" name="Text Box 60"/>
          <p:cNvSpPr txBox="1">
            <a:spLocks noChangeArrowheads="1"/>
          </p:cNvSpPr>
          <p:nvPr/>
        </p:nvSpPr>
        <p:spPr bwMode="auto">
          <a:xfrm>
            <a:off x="6877050" y="4627563"/>
            <a:ext cx="21955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000" b="1" u="sng">
                <a:solidFill>
                  <a:prstClr val="black"/>
                </a:solidFill>
                <a:latin typeface="Calibri" pitchFamily="34" charset="0"/>
              </a:rPr>
              <a:t>h</a:t>
            </a:r>
            <a:r>
              <a:rPr lang="en-GB" sz="2000" b="1">
                <a:solidFill>
                  <a:prstClr val="black"/>
                </a:solidFill>
                <a:latin typeface="Calibri" pitchFamily="34" charset="0"/>
              </a:rPr>
              <a:t>amburguesa</a:t>
            </a:r>
            <a:endParaRPr lang="en-GB" sz="2000" b="1">
              <a:solidFill>
                <a:prstClr val="black"/>
              </a:solidFill>
              <a:latin typeface="Calibri" pitchFamily="34" charset="0"/>
              <a:cs typeface="Times New Roman" pitchFamily="18" charset="0"/>
            </a:endParaRPr>
          </a:p>
        </p:txBody>
      </p:sp>
      <p:sp>
        <p:nvSpPr>
          <p:cNvPr id="43049" name="Text Box 61"/>
          <p:cNvSpPr txBox="1">
            <a:spLocks noChangeArrowheads="1"/>
          </p:cNvSpPr>
          <p:nvPr/>
        </p:nvSpPr>
        <p:spPr bwMode="auto">
          <a:xfrm>
            <a:off x="73025" y="6294438"/>
            <a:ext cx="21955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a:solidFill>
                  <a:prstClr val="black"/>
                </a:solidFill>
                <a:latin typeface="Calibri" pitchFamily="34" charset="0"/>
              </a:rPr>
              <a:t>Espa</a:t>
            </a:r>
            <a:r>
              <a:rPr lang="en-GB" sz="2800" b="1" u="sng">
                <a:solidFill>
                  <a:prstClr val="black"/>
                </a:solidFill>
                <a:latin typeface="Calibri" pitchFamily="34" charset="0"/>
                <a:cs typeface="Times New Roman" pitchFamily="18" charset="0"/>
              </a:rPr>
              <a:t>ñ</a:t>
            </a:r>
            <a:r>
              <a:rPr lang="en-GB" sz="2800" b="1">
                <a:solidFill>
                  <a:prstClr val="black"/>
                </a:solidFill>
                <a:latin typeface="Calibri" pitchFamily="34" charset="0"/>
                <a:cs typeface="Times New Roman" pitchFamily="18" charset="0"/>
              </a:rPr>
              <a:t>a</a:t>
            </a:r>
          </a:p>
        </p:txBody>
      </p:sp>
      <p:sp>
        <p:nvSpPr>
          <p:cNvPr id="43050" name="Text Box 62"/>
          <p:cNvSpPr txBox="1">
            <a:spLocks noChangeArrowheads="1"/>
          </p:cNvSpPr>
          <p:nvPr/>
        </p:nvSpPr>
        <p:spPr bwMode="auto">
          <a:xfrm>
            <a:off x="2376488" y="6294438"/>
            <a:ext cx="219551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a:solidFill>
                  <a:prstClr val="black"/>
                </a:solidFill>
                <a:latin typeface="Calibri" pitchFamily="34" charset="0"/>
              </a:rPr>
              <a:t>z</a:t>
            </a:r>
            <a:r>
              <a:rPr lang="en-GB" sz="2800" b="1">
                <a:solidFill>
                  <a:prstClr val="black"/>
                </a:solidFill>
                <a:latin typeface="Calibri" pitchFamily="34" charset="0"/>
              </a:rPr>
              <a:t>umo</a:t>
            </a:r>
            <a:endParaRPr lang="en-GB" sz="2800" b="1">
              <a:solidFill>
                <a:prstClr val="black"/>
              </a:solidFill>
              <a:latin typeface="Calibri" pitchFamily="34" charset="0"/>
              <a:cs typeface="Times New Roman" pitchFamily="18" charset="0"/>
            </a:endParaRPr>
          </a:p>
        </p:txBody>
      </p:sp>
      <p:sp>
        <p:nvSpPr>
          <p:cNvPr id="43051" name="Text Box 63"/>
          <p:cNvSpPr txBox="1">
            <a:spLocks noChangeArrowheads="1"/>
          </p:cNvSpPr>
          <p:nvPr/>
        </p:nvSpPr>
        <p:spPr bwMode="auto">
          <a:xfrm>
            <a:off x="4537075" y="6294438"/>
            <a:ext cx="21955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dirty="0" err="1" smtClean="0">
                <a:solidFill>
                  <a:prstClr val="black"/>
                </a:solidFill>
                <a:latin typeface="Calibri" pitchFamily="34" charset="0"/>
              </a:rPr>
              <a:t>gu</a:t>
            </a:r>
            <a:r>
              <a:rPr lang="en-GB" sz="2800" b="1" dirty="0" err="1" smtClean="0">
                <a:solidFill>
                  <a:prstClr val="black"/>
                </a:solidFill>
                <a:latin typeface="Calibri" pitchFamily="34" charset="0"/>
              </a:rPr>
              <a:t>sano</a:t>
            </a:r>
            <a:endParaRPr lang="en-GB" sz="2800" b="1" dirty="0">
              <a:solidFill>
                <a:prstClr val="black"/>
              </a:solidFill>
              <a:latin typeface="Calibri" pitchFamily="34" charset="0"/>
              <a:cs typeface="Times New Roman" pitchFamily="18" charset="0"/>
            </a:endParaRPr>
          </a:p>
        </p:txBody>
      </p:sp>
      <p:sp>
        <p:nvSpPr>
          <p:cNvPr id="43052" name="Text Box 64"/>
          <p:cNvSpPr txBox="1">
            <a:spLocks noChangeArrowheads="1"/>
          </p:cNvSpPr>
          <p:nvPr/>
        </p:nvSpPr>
        <p:spPr bwMode="auto">
          <a:xfrm>
            <a:off x="6913563" y="6294438"/>
            <a:ext cx="219551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a:solidFill>
                  <a:prstClr val="black"/>
                </a:solidFill>
                <a:latin typeface="Calibri" pitchFamily="34" charset="0"/>
              </a:rPr>
              <a:t>ll</a:t>
            </a:r>
            <a:r>
              <a:rPr lang="en-GB" sz="2800" b="1">
                <a:solidFill>
                  <a:prstClr val="black"/>
                </a:solidFill>
                <a:latin typeface="Calibri" pitchFamily="34" charset="0"/>
              </a:rPr>
              <a:t>ave</a:t>
            </a:r>
            <a:endParaRPr lang="en-GB" sz="2800" b="1">
              <a:solidFill>
                <a:prstClr val="black"/>
              </a:solidFill>
              <a:latin typeface="Calibri" pitchFamily="34" charset="0"/>
              <a:cs typeface="Times New Roman" pitchFamily="18" charset="0"/>
            </a:endParaRPr>
          </a:p>
        </p:txBody>
      </p:sp>
      <p:pic>
        <p:nvPicPr>
          <p:cNvPr id="43053" name="Picture 6" descr="elephant"/>
          <p:cNvPicPr>
            <a:picLocks noChangeAspect="1" noChangeArrowheads="1"/>
          </p:cNvPicPr>
          <p:nvPr/>
        </p:nvPicPr>
        <p:blipFill>
          <a:blip r:embed="rId3" cstate="print">
            <a:clrChange>
              <a:clrFrom>
                <a:srgbClr val="FFFFFD"/>
              </a:clrFrom>
              <a:clrTo>
                <a:srgbClr val="FFFFFD">
                  <a:alpha val="0"/>
                </a:srgbClr>
              </a:clrTo>
            </a:clrChange>
            <a:extLst>
              <a:ext uri="{28A0092B-C50C-407E-A947-70E740481C1C}">
                <a14:useLocalDpi xmlns:a14="http://schemas.microsoft.com/office/drawing/2010/main" val="0"/>
              </a:ext>
            </a:extLst>
          </a:blip>
          <a:srcRect/>
          <a:stretch>
            <a:fillRect/>
          </a:stretch>
        </p:blipFill>
        <p:spPr bwMode="auto">
          <a:xfrm>
            <a:off x="2714625" y="285750"/>
            <a:ext cx="1239838"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54" name="Picture 12"/>
          <p:cNvPicPr>
            <a:picLocks noChangeAspect="1" noChangeArrowheads="1"/>
          </p:cNvPicPr>
          <p:nvPr/>
        </p:nvPicPr>
        <p:blipFill>
          <a:blip r:embed="rId4"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7358063" y="0"/>
            <a:ext cx="1085850"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55" name="Picture 8"/>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364"/>
          <a:stretch>
            <a:fillRect/>
          </a:stretch>
        </p:blipFill>
        <p:spPr bwMode="auto">
          <a:xfrm>
            <a:off x="571500" y="-285750"/>
            <a:ext cx="147955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56" name="Picture 5" descr="ca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5750" y="3500438"/>
            <a:ext cx="1749425" cy="119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57" name="Picture 7" descr="cosmos"/>
          <p:cNvPicPr>
            <a:picLocks noChangeAspect="1" noChangeArrowheads="1"/>
          </p:cNvPicPr>
          <p:nvPr/>
        </p:nvPicPr>
        <p:blipFill>
          <a:blip r:embed="rId7" cstate="print">
            <a:clrChange>
              <a:clrFrom>
                <a:srgbClr val="FFFFFD"/>
              </a:clrFrom>
              <a:clrTo>
                <a:srgbClr val="FFFFFD">
                  <a:alpha val="0"/>
                </a:srgbClr>
              </a:clrTo>
            </a:clrChange>
            <a:extLst>
              <a:ext uri="{28A0092B-C50C-407E-A947-70E740481C1C}">
                <a14:useLocalDpi xmlns:a14="http://schemas.microsoft.com/office/drawing/2010/main" val="0"/>
              </a:ext>
            </a:extLst>
          </a:blip>
          <a:srcRect/>
          <a:stretch>
            <a:fillRect/>
          </a:stretch>
        </p:blipFill>
        <p:spPr bwMode="auto">
          <a:xfrm rot="-806604">
            <a:off x="107162" y="1795713"/>
            <a:ext cx="171450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58" name="Picture 9"/>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72313" y="1857375"/>
            <a:ext cx="17367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59" name="Picture 10"/>
          <p:cNvPicPr>
            <a:picLocks noChangeAspect="1" noChangeArrowheads="1"/>
          </p:cNvPicPr>
          <p:nvPr/>
        </p:nvPicPr>
        <p:blipFill>
          <a:blip r:embed="rId9" cstate="print">
            <a:clrChange>
              <a:clrFrom>
                <a:srgbClr val="FCFDFB"/>
              </a:clrFrom>
              <a:clrTo>
                <a:srgbClr val="FCFDFB">
                  <a:alpha val="0"/>
                </a:srgbClr>
              </a:clrTo>
            </a:clrChange>
            <a:extLst>
              <a:ext uri="{28A0092B-C50C-407E-A947-70E740481C1C}">
                <a14:useLocalDpi xmlns:a14="http://schemas.microsoft.com/office/drawing/2010/main" val="0"/>
              </a:ext>
            </a:extLst>
          </a:blip>
          <a:srcRect/>
          <a:stretch>
            <a:fillRect/>
          </a:stretch>
        </p:blipFill>
        <p:spPr bwMode="auto">
          <a:xfrm>
            <a:off x="2714625" y="3643313"/>
            <a:ext cx="1562100" cy="111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61" name="Picture 6"/>
          <p:cNvPicPr>
            <a:picLocks noChangeAspect="1" noChangeArrowheads="1"/>
          </p:cNvPicPr>
          <p:nvPr/>
        </p:nvPicPr>
        <p:blipFill>
          <a:blip r:embed="rId10" cstate="print">
            <a:clrChange>
              <a:clrFrom>
                <a:srgbClr val="FEFEFC"/>
              </a:clrFrom>
              <a:clrTo>
                <a:srgbClr val="FEFEFC">
                  <a:alpha val="0"/>
                </a:srgbClr>
              </a:clrTo>
            </a:clrChange>
            <a:extLst>
              <a:ext uri="{28A0092B-C50C-407E-A947-70E740481C1C}">
                <a14:useLocalDpi xmlns:a14="http://schemas.microsoft.com/office/drawing/2010/main" val="0"/>
              </a:ext>
            </a:extLst>
          </a:blip>
          <a:srcRect/>
          <a:stretch>
            <a:fillRect/>
          </a:stretch>
        </p:blipFill>
        <p:spPr bwMode="auto">
          <a:xfrm>
            <a:off x="5286375" y="3571875"/>
            <a:ext cx="641350"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62" name="Picture 9"/>
          <p:cNvPicPr>
            <a:picLocks noChangeAspect="1" noChangeArrowheads="1"/>
          </p:cNvPicPr>
          <p:nvPr/>
        </p:nvPicPr>
        <p:blipFill>
          <a:blip r:embed="rId11"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4643438" y="285750"/>
            <a:ext cx="1312862"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63" name="Picture 6"/>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8686">
            <a:off x="7219950" y="5434013"/>
            <a:ext cx="2195513"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64" name="Picture 4"/>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00938" y="3500438"/>
            <a:ext cx="1109662" cy="112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65" name="Picture 5"/>
          <p:cNvPicPr>
            <a:picLocks noChangeAspect="1" noChangeArrowheads="1"/>
          </p:cNvPicPr>
          <p:nvPr/>
        </p:nvPicPr>
        <p:blipFill>
          <a:blip r:embed="rId14" cstate="print">
            <a:clrChange>
              <a:clrFrom>
                <a:srgbClr val="FEFFFD"/>
              </a:clrFrom>
              <a:clrTo>
                <a:srgbClr val="FEFFFD">
                  <a:alpha val="0"/>
                </a:srgbClr>
              </a:clrTo>
            </a:clrChange>
            <a:extLst>
              <a:ext uri="{28A0092B-C50C-407E-A947-70E740481C1C}">
                <a14:useLocalDpi xmlns:a14="http://schemas.microsoft.com/office/drawing/2010/main" val="0"/>
              </a:ext>
            </a:extLst>
          </a:blip>
          <a:srcRect/>
          <a:stretch>
            <a:fillRect/>
          </a:stretch>
        </p:blipFill>
        <p:spPr bwMode="auto">
          <a:xfrm>
            <a:off x="2873375" y="5143500"/>
            <a:ext cx="1306513"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66" name="Picture 5"/>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43188" y="1714500"/>
            <a:ext cx="1428750"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67" name="Picture 4"/>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14938" y="1857375"/>
            <a:ext cx="9080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68" name="Picture 14"/>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42938" y="5500688"/>
            <a:ext cx="1190625"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7" descr="worm"/>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34225" y="5297908"/>
            <a:ext cx="1490137" cy="1043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4874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nvPr>
        </p:nvGraphicFramePr>
        <p:xfrm>
          <a:off x="-2" y="-12878"/>
          <a:ext cx="9144004" cy="6892605"/>
        </p:xfrm>
        <a:graphic>
          <a:graphicData uri="http://schemas.openxmlformats.org/drawingml/2006/table">
            <a:tbl>
              <a:tblPr firstRow="1" bandRow="1">
                <a:tableStyleId>{5940675A-B579-460E-94D1-54222C63F5DA}</a:tableStyleId>
              </a:tblPr>
              <a:tblGrid>
                <a:gridCol w="2286001"/>
                <a:gridCol w="2286001"/>
                <a:gridCol w="2286001"/>
                <a:gridCol w="2286001"/>
              </a:tblGrid>
              <a:tr h="3372165">
                <a:tc>
                  <a:txBody>
                    <a:bodyPr/>
                    <a:lstStyle/>
                    <a:p>
                      <a:r>
                        <a:rPr lang="en-GB" sz="1500" b="1" dirty="0" err="1" smtClean="0">
                          <a:latin typeface="Tw Cen MT" panose="020B0602020104020603" pitchFamily="34" charset="0"/>
                          <a:cs typeface="Arial" panose="020B0604020202020204" pitchFamily="34" charset="0"/>
                        </a:rPr>
                        <a:t>Wie</a:t>
                      </a:r>
                      <a:r>
                        <a:rPr lang="en-GB" sz="1500" b="1" dirty="0" smtClean="0">
                          <a:latin typeface="Tw Cen MT" panose="020B0602020104020603" pitchFamily="34" charset="0"/>
                          <a:cs typeface="Arial" panose="020B0604020202020204" pitchFamily="34" charset="0"/>
                        </a:rPr>
                        <a:t> </a:t>
                      </a:r>
                      <a:r>
                        <a:rPr lang="en-GB" sz="1500" b="1" dirty="0" err="1" smtClean="0">
                          <a:latin typeface="Tw Cen MT" panose="020B0602020104020603" pitchFamily="34" charset="0"/>
                          <a:cs typeface="Arial" panose="020B0604020202020204" pitchFamily="34" charset="0"/>
                        </a:rPr>
                        <a:t>geht’s</a:t>
                      </a:r>
                      <a:r>
                        <a:rPr lang="en-GB" sz="1500" b="1" dirty="0" smtClean="0">
                          <a:latin typeface="Tw Cen MT" panose="020B0602020104020603" pitchFamily="34" charset="0"/>
                          <a:cs typeface="Arial" panose="020B0604020202020204" pitchFamily="34" charset="0"/>
                        </a:rPr>
                        <a:t>?</a:t>
                      </a:r>
                      <a:r>
                        <a:rPr lang="en-GB" sz="1500" b="0" baseline="0" dirty="0" smtClean="0">
                          <a:latin typeface="Tw Cen MT" panose="020B0602020104020603" pitchFamily="34" charset="0"/>
                          <a:cs typeface="Arial" panose="020B0604020202020204" pitchFamily="34" charset="0"/>
                        </a:rPr>
                        <a:t>    </a:t>
                      </a:r>
                      <a:r>
                        <a:rPr lang="en-GB" sz="1500" b="1" dirty="0" smtClean="0">
                          <a:latin typeface="Tw Cen MT" panose="020B0602020104020603" pitchFamily="34" charset="0"/>
                          <a:cs typeface="Arial" panose="020B0604020202020204" pitchFamily="34" charset="0"/>
                        </a:rPr>
                        <a:t>Mir</a:t>
                      </a:r>
                      <a:r>
                        <a:rPr lang="en-GB" sz="1500" dirty="0" smtClean="0">
                          <a:latin typeface="Tw Cen MT" panose="020B0602020104020603" pitchFamily="34" charset="0"/>
                          <a:cs typeface="Arial" panose="020B0604020202020204" pitchFamily="34" charset="0"/>
                        </a:rPr>
                        <a:t>…</a:t>
                      </a:r>
                      <a:br>
                        <a:rPr lang="en-GB" sz="1500" dirty="0" smtClean="0">
                          <a:latin typeface="Tw Cen MT" panose="020B0602020104020603" pitchFamily="34" charset="0"/>
                          <a:cs typeface="Arial" panose="020B0604020202020204" pitchFamily="34" charset="0"/>
                        </a:rPr>
                      </a:br>
                      <a:r>
                        <a:rPr lang="en-GB" sz="1300" dirty="0" smtClean="0">
                          <a:latin typeface="Tw Cen MT" panose="020B0602020104020603" pitchFamily="34" charset="0"/>
                          <a:cs typeface="Arial" panose="020B0604020202020204" pitchFamily="34" charset="0"/>
                        </a:rPr>
                        <a:t/>
                      </a:r>
                      <a:br>
                        <a:rPr lang="en-GB" sz="1300" dirty="0" smtClean="0">
                          <a:latin typeface="Tw Cen MT" panose="020B0602020104020603" pitchFamily="34" charset="0"/>
                          <a:cs typeface="Arial" panose="020B0604020202020204" pitchFamily="34" charset="0"/>
                        </a:rPr>
                      </a:br>
                      <a:r>
                        <a:rPr lang="en-GB" sz="1600" dirty="0" err="1" smtClean="0">
                          <a:latin typeface="Tw Cen MT" panose="020B0602020104020603" pitchFamily="34" charset="0"/>
                          <a:cs typeface="Arial" panose="020B0604020202020204" pitchFamily="34" charset="0"/>
                        </a:rPr>
                        <a:t>geht’s</a:t>
                      </a:r>
                      <a:r>
                        <a:rPr lang="en-GB" sz="1600" dirty="0" smtClean="0">
                          <a:latin typeface="Tw Cen MT" panose="020B0602020104020603" pitchFamily="34" charset="0"/>
                          <a:cs typeface="Arial" panose="020B0604020202020204" pitchFamily="34" charset="0"/>
                        </a:rPr>
                        <a:t> toll / gut</a:t>
                      </a:r>
                      <a:r>
                        <a:rPr lang="en-GB" sz="2000" dirty="0" smtClean="0">
                          <a:latin typeface="Tw Cen MT" panose="020B0602020104020603" pitchFamily="34" charset="0"/>
                          <a:cs typeface="Arial" panose="020B0604020202020204" pitchFamily="34" charset="0"/>
                        </a:rPr>
                        <a:t>.</a:t>
                      </a:r>
                      <a:r>
                        <a:rPr lang="en-GB" sz="1600" dirty="0" smtClean="0">
                          <a:latin typeface="Tw Cen MT" panose="020B0602020104020603" pitchFamily="34" charset="0"/>
                          <a:cs typeface="Arial" panose="020B0604020202020204" pitchFamily="34" charset="0"/>
                        </a:rPr>
                        <a:t/>
                      </a:r>
                      <a:br>
                        <a:rPr lang="en-GB" sz="1600" dirty="0" smtClean="0">
                          <a:latin typeface="Tw Cen MT" panose="020B0602020104020603" pitchFamily="34" charset="0"/>
                          <a:cs typeface="Arial" panose="020B0604020202020204" pitchFamily="34" charset="0"/>
                        </a:rPr>
                      </a:br>
                      <a:r>
                        <a:rPr lang="en-GB" sz="1600" dirty="0" smtClean="0">
                          <a:latin typeface="Tw Cen MT" panose="020B0602020104020603" pitchFamily="34" charset="0"/>
                          <a:cs typeface="Arial" panose="020B0604020202020204" pitchFamily="34" charset="0"/>
                        </a:rPr>
                        <a:t/>
                      </a:r>
                      <a:br>
                        <a:rPr lang="en-GB" sz="1600" dirty="0" smtClean="0">
                          <a:latin typeface="Tw Cen MT" panose="020B0602020104020603" pitchFamily="34" charset="0"/>
                          <a:cs typeface="Arial" panose="020B0604020202020204" pitchFamily="34" charset="0"/>
                        </a:rPr>
                      </a:br>
                      <a:r>
                        <a:rPr lang="en-GB" sz="1600" dirty="0" err="1" smtClean="0">
                          <a:latin typeface="Tw Cen MT" panose="020B0602020104020603" pitchFamily="34" charset="0"/>
                          <a:cs typeface="Arial" panose="020B0604020202020204" pitchFamily="34" charset="0"/>
                        </a:rPr>
                        <a:t>geht’s</a:t>
                      </a:r>
                      <a:r>
                        <a:rPr lang="en-GB" sz="1600" dirty="0" smtClean="0">
                          <a:latin typeface="Tw Cen MT" panose="020B0602020104020603" pitchFamily="34" charset="0"/>
                          <a:cs typeface="Arial" panose="020B0604020202020204" pitchFamily="34" charset="0"/>
                        </a:rPr>
                        <a:t> </a:t>
                      </a:r>
                      <a:r>
                        <a:rPr lang="en-GB" sz="1600" dirty="0" err="1" smtClean="0">
                          <a:latin typeface="Tw Cen MT" panose="020B0602020104020603" pitchFamily="34" charset="0"/>
                          <a:cs typeface="Arial" panose="020B0604020202020204" pitchFamily="34" charset="0"/>
                        </a:rPr>
                        <a:t>schlecht</a:t>
                      </a:r>
                      <a:r>
                        <a:rPr lang="en-GB" sz="1600" dirty="0" smtClean="0">
                          <a:latin typeface="Tw Cen MT" panose="020B0602020104020603" pitchFamily="34" charset="0"/>
                          <a:cs typeface="Arial" panose="020B0604020202020204" pitchFamily="34" charset="0"/>
                        </a:rPr>
                        <a:t>.</a:t>
                      </a:r>
                      <a:br>
                        <a:rPr lang="en-GB" sz="1600" dirty="0" smtClean="0">
                          <a:latin typeface="Tw Cen MT" panose="020B0602020104020603" pitchFamily="34" charset="0"/>
                          <a:cs typeface="Arial" panose="020B0604020202020204" pitchFamily="34" charset="0"/>
                        </a:rPr>
                      </a:br>
                      <a:r>
                        <a:rPr lang="en-GB" sz="1600" dirty="0" smtClean="0">
                          <a:latin typeface="Tw Cen MT" panose="020B0602020104020603" pitchFamily="34" charset="0"/>
                          <a:cs typeface="Arial" panose="020B0604020202020204" pitchFamily="34" charset="0"/>
                        </a:rPr>
                        <a:t/>
                      </a:r>
                      <a:br>
                        <a:rPr lang="en-GB" sz="1600" dirty="0" smtClean="0">
                          <a:latin typeface="Tw Cen MT" panose="020B0602020104020603" pitchFamily="34" charset="0"/>
                          <a:cs typeface="Arial" panose="020B0604020202020204" pitchFamily="34" charset="0"/>
                        </a:rPr>
                      </a:br>
                      <a:r>
                        <a:rPr lang="en-GB" sz="1600" dirty="0" err="1" smtClean="0">
                          <a:latin typeface="Tw Cen MT" panose="020B0602020104020603" pitchFamily="34" charset="0"/>
                          <a:cs typeface="Arial" panose="020B0604020202020204" pitchFamily="34" charset="0"/>
                        </a:rPr>
                        <a:t>ist</a:t>
                      </a:r>
                      <a:r>
                        <a:rPr lang="en-GB" sz="1600" dirty="0" smtClean="0">
                          <a:latin typeface="Tw Cen MT" panose="020B0602020104020603" pitchFamily="34" charset="0"/>
                          <a:cs typeface="Arial" panose="020B0604020202020204" pitchFamily="34" charset="0"/>
                        </a:rPr>
                        <a:t> </a:t>
                      </a:r>
                      <a:r>
                        <a:rPr lang="en-GB" sz="1600" dirty="0" err="1" smtClean="0">
                          <a:latin typeface="Tw Cen MT" panose="020B0602020104020603" pitchFamily="34" charset="0"/>
                          <a:cs typeface="Arial" panose="020B0604020202020204" pitchFamily="34" charset="0"/>
                        </a:rPr>
                        <a:t>kalt</a:t>
                      </a:r>
                      <a:r>
                        <a:rPr lang="en-GB" sz="1600" dirty="0" smtClean="0">
                          <a:latin typeface="Tw Cen MT" panose="020B0602020104020603" pitchFamily="34" charset="0"/>
                          <a:cs typeface="Arial" panose="020B0604020202020204" pitchFamily="34" charset="0"/>
                        </a:rPr>
                        <a:t>.</a:t>
                      </a:r>
                      <a:br>
                        <a:rPr lang="en-GB" sz="1600" dirty="0" smtClean="0">
                          <a:latin typeface="Tw Cen MT" panose="020B0602020104020603" pitchFamily="34" charset="0"/>
                          <a:cs typeface="Arial" panose="020B0604020202020204" pitchFamily="34" charset="0"/>
                        </a:rPr>
                      </a:br>
                      <a:r>
                        <a:rPr lang="en-GB" sz="1600" dirty="0" smtClean="0">
                          <a:latin typeface="Tw Cen MT" panose="020B0602020104020603" pitchFamily="34" charset="0"/>
                          <a:cs typeface="Arial" panose="020B0604020202020204" pitchFamily="34" charset="0"/>
                        </a:rPr>
                        <a:t/>
                      </a:r>
                      <a:br>
                        <a:rPr lang="en-GB" sz="1600" dirty="0" smtClean="0">
                          <a:latin typeface="Tw Cen MT" panose="020B0602020104020603" pitchFamily="34" charset="0"/>
                          <a:cs typeface="Arial" panose="020B0604020202020204" pitchFamily="34" charset="0"/>
                        </a:rPr>
                      </a:br>
                      <a:r>
                        <a:rPr lang="en-GB" sz="1600" dirty="0" err="1" smtClean="0">
                          <a:latin typeface="Tw Cen MT" panose="020B0602020104020603" pitchFamily="34" charset="0"/>
                          <a:cs typeface="Arial" panose="020B0604020202020204" pitchFamily="34" charset="0"/>
                        </a:rPr>
                        <a:t>ist</a:t>
                      </a:r>
                      <a:r>
                        <a:rPr lang="en-GB" sz="1600" dirty="0" smtClean="0">
                          <a:latin typeface="Tw Cen MT" panose="020B0602020104020603" pitchFamily="34" charset="0"/>
                          <a:cs typeface="Arial" panose="020B0604020202020204" pitchFamily="34" charset="0"/>
                        </a:rPr>
                        <a:t> </a:t>
                      </a:r>
                      <a:r>
                        <a:rPr lang="en-GB" sz="1600" dirty="0" err="1" smtClean="0">
                          <a:latin typeface="Tw Cen MT" panose="020B0602020104020603" pitchFamily="34" charset="0"/>
                          <a:cs typeface="Arial" panose="020B0604020202020204" pitchFamily="34" charset="0"/>
                        </a:rPr>
                        <a:t>hei</a:t>
                      </a:r>
                      <a:r>
                        <a:rPr lang="el-GR" sz="1600" dirty="0" smtClean="0">
                          <a:latin typeface="Calibri" panose="020F0502020204030204" pitchFamily="34" charset="0"/>
                          <a:cs typeface="Calibri" panose="020F0502020204030204" pitchFamily="34" charset="0"/>
                        </a:rPr>
                        <a:t>β</a:t>
                      </a:r>
                      <a:r>
                        <a:rPr lang="en-GB" sz="1600" dirty="0" smtClean="0">
                          <a:latin typeface="Tw Cen MT" panose="020B0602020104020603" pitchFamily="34" charset="0"/>
                          <a:cs typeface="Arial" panose="020B0604020202020204" pitchFamily="34" charset="0"/>
                        </a:rPr>
                        <a:t>.</a:t>
                      </a:r>
                    </a:p>
                    <a:p>
                      <a:endParaRPr lang="en-GB" sz="1600" dirty="0" smtClean="0">
                        <a:latin typeface="Tw Cen MT" panose="020B0602020104020603" pitchFamily="34" charset="0"/>
                        <a:cs typeface="Arial" panose="020B0604020202020204" pitchFamily="34" charset="0"/>
                      </a:endParaRPr>
                    </a:p>
                    <a:p>
                      <a:r>
                        <a:rPr lang="en-GB" sz="1600" dirty="0" err="1" smtClean="0">
                          <a:latin typeface="Tw Cen MT" panose="020B0602020104020603" pitchFamily="34" charset="0"/>
                          <a:cs typeface="Arial" panose="020B0604020202020204" pitchFamily="34" charset="0"/>
                        </a:rPr>
                        <a:t>Ich</a:t>
                      </a:r>
                      <a:r>
                        <a:rPr lang="en-GB" sz="1600" dirty="0" smtClean="0">
                          <a:latin typeface="Tw Cen MT" panose="020B0602020104020603" pitchFamily="34" charset="0"/>
                          <a:cs typeface="Arial" panose="020B0604020202020204" pitchFamily="34" charset="0"/>
                        </a:rPr>
                        <a:t> bin </a:t>
                      </a:r>
                      <a:r>
                        <a:rPr lang="en-GB" sz="1600" dirty="0" err="1" smtClean="0">
                          <a:latin typeface="Tw Cen MT" panose="020B0602020104020603" pitchFamily="34" charset="0"/>
                          <a:cs typeface="Arial" panose="020B0604020202020204" pitchFamily="34" charset="0"/>
                        </a:rPr>
                        <a:t>krank</a:t>
                      </a:r>
                      <a:r>
                        <a:rPr lang="en-GB" sz="1600" dirty="0" smtClean="0">
                          <a:latin typeface="Tw Cen MT" panose="020B0602020104020603" pitchFamily="34" charset="0"/>
                          <a:cs typeface="Arial" panose="020B0604020202020204" pitchFamily="34" charset="0"/>
                        </a:rPr>
                        <a:t>.</a:t>
                      </a:r>
                    </a:p>
                    <a:p>
                      <a:endParaRPr lang="en-GB" sz="1600" dirty="0" smtClean="0">
                        <a:latin typeface="Tw Cen MT" panose="020B0602020104020603" pitchFamily="34" charset="0"/>
                        <a:cs typeface="Arial" panose="020B0604020202020204" pitchFamily="34" charset="0"/>
                      </a:endParaRPr>
                    </a:p>
                    <a:p>
                      <a:r>
                        <a:rPr lang="en-GB" sz="1600" dirty="0" err="1" smtClean="0">
                          <a:latin typeface="Tw Cen MT" panose="020B0602020104020603" pitchFamily="34" charset="0"/>
                          <a:cs typeface="Arial" panose="020B0604020202020204" pitchFamily="34" charset="0"/>
                        </a:rPr>
                        <a:t>Ich</a:t>
                      </a:r>
                      <a:r>
                        <a:rPr lang="en-GB" sz="1600" dirty="0" smtClean="0">
                          <a:latin typeface="Tw Cen MT" panose="020B0602020104020603" pitchFamily="34" charset="0"/>
                          <a:cs typeface="Arial" panose="020B0604020202020204" pitchFamily="34" charset="0"/>
                        </a:rPr>
                        <a:t> bin </a:t>
                      </a:r>
                      <a:r>
                        <a:rPr lang="en-GB" sz="1600" dirty="0" err="1" smtClean="0">
                          <a:latin typeface="Tw Cen MT" panose="020B0602020104020603" pitchFamily="34" charset="0"/>
                          <a:cs typeface="Arial" panose="020B0604020202020204" pitchFamily="34" charset="0"/>
                        </a:rPr>
                        <a:t>müde</a:t>
                      </a:r>
                      <a:r>
                        <a:rPr lang="en-GB" sz="1600" dirty="0" smtClean="0">
                          <a:latin typeface="Tw Cen MT" panose="020B0602020104020603" pitchFamily="34" charset="0"/>
                          <a:cs typeface="Arial" panose="020B0604020202020204" pitchFamily="34" charset="0"/>
                        </a:rPr>
                        <a:t>.</a:t>
                      </a:r>
                      <a:endParaRPr lang="en-GB" sz="1500" dirty="0">
                        <a:latin typeface="Tw Cen MT" panose="020B0602020104020603" pitchFamily="34" charset="0"/>
                        <a:cs typeface="Arial" panose="020B0604020202020204" pitchFamily="34" charset="0"/>
                      </a:endParaRPr>
                    </a:p>
                  </a:txBody>
                  <a:tcPr/>
                </a:tc>
                <a:tc>
                  <a:txBody>
                    <a:bodyPr/>
                    <a:lstStyle/>
                    <a:p>
                      <a:pPr>
                        <a:lnSpc>
                          <a:spcPct val="150000"/>
                        </a:lnSpc>
                      </a:pPr>
                      <a:r>
                        <a:rPr lang="en-GB" sz="1500" b="1" dirty="0" err="1" smtClean="0">
                          <a:latin typeface="Tw Cen MT" panose="020B0602020104020603" pitchFamily="34" charset="0"/>
                          <a:cs typeface="Arial" panose="020B0604020202020204" pitchFamily="34" charset="0"/>
                        </a:rPr>
                        <a:t>Ich</a:t>
                      </a:r>
                      <a:r>
                        <a:rPr lang="en-GB" sz="1500" b="1" dirty="0" smtClean="0">
                          <a:latin typeface="Tw Cen MT" panose="020B0602020104020603" pitchFamily="34" charset="0"/>
                          <a:cs typeface="Arial" panose="020B0604020202020204" pitchFamily="34" charset="0"/>
                        </a:rPr>
                        <a:t> </a:t>
                      </a:r>
                      <a:r>
                        <a:rPr lang="en-GB" sz="1500" b="1" dirty="0" err="1" smtClean="0">
                          <a:latin typeface="Tw Cen MT" panose="020B0602020104020603" pitchFamily="34" charset="0"/>
                          <a:cs typeface="Arial" panose="020B0604020202020204" pitchFamily="34" charset="0"/>
                        </a:rPr>
                        <a:t>habe</a:t>
                      </a:r>
                      <a:r>
                        <a:rPr lang="en-GB" sz="1500" b="1" dirty="0" smtClean="0">
                          <a:latin typeface="Tw Cen MT" panose="020B0602020104020603" pitchFamily="34" charset="0"/>
                          <a:cs typeface="Arial" panose="020B0604020202020204" pitchFamily="34" charset="0"/>
                        </a:rPr>
                        <a:t>…</a:t>
                      </a:r>
                      <a:r>
                        <a:rPr lang="en-GB" sz="1300" b="1" dirty="0" smtClean="0">
                          <a:latin typeface="Tw Cen MT" panose="020B0602020104020603" pitchFamily="34" charset="0"/>
                          <a:cs typeface="Arial" panose="020B0604020202020204" pitchFamily="34" charset="0"/>
                        </a:rPr>
                        <a:t/>
                      </a:r>
                      <a:br>
                        <a:rPr lang="en-GB" sz="1300" b="1" dirty="0" smtClean="0">
                          <a:latin typeface="Tw Cen MT" panose="020B0602020104020603" pitchFamily="34" charset="0"/>
                          <a:cs typeface="Arial" panose="020B0604020202020204" pitchFamily="34" charset="0"/>
                        </a:rPr>
                      </a:br>
                      <a:r>
                        <a:rPr lang="en-GB" sz="1450" b="0" dirty="0" err="1" smtClean="0">
                          <a:latin typeface="Tw Cen MT" panose="020B0602020104020603" pitchFamily="34" charset="0"/>
                          <a:cs typeface="Arial" panose="020B0604020202020204" pitchFamily="34" charset="0"/>
                        </a:rPr>
                        <a:t>es</a:t>
                      </a:r>
                      <a:r>
                        <a:rPr lang="en-GB" sz="1450" b="0" dirty="0" smtClean="0">
                          <a:latin typeface="Tw Cen MT" panose="020B0602020104020603" pitchFamily="34" charset="0"/>
                          <a:cs typeface="Arial" panose="020B0604020202020204" pitchFamily="34" charset="0"/>
                        </a:rPr>
                        <a:t> </a:t>
                      </a:r>
                      <a:r>
                        <a:rPr lang="en-GB" sz="1450" b="0" dirty="0" err="1" smtClean="0">
                          <a:latin typeface="Tw Cen MT" panose="020B0602020104020603" pitchFamily="34" charset="0"/>
                          <a:cs typeface="Arial" panose="020B0604020202020204" pitchFamily="34" charset="0"/>
                        </a:rPr>
                        <a:t>richtig</a:t>
                      </a:r>
                      <a:r>
                        <a:rPr lang="en-GB" sz="1450" b="0" dirty="0" smtClean="0">
                          <a:latin typeface="Tw Cen MT" panose="020B0602020104020603" pitchFamily="34" charset="0"/>
                          <a:cs typeface="Arial" panose="020B0604020202020204" pitchFamily="34" charset="0"/>
                        </a:rPr>
                        <a:t>.</a:t>
                      </a:r>
                      <a:br>
                        <a:rPr lang="en-GB" sz="1450" b="0" dirty="0" smtClean="0">
                          <a:latin typeface="Tw Cen MT" panose="020B0602020104020603" pitchFamily="34" charset="0"/>
                          <a:cs typeface="Arial" panose="020B0604020202020204" pitchFamily="34" charset="0"/>
                        </a:rPr>
                      </a:br>
                      <a:r>
                        <a:rPr lang="en-GB" sz="1450" b="0" dirty="0" err="1" smtClean="0">
                          <a:latin typeface="Tw Cen MT" panose="020B0602020104020603" pitchFamily="34" charset="0"/>
                          <a:cs typeface="Arial" panose="020B0604020202020204" pitchFamily="34" charset="0"/>
                        </a:rPr>
                        <a:t>ein</a:t>
                      </a:r>
                      <a:r>
                        <a:rPr lang="en-GB" sz="1450" b="0" dirty="0" smtClean="0">
                          <a:latin typeface="Tw Cen MT" panose="020B0602020104020603" pitchFamily="34" charset="0"/>
                          <a:cs typeface="Arial" panose="020B0604020202020204" pitchFamily="34" charset="0"/>
                        </a:rPr>
                        <a:t> Problem.</a:t>
                      </a:r>
                      <a:br>
                        <a:rPr lang="en-GB" sz="1450" b="0" dirty="0" smtClean="0">
                          <a:latin typeface="Tw Cen MT" panose="020B0602020104020603" pitchFamily="34" charset="0"/>
                          <a:cs typeface="Arial" panose="020B0604020202020204" pitchFamily="34" charset="0"/>
                        </a:rPr>
                      </a:br>
                      <a:r>
                        <a:rPr lang="en-GB" sz="1450" b="0" dirty="0" err="1" smtClean="0">
                          <a:latin typeface="Tw Cen MT" panose="020B0602020104020603" pitchFamily="34" charset="0"/>
                          <a:cs typeface="Arial" panose="020B0604020202020204" pitchFamily="34" charset="0"/>
                        </a:rPr>
                        <a:t>eine</a:t>
                      </a:r>
                      <a:r>
                        <a:rPr lang="en-GB" sz="1450" b="0" dirty="0" smtClean="0">
                          <a:latin typeface="Tw Cen MT" panose="020B0602020104020603" pitchFamily="34" charset="0"/>
                          <a:cs typeface="Arial" panose="020B0604020202020204" pitchFamily="34" charset="0"/>
                        </a:rPr>
                        <a:t> </a:t>
                      </a:r>
                      <a:r>
                        <a:rPr lang="en-GB" sz="1450" b="0" dirty="0" err="1" smtClean="0">
                          <a:latin typeface="Tw Cen MT" panose="020B0602020104020603" pitchFamily="34" charset="0"/>
                          <a:cs typeface="Arial" panose="020B0604020202020204" pitchFamily="34" charset="0"/>
                        </a:rPr>
                        <a:t>Idee</a:t>
                      </a:r>
                      <a:r>
                        <a:rPr lang="en-GB" sz="1450" b="0" dirty="0" smtClean="0">
                          <a:latin typeface="Tw Cen MT" panose="020B0602020104020603" pitchFamily="34" charset="0"/>
                          <a:cs typeface="Arial" panose="020B0604020202020204" pitchFamily="34" charset="0"/>
                        </a:rPr>
                        <a:t>.</a:t>
                      </a:r>
                      <a:br>
                        <a:rPr lang="en-GB" sz="1450" b="0" dirty="0" smtClean="0">
                          <a:latin typeface="Tw Cen MT" panose="020B0602020104020603" pitchFamily="34" charset="0"/>
                          <a:cs typeface="Arial" panose="020B0604020202020204" pitchFamily="34" charset="0"/>
                        </a:rPr>
                      </a:br>
                      <a:r>
                        <a:rPr lang="en-GB" sz="1450" b="0" dirty="0" smtClean="0">
                          <a:latin typeface="Tw Cen MT" panose="020B0602020104020603" pitchFamily="34" charset="0"/>
                          <a:cs typeface="Arial" panose="020B0604020202020204" pitchFamily="34" charset="0"/>
                        </a:rPr>
                        <a:t>Hunger.</a:t>
                      </a:r>
                      <a:br>
                        <a:rPr lang="en-GB" sz="1450" b="0" dirty="0" smtClean="0">
                          <a:latin typeface="Tw Cen MT" panose="020B0602020104020603" pitchFamily="34" charset="0"/>
                          <a:cs typeface="Arial" panose="020B0604020202020204" pitchFamily="34" charset="0"/>
                        </a:rPr>
                      </a:br>
                      <a:r>
                        <a:rPr lang="en-GB" sz="1450" b="0" dirty="0" smtClean="0">
                          <a:latin typeface="Tw Cen MT" panose="020B0602020104020603" pitchFamily="34" charset="0"/>
                          <a:cs typeface="Arial" panose="020B0604020202020204" pitchFamily="34" charset="0"/>
                        </a:rPr>
                        <a:t>Durst.</a:t>
                      </a:r>
                      <a:br>
                        <a:rPr lang="en-GB" sz="1450" b="0" dirty="0" smtClean="0">
                          <a:latin typeface="Tw Cen MT" panose="020B0602020104020603" pitchFamily="34" charset="0"/>
                          <a:cs typeface="Arial" panose="020B0604020202020204" pitchFamily="34" charset="0"/>
                        </a:rPr>
                      </a:br>
                      <a:r>
                        <a:rPr lang="en-GB" sz="1450" b="0" dirty="0" err="1" smtClean="0">
                          <a:latin typeface="Tw Cen MT" panose="020B0602020104020603" pitchFamily="34" charset="0"/>
                          <a:cs typeface="Arial" panose="020B0604020202020204" pitchFamily="34" charset="0"/>
                        </a:rPr>
                        <a:t>Kopfschmerzen</a:t>
                      </a:r>
                      <a:r>
                        <a:rPr lang="en-GB" sz="1450" b="0" baseline="0" dirty="0" smtClean="0">
                          <a:latin typeface="Tw Cen MT" panose="020B0602020104020603" pitchFamily="34" charset="0"/>
                          <a:cs typeface="Arial" panose="020B0604020202020204" pitchFamily="34" charset="0"/>
                        </a:rPr>
                        <a:t>.</a:t>
                      </a:r>
                      <a:br>
                        <a:rPr lang="en-GB" sz="1450" b="0" baseline="0" dirty="0" smtClean="0">
                          <a:latin typeface="Tw Cen MT" panose="020B0602020104020603" pitchFamily="34" charset="0"/>
                          <a:cs typeface="Arial" panose="020B0604020202020204" pitchFamily="34" charset="0"/>
                        </a:rPr>
                      </a:br>
                      <a:r>
                        <a:rPr lang="en-GB" sz="1600" b="0" baseline="0" dirty="0" err="1" smtClean="0">
                          <a:latin typeface="Tw Cen MT" panose="020B0602020104020603" pitchFamily="34" charset="0"/>
                          <a:cs typeface="Arial" panose="020B0604020202020204" pitchFamily="34" charset="0"/>
                        </a:rPr>
                        <a:t>einen</a:t>
                      </a:r>
                      <a:r>
                        <a:rPr lang="en-GB" sz="1600" b="0" baseline="0" dirty="0" smtClean="0">
                          <a:latin typeface="Tw Cen MT" panose="020B0602020104020603" pitchFamily="34" charset="0"/>
                          <a:cs typeface="Arial" panose="020B0604020202020204" pitchFamily="34" charset="0"/>
                        </a:rPr>
                        <a:t> Hund.</a:t>
                      </a:r>
                      <a:br>
                        <a:rPr lang="en-GB" sz="1600" b="0" baseline="0" dirty="0" smtClean="0">
                          <a:latin typeface="Tw Cen MT" panose="020B0602020104020603" pitchFamily="34" charset="0"/>
                          <a:cs typeface="Arial" panose="020B0604020202020204" pitchFamily="34" charset="0"/>
                        </a:rPr>
                      </a:br>
                      <a:r>
                        <a:rPr lang="en-GB" sz="1600" b="0" baseline="0" dirty="0" err="1" smtClean="0">
                          <a:latin typeface="Tw Cen MT" panose="020B0602020104020603" pitchFamily="34" charset="0"/>
                          <a:cs typeface="Arial" panose="020B0604020202020204" pitchFamily="34" charset="0"/>
                        </a:rPr>
                        <a:t>vergessen</a:t>
                      </a:r>
                      <a:r>
                        <a:rPr lang="en-GB" sz="1600" b="0" baseline="0" dirty="0" smtClean="0">
                          <a:latin typeface="Tw Cen MT" panose="020B0602020104020603" pitchFamily="34" charset="0"/>
                          <a:cs typeface="Arial" panose="020B0604020202020204" pitchFamily="34" charset="0"/>
                        </a:rPr>
                        <a:t>.</a:t>
                      </a:r>
                      <a:endParaRPr lang="en-GB" sz="1600" b="0" dirty="0">
                        <a:latin typeface="Tw Cen MT" panose="020B0602020104020603" pitchFamily="34" charset="0"/>
                        <a:cs typeface="Arial" panose="020B0604020202020204" pitchFamily="34" charset="0"/>
                      </a:endParaRPr>
                    </a:p>
                  </a:txBody>
                  <a:tcPr/>
                </a:tc>
                <a:tc>
                  <a:txBody>
                    <a:bodyPr/>
                    <a:lstStyle/>
                    <a:p>
                      <a:pPr>
                        <a:lnSpc>
                          <a:spcPct val="150000"/>
                        </a:lnSpc>
                      </a:pPr>
                      <a:r>
                        <a:rPr lang="en-GB" sz="1500" dirty="0" err="1" smtClean="0">
                          <a:latin typeface="Tw Cen MT" panose="020B0602020104020603" pitchFamily="34" charset="0"/>
                          <a:cs typeface="Arial" panose="020B0604020202020204" pitchFamily="34" charset="0"/>
                        </a:rPr>
                        <a:t>Wie</a:t>
                      </a:r>
                      <a:r>
                        <a:rPr lang="en-GB" sz="1500" dirty="0" smtClean="0">
                          <a:latin typeface="Tw Cen MT" panose="020B0602020104020603" pitchFamily="34" charset="0"/>
                          <a:cs typeface="Arial" panose="020B0604020202020204" pitchFamily="34" charset="0"/>
                        </a:rPr>
                        <a:t>?  Wo?  </a:t>
                      </a:r>
                      <a:r>
                        <a:rPr lang="en-GB" sz="1500" dirty="0" err="1" smtClean="0">
                          <a:latin typeface="Tw Cen MT" panose="020B0602020104020603" pitchFamily="34" charset="0"/>
                          <a:cs typeface="Arial" panose="020B0604020202020204" pitchFamily="34" charset="0"/>
                        </a:rPr>
                        <a:t>Wann</a:t>
                      </a:r>
                      <a:r>
                        <a:rPr lang="en-GB" sz="1500" dirty="0" smtClean="0">
                          <a:latin typeface="Tw Cen MT" panose="020B0602020104020603" pitchFamily="34" charset="0"/>
                          <a:cs typeface="Arial" panose="020B0604020202020204" pitchFamily="34" charset="0"/>
                        </a:rPr>
                        <a:t>?</a:t>
                      </a:r>
                      <a:br>
                        <a:rPr lang="en-GB" sz="1500" dirty="0" smtClean="0">
                          <a:latin typeface="Tw Cen MT" panose="020B0602020104020603" pitchFamily="34" charset="0"/>
                          <a:cs typeface="Arial" panose="020B0604020202020204" pitchFamily="34" charset="0"/>
                        </a:rPr>
                      </a:br>
                      <a:r>
                        <a:rPr lang="en-GB" sz="1500" dirty="0" smtClean="0">
                          <a:latin typeface="Tw Cen MT" panose="020B0602020104020603" pitchFamily="34" charset="0"/>
                          <a:cs typeface="Arial" panose="020B0604020202020204" pitchFamily="34" charset="0"/>
                        </a:rPr>
                        <a:t>Was?  </a:t>
                      </a:r>
                      <a:r>
                        <a:rPr lang="en-GB" sz="1500" dirty="0" err="1" smtClean="0">
                          <a:latin typeface="Tw Cen MT" panose="020B0602020104020603" pitchFamily="34" charset="0"/>
                          <a:cs typeface="Arial" panose="020B0604020202020204" pitchFamily="34" charset="0"/>
                        </a:rPr>
                        <a:t>Wer</a:t>
                      </a:r>
                      <a:r>
                        <a:rPr lang="en-GB" sz="1500" dirty="0" smtClean="0">
                          <a:latin typeface="Tw Cen MT" panose="020B0602020104020603" pitchFamily="34" charset="0"/>
                          <a:cs typeface="Arial" panose="020B0604020202020204" pitchFamily="34" charset="0"/>
                        </a:rPr>
                        <a:t>?  </a:t>
                      </a:r>
                      <a:r>
                        <a:rPr lang="en-GB" sz="1500" dirty="0" err="1" smtClean="0">
                          <a:latin typeface="Tw Cen MT" panose="020B0602020104020603" pitchFamily="34" charset="0"/>
                          <a:cs typeface="Arial" panose="020B0604020202020204" pitchFamily="34" charset="0"/>
                        </a:rPr>
                        <a:t>Mit</a:t>
                      </a:r>
                      <a:r>
                        <a:rPr lang="en-GB" sz="1500" dirty="0" smtClean="0">
                          <a:latin typeface="Tw Cen MT" panose="020B0602020104020603" pitchFamily="34" charset="0"/>
                          <a:cs typeface="Arial" panose="020B0604020202020204" pitchFamily="34" charset="0"/>
                        </a:rPr>
                        <a:t> </a:t>
                      </a:r>
                      <a:r>
                        <a:rPr lang="en-GB" sz="1500" dirty="0" err="1" smtClean="0">
                          <a:latin typeface="Tw Cen MT" panose="020B0602020104020603" pitchFamily="34" charset="0"/>
                          <a:cs typeface="Arial" panose="020B0604020202020204" pitchFamily="34" charset="0"/>
                        </a:rPr>
                        <a:t>wem</a:t>
                      </a:r>
                      <a:r>
                        <a:rPr lang="en-GB" sz="1500" dirty="0" smtClean="0">
                          <a:latin typeface="Tw Cen MT" panose="020B0602020104020603" pitchFamily="34" charset="0"/>
                          <a:cs typeface="Arial" panose="020B0604020202020204" pitchFamily="34" charset="0"/>
                        </a:rPr>
                        <a:t>?</a:t>
                      </a:r>
                      <a:br>
                        <a:rPr lang="en-GB" sz="1500" dirty="0" smtClean="0">
                          <a:latin typeface="Tw Cen MT" panose="020B0602020104020603" pitchFamily="34" charset="0"/>
                          <a:cs typeface="Arial" panose="020B0604020202020204" pitchFamily="34" charset="0"/>
                        </a:rPr>
                      </a:br>
                      <a:r>
                        <a:rPr lang="en-GB" sz="1500" dirty="0" err="1" smtClean="0">
                          <a:latin typeface="Tw Cen MT" panose="020B0602020104020603" pitchFamily="34" charset="0"/>
                          <a:cs typeface="Arial" panose="020B0604020202020204" pitchFamily="34" charset="0"/>
                        </a:rPr>
                        <a:t>Warum</a:t>
                      </a:r>
                      <a:r>
                        <a:rPr lang="en-GB" sz="1500" dirty="0" smtClean="0">
                          <a:latin typeface="Tw Cen MT" panose="020B0602020104020603" pitchFamily="34" charset="0"/>
                          <a:cs typeface="Arial" panose="020B0604020202020204" pitchFamily="34" charset="0"/>
                        </a:rPr>
                        <a:t>?  </a:t>
                      </a:r>
                      <a:br>
                        <a:rPr lang="en-GB" sz="1500" dirty="0" smtClean="0">
                          <a:latin typeface="Tw Cen MT" panose="020B0602020104020603" pitchFamily="34" charset="0"/>
                          <a:cs typeface="Arial" panose="020B0604020202020204" pitchFamily="34" charset="0"/>
                        </a:rPr>
                      </a:br>
                      <a:r>
                        <a:rPr lang="en-GB" sz="1500" dirty="0" err="1" smtClean="0">
                          <a:latin typeface="Tw Cen MT" panose="020B0602020104020603" pitchFamily="34" charset="0"/>
                          <a:cs typeface="Arial" panose="020B0604020202020204" pitchFamily="34" charset="0"/>
                        </a:rPr>
                        <a:t>Wie</a:t>
                      </a:r>
                      <a:r>
                        <a:rPr lang="en-GB" sz="1500" dirty="0" smtClean="0">
                          <a:latin typeface="Tw Cen MT" panose="020B0602020104020603" pitchFamily="34" charset="0"/>
                          <a:cs typeface="Arial" panose="020B0604020202020204" pitchFamily="34" charset="0"/>
                        </a:rPr>
                        <a:t> </a:t>
                      </a:r>
                      <a:r>
                        <a:rPr lang="en-GB" sz="1500" dirty="0" err="1" smtClean="0">
                          <a:latin typeface="Tw Cen MT" panose="020B0602020104020603" pitchFamily="34" charset="0"/>
                          <a:cs typeface="Arial" panose="020B0604020202020204" pitchFamily="34" charset="0"/>
                        </a:rPr>
                        <a:t>viel</a:t>
                      </a:r>
                      <a:r>
                        <a:rPr lang="en-GB" sz="1500" dirty="0" smtClean="0">
                          <a:latin typeface="Tw Cen MT" panose="020B0602020104020603" pitchFamily="34" charset="0"/>
                          <a:cs typeface="Arial" panose="020B0604020202020204" pitchFamily="34" charset="0"/>
                        </a:rPr>
                        <a:t>?  </a:t>
                      </a:r>
                      <a:r>
                        <a:rPr lang="en-GB" sz="1500" dirty="0" err="1" smtClean="0">
                          <a:latin typeface="Tw Cen MT" panose="020B0602020104020603" pitchFamily="34" charset="0"/>
                          <a:cs typeface="Arial" panose="020B0604020202020204" pitchFamily="34" charset="0"/>
                        </a:rPr>
                        <a:t>Wie</a:t>
                      </a:r>
                      <a:r>
                        <a:rPr lang="en-GB" sz="1500" dirty="0" smtClean="0">
                          <a:latin typeface="Tw Cen MT" panose="020B0602020104020603" pitchFamily="34" charset="0"/>
                          <a:cs typeface="Arial" panose="020B0604020202020204" pitchFamily="34" charset="0"/>
                        </a:rPr>
                        <a:t> </a:t>
                      </a:r>
                      <a:r>
                        <a:rPr lang="en-GB" sz="1500" dirty="0" err="1" smtClean="0">
                          <a:latin typeface="Tw Cen MT" panose="020B0602020104020603" pitchFamily="34" charset="0"/>
                          <a:cs typeface="Arial" panose="020B0604020202020204" pitchFamily="34" charset="0"/>
                        </a:rPr>
                        <a:t>viele</a:t>
                      </a:r>
                      <a:r>
                        <a:rPr lang="en-GB" sz="1500" dirty="0" smtClean="0">
                          <a:latin typeface="Tw Cen MT" panose="020B0602020104020603" pitchFamily="34" charset="0"/>
                          <a:cs typeface="Arial" panose="020B0604020202020204" pitchFamily="34" charset="0"/>
                        </a:rPr>
                        <a:t>?</a:t>
                      </a:r>
                      <a:br>
                        <a:rPr lang="en-GB" sz="1500" dirty="0" smtClean="0">
                          <a:latin typeface="Tw Cen MT" panose="020B0602020104020603" pitchFamily="34" charset="0"/>
                          <a:cs typeface="Arial" panose="020B0604020202020204" pitchFamily="34" charset="0"/>
                        </a:rPr>
                      </a:br>
                      <a:r>
                        <a:rPr lang="en-GB" sz="1400" dirty="0" err="1" smtClean="0">
                          <a:latin typeface="Tw Cen MT" panose="020B0602020104020603" pitchFamily="34" charset="0"/>
                          <a:cs typeface="Arial" panose="020B0604020202020204" pitchFamily="34" charset="0"/>
                        </a:rPr>
                        <a:t>Welcher</a:t>
                      </a:r>
                      <a:r>
                        <a:rPr lang="en-GB" sz="1400" baseline="0" dirty="0" smtClean="0">
                          <a:latin typeface="Tw Cen MT" panose="020B0602020104020603" pitchFamily="34" charset="0"/>
                          <a:cs typeface="Arial" panose="020B0604020202020204" pitchFamily="34" charset="0"/>
                        </a:rPr>
                        <a:t> / </a:t>
                      </a:r>
                      <a:r>
                        <a:rPr lang="en-GB" sz="1400" baseline="0" dirty="0" err="1" smtClean="0">
                          <a:latin typeface="Tw Cen MT" panose="020B0602020104020603" pitchFamily="34" charset="0"/>
                          <a:cs typeface="Arial" panose="020B0604020202020204" pitchFamily="34" charset="0"/>
                        </a:rPr>
                        <a:t>welche</a:t>
                      </a:r>
                      <a:r>
                        <a:rPr lang="en-GB" sz="1400" baseline="0" dirty="0" smtClean="0">
                          <a:latin typeface="Tw Cen MT" panose="020B0602020104020603" pitchFamily="34" charset="0"/>
                          <a:cs typeface="Arial" panose="020B0604020202020204" pitchFamily="34" charset="0"/>
                        </a:rPr>
                        <a:t> / welches?</a:t>
                      </a:r>
                      <a:r>
                        <a:rPr lang="en-GB" sz="1500" dirty="0" smtClean="0">
                          <a:latin typeface="Tw Cen MT" panose="020B0602020104020603" pitchFamily="34" charset="0"/>
                          <a:cs typeface="Arial" panose="020B0604020202020204" pitchFamily="34" charset="0"/>
                        </a:rPr>
                        <a:t/>
                      </a:r>
                      <a:br>
                        <a:rPr lang="en-GB" sz="1500" dirty="0" smtClean="0">
                          <a:latin typeface="Tw Cen MT" panose="020B0602020104020603" pitchFamily="34" charset="0"/>
                          <a:cs typeface="Arial" panose="020B0604020202020204" pitchFamily="34" charset="0"/>
                        </a:rPr>
                      </a:br>
                      <a:r>
                        <a:rPr lang="en-GB" sz="1500" dirty="0" smtClean="0">
                          <a:latin typeface="Tw Cen MT" panose="020B0602020104020603" pitchFamily="34" charset="0"/>
                          <a:cs typeface="Arial" panose="020B0604020202020204" pitchFamily="34" charset="0"/>
                        </a:rPr>
                        <a:t>Was </a:t>
                      </a:r>
                      <a:r>
                        <a:rPr lang="en-GB" sz="1500" dirty="0" err="1" smtClean="0">
                          <a:latin typeface="Tw Cen MT" panose="020B0602020104020603" pitchFamily="34" charset="0"/>
                          <a:cs typeface="Arial" panose="020B0604020202020204" pitchFamily="34" charset="0"/>
                        </a:rPr>
                        <a:t>für</a:t>
                      </a:r>
                      <a:r>
                        <a:rPr lang="en-GB" sz="1500" dirty="0" smtClean="0">
                          <a:latin typeface="Tw Cen MT" panose="020B0602020104020603" pitchFamily="34" charset="0"/>
                          <a:cs typeface="Arial" panose="020B0604020202020204" pitchFamily="34" charset="0"/>
                        </a:rPr>
                        <a:t>?  Um </a:t>
                      </a:r>
                      <a:r>
                        <a:rPr lang="en-GB" sz="1500" dirty="0" err="1" smtClean="0">
                          <a:latin typeface="Tw Cen MT" panose="020B0602020104020603" pitchFamily="34" charset="0"/>
                          <a:cs typeface="Arial" panose="020B0604020202020204" pitchFamily="34" charset="0"/>
                        </a:rPr>
                        <a:t>wie</a:t>
                      </a:r>
                      <a:r>
                        <a:rPr lang="en-GB" sz="1500" baseline="0" dirty="0" smtClean="0">
                          <a:latin typeface="Tw Cen MT" panose="020B0602020104020603" pitchFamily="34" charset="0"/>
                          <a:cs typeface="Arial" panose="020B0604020202020204" pitchFamily="34" charset="0"/>
                        </a:rPr>
                        <a:t> </a:t>
                      </a:r>
                      <a:r>
                        <a:rPr lang="en-GB" sz="1500" baseline="0" dirty="0" err="1" smtClean="0">
                          <a:latin typeface="Tw Cen MT" panose="020B0602020104020603" pitchFamily="34" charset="0"/>
                          <a:cs typeface="Arial" panose="020B0604020202020204" pitchFamily="34" charset="0"/>
                        </a:rPr>
                        <a:t>viel</a:t>
                      </a:r>
                      <a:r>
                        <a:rPr lang="en-GB" sz="1500" baseline="0" dirty="0" smtClean="0">
                          <a:latin typeface="Tw Cen MT" panose="020B0602020104020603" pitchFamily="34" charset="0"/>
                          <a:cs typeface="Arial" panose="020B0604020202020204" pitchFamily="34" charset="0"/>
                        </a:rPr>
                        <a:t> </a:t>
                      </a:r>
                      <a:r>
                        <a:rPr lang="en-GB" sz="1500" baseline="0" dirty="0" err="1" smtClean="0">
                          <a:latin typeface="Tw Cen MT" panose="020B0602020104020603" pitchFamily="34" charset="0"/>
                          <a:cs typeface="Arial" panose="020B0604020202020204" pitchFamily="34" charset="0"/>
                        </a:rPr>
                        <a:t>Uhr</a:t>
                      </a:r>
                      <a:r>
                        <a:rPr lang="en-GB" sz="1500" baseline="0" dirty="0" smtClean="0">
                          <a:latin typeface="Tw Cen MT" panose="020B0602020104020603" pitchFamily="34" charset="0"/>
                          <a:cs typeface="Arial" panose="020B0604020202020204" pitchFamily="34" charset="0"/>
                        </a:rPr>
                        <a:t>?</a:t>
                      </a:r>
                      <a:endParaRPr lang="en-GB" sz="1500" dirty="0">
                        <a:latin typeface="Tw Cen MT" panose="020B0602020104020603" pitchFamily="34" charset="0"/>
                        <a:cs typeface="Arial" panose="020B0604020202020204" pitchFamily="34" charset="0"/>
                      </a:endParaRPr>
                    </a:p>
                  </a:txBody>
                  <a:tcPr/>
                </a:tc>
                <a:tc>
                  <a:txBody>
                    <a:bodyPr/>
                    <a:lstStyle/>
                    <a:p>
                      <a:r>
                        <a:rPr lang="en-GB" sz="1500" b="1" dirty="0" err="1" smtClean="0">
                          <a:latin typeface="Tw Cen MT" panose="020B0602020104020603" pitchFamily="34" charset="0"/>
                          <a:cs typeface="Arial" panose="020B0604020202020204" pitchFamily="34" charset="0"/>
                        </a:rPr>
                        <a:t>Wie</a:t>
                      </a:r>
                      <a:r>
                        <a:rPr lang="en-GB" sz="1500" b="1" dirty="0" smtClean="0">
                          <a:latin typeface="Tw Cen MT" panose="020B0602020104020603" pitchFamily="34" charset="0"/>
                          <a:cs typeface="Arial" panose="020B0604020202020204" pitchFamily="34" charset="0"/>
                        </a:rPr>
                        <a:t> war</a:t>
                      </a:r>
                      <a:r>
                        <a:rPr lang="en-GB" sz="1500" b="1" baseline="0" dirty="0" smtClean="0">
                          <a:latin typeface="Tw Cen MT" panose="020B0602020104020603" pitchFamily="34" charset="0"/>
                          <a:cs typeface="Arial" panose="020B0604020202020204" pitchFamily="34" charset="0"/>
                        </a:rPr>
                        <a:t> </a:t>
                      </a:r>
                      <a:r>
                        <a:rPr lang="en-GB" sz="1500" b="1" baseline="0" dirty="0" err="1" smtClean="0">
                          <a:latin typeface="Tw Cen MT" panose="020B0602020104020603" pitchFamily="34" charset="0"/>
                          <a:cs typeface="Arial" panose="020B0604020202020204" pitchFamily="34" charset="0"/>
                        </a:rPr>
                        <a:t>es</a:t>
                      </a:r>
                      <a:r>
                        <a:rPr lang="en-GB" sz="1500" b="1" baseline="0" dirty="0" smtClean="0">
                          <a:latin typeface="Tw Cen MT" panose="020B0602020104020603" pitchFamily="34" charset="0"/>
                          <a:cs typeface="Arial" panose="020B0604020202020204" pitchFamily="34" charset="0"/>
                        </a:rPr>
                        <a:t>? </a:t>
                      </a:r>
                      <a:br>
                        <a:rPr lang="en-GB" sz="1500" b="1" baseline="0" dirty="0" smtClean="0">
                          <a:latin typeface="Tw Cen MT" panose="020B0602020104020603" pitchFamily="34" charset="0"/>
                          <a:cs typeface="Arial" panose="020B0604020202020204" pitchFamily="34" charset="0"/>
                        </a:rPr>
                      </a:br>
                      <a:r>
                        <a:rPr lang="en-GB" sz="1500" b="1" baseline="0" dirty="0" err="1" smtClean="0">
                          <a:latin typeface="Tw Cen MT" panose="020B0602020104020603" pitchFamily="34" charset="0"/>
                          <a:cs typeface="Arial" panose="020B0604020202020204" pitchFamily="34" charset="0"/>
                        </a:rPr>
                        <a:t>Es</a:t>
                      </a:r>
                      <a:r>
                        <a:rPr lang="en-GB" sz="1500" b="1" baseline="0" dirty="0" smtClean="0">
                          <a:latin typeface="Tw Cen MT" panose="020B0602020104020603" pitchFamily="34" charset="0"/>
                          <a:cs typeface="Arial" panose="020B0604020202020204" pitchFamily="34" charset="0"/>
                        </a:rPr>
                        <a:t> war…</a:t>
                      </a:r>
                      <a:br>
                        <a:rPr lang="en-GB" sz="1500" b="1" baseline="0" dirty="0" smtClean="0">
                          <a:latin typeface="Tw Cen MT" panose="020B0602020104020603" pitchFamily="34" charset="0"/>
                          <a:cs typeface="Arial" panose="020B0604020202020204" pitchFamily="34" charset="0"/>
                        </a:rPr>
                      </a:br>
                      <a:r>
                        <a:rPr lang="en-GB" sz="1400" b="0" baseline="0" dirty="0" err="1" smtClean="0">
                          <a:latin typeface="Tw Cen MT" panose="020B0602020104020603" pitchFamily="34" charset="0"/>
                          <a:cs typeface="Arial" panose="020B0604020202020204" pitchFamily="34" charset="0"/>
                        </a:rPr>
                        <a:t>einfach</a:t>
                      </a:r>
                      <a:r>
                        <a:rPr lang="en-GB" sz="1400" b="0" baseline="0" dirty="0" smtClean="0">
                          <a:latin typeface="Tw Cen MT" panose="020B0602020104020603" pitchFamily="34" charset="0"/>
                          <a:cs typeface="Arial" panose="020B0604020202020204" pitchFamily="34" charset="0"/>
                        </a:rPr>
                        <a:t>.</a:t>
                      </a:r>
                    </a:p>
                    <a:p>
                      <a:endParaRPr lang="en-GB" sz="1400" b="0" baseline="0" dirty="0" smtClean="0">
                        <a:latin typeface="Tw Cen MT" panose="020B0602020104020603" pitchFamily="34" charset="0"/>
                        <a:cs typeface="Arial" panose="020B0604020202020204" pitchFamily="34" charset="0"/>
                      </a:endParaRPr>
                    </a:p>
                    <a:p>
                      <a:r>
                        <a:rPr lang="en-GB" sz="1400" b="0" baseline="0" dirty="0" err="1" smtClean="0">
                          <a:latin typeface="Tw Cen MT" panose="020B0602020104020603" pitchFamily="34" charset="0"/>
                          <a:cs typeface="Arial" panose="020B0604020202020204" pitchFamily="34" charset="0"/>
                        </a:rPr>
                        <a:t>schwierig</a:t>
                      </a:r>
                      <a:r>
                        <a:rPr lang="en-GB" sz="1400" b="0" baseline="0" dirty="0" smtClean="0">
                          <a:latin typeface="Tw Cen MT" panose="020B0602020104020603" pitchFamily="34" charset="0"/>
                          <a:cs typeface="Arial" panose="020B0604020202020204" pitchFamily="34" charset="0"/>
                        </a:rPr>
                        <a:t>.</a:t>
                      </a:r>
                    </a:p>
                    <a:p>
                      <a:endParaRPr lang="en-GB" sz="1400" b="0" baseline="0" dirty="0" smtClean="0">
                        <a:latin typeface="Tw Cen MT" panose="020B0602020104020603" pitchFamily="34" charset="0"/>
                        <a:cs typeface="Arial" panose="020B0604020202020204" pitchFamily="34" charset="0"/>
                      </a:endParaRPr>
                    </a:p>
                    <a:p>
                      <a:r>
                        <a:rPr lang="en-GB" sz="1400" b="0" baseline="0" dirty="0" smtClean="0">
                          <a:latin typeface="Tw Cen MT" panose="020B0602020104020603" pitchFamily="34" charset="0"/>
                          <a:cs typeface="Arial" panose="020B0604020202020204" pitchFamily="34" charset="0"/>
                        </a:rPr>
                        <a:t>in </a:t>
                      </a:r>
                      <a:r>
                        <a:rPr lang="en-GB" sz="1400" b="0" baseline="0" dirty="0" err="1" smtClean="0">
                          <a:latin typeface="Tw Cen MT" panose="020B0602020104020603" pitchFamily="34" charset="0"/>
                          <a:cs typeface="Arial" panose="020B0604020202020204" pitchFamily="34" charset="0"/>
                        </a:rPr>
                        <a:t>Ordnung</a:t>
                      </a:r>
                      <a:r>
                        <a:rPr lang="en-GB" sz="1400" b="0" baseline="0" dirty="0" smtClean="0">
                          <a:latin typeface="Tw Cen MT" panose="020B0602020104020603" pitchFamily="34" charset="0"/>
                          <a:cs typeface="Arial" panose="020B0604020202020204" pitchFamily="34" charset="0"/>
                        </a:rPr>
                        <a:t>.</a:t>
                      </a:r>
                    </a:p>
                    <a:p>
                      <a:endParaRPr lang="en-GB" sz="1400" b="0" baseline="0" dirty="0" smtClean="0">
                        <a:latin typeface="Tw Cen MT" panose="020B0602020104020603" pitchFamily="34" charset="0"/>
                        <a:cs typeface="Arial" panose="020B0604020202020204" pitchFamily="34" charset="0"/>
                      </a:endParaRPr>
                    </a:p>
                    <a:p>
                      <a:r>
                        <a:rPr lang="en-GB" sz="1400" b="0" baseline="0" dirty="0" err="1" smtClean="0">
                          <a:latin typeface="Tw Cen MT" panose="020B0602020104020603" pitchFamily="34" charset="0"/>
                          <a:cs typeface="Arial" panose="020B0604020202020204" pitchFamily="34" charset="0"/>
                        </a:rPr>
                        <a:t>lustig</a:t>
                      </a:r>
                      <a:r>
                        <a:rPr lang="en-GB" sz="1400" b="0" baseline="0" dirty="0" smtClean="0">
                          <a:latin typeface="Tw Cen MT" panose="020B0602020104020603" pitchFamily="34" charset="0"/>
                          <a:cs typeface="Arial" panose="020B0604020202020204" pitchFamily="34" charset="0"/>
                        </a:rPr>
                        <a:t>.</a:t>
                      </a:r>
                    </a:p>
                    <a:p>
                      <a:endParaRPr lang="en-GB" sz="1400" b="0" baseline="0" dirty="0" smtClean="0">
                        <a:latin typeface="Tw Cen MT" panose="020B0602020104020603" pitchFamily="34" charset="0"/>
                        <a:cs typeface="Arial" panose="020B0604020202020204" pitchFamily="34" charset="0"/>
                      </a:endParaRPr>
                    </a:p>
                    <a:p>
                      <a:r>
                        <a:rPr lang="en-GB" sz="1400" b="0" baseline="0" dirty="0" err="1" smtClean="0">
                          <a:latin typeface="Tw Cen MT" panose="020B0602020104020603" pitchFamily="34" charset="0"/>
                          <a:cs typeface="Arial" panose="020B0604020202020204" pitchFamily="34" charset="0"/>
                        </a:rPr>
                        <a:t>langweilig</a:t>
                      </a:r>
                      <a:r>
                        <a:rPr lang="en-GB" sz="1400" b="0" baseline="0" dirty="0" smtClean="0">
                          <a:latin typeface="Tw Cen MT" panose="020B0602020104020603" pitchFamily="34" charset="0"/>
                          <a:cs typeface="Arial" panose="020B0604020202020204" pitchFamily="34" charset="0"/>
                        </a:rPr>
                        <a:t>.</a:t>
                      </a:r>
                    </a:p>
                    <a:p>
                      <a:endParaRPr lang="en-GB" sz="1400" b="0" baseline="0" dirty="0" smtClean="0">
                        <a:latin typeface="Tw Cen MT" panose="020B0602020104020603" pitchFamily="34" charset="0"/>
                        <a:cs typeface="Arial" panose="020B0604020202020204" pitchFamily="34" charset="0"/>
                      </a:endParaRPr>
                    </a:p>
                    <a:p>
                      <a:r>
                        <a:rPr lang="en-GB" sz="1400" b="0" baseline="0" dirty="0" smtClean="0">
                          <a:latin typeface="Tw Cen MT" panose="020B0602020104020603" pitchFamily="34" charset="0"/>
                          <a:cs typeface="Arial" panose="020B0604020202020204" pitchFamily="34" charset="0"/>
                        </a:rPr>
                        <a:t>total </a:t>
                      </a:r>
                      <a:r>
                        <a:rPr lang="en-GB" sz="1400" b="0" baseline="0" dirty="0" err="1" smtClean="0">
                          <a:latin typeface="Tw Cen MT" panose="020B0602020104020603" pitchFamily="34" charset="0"/>
                          <a:cs typeface="Arial" panose="020B0604020202020204" pitchFamily="34" charset="0"/>
                        </a:rPr>
                        <a:t>schlecht</a:t>
                      </a:r>
                      <a:r>
                        <a:rPr lang="en-GB" sz="1400" b="0" baseline="0" dirty="0" smtClean="0">
                          <a:latin typeface="Tw Cen MT" panose="020B0602020104020603" pitchFamily="34" charset="0"/>
                          <a:cs typeface="Arial" panose="020B0604020202020204" pitchFamily="34" charset="0"/>
                        </a:rPr>
                        <a:t>.</a:t>
                      </a:r>
                    </a:p>
                    <a:p>
                      <a:r>
                        <a:rPr lang="en-GB" sz="1400" b="0" baseline="0" dirty="0" smtClean="0">
                          <a:latin typeface="Tw Cen MT" panose="020B0602020104020603" pitchFamily="34" charset="0"/>
                          <a:cs typeface="Arial" panose="020B0604020202020204" pitchFamily="34" charset="0"/>
                        </a:rPr>
                        <a:t/>
                      </a:r>
                      <a:br>
                        <a:rPr lang="en-GB" sz="1400" b="0" baseline="0" dirty="0" smtClean="0">
                          <a:latin typeface="Tw Cen MT" panose="020B0602020104020603" pitchFamily="34" charset="0"/>
                          <a:cs typeface="Arial" panose="020B0604020202020204" pitchFamily="34" charset="0"/>
                        </a:rPr>
                      </a:br>
                      <a:r>
                        <a:rPr lang="en-GB" sz="1400" b="0" baseline="0" dirty="0" smtClean="0">
                          <a:latin typeface="Tw Cen MT" panose="020B0602020104020603" pitchFamily="34" charset="0"/>
                          <a:cs typeface="Arial" panose="020B0604020202020204" pitchFamily="34" charset="0"/>
                        </a:rPr>
                        <a:t>(</a:t>
                      </a:r>
                      <a:r>
                        <a:rPr lang="en-GB" sz="1400" b="0" baseline="0" dirty="0" err="1" smtClean="0">
                          <a:latin typeface="Tw Cen MT" panose="020B0602020104020603" pitchFamily="34" charset="0"/>
                          <a:cs typeface="Arial" panose="020B0604020202020204" pitchFamily="34" charset="0"/>
                        </a:rPr>
                        <a:t>sehr</a:t>
                      </a:r>
                      <a:r>
                        <a:rPr lang="en-GB" sz="1400" b="0" baseline="0" dirty="0" smtClean="0">
                          <a:latin typeface="Tw Cen MT" panose="020B0602020104020603" pitchFamily="34" charset="0"/>
                          <a:cs typeface="Arial" panose="020B0604020202020204" pitchFamily="34" charset="0"/>
                        </a:rPr>
                        <a:t>, </a:t>
                      </a:r>
                      <a:r>
                        <a:rPr lang="en-GB" sz="1400" b="0" baseline="0" dirty="0" err="1" smtClean="0">
                          <a:latin typeface="Tw Cen MT" panose="020B0602020104020603" pitchFamily="34" charset="0"/>
                          <a:cs typeface="Arial" panose="020B0604020202020204" pitchFamily="34" charset="0"/>
                        </a:rPr>
                        <a:t>ziemlich</a:t>
                      </a:r>
                      <a:r>
                        <a:rPr lang="en-GB" sz="1400" b="0" baseline="0" dirty="0" smtClean="0">
                          <a:latin typeface="Tw Cen MT" panose="020B0602020104020603" pitchFamily="34" charset="0"/>
                          <a:cs typeface="Arial" panose="020B0604020202020204" pitchFamily="34" charset="0"/>
                        </a:rPr>
                        <a:t>, </a:t>
                      </a:r>
                      <a:r>
                        <a:rPr lang="en-GB" sz="1400" b="0" baseline="0" dirty="0" err="1" smtClean="0">
                          <a:latin typeface="Tw Cen MT" panose="020B0602020104020603" pitchFamily="34" charset="0"/>
                          <a:cs typeface="Arial" panose="020B0604020202020204" pitchFamily="34" charset="0"/>
                        </a:rPr>
                        <a:t>ein</a:t>
                      </a:r>
                      <a:r>
                        <a:rPr lang="en-GB" sz="1400" b="0" baseline="0" dirty="0" smtClean="0">
                          <a:latin typeface="Tw Cen MT" panose="020B0602020104020603" pitchFamily="34" charset="0"/>
                          <a:cs typeface="Arial" panose="020B0604020202020204" pitchFamily="34" charset="0"/>
                        </a:rPr>
                        <a:t> </a:t>
                      </a:r>
                      <a:r>
                        <a:rPr lang="en-GB" sz="1400" b="0" baseline="0" dirty="0" err="1" smtClean="0">
                          <a:latin typeface="Tw Cen MT" panose="020B0602020104020603" pitchFamily="34" charset="0"/>
                          <a:cs typeface="Arial" panose="020B0604020202020204" pitchFamily="34" charset="0"/>
                        </a:rPr>
                        <a:t>bisschen</a:t>
                      </a:r>
                      <a:r>
                        <a:rPr lang="en-GB" sz="1400" b="0" baseline="0" dirty="0" smtClean="0">
                          <a:latin typeface="Tw Cen MT" panose="020B0602020104020603" pitchFamily="34" charset="0"/>
                          <a:cs typeface="Arial" panose="020B0604020202020204" pitchFamily="34" charset="0"/>
                        </a:rPr>
                        <a:t>)</a:t>
                      </a:r>
                      <a:endParaRPr lang="en-GB" sz="1400" b="0" dirty="0">
                        <a:latin typeface="Tw Cen MT" panose="020B0602020104020603" pitchFamily="34" charset="0"/>
                        <a:cs typeface="Arial" panose="020B0604020202020204" pitchFamily="34" charset="0"/>
                      </a:endParaRPr>
                    </a:p>
                  </a:txBody>
                  <a:tcPr/>
                </a:tc>
              </a:tr>
              <a:tr h="3485834">
                <a:tc>
                  <a:txBody>
                    <a:bodyPr/>
                    <a:lstStyle/>
                    <a:p>
                      <a:r>
                        <a:rPr lang="en-GB" sz="1500" b="1" dirty="0" err="1" smtClean="0">
                          <a:latin typeface="Tw Cen MT" panose="020B0602020104020603" pitchFamily="34" charset="0"/>
                          <a:cs typeface="Arial" panose="020B0604020202020204" pitchFamily="34" charset="0"/>
                        </a:rPr>
                        <a:t>Darf</a:t>
                      </a:r>
                      <a:r>
                        <a:rPr lang="en-GB" sz="1500" b="1" dirty="0" smtClean="0">
                          <a:latin typeface="Tw Cen MT" panose="020B0602020104020603" pitchFamily="34" charset="0"/>
                          <a:cs typeface="Arial" panose="020B0604020202020204" pitchFamily="34" charset="0"/>
                        </a:rPr>
                        <a:t> </a:t>
                      </a:r>
                      <a:r>
                        <a:rPr lang="en-GB" sz="1500" b="1" dirty="0" err="1" smtClean="0">
                          <a:latin typeface="Tw Cen MT" panose="020B0602020104020603" pitchFamily="34" charset="0"/>
                          <a:cs typeface="Arial" panose="020B0604020202020204" pitchFamily="34" charset="0"/>
                        </a:rPr>
                        <a:t>ich</a:t>
                      </a:r>
                      <a:r>
                        <a:rPr lang="en-GB" sz="1500" b="1" dirty="0" smtClean="0">
                          <a:latin typeface="Tw Cen MT" panose="020B0602020104020603" pitchFamily="34" charset="0"/>
                          <a:cs typeface="Arial" panose="020B0604020202020204" pitchFamily="34" charset="0"/>
                        </a:rPr>
                        <a:t>…</a:t>
                      </a:r>
                      <a:br>
                        <a:rPr lang="en-GB" sz="1500" b="1" dirty="0" smtClean="0">
                          <a:latin typeface="Tw Cen MT" panose="020B0602020104020603" pitchFamily="34" charset="0"/>
                          <a:cs typeface="Arial" panose="020B0604020202020204" pitchFamily="34" charset="0"/>
                        </a:rPr>
                      </a:br>
                      <a:r>
                        <a:rPr lang="en-GB" sz="1500" b="1" dirty="0" smtClean="0">
                          <a:latin typeface="Tw Cen MT" panose="020B0602020104020603" pitchFamily="34" charset="0"/>
                          <a:cs typeface="Arial" panose="020B0604020202020204" pitchFamily="34" charset="0"/>
                        </a:rPr>
                        <a:t/>
                      </a:r>
                      <a:br>
                        <a:rPr lang="en-GB" sz="1500" b="1" dirty="0" smtClean="0">
                          <a:latin typeface="Tw Cen MT" panose="020B0602020104020603" pitchFamily="34" charset="0"/>
                          <a:cs typeface="Arial" panose="020B0604020202020204" pitchFamily="34" charset="0"/>
                        </a:rPr>
                      </a:br>
                      <a:r>
                        <a:rPr lang="en-GB" sz="1500" b="0" dirty="0" err="1" smtClean="0">
                          <a:latin typeface="Tw Cen MT" panose="020B0602020104020603" pitchFamily="34" charset="0"/>
                          <a:cs typeface="Arial" panose="020B0604020202020204" pitchFamily="34" charset="0"/>
                        </a:rPr>
                        <a:t>ein</a:t>
                      </a:r>
                      <a:r>
                        <a:rPr lang="en-GB" sz="1500" b="0" baseline="0" dirty="0" err="1" smtClean="0">
                          <a:latin typeface="Tw Cen MT" panose="020B0602020104020603" pitchFamily="34" charset="0"/>
                          <a:cs typeface="Arial" panose="020B0604020202020204" pitchFamily="34" charset="0"/>
                        </a:rPr>
                        <a:t>en</a:t>
                      </a:r>
                      <a:r>
                        <a:rPr lang="en-GB" sz="1500" b="0" baseline="0" dirty="0" smtClean="0">
                          <a:latin typeface="Tw Cen MT" panose="020B0602020104020603" pitchFamily="34" charset="0"/>
                          <a:cs typeface="Arial" panose="020B0604020202020204" pitchFamily="34" charset="0"/>
                        </a:rPr>
                        <a:t> </a:t>
                      </a:r>
                      <a:r>
                        <a:rPr lang="en-GB" sz="1500" b="0" baseline="0" dirty="0" err="1" smtClean="0">
                          <a:latin typeface="Tw Cen MT" panose="020B0602020104020603" pitchFamily="34" charset="0"/>
                          <a:cs typeface="Arial" panose="020B0604020202020204" pitchFamily="34" charset="0"/>
                        </a:rPr>
                        <a:t>Kuli</a:t>
                      </a:r>
                      <a:r>
                        <a:rPr lang="en-GB" sz="1500" b="0" baseline="0" dirty="0" smtClean="0">
                          <a:latin typeface="Tw Cen MT" panose="020B0602020104020603" pitchFamily="34" charset="0"/>
                          <a:cs typeface="Arial" panose="020B0604020202020204" pitchFamily="34" charset="0"/>
                        </a:rPr>
                        <a:t> </a:t>
                      </a:r>
                      <a:r>
                        <a:rPr lang="en-GB" sz="1500" b="0" baseline="0" dirty="0" err="1" smtClean="0">
                          <a:latin typeface="Tw Cen MT" panose="020B0602020104020603" pitchFamily="34" charset="0"/>
                          <a:cs typeface="Arial" panose="020B0604020202020204" pitchFamily="34" charset="0"/>
                        </a:rPr>
                        <a:t>haben</a:t>
                      </a:r>
                      <a:r>
                        <a:rPr lang="en-GB" sz="1500" b="0" baseline="0" dirty="0" smtClean="0">
                          <a:latin typeface="Tw Cen MT" panose="020B0602020104020603" pitchFamily="34" charset="0"/>
                          <a:cs typeface="Arial" panose="020B0604020202020204" pitchFamily="34" charset="0"/>
                        </a:rPr>
                        <a:t>?</a:t>
                      </a:r>
                      <a:br>
                        <a:rPr lang="en-GB" sz="1500" b="0" baseline="0" dirty="0" smtClean="0">
                          <a:latin typeface="Tw Cen MT" panose="020B0602020104020603" pitchFamily="34" charset="0"/>
                          <a:cs typeface="Arial" panose="020B0604020202020204" pitchFamily="34" charset="0"/>
                        </a:rPr>
                      </a:br>
                      <a:r>
                        <a:rPr lang="en-GB" sz="1500" b="0" baseline="0" dirty="0" smtClean="0">
                          <a:latin typeface="Tw Cen MT" panose="020B0602020104020603" pitchFamily="34" charset="0"/>
                          <a:cs typeface="Arial" panose="020B0604020202020204" pitchFamily="34" charset="0"/>
                        </a:rPr>
                        <a:t>Papier/</a:t>
                      </a:r>
                      <a:r>
                        <a:rPr lang="en-GB" sz="1500" b="0" baseline="0" dirty="0" err="1" smtClean="0">
                          <a:latin typeface="Tw Cen MT" panose="020B0602020104020603" pitchFamily="34" charset="0"/>
                          <a:cs typeface="Arial" panose="020B0604020202020204" pitchFamily="34" charset="0"/>
                        </a:rPr>
                        <a:t>ein</a:t>
                      </a:r>
                      <a:r>
                        <a:rPr lang="en-GB" sz="1500" b="0" baseline="0" dirty="0" smtClean="0">
                          <a:latin typeface="Tw Cen MT" panose="020B0602020104020603" pitchFamily="34" charset="0"/>
                          <a:cs typeface="Arial" panose="020B0604020202020204" pitchFamily="34" charset="0"/>
                        </a:rPr>
                        <a:t> </a:t>
                      </a:r>
                      <a:r>
                        <a:rPr lang="en-GB" sz="1500" b="0" baseline="0" dirty="0" err="1" smtClean="0">
                          <a:latin typeface="Tw Cen MT" panose="020B0602020104020603" pitchFamily="34" charset="0"/>
                          <a:cs typeface="Arial" panose="020B0604020202020204" pitchFamily="34" charset="0"/>
                        </a:rPr>
                        <a:t>neues</a:t>
                      </a:r>
                      <a:r>
                        <a:rPr lang="en-GB" sz="1500" b="0" baseline="0" dirty="0" smtClean="0">
                          <a:latin typeface="Tw Cen MT" panose="020B0602020104020603" pitchFamily="34" charset="0"/>
                          <a:cs typeface="Arial" panose="020B0604020202020204" pitchFamily="34" charset="0"/>
                        </a:rPr>
                        <a:t> Heft </a:t>
                      </a:r>
                      <a:r>
                        <a:rPr lang="en-GB" sz="1500" b="0" baseline="0" dirty="0" err="1" smtClean="0">
                          <a:latin typeface="Tw Cen MT" panose="020B0602020104020603" pitchFamily="34" charset="0"/>
                          <a:cs typeface="Arial" panose="020B0604020202020204" pitchFamily="34" charset="0"/>
                        </a:rPr>
                        <a:t>haben</a:t>
                      </a:r>
                      <a:r>
                        <a:rPr lang="en-GB" sz="1500" b="0" baseline="0" dirty="0" smtClean="0">
                          <a:latin typeface="Tw Cen MT" panose="020B0602020104020603" pitchFamily="34" charset="0"/>
                          <a:cs typeface="Arial" panose="020B0604020202020204" pitchFamily="34" charset="0"/>
                        </a:rPr>
                        <a:t>?</a:t>
                      </a:r>
                      <a:r>
                        <a:rPr lang="en-GB" sz="1500" b="1" dirty="0" smtClean="0">
                          <a:latin typeface="Tw Cen MT" panose="020B0602020104020603" pitchFamily="34" charset="0"/>
                          <a:cs typeface="Arial" panose="020B0604020202020204" pitchFamily="34" charset="0"/>
                        </a:rPr>
                        <a:t/>
                      </a:r>
                      <a:br>
                        <a:rPr lang="en-GB" sz="1500" b="1" dirty="0" smtClean="0">
                          <a:latin typeface="Tw Cen MT" panose="020B0602020104020603" pitchFamily="34" charset="0"/>
                          <a:cs typeface="Arial" panose="020B0604020202020204" pitchFamily="34" charset="0"/>
                        </a:rPr>
                      </a:br>
                      <a:r>
                        <a:rPr lang="en-GB" sz="1500" b="1" dirty="0" smtClean="0">
                          <a:latin typeface="Tw Cen MT" panose="020B0602020104020603" pitchFamily="34" charset="0"/>
                          <a:cs typeface="Arial" panose="020B0604020202020204" pitchFamily="34" charset="0"/>
                        </a:rPr>
                        <a:t/>
                      </a:r>
                      <a:br>
                        <a:rPr lang="en-GB" sz="1500" b="1" dirty="0" smtClean="0">
                          <a:latin typeface="Tw Cen MT" panose="020B0602020104020603" pitchFamily="34" charset="0"/>
                          <a:cs typeface="Arial" panose="020B0604020202020204" pitchFamily="34" charset="0"/>
                        </a:rPr>
                      </a:br>
                      <a:r>
                        <a:rPr lang="en-GB" sz="1500" b="0" dirty="0" err="1" smtClean="0">
                          <a:latin typeface="Tw Cen MT" panose="020B0602020104020603" pitchFamily="34" charset="0"/>
                          <a:cs typeface="Arial" panose="020B0604020202020204" pitchFamily="34" charset="0"/>
                        </a:rPr>
                        <a:t>zu</a:t>
                      </a:r>
                      <a:r>
                        <a:rPr lang="en-GB" sz="1500" b="0" dirty="0" smtClean="0">
                          <a:latin typeface="Tw Cen MT" panose="020B0602020104020603" pitchFamily="34" charset="0"/>
                          <a:cs typeface="Arial" panose="020B0604020202020204" pitchFamily="34" charset="0"/>
                        </a:rPr>
                        <a:t> </a:t>
                      </a:r>
                      <a:r>
                        <a:rPr lang="en-GB" sz="1500" b="0" dirty="0" err="1" smtClean="0">
                          <a:latin typeface="Tw Cen MT" panose="020B0602020104020603" pitchFamily="34" charset="0"/>
                          <a:cs typeface="Arial" panose="020B0604020202020204" pitchFamily="34" charset="0"/>
                        </a:rPr>
                        <a:t>meiner</a:t>
                      </a:r>
                      <a:r>
                        <a:rPr lang="en-GB" sz="1500" b="0" dirty="0" smtClean="0">
                          <a:latin typeface="Tw Cen MT" panose="020B0602020104020603" pitchFamily="34" charset="0"/>
                          <a:cs typeface="Arial" panose="020B0604020202020204" pitchFamily="34" charset="0"/>
                        </a:rPr>
                        <a:t> </a:t>
                      </a:r>
                      <a:br>
                        <a:rPr lang="en-GB" sz="1500" b="0" dirty="0" smtClean="0">
                          <a:latin typeface="Tw Cen MT" panose="020B0602020104020603" pitchFamily="34" charset="0"/>
                          <a:cs typeface="Arial" panose="020B0604020202020204" pitchFamily="34" charset="0"/>
                        </a:rPr>
                      </a:br>
                      <a:r>
                        <a:rPr lang="en-GB" sz="1500" b="0" dirty="0" err="1" smtClean="0">
                          <a:latin typeface="Tw Cen MT" panose="020B0602020104020603" pitchFamily="34" charset="0"/>
                          <a:cs typeface="Arial" panose="020B0604020202020204" pitchFamily="34" charset="0"/>
                        </a:rPr>
                        <a:t>Musikstude</a:t>
                      </a:r>
                      <a:r>
                        <a:rPr lang="en-GB" sz="1500" b="0" dirty="0" smtClean="0">
                          <a:latin typeface="Tw Cen MT" panose="020B0602020104020603" pitchFamily="34" charset="0"/>
                          <a:cs typeface="Arial" panose="020B0604020202020204" pitchFamily="34" charset="0"/>
                        </a:rPr>
                        <a:t> </a:t>
                      </a:r>
                      <a:r>
                        <a:rPr lang="en-GB" sz="1500" b="0" dirty="0" err="1" smtClean="0">
                          <a:latin typeface="Tw Cen MT" panose="020B0602020104020603" pitchFamily="34" charset="0"/>
                          <a:cs typeface="Arial" panose="020B0604020202020204" pitchFamily="34" charset="0"/>
                        </a:rPr>
                        <a:t>gehen</a:t>
                      </a:r>
                      <a:r>
                        <a:rPr lang="en-GB" sz="1500" b="0" dirty="0" smtClean="0">
                          <a:latin typeface="Tw Cen MT" panose="020B0602020104020603" pitchFamily="34" charset="0"/>
                          <a:cs typeface="Arial" panose="020B0604020202020204" pitchFamily="34" charset="0"/>
                        </a:rPr>
                        <a:t>?</a:t>
                      </a:r>
                      <a:br>
                        <a:rPr lang="en-GB" sz="1500" b="0" dirty="0" smtClean="0">
                          <a:latin typeface="Tw Cen MT" panose="020B0602020104020603" pitchFamily="34" charset="0"/>
                          <a:cs typeface="Arial" panose="020B0604020202020204" pitchFamily="34" charset="0"/>
                        </a:rPr>
                      </a:br>
                      <a:r>
                        <a:rPr lang="en-GB" sz="1500" b="0" dirty="0" smtClean="0">
                          <a:latin typeface="Tw Cen MT" panose="020B0602020104020603" pitchFamily="34" charset="0"/>
                          <a:cs typeface="Arial" panose="020B0604020202020204" pitchFamily="34" charset="0"/>
                        </a:rPr>
                        <a:t/>
                      </a:r>
                      <a:br>
                        <a:rPr lang="en-GB" sz="1500" b="0" dirty="0" smtClean="0">
                          <a:latin typeface="Tw Cen MT" panose="020B0602020104020603" pitchFamily="34" charset="0"/>
                          <a:cs typeface="Arial" panose="020B0604020202020204" pitchFamily="34" charset="0"/>
                        </a:rPr>
                      </a:br>
                      <a:r>
                        <a:rPr lang="en-GB" sz="1500" b="0" baseline="0" dirty="0" err="1" smtClean="0">
                          <a:latin typeface="Tw Cen MT" panose="020B0602020104020603" pitchFamily="34" charset="0"/>
                          <a:cs typeface="Arial" panose="020B0604020202020204" pitchFamily="34" charset="0"/>
                        </a:rPr>
                        <a:t>aufs</a:t>
                      </a:r>
                      <a:r>
                        <a:rPr lang="en-GB" sz="1500" b="0" baseline="0" dirty="0" smtClean="0">
                          <a:latin typeface="Tw Cen MT" panose="020B0602020104020603" pitchFamily="34" charset="0"/>
                          <a:cs typeface="Arial" panose="020B0604020202020204" pitchFamily="34" charset="0"/>
                        </a:rPr>
                        <a:t> </a:t>
                      </a:r>
                      <a:r>
                        <a:rPr lang="en-GB" sz="1500" b="0" baseline="0" dirty="0" err="1" smtClean="0">
                          <a:latin typeface="Tw Cen MT" panose="020B0602020104020603" pitchFamily="34" charset="0"/>
                          <a:cs typeface="Arial" panose="020B0604020202020204" pitchFamily="34" charset="0"/>
                        </a:rPr>
                        <a:t>Klo</a:t>
                      </a:r>
                      <a:r>
                        <a:rPr lang="en-GB" sz="1500" b="0" baseline="0" dirty="0" smtClean="0">
                          <a:latin typeface="Tw Cen MT" panose="020B0602020104020603" pitchFamily="34" charset="0"/>
                          <a:cs typeface="Arial" panose="020B0604020202020204" pitchFamily="34" charset="0"/>
                        </a:rPr>
                        <a:t> </a:t>
                      </a:r>
                      <a:r>
                        <a:rPr lang="en-GB" sz="1500" b="0" baseline="0" dirty="0" err="1" smtClean="0">
                          <a:latin typeface="Tw Cen MT" panose="020B0602020104020603" pitchFamily="34" charset="0"/>
                          <a:cs typeface="Arial" panose="020B0604020202020204" pitchFamily="34" charset="0"/>
                        </a:rPr>
                        <a:t>gehen</a:t>
                      </a:r>
                      <a:r>
                        <a:rPr lang="en-GB" sz="1500" b="0" baseline="0" dirty="0" smtClean="0">
                          <a:latin typeface="Tw Cen MT" panose="020B0602020104020603" pitchFamily="34" charset="0"/>
                          <a:cs typeface="Arial" panose="020B0604020202020204" pitchFamily="34" charset="0"/>
                        </a:rPr>
                        <a:t>?</a:t>
                      </a:r>
                      <a:br>
                        <a:rPr lang="en-GB" sz="1500" b="0" baseline="0" dirty="0" smtClean="0">
                          <a:latin typeface="Tw Cen MT" panose="020B0602020104020603" pitchFamily="34" charset="0"/>
                          <a:cs typeface="Arial" panose="020B0604020202020204" pitchFamily="34" charset="0"/>
                        </a:rPr>
                      </a:br>
                      <a:r>
                        <a:rPr lang="en-GB" sz="1500" b="0" baseline="0" dirty="0" smtClean="0">
                          <a:latin typeface="Tw Cen MT" panose="020B0602020104020603" pitchFamily="34" charset="0"/>
                          <a:cs typeface="Arial" panose="020B0604020202020204" pitchFamily="34" charset="0"/>
                        </a:rPr>
                        <a:t/>
                      </a:r>
                      <a:br>
                        <a:rPr lang="en-GB" sz="1500" b="0" baseline="0" dirty="0" smtClean="0">
                          <a:latin typeface="Tw Cen MT" panose="020B0602020104020603" pitchFamily="34" charset="0"/>
                          <a:cs typeface="Arial" panose="020B0604020202020204" pitchFamily="34" charset="0"/>
                        </a:rPr>
                      </a:br>
                      <a:r>
                        <a:rPr lang="en-GB" sz="1500" b="0" baseline="0" dirty="0" err="1" smtClean="0">
                          <a:latin typeface="Tw Cen MT" panose="020B0602020104020603" pitchFamily="34" charset="0"/>
                          <a:cs typeface="Arial" panose="020B0604020202020204" pitchFamily="34" charset="0"/>
                        </a:rPr>
                        <a:t>mit</a:t>
                      </a:r>
                      <a:r>
                        <a:rPr lang="en-GB" sz="1500" b="0" baseline="0" dirty="0" smtClean="0">
                          <a:latin typeface="Tw Cen MT" panose="020B0602020104020603" pitchFamily="34" charset="0"/>
                          <a:cs typeface="Arial" panose="020B0604020202020204" pitchFamily="34" charset="0"/>
                        </a:rPr>
                        <a:t> … </a:t>
                      </a:r>
                      <a:r>
                        <a:rPr lang="en-GB" sz="1500" b="0" baseline="0" dirty="0" err="1" smtClean="0">
                          <a:latin typeface="Tw Cen MT" panose="020B0602020104020603" pitchFamily="34" charset="0"/>
                          <a:cs typeface="Arial" panose="020B0604020202020204" pitchFamily="34" charset="0"/>
                        </a:rPr>
                        <a:t>arbeiten</a:t>
                      </a:r>
                      <a:r>
                        <a:rPr lang="en-GB" sz="1500" b="0" baseline="0" dirty="0" smtClean="0">
                          <a:latin typeface="Tw Cen MT" panose="020B0602020104020603" pitchFamily="34" charset="0"/>
                          <a:cs typeface="Arial" panose="020B0604020202020204" pitchFamily="34" charset="0"/>
                        </a:rPr>
                        <a:t>? </a:t>
                      </a:r>
                      <a:br>
                        <a:rPr lang="en-GB" sz="1500" b="0" baseline="0" dirty="0" smtClean="0">
                          <a:latin typeface="Tw Cen MT" panose="020B0602020104020603" pitchFamily="34" charset="0"/>
                          <a:cs typeface="Arial" panose="020B0604020202020204" pitchFamily="34" charset="0"/>
                        </a:rPr>
                      </a:br>
                      <a:r>
                        <a:rPr lang="en-GB" sz="1500" b="0" baseline="0" dirty="0" smtClean="0">
                          <a:latin typeface="Tw Cen MT" panose="020B0602020104020603" pitchFamily="34" charset="0"/>
                          <a:cs typeface="Arial" panose="020B0604020202020204" pitchFamily="34" charset="0"/>
                        </a:rPr>
                        <a:t/>
                      </a:r>
                      <a:br>
                        <a:rPr lang="en-GB" sz="1500" b="0" baseline="0" dirty="0" smtClean="0">
                          <a:latin typeface="Tw Cen MT" panose="020B0602020104020603" pitchFamily="34" charset="0"/>
                          <a:cs typeface="Arial" panose="020B0604020202020204" pitchFamily="34" charset="0"/>
                        </a:rPr>
                      </a:br>
                      <a:r>
                        <a:rPr lang="en-GB" sz="1500" b="0" baseline="0" dirty="0" err="1" smtClean="0">
                          <a:latin typeface="Tw Cen MT" panose="020B0602020104020603" pitchFamily="34" charset="0"/>
                          <a:cs typeface="Arial" panose="020B0604020202020204" pitchFamily="34" charset="0"/>
                        </a:rPr>
                        <a:t>ein</a:t>
                      </a:r>
                      <a:r>
                        <a:rPr lang="en-GB" sz="1500" b="0" baseline="0" dirty="0" smtClean="0">
                          <a:latin typeface="Tw Cen MT" panose="020B0602020104020603" pitchFamily="34" charset="0"/>
                          <a:cs typeface="Arial" panose="020B0604020202020204" pitchFamily="34" charset="0"/>
                        </a:rPr>
                        <a:t> </a:t>
                      </a:r>
                      <a:r>
                        <a:rPr lang="en-GB" sz="1500" b="0" baseline="0" dirty="0" err="1" smtClean="0">
                          <a:latin typeface="Tw Cen MT" panose="020B0602020104020603" pitchFamily="34" charset="0"/>
                          <a:cs typeface="Arial" panose="020B0604020202020204" pitchFamily="34" charset="0"/>
                        </a:rPr>
                        <a:t>Wörterbuch</a:t>
                      </a:r>
                      <a:r>
                        <a:rPr lang="en-GB" sz="1500" b="0" baseline="0" dirty="0" smtClean="0">
                          <a:latin typeface="Tw Cen MT" panose="020B0602020104020603" pitchFamily="34" charset="0"/>
                          <a:cs typeface="Arial" panose="020B0604020202020204" pitchFamily="34" charset="0"/>
                        </a:rPr>
                        <a:t/>
                      </a:r>
                      <a:br>
                        <a:rPr lang="en-GB" sz="1500" b="0" baseline="0" dirty="0" smtClean="0">
                          <a:latin typeface="Tw Cen MT" panose="020B0602020104020603" pitchFamily="34" charset="0"/>
                          <a:cs typeface="Arial" panose="020B0604020202020204" pitchFamily="34" charset="0"/>
                        </a:rPr>
                      </a:br>
                      <a:r>
                        <a:rPr lang="en-GB" sz="1500" b="0" baseline="0" dirty="0" err="1" smtClean="0">
                          <a:latin typeface="Tw Cen MT" panose="020B0602020104020603" pitchFamily="34" charset="0"/>
                          <a:cs typeface="Arial" panose="020B0604020202020204" pitchFamily="34" charset="0"/>
                        </a:rPr>
                        <a:t>verwenden</a:t>
                      </a:r>
                      <a:r>
                        <a:rPr lang="en-GB" sz="1500" b="0" baseline="0" dirty="0" smtClean="0">
                          <a:latin typeface="Tw Cen MT" panose="020B0602020104020603" pitchFamily="34" charset="0"/>
                          <a:cs typeface="Arial" panose="020B0604020202020204" pitchFamily="34" charset="0"/>
                        </a:rPr>
                        <a:t>?</a:t>
                      </a:r>
                      <a:endParaRPr lang="en-GB" sz="1500" b="0" dirty="0">
                        <a:latin typeface="Tw Cen MT" panose="020B0602020104020603" pitchFamily="34" charset="0"/>
                        <a:cs typeface="Arial" panose="020B0604020202020204" pitchFamily="34" charset="0"/>
                      </a:endParaRPr>
                    </a:p>
                  </a:txBody>
                  <a:tcPr/>
                </a:tc>
                <a:tc>
                  <a:txBody>
                    <a:bodyPr/>
                    <a:lstStyle/>
                    <a:p>
                      <a:r>
                        <a:rPr lang="en-GB" sz="1600" b="1" dirty="0" err="1" smtClean="0">
                          <a:latin typeface="Tw Cen MT" panose="020B0602020104020603" pitchFamily="34" charset="0"/>
                          <a:cs typeface="Arial" panose="020B0604020202020204" pitchFamily="34" charset="0"/>
                        </a:rPr>
                        <a:t>Müssen</a:t>
                      </a:r>
                      <a:r>
                        <a:rPr lang="en-GB" sz="1600" b="1" dirty="0" smtClean="0">
                          <a:latin typeface="Tw Cen MT" panose="020B0602020104020603" pitchFamily="34" charset="0"/>
                          <a:cs typeface="Arial" panose="020B0604020202020204" pitchFamily="34" charset="0"/>
                        </a:rPr>
                        <a:t> </a:t>
                      </a:r>
                      <a:r>
                        <a:rPr lang="en-GB" sz="1600" b="1" dirty="0" err="1" smtClean="0">
                          <a:latin typeface="Tw Cen MT" panose="020B0602020104020603" pitchFamily="34" charset="0"/>
                          <a:cs typeface="Arial" panose="020B0604020202020204" pitchFamily="34" charset="0"/>
                        </a:rPr>
                        <a:t>wir</a:t>
                      </a:r>
                      <a:r>
                        <a:rPr lang="en-GB" sz="1600" b="1" dirty="0" smtClean="0">
                          <a:latin typeface="Tw Cen MT" panose="020B0602020104020603" pitchFamily="34" charset="0"/>
                          <a:cs typeface="Arial" panose="020B0604020202020204" pitchFamily="34" charset="0"/>
                        </a:rPr>
                        <a:t>…?</a:t>
                      </a:r>
                    </a:p>
                    <a:p>
                      <a:endParaRPr lang="en-GB" sz="1400" b="1" dirty="0" smtClean="0">
                        <a:latin typeface="Tw Cen MT" panose="020B0602020104020603" pitchFamily="34" charset="0"/>
                        <a:cs typeface="Arial" panose="020B0604020202020204" pitchFamily="34" charset="0"/>
                      </a:endParaRPr>
                    </a:p>
                    <a:p>
                      <a:r>
                        <a:rPr lang="en-GB" sz="1400" dirty="0" err="1" smtClean="0">
                          <a:latin typeface="Tw Cen MT" panose="020B0602020104020603" pitchFamily="34" charset="0"/>
                          <a:cs typeface="Arial" panose="020B0604020202020204" pitchFamily="34" charset="0"/>
                        </a:rPr>
                        <a:t>zu</a:t>
                      </a:r>
                      <a:r>
                        <a:rPr lang="en-GB" sz="1400" dirty="0" smtClean="0">
                          <a:latin typeface="Tw Cen MT" panose="020B0602020104020603" pitchFamily="34" charset="0"/>
                          <a:cs typeface="Arial" panose="020B0604020202020204" pitchFamily="34" charset="0"/>
                        </a:rPr>
                        <a:t> </a:t>
                      </a:r>
                      <a:r>
                        <a:rPr lang="en-GB" sz="1400" dirty="0" err="1" smtClean="0">
                          <a:latin typeface="Tw Cen MT" panose="020B0602020104020603" pitchFamily="34" charset="0"/>
                          <a:cs typeface="Arial" panose="020B0604020202020204" pitchFamily="34" charset="0"/>
                        </a:rPr>
                        <a:t>zweit</a:t>
                      </a:r>
                      <a:r>
                        <a:rPr lang="en-GB" sz="1400" dirty="0" smtClean="0">
                          <a:latin typeface="Tw Cen MT" panose="020B0602020104020603" pitchFamily="34" charset="0"/>
                          <a:cs typeface="Arial" panose="020B0604020202020204" pitchFamily="34" charset="0"/>
                        </a:rPr>
                        <a:t> </a:t>
                      </a:r>
                      <a:r>
                        <a:rPr lang="en-GB" sz="1400" dirty="0" err="1" smtClean="0">
                          <a:latin typeface="Tw Cen MT" panose="020B0602020104020603" pitchFamily="34" charset="0"/>
                          <a:cs typeface="Arial" panose="020B0604020202020204" pitchFamily="34" charset="0"/>
                        </a:rPr>
                        <a:t>arbeiten</a:t>
                      </a:r>
                      <a:r>
                        <a:rPr lang="en-GB" sz="1400" dirty="0" smtClean="0">
                          <a:latin typeface="Tw Cen MT" panose="020B0602020104020603" pitchFamily="34" charset="0"/>
                          <a:cs typeface="Arial" panose="020B0604020202020204" pitchFamily="34" charset="0"/>
                        </a:rPr>
                        <a:t>?</a:t>
                      </a:r>
                      <a:r>
                        <a:rPr lang="en-GB" sz="1400" b="0" dirty="0" smtClean="0">
                          <a:latin typeface="Tw Cen MT" panose="020B0602020104020603" pitchFamily="34" charset="0"/>
                          <a:cs typeface="Arial" panose="020B0604020202020204" pitchFamily="34" charset="0"/>
                        </a:rPr>
                        <a:t/>
                      </a:r>
                      <a:br>
                        <a:rPr lang="en-GB" sz="1400" b="0" dirty="0" smtClean="0">
                          <a:latin typeface="Tw Cen MT" panose="020B0602020104020603" pitchFamily="34" charset="0"/>
                          <a:cs typeface="Arial" panose="020B0604020202020204" pitchFamily="34" charset="0"/>
                        </a:rPr>
                      </a:br>
                      <a:r>
                        <a:rPr lang="en-GB" sz="1500" b="0" dirty="0" smtClean="0">
                          <a:latin typeface="Tw Cen MT" panose="020B0602020104020603" pitchFamily="34" charset="0"/>
                          <a:cs typeface="Arial" panose="020B0604020202020204" pitchFamily="34" charset="0"/>
                        </a:rPr>
                        <a:t/>
                      </a:r>
                      <a:br>
                        <a:rPr lang="en-GB" sz="1500" b="0" dirty="0" smtClean="0">
                          <a:latin typeface="Tw Cen MT" panose="020B0602020104020603" pitchFamily="34" charset="0"/>
                          <a:cs typeface="Arial" panose="020B0604020202020204" pitchFamily="34" charset="0"/>
                        </a:rPr>
                      </a:br>
                      <a:r>
                        <a:rPr lang="en-GB" sz="1600" dirty="0" err="1" smtClean="0">
                          <a:latin typeface="Tw Cen MT" panose="020B0602020104020603" pitchFamily="34" charset="0"/>
                          <a:cs typeface="Arial" panose="020B0604020202020204" pitchFamily="34" charset="0"/>
                        </a:rPr>
                        <a:t>schreiben</a:t>
                      </a:r>
                      <a:r>
                        <a:rPr lang="en-GB" sz="1600" dirty="0" smtClean="0">
                          <a:latin typeface="Tw Cen MT" panose="020B0602020104020603" pitchFamily="34" charset="0"/>
                          <a:cs typeface="Arial" panose="020B0604020202020204" pitchFamily="34" charset="0"/>
                        </a:rPr>
                        <a:t>?</a:t>
                      </a:r>
                      <a:r>
                        <a:rPr lang="en-GB" sz="1500" b="0" dirty="0" smtClean="0">
                          <a:latin typeface="Tw Cen MT" panose="020B0602020104020603" pitchFamily="34" charset="0"/>
                          <a:cs typeface="Arial" panose="020B0604020202020204" pitchFamily="34" charset="0"/>
                        </a:rPr>
                        <a:t/>
                      </a:r>
                      <a:br>
                        <a:rPr lang="en-GB" sz="1500" b="0" dirty="0" smtClean="0">
                          <a:latin typeface="Tw Cen MT" panose="020B0602020104020603" pitchFamily="34" charset="0"/>
                          <a:cs typeface="Arial" panose="020B0604020202020204" pitchFamily="34" charset="0"/>
                        </a:rPr>
                      </a:br>
                      <a:r>
                        <a:rPr lang="en-GB" sz="1500" b="0" dirty="0" smtClean="0">
                          <a:latin typeface="Tw Cen MT" panose="020B0602020104020603" pitchFamily="34" charset="0"/>
                          <a:cs typeface="Arial" panose="020B0604020202020204" pitchFamily="34" charset="0"/>
                        </a:rPr>
                        <a:t/>
                      </a:r>
                      <a:br>
                        <a:rPr lang="en-GB" sz="1500" b="0" dirty="0" smtClean="0">
                          <a:latin typeface="Tw Cen MT" panose="020B0602020104020603" pitchFamily="34" charset="0"/>
                          <a:cs typeface="Arial" panose="020B0604020202020204" pitchFamily="34" charset="0"/>
                        </a:rPr>
                      </a:br>
                      <a:r>
                        <a:rPr lang="en-GB" sz="1500" b="0" dirty="0" err="1" smtClean="0">
                          <a:latin typeface="Tw Cen MT" panose="020B0602020104020603" pitchFamily="34" charset="0"/>
                          <a:cs typeface="Arial" panose="020B0604020202020204" pitchFamily="34" charset="0"/>
                        </a:rPr>
                        <a:t>sprechen</a:t>
                      </a:r>
                      <a:r>
                        <a:rPr lang="en-GB" sz="1500" b="0" dirty="0" smtClean="0">
                          <a:latin typeface="Tw Cen MT" panose="020B0602020104020603" pitchFamily="34" charset="0"/>
                          <a:cs typeface="Arial" panose="020B0604020202020204" pitchFamily="34" charset="0"/>
                        </a:rPr>
                        <a:t>?</a:t>
                      </a:r>
                      <a:br>
                        <a:rPr lang="en-GB" sz="1500" b="0" dirty="0" smtClean="0">
                          <a:latin typeface="Tw Cen MT" panose="020B0602020104020603" pitchFamily="34" charset="0"/>
                          <a:cs typeface="Arial" panose="020B0604020202020204" pitchFamily="34" charset="0"/>
                        </a:rPr>
                      </a:br>
                      <a:r>
                        <a:rPr lang="en-GB" sz="1500" b="0" dirty="0" smtClean="0">
                          <a:latin typeface="Tw Cen MT" panose="020B0602020104020603" pitchFamily="34" charset="0"/>
                          <a:cs typeface="Arial" panose="020B0604020202020204" pitchFamily="34" charset="0"/>
                        </a:rPr>
                        <a:t/>
                      </a:r>
                      <a:br>
                        <a:rPr lang="en-GB" sz="1500" b="0" dirty="0" smtClean="0">
                          <a:latin typeface="Tw Cen MT" panose="020B0602020104020603" pitchFamily="34" charset="0"/>
                          <a:cs typeface="Arial" panose="020B0604020202020204" pitchFamily="34" charset="0"/>
                        </a:rPr>
                      </a:br>
                      <a:r>
                        <a:rPr lang="en-GB" sz="1500" b="0" dirty="0" smtClean="0">
                          <a:latin typeface="Tw Cen MT" panose="020B0602020104020603" pitchFamily="34" charset="0"/>
                          <a:cs typeface="Arial" panose="020B0604020202020204" pitchFamily="34" charset="0"/>
                        </a:rPr>
                        <a:t>das </a:t>
                      </a:r>
                      <a:r>
                        <a:rPr lang="en-GB" sz="1500" b="0" dirty="0" err="1" smtClean="0">
                          <a:latin typeface="Tw Cen MT" panose="020B0602020104020603" pitchFamily="34" charset="0"/>
                          <a:cs typeface="Arial" panose="020B0604020202020204" pitchFamily="34" charset="0"/>
                        </a:rPr>
                        <a:t>auswendig</a:t>
                      </a:r>
                      <a:r>
                        <a:rPr lang="en-GB" sz="1500" b="0" dirty="0" smtClean="0">
                          <a:latin typeface="Tw Cen MT" panose="020B0602020104020603" pitchFamily="34" charset="0"/>
                          <a:cs typeface="Arial" panose="020B0604020202020204" pitchFamily="34" charset="0"/>
                        </a:rPr>
                        <a:t> </a:t>
                      </a:r>
                      <a:r>
                        <a:rPr lang="en-GB" sz="1500" b="0" dirty="0" err="1" smtClean="0">
                          <a:latin typeface="Tw Cen MT" panose="020B0602020104020603" pitchFamily="34" charset="0"/>
                          <a:cs typeface="Arial" panose="020B0604020202020204" pitchFamily="34" charset="0"/>
                        </a:rPr>
                        <a:t>lernen</a:t>
                      </a:r>
                      <a:r>
                        <a:rPr lang="en-GB" sz="1500" b="0" dirty="0" smtClean="0">
                          <a:latin typeface="Tw Cen MT" panose="020B0602020104020603" pitchFamily="34" charset="0"/>
                          <a:cs typeface="Arial" panose="020B0604020202020204" pitchFamily="34" charset="0"/>
                        </a:rPr>
                        <a:t>?</a:t>
                      </a:r>
                      <a:br>
                        <a:rPr lang="en-GB" sz="1500" b="0" dirty="0" smtClean="0">
                          <a:latin typeface="Tw Cen MT" panose="020B0602020104020603" pitchFamily="34" charset="0"/>
                          <a:cs typeface="Arial" panose="020B0604020202020204" pitchFamily="34" charset="0"/>
                        </a:rPr>
                      </a:br>
                      <a:r>
                        <a:rPr lang="en-GB" sz="1500" b="0" dirty="0" smtClean="0">
                          <a:latin typeface="Tw Cen MT" panose="020B0602020104020603" pitchFamily="34" charset="0"/>
                          <a:cs typeface="Arial" panose="020B0604020202020204" pitchFamily="34" charset="0"/>
                        </a:rPr>
                        <a:t/>
                      </a:r>
                      <a:br>
                        <a:rPr lang="en-GB" sz="1500" b="0" dirty="0" smtClean="0">
                          <a:latin typeface="Tw Cen MT" panose="020B0602020104020603" pitchFamily="34" charset="0"/>
                          <a:cs typeface="Arial" panose="020B0604020202020204" pitchFamily="34" charset="0"/>
                        </a:rPr>
                      </a:br>
                      <a:r>
                        <a:rPr lang="en-GB" sz="1500" b="0" dirty="0" smtClean="0">
                          <a:latin typeface="Tw Cen MT" panose="020B0602020104020603" pitchFamily="34" charset="0"/>
                          <a:cs typeface="Arial" panose="020B0604020202020204" pitchFamily="34" charset="0"/>
                        </a:rPr>
                        <a:t>das </a:t>
                      </a:r>
                      <a:r>
                        <a:rPr lang="en-GB" sz="1500" b="0" dirty="0" err="1" smtClean="0">
                          <a:latin typeface="Tw Cen MT" panose="020B0602020104020603" pitchFamily="34" charset="0"/>
                          <a:cs typeface="Arial" panose="020B0604020202020204" pitchFamily="34" charset="0"/>
                        </a:rPr>
                        <a:t>einkleben</a:t>
                      </a:r>
                      <a:r>
                        <a:rPr lang="en-GB" sz="1500" b="0" dirty="0" smtClean="0">
                          <a:latin typeface="Tw Cen MT" panose="020B0602020104020603" pitchFamily="34" charset="0"/>
                          <a:cs typeface="Arial" panose="020B0604020202020204" pitchFamily="34" charset="0"/>
                        </a:rPr>
                        <a:t>?</a:t>
                      </a:r>
                      <a:br>
                        <a:rPr lang="en-GB" sz="1500" b="0" dirty="0" smtClean="0">
                          <a:latin typeface="Tw Cen MT" panose="020B0602020104020603" pitchFamily="34" charset="0"/>
                          <a:cs typeface="Arial" panose="020B0604020202020204" pitchFamily="34" charset="0"/>
                        </a:rPr>
                      </a:br>
                      <a:r>
                        <a:rPr lang="en-GB" sz="1500" b="0" dirty="0" smtClean="0">
                          <a:latin typeface="Tw Cen MT" panose="020B0602020104020603" pitchFamily="34" charset="0"/>
                          <a:cs typeface="Arial" panose="020B0604020202020204" pitchFamily="34" charset="0"/>
                        </a:rPr>
                        <a:t/>
                      </a:r>
                      <a:br>
                        <a:rPr lang="en-GB" sz="1500" b="0" dirty="0" smtClean="0">
                          <a:latin typeface="Tw Cen MT" panose="020B0602020104020603" pitchFamily="34" charset="0"/>
                          <a:cs typeface="Arial" panose="020B0604020202020204" pitchFamily="34" charset="0"/>
                        </a:rPr>
                      </a:br>
                      <a:r>
                        <a:rPr lang="en-GB" sz="1500" b="0" dirty="0" smtClean="0">
                          <a:latin typeface="Tw Cen MT" panose="020B0602020104020603" pitchFamily="34" charset="0"/>
                          <a:cs typeface="Arial" panose="020B0604020202020204" pitchFamily="34" charset="0"/>
                        </a:rPr>
                        <a:t>die </a:t>
                      </a:r>
                      <a:r>
                        <a:rPr lang="en-GB" sz="1500" b="0" dirty="0" err="1" smtClean="0">
                          <a:latin typeface="Tw Cen MT" panose="020B0602020104020603" pitchFamily="34" charset="0"/>
                          <a:cs typeface="Arial" panose="020B0604020202020204" pitchFamily="34" charset="0"/>
                        </a:rPr>
                        <a:t>Hefte</a:t>
                      </a:r>
                      <a:r>
                        <a:rPr lang="en-GB" sz="1500" b="0" dirty="0" smtClean="0">
                          <a:latin typeface="Tw Cen MT" panose="020B0602020104020603" pitchFamily="34" charset="0"/>
                          <a:cs typeface="Arial" panose="020B0604020202020204" pitchFamily="34" charset="0"/>
                        </a:rPr>
                        <a:t> </a:t>
                      </a:r>
                      <a:r>
                        <a:rPr lang="en-GB" sz="1500" b="0" dirty="0" err="1" smtClean="0">
                          <a:latin typeface="Tw Cen MT" panose="020B0602020104020603" pitchFamily="34" charset="0"/>
                          <a:cs typeface="Arial" panose="020B0604020202020204" pitchFamily="34" charset="0"/>
                        </a:rPr>
                        <a:t>abgeben</a:t>
                      </a:r>
                      <a:r>
                        <a:rPr lang="en-GB" sz="1500" b="0" dirty="0" smtClean="0">
                          <a:latin typeface="Tw Cen MT" panose="020B0602020104020603" pitchFamily="34" charset="0"/>
                          <a:cs typeface="Arial" panose="020B0604020202020204" pitchFamily="34" charset="0"/>
                        </a:rPr>
                        <a:t>?</a:t>
                      </a:r>
                      <a:endParaRPr lang="en-GB" sz="1500" b="0" dirty="0">
                        <a:latin typeface="Tw Cen MT" panose="020B0602020104020603" pitchFamily="34" charset="0"/>
                        <a:cs typeface="Arial" panose="020B0604020202020204" pitchFamily="34" charset="0"/>
                      </a:endParaRPr>
                    </a:p>
                  </a:txBody>
                  <a:tcPr/>
                </a:tc>
                <a:tc>
                  <a:txBody>
                    <a:bodyPr/>
                    <a:lstStyle/>
                    <a:p>
                      <a:r>
                        <a:rPr lang="en-GB" sz="1400" b="1" dirty="0" smtClean="0">
                          <a:latin typeface="Tw Cen MT" panose="020B0602020104020603" pitchFamily="34" charset="0"/>
                          <a:cs typeface="Arial" panose="020B0604020202020204" pitchFamily="34" charset="0"/>
                        </a:rPr>
                        <a:t/>
                      </a:r>
                      <a:br>
                        <a:rPr lang="en-GB" sz="1400" b="1" dirty="0" smtClean="0">
                          <a:latin typeface="Tw Cen MT" panose="020B0602020104020603" pitchFamily="34" charset="0"/>
                          <a:cs typeface="Arial" panose="020B0604020202020204" pitchFamily="34" charset="0"/>
                        </a:rPr>
                      </a:br>
                      <a:r>
                        <a:rPr lang="en-GB" sz="1400" b="1" dirty="0" smtClean="0">
                          <a:latin typeface="Tw Cen MT" panose="020B0602020104020603" pitchFamily="34" charset="0"/>
                          <a:cs typeface="Arial" panose="020B0604020202020204" pitchFamily="34" charset="0"/>
                        </a:rPr>
                        <a:t/>
                      </a:r>
                      <a:br>
                        <a:rPr lang="en-GB" sz="1400" b="1" dirty="0" smtClean="0">
                          <a:latin typeface="Tw Cen MT" panose="020B0602020104020603" pitchFamily="34" charset="0"/>
                          <a:cs typeface="Arial" panose="020B0604020202020204" pitchFamily="34" charset="0"/>
                        </a:rPr>
                      </a:br>
                      <a:r>
                        <a:rPr lang="en-GB" sz="1400" b="1" dirty="0" err="1" smtClean="0">
                          <a:latin typeface="Tw Cen MT" panose="020B0602020104020603" pitchFamily="34" charset="0"/>
                          <a:cs typeface="Arial" panose="020B0604020202020204" pitchFamily="34" charset="0"/>
                        </a:rPr>
                        <a:t>Können</a:t>
                      </a:r>
                      <a:r>
                        <a:rPr lang="en-GB" sz="1400" b="1" dirty="0" smtClean="0">
                          <a:latin typeface="Tw Cen MT" panose="020B0602020104020603" pitchFamily="34" charset="0"/>
                          <a:cs typeface="Arial" panose="020B0604020202020204" pitchFamily="34" charset="0"/>
                        </a:rPr>
                        <a:t> </a:t>
                      </a:r>
                      <a:r>
                        <a:rPr lang="en-GB" sz="1400" b="1" dirty="0" err="1" smtClean="0">
                          <a:latin typeface="Tw Cen MT" panose="020B0602020104020603" pitchFamily="34" charset="0"/>
                          <a:cs typeface="Arial" panose="020B0604020202020204" pitchFamily="34" charset="0"/>
                        </a:rPr>
                        <a:t>Sie</a:t>
                      </a:r>
                      <a:r>
                        <a:rPr lang="en-GB" sz="1400" b="1" dirty="0" smtClean="0">
                          <a:latin typeface="Tw Cen MT" panose="020B0602020104020603" pitchFamily="34" charset="0"/>
                          <a:cs typeface="Arial" panose="020B0604020202020204" pitchFamily="34" charset="0"/>
                        </a:rPr>
                        <a:t>..?</a:t>
                      </a:r>
                    </a:p>
                    <a:p>
                      <a:endParaRPr lang="en-GB" sz="1400" b="0" baseline="0" dirty="0" smtClean="0">
                        <a:latin typeface="Tw Cen MT" panose="020B0602020104020603" pitchFamily="34" charset="0"/>
                        <a:cs typeface="Arial" panose="020B0604020202020204" pitchFamily="34" charset="0"/>
                      </a:endParaRPr>
                    </a:p>
                    <a:p>
                      <a:r>
                        <a:rPr lang="en-GB" sz="1400" b="0" baseline="0" dirty="0" smtClean="0">
                          <a:latin typeface="Tw Cen MT" panose="020B0602020104020603" pitchFamily="34" charset="0"/>
                          <a:cs typeface="Arial" panose="020B0604020202020204" pitchFamily="34" charset="0"/>
                        </a:rPr>
                        <a:t>das </a:t>
                      </a:r>
                      <a:r>
                        <a:rPr lang="en-GB" sz="1400" b="0" baseline="0" dirty="0" err="1" smtClean="0">
                          <a:latin typeface="Tw Cen MT" panose="020B0602020104020603" pitchFamily="34" charset="0"/>
                          <a:cs typeface="Arial" panose="020B0604020202020204" pitchFamily="34" charset="0"/>
                        </a:rPr>
                        <a:t>wiederholen</a:t>
                      </a:r>
                      <a:r>
                        <a:rPr lang="en-GB" sz="1400" b="0" baseline="0" dirty="0" smtClean="0">
                          <a:latin typeface="Tw Cen MT" panose="020B0602020104020603" pitchFamily="34" charset="0"/>
                          <a:cs typeface="Arial" panose="020B0604020202020204" pitchFamily="34" charset="0"/>
                        </a:rPr>
                        <a:t>?</a:t>
                      </a:r>
                      <a:br>
                        <a:rPr lang="en-GB" sz="1400" b="0" baseline="0" dirty="0" smtClean="0">
                          <a:latin typeface="Tw Cen MT" panose="020B0602020104020603" pitchFamily="34" charset="0"/>
                          <a:cs typeface="Arial" panose="020B0604020202020204" pitchFamily="34" charset="0"/>
                        </a:rPr>
                      </a:br>
                      <a:r>
                        <a:rPr lang="en-GB" sz="1400" b="0" baseline="0" dirty="0" smtClean="0">
                          <a:latin typeface="Tw Cen MT" panose="020B0602020104020603" pitchFamily="34" charset="0"/>
                          <a:cs typeface="Arial" panose="020B0604020202020204" pitchFamily="34" charset="0"/>
                        </a:rPr>
                        <a:t/>
                      </a:r>
                      <a:br>
                        <a:rPr lang="en-GB" sz="1400" b="0" baseline="0" dirty="0" smtClean="0">
                          <a:latin typeface="Tw Cen MT" panose="020B0602020104020603" pitchFamily="34" charset="0"/>
                          <a:cs typeface="Arial" panose="020B0604020202020204" pitchFamily="34" charset="0"/>
                        </a:rPr>
                      </a:br>
                      <a:r>
                        <a:rPr lang="en-GB" sz="1400" b="0" baseline="0" dirty="0" err="1" smtClean="0">
                          <a:latin typeface="Tw Cen MT" panose="020B0602020104020603" pitchFamily="34" charset="0"/>
                          <a:cs typeface="Arial" panose="020B0604020202020204" pitchFamily="34" charset="0"/>
                        </a:rPr>
                        <a:t>langsamer</a:t>
                      </a:r>
                      <a:r>
                        <a:rPr lang="en-GB" sz="1400" b="0" baseline="0" dirty="0" smtClean="0">
                          <a:latin typeface="Tw Cen MT" panose="020B0602020104020603" pitchFamily="34" charset="0"/>
                          <a:cs typeface="Arial" panose="020B0604020202020204" pitchFamily="34" charset="0"/>
                        </a:rPr>
                        <a:t> </a:t>
                      </a:r>
                      <a:r>
                        <a:rPr lang="en-GB" sz="1400" b="0" baseline="0" dirty="0" err="1" smtClean="0">
                          <a:latin typeface="Tw Cen MT" panose="020B0602020104020603" pitchFamily="34" charset="0"/>
                          <a:cs typeface="Arial" panose="020B0604020202020204" pitchFamily="34" charset="0"/>
                        </a:rPr>
                        <a:t>sprechen</a:t>
                      </a:r>
                      <a:r>
                        <a:rPr lang="en-GB" sz="1400" b="0" baseline="0" dirty="0" smtClean="0">
                          <a:latin typeface="Tw Cen MT" panose="020B0602020104020603" pitchFamily="34" charset="0"/>
                          <a:cs typeface="Arial" panose="020B0604020202020204" pitchFamily="34" charset="0"/>
                        </a:rPr>
                        <a:t>?</a:t>
                      </a:r>
                      <a:br>
                        <a:rPr lang="en-GB" sz="1400" b="0" baseline="0" dirty="0" smtClean="0">
                          <a:latin typeface="Tw Cen MT" panose="020B0602020104020603" pitchFamily="34" charset="0"/>
                          <a:cs typeface="Arial" panose="020B0604020202020204" pitchFamily="34" charset="0"/>
                        </a:rPr>
                      </a:br>
                      <a:endParaRPr lang="en-GB" sz="1400" b="0" baseline="0" dirty="0" smtClean="0">
                        <a:latin typeface="Tw Cen MT" panose="020B0602020104020603" pitchFamily="34" charset="0"/>
                        <a:cs typeface="Arial" panose="020B0604020202020204" pitchFamily="34" charset="0"/>
                      </a:endParaRPr>
                    </a:p>
                    <a:p>
                      <a:r>
                        <a:rPr lang="en-GB" sz="1400" b="0" baseline="0" dirty="0" err="1" smtClean="0">
                          <a:latin typeface="Tw Cen MT" panose="020B0602020104020603" pitchFamily="34" charset="0"/>
                          <a:cs typeface="Arial" panose="020B0604020202020204" pitchFamily="34" charset="0"/>
                        </a:rPr>
                        <a:t>ein</a:t>
                      </a:r>
                      <a:r>
                        <a:rPr lang="en-GB" sz="1400" b="0" baseline="0" dirty="0" smtClean="0">
                          <a:latin typeface="Tw Cen MT" panose="020B0602020104020603" pitchFamily="34" charset="0"/>
                          <a:cs typeface="Arial" panose="020B0604020202020204" pitchFamily="34" charset="0"/>
                        </a:rPr>
                        <a:t> </a:t>
                      </a:r>
                      <a:r>
                        <a:rPr lang="en-GB" sz="1400" b="0" baseline="0" dirty="0" err="1" smtClean="0">
                          <a:latin typeface="Tw Cen MT" panose="020B0602020104020603" pitchFamily="34" charset="0"/>
                          <a:cs typeface="Arial" panose="020B0604020202020204" pitchFamily="34" charset="0"/>
                        </a:rPr>
                        <a:t>Beispiel</a:t>
                      </a:r>
                      <a:r>
                        <a:rPr lang="en-GB" sz="1400" b="0" baseline="0" dirty="0" smtClean="0">
                          <a:latin typeface="Tw Cen MT" panose="020B0602020104020603" pitchFamily="34" charset="0"/>
                          <a:cs typeface="Arial" panose="020B0604020202020204" pitchFamily="34" charset="0"/>
                        </a:rPr>
                        <a:t> </a:t>
                      </a:r>
                      <a:r>
                        <a:rPr lang="en-GB" sz="1400" b="0" baseline="0" dirty="0" err="1" smtClean="0">
                          <a:latin typeface="Tw Cen MT" panose="020B0602020104020603" pitchFamily="34" charset="0"/>
                          <a:cs typeface="Arial" panose="020B0604020202020204" pitchFamily="34" charset="0"/>
                        </a:rPr>
                        <a:t>geben</a:t>
                      </a:r>
                      <a:r>
                        <a:rPr lang="en-GB" sz="1400" b="0" baseline="0" dirty="0" smtClean="0">
                          <a:latin typeface="Tw Cen MT" panose="020B0602020104020603" pitchFamily="34" charset="0"/>
                          <a:cs typeface="Arial" panose="020B0604020202020204" pitchFamily="34" charset="0"/>
                        </a:rPr>
                        <a:t>?</a:t>
                      </a:r>
                      <a:br>
                        <a:rPr lang="en-GB" sz="1400" b="0" baseline="0" dirty="0" smtClean="0">
                          <a:latin typeface="Tw Cen MT" panose="020B0602020104020603" pitchFamily="34" charset="0"/>
                          <a:cs typeface="Arial" panose="020B0604020202020204" pitchFamily="34" charset="0"/>
                        </a:rPr>
                      </a:br>
                      <a:r>
                        <a:rPr lang="en-GB" sz="1400" b="0" baseline="0" dirty="0" smtClean="0">
                          <a:latin typeface="Tw Cen MT" panose="020B0602020104020603" pitchFamily="34" charset="0"/>
                          <a:cs typeface="Arial" panose="020B0604020202020204" pitchFamily="34" charset="0"/>
                        </a:rPr>
                        <a:t/>
                      </a:r>
                      <a:br>
                        <a:rPr lang="en-GB" sz="1400" b="0" baseline="0" dirty="0" smtClean="0">
                          <a:latin typeface="Tw Cen MT" panose="020B0602020104020603" pitchFamily="34" charset="0"/>
                          <a:cs typeface="Arial" panose="020B0604020202020204" pitchFamily="34" charset="0"/>
                        </a:rPr>
                      </a:br>
                      <a:r>
                        <a:rPr lang="en-GB" sz="1400" b="0" baseline="0" dirty="0" err="1" smtClean="0">
                          <a:latin typeface="Tw Cen MT" panose="020B0602020104020603" pitchFamily="34" charset="0"/>
                          <a:cs typeface="Arial" panose="020B0604020202020204" pitchFamily="34" charset="0"/>
                        </a:rPr>
                        <a:t>mir</a:t>
                      </a:r>
                      <a:r>
                        <a:rPr lang="en-GB" sz="1400" b="0" baseline="0" dirty="0" smtClean="0">
                          <a:latin typeface="Tw Cen MT" panose="020B0602020104020603" pitchFamily="34" charset="0"/>
                          <a:cs typeface="Arial" panose="020B0604020202020204" pitchFamily="34" charset="0"/>
                        </a:rPr>
                        <a:t> </a:t>
                      </a:r>
                      <a:r>
                        <a:rPr lang="en-GB" sz="1400" b="0" baseline="0" dirty="0" err="1" smtClean="0">
                          <a:latin typeface="Tw Cen MT" panose="020B0602020104020603" pitchFamily="34" charset="0"/>
                          <a:cs typeface="Arial" panose="020B0604020202020204" pitchFamily="34" charset="0"/>
                        </a:rPr>
                        <a:t>helfen</a:t>
                      </a:r>
                      <a:r>
                        <a:rPr lang="en-GB" sz="1400" b="0" baseline="0" dirty="0" smtClean="0">
                          <a:latin typeface="Tw Cen MT" panose="020B0602020104020603" pitchFamily="34" charset="0"/>
                          <a:cs typeface="Arial" panose="020B0604020202020204" pitchFamily="34" charset="0"/>
                        </a:rPr>
                        <a:t>?</a:t>
                      </a:r>
                      <a:br>
                        <a:rPr lang="en-GB" sz="1400" b="0" baseline="0" dirty="0" smtClean="0">
                          <a:latin typeface="Tw Cen MT" panose="020B0602020104020603" pitchFamily="34" charset="0"/>
                          <a:cs typeface="Arial" panose="020B0604020202020204" pitchFamily="34" charset="0"/>
                        </a:rPr>
                      </a:br>
                      <a:r>
                        <a:rPr lang="en-GB" sz="1400" b="0" baseline="0" dirty="0" smtClean="0">
                          <a:latin typeface="Tw Cen MT" panose="020B0602020104020603" pitchFamily="34" charset="0"/>
                          <a:cs typeface="Arial" panose="020B0604020202020204" pitchFamily="34" charset="0"/>
                        </a:rPr>
                        <a:t/>
                      </a:r>
                      <a:br>
                        <a:rPr lang="en-GB" sz="1400" b="0" baseline="0" dirty="0" smtClean="0">
                          <a:latin typeface="Tw Cen MT" panose="020B0602020104020603" pitchFamily="34" charset="0"/>
                          <a:cs typeface="Arial" panose="020B0604020202020204" pitchFamily="34" charset="0"/>
                        </a:rPr>
                      </a:br>
                      <a:r>
                        <a:rPr lang="en-GB" sz="1400" b="0" baseline="0" dirty="0" err="1" smtClean="0">
                          <a:latin typeface="Tw Cen MT" panose="020B0602020104020603" pitchFamily="34" charset="0"/>
                          <a:cs typeface="Arial" panose="020B0604020202020204" pitchFamily="34" charset="0"/>
                        </a:rPr>
                        <a:t>hier</a:t>
                      </a:r>
                      <a:r>
                        <a:rPr lang="en-GB" sz="1400" b="0" baseline="0" dirty="0" smtClean="0">
                          <a:latin typeface="Tw Cen MT" panose="020B0602020104020603" pitchFamily="34" charset="0"/>
                          <a:cs typeface="Arial" panose="020B0604020202020204" pitchFamily="34" charset="0"/>
                        </a:rPr>
                        <a:t> </a:t>
                      </a:r>
                      <a:r>
                        <a:rPr lang="en-GB" sz="1400" b="0" baseline="0" dirty="0" err="1" smtClean="0">
                          <a:latin typeface="Tw Cen MT" panose="020B0602020104020603" pitchFamily="34" charset="0"/>
                          <a:cs typeface="Arial" panose="020B0604020202020204" pitchFamily="34" charset="0"/>
                        </a:rPr>
                        <a:t>unterschreiben</a:t>
                      </a:r>
                      <a:r>
                        <a:rPr lang="en-GB" sz="1400" b="0" baseline="0" dirty="0" smtClean="0">
                          <a:latin typeface="Tw Cen MT" panose="020B0602020104020603" pitchFamily="34" charset="0"/>
                          <a:cs typeface="Arial" panose="020B0604020202020204" pitchFamily="34" charset="0"/>
                        </a:rPr>
                        <a:t>?</a:t>
                      </a:r>
                      <a:br>
                        <a:rPr lang="en-GB" sz="1400" b="0" baseline="0" dirty="0" smtClean="0">
                          <a:latin typeface="Tw Cen MT" panose="020B0602020104020603" pitchFamily="34" charset="0"/>
                          <a:cs typeface="Arial" panose="020B0604020202020204" pitchFamily="34" charset="0"/>
                        </a:rPr>
                      </a:br>
                      <a:r>
                        <a:rPr lang="en-GB" sz="1400" b="0" baseline="0" dirty="0" smtClean="0">
                          <a:latin typeface="Tw Cen MT" panose="020B0602020104020603" pitchFamily="34" charset="0"/>
                          <a:cs typeface="Arial" panose="020B0604020202020204" pitchFamily="34" charset="0"/>
                        </a:rPr>
                        <a:t/>
                      </a:r>
                      <a:br>
                        <a:rPr lang="en-GB" sz="1400" b="0" baseline="0" dirty="0" smtClean="0">
                          <a:latin typeface="Tw Cen MT" panose="020B0602020104020603" pitchFamily="34" charset="0"/>
                          <a:cs typeface="Arial" panose="020B0604020202020204" pitchFamily="34" charset="0"/>
                        </a:rPr>
                      </a:br>
                      <a:r>
                        <a:rPr lang="en-GB" sz="1400" b="0" baseline="0" dirty="0" smtClean="0">
                          <a:latin typeface="Tw Cen MT" panose="020B0602020104020603" pitchFamily="34" charset="0"/>
                          <a:cs typeface="Arial" panose="020B0604020202020204" pitchFamily="34" charset="0"/>
                        </a:rPr>
                        <a:t>das </a:t>
                      </a:r>
                      <a:r>
                        <a:rPr lang="en-GB" sz="1400" b="0" baseline="0" dirty="0" err="1" smtClean="0">
                          <a:latin typeface="Tw Cen MT" panose="020B0602020104020603" pitchFamily="34" charset="0"/>
                          <a:cs typeface="Arial" panose="020B0604020202020204" pitchFamily="34" charset="0"/>
                        </a:rPr>
                        <a:t>lesen</a:t>
                      </a:r>
                      <a:r>
                        <a:rPr lang="en-GB" sz="1400" b="0" baseline="0" dirty="0" smtClean="0">
                          <a:latin typeface="Tw Cen MT" panose="020B0602020104020603" pitchFamily="34" charset="0"/>
                          <a:cs typeface="Arial" panose="020B0604020202020204" pitchFamily="34" charset="0"/>
                        </a:rPr>
                        <a:t>?</a:t>
                      </a:r>
                      <a:endParaRPr lang="en-GB" sz="1400" b="0" dirty="0" smtClean="0">
                        <a:latin typeface="Tw Cen MT" panose="020B0602020104020603" pitchFamily="34" charset="0"/>
                        <a:cs typeface="Arial" panose="020B0604020202020204" pitchFamily="34" charset="0"/>
                      </a:endParaRPr>
                    </a:p>
                    <a:p>
                      <a:endParaRPr lang="en-GB" sz="1400" b="1" dirty="0" smtClean="0">
                        <a:latin typeface="Tw Cen MT" panose="020B0602020104020603" pitchFamily="34" charset="0"/>
                        <a:cs typeface="Arial" panose="020B0604020202020204" pitchFamily="34" charset="0"/>
                      </a:endParaRPr>
                    </a:p>
                  </a:txBody>
                  <a:tcPr/>
                </a:tc>
                <a:tc>
                  <a:txBody>
                    <a:bodyPr/>
                    <a:lstStyle/>
                    <a:p>
                      <a:r>
                        <a:rPr lang="en-GB" sz="1600" dirty="0" err="1" smtClean="0">
                          <a:latin typeface="Tw Cen MT" panose="020B0602020104020603" pitchFamily="34" charset="0"/>
                          <a:cs typeface="Arial" panose="020B0604020202020204" pitchFamily="34" charset="0"/>
                        </a:rPr>
                        <a:t>Wie</a:t>
                      </a:r>
                      <a:r>
                        <a:rPr lang="en-GB" sz="1600" dirty="0" smtClean="0">
                          <a:latin typeface="Tw Cen MT" panose="020B0602020104020603" pitchFamily="34" charset="0"/>
                          <a:cs typeface="Arial" panose="020B0604020202020204" pitchFamily="34" charset="0"/>
                        </a:rPr>
                        <a:t> </a:t>
                      </a:r>
                      <a:r>
                        <a:rPr lang="en-GB" sz="1600" dirty="0" err="1" smtClean="0">
                          <a:latin typeface="Tw Cen MT" panose="020B0602020104020603" pitchFamily="34" charset="0"/>
                          <a:cs typeface="Arial" panose="020B0604020202020204" pitchFamily="34" charset="0"/>
                        </a:rPr>
                        <a:t>sagt</a:t>
                      </a:r>
                      <a:r>
                        <a:rPr lang="en-GB" sz="1600" dirty="0" smtClean="0">
                          <a:latin typeface="Tw Cen MT" panose="020B0602020104020603" pitchFamily="34" charset="0"/>
                          <a:cs typeface="Arial" panose="020B0604020202020204" pitchFamily="34" charset="0"/>
                        </a:rPr>
                        <a:t> man..?</a:t>
                      </a:r>
                      <a:br>
                        <a:rPr lang="en-GB" sz="1600" dirty="0" smtClean="0">
                          <a:latin typeface="Tw Cen MT" panose="020B0602020104020603" pitchFamily="34" charset="0"/>
                          <a:cs typeface="Arial" panose="020B0604020202020204" pitchFamily="34" charset="0"/>
                        </a:rPr>
                      </a:br>
                      <a:r>
                        <a:rPr lang="en-GB" sz="1600" dirty="0" err="1" smtClean="0">
                          <a:latin typeface="Tw Cen MT" panose="020B0602020104020603" pitchFamily="34" charset="0"/>
                          <a:cs typeface="Arial" panose="020B0604020202020204" pitchFamily="34" charset="0"/>
                        </a:rPr>
                        <a:t>Wie</a:t>
                      </a:r>
                      <a:r>
                        <a:rPr lang="en-GB" sz="1600" baseline="0" dirty="0" smtClean="0">
                          <a:latin typeface="Tw Cen MT" panose="020B0602020104020603" pitchFamily="34" charset="0"/>
                          <a:cs typeface="Arial" panose="020B0604020202020204" pitchFamily="34" charset="0"/>
                        </a:rPr>
                        <a:t> </a:t>
                      </a:r>
                      <a:r>
                        <a:rPr lang="en-GB" sz="1600" baseline="0" dirty="0" err="1" smtClean="0">
                          <a:latin typeface="Tw Cen MT" panose="020B0602020104020603" pitchFamily="34" charset="0"/>
                          <a:cs typeface="Arial" panose="020B0604020202020204" pitchFamily="34" charset="0"/>
                        </a:rPr>
                        <a:t>schreibt</a:t>
                      </a:r>
                      <a:r>
                        <a:rPr lang="en-GB" sz="1600" baseline="0" dirty="0" smtClean="0">
                          <a:latin typeface="Tw Cen MT" panose="020B0602020104020603" pitchFamily="34" charset="0"/>
                          <a:cs typeface="Arial" panose="020B0604020202020204" pitchFamily="34" charset="0"/>
                        </a:rPr>
                        <a:t> man…?</a:t>
                      </a:r>
                      <a:endParaRPr lang="en-GB" sz="1600" dirty="0" smtClean="0">
                        <a:latin typeface="Tw Cen MT" panose="020B0602020104020603" pitchFamily="34" charset="0"/>
                        <a:cs typeface="Arial" panose="020B0604020202020204" pitchFamily="34" charset="0"/>
                      </a:endParaRPr>
                    </a:p>
                    <a:p>
                      <a:r>
                        <a:rPr lang="en-GB" sz="1600" baseline="0" dirty="0" smtClean="0">
                          <a:latin typeface="Tw Cen MT" panose="020B0602020104020603" pitchFamily="34" charset="0"/>
                          <a:cs typeface="Arial" panose="020B0604020202020204" pitchFamily="34" charset="0"/>
                        </a:rPr>
                        <a:t>Was </a:t>
                      </a:r>
                      <a:r>
                        <a:rPr lang="en-GB" sz="1600" baseline="0" dirty="0" err="1" smtClean="0">
                          <a:latin typeface="Tw Cen MT" panose="020B0602020104020603" pitchFamily="34" charset="0"/>
                          <a:cs typeface="Arial" panose="020B0604020202020204" pitchFamily="34" charset="0"/>
                        </a:rPr>
                        <a:t>denkst</a:t>
                      </a:r>
                      <a:r>
                        <a:rPr lang="en-GB" sz="1600" baseline="0" dirty="0" smtClean="0">
                          <a:latin typeface="Tw Cen MT" panose="020B0602020104020603" pitchFamily="34" charset="0"/>
                          <a:cs typeface="Arial" panose="020B0604020202020204" pitchFamily="34" charset="0"/>
                        </a:rPr>
                        <a:t> du?</a:t>
                      </a:r>
                      <a:endParaRPr lang="en-GB" sz="1600" dirty="0" smtClean="0">
                        <a:latin typeface="Tw Cen MT" panose="020B0602020104020603" pitchFamily="34" charset="0"/>
                        <a:cs typeface="Arial" panose="020B0604020202020204" pitchFamily="34" charset="0"/>
                      </a:endParaRPr>
                    </a:p>
                    <a:p>
                      <a:r>
                        <a:rPr lang="en-GB" sz="1600" dirty="0" err="1" smtClean="0">
                          <a:latin typeface="Tw Cen MT" panose="020B0602020104020603" pitchFamily="34" charset="0"/>
                          <a:cs typeface="Arial" panose="020B0604020202020204" pitchFamily="34" charset="0"/>
                        </a:rPr>
                        <a:t>Ich</a:t>
                      </a:r>
                      <a:r>
                        <a:rPr lang="en-GB" sz="1600" dirty="0" smtClean="0">
                          <a:latin typeface="Tw Cen MT" panose="020B0602020104020603" pitchFamily="34" charset="0"/>
                          <a:cs typeface="Arial" panose="020B0604020202020204" pitchFamily="34" charset="0"/>
                        </a:rPr>
                        <a:t> </a:t>
                      </a:r>
                      <a:r>
                        <a:rPr lang="en-GB" sz="1600" dirty="0" err="1" smtClean="0">
                          <a:latin typeface="Tw Cen MT" panose="020B0602020104020603" pitchFamily="34" charset="0"/>
                          <a:cs typeface="Arial" panose="020B0604020202020204" pitchFamily="34" charset="0"/>
                        </a:rPr>
                        <a:t>denke</a:t>
                      </a:r>
                      <a:r>
                        <a:rPr lang="en-GB" sz="1600" dirty="0" smtClean="0">
                          <a:latin typeface="Tw Cen MT" panose="020B0602020104020603" pitchFamily="34" charset="0"/>
                          <a:cs typeface="Arial" panose="020B0604020202020204" pitchFamily="34" charset="0"/>
                        </a:rPr>
                        <a:t>, </a:t>
                      </a:r>
                      <a:r>
                        <a:rPr lang="en-GB" sz="1600" baseline="0" dirty="0" smtClean="0">
                          <a:latin typeface="Tw Cen MT" panose="020B0602020104020603" pitchFamily="34" charset="0"/>
                          <a:cs typeface="Arial" panose="020B0604020202020204" pitchFamily="34" charset="0"/>
                        </a:rPr>
                        <a:t>…</a:t>
                      </a:r>
                      <a:r>
                        <a:rPr lang="en-GB" sz="1600" baseline="0" dirty="0" err="1" smtClean="0">
                          <a:latin typeface="Tw Cen MT" panose="020B0602020104020603" pitchFamily="34" charset="0"/>
                          <a:cs typeface="Arial" panose="020B0604020202020204" pitchFamily="34" charset="0"/>
                        </a:rPr>
                        <a:t>ist</a:t>
                      </a:r>
                      <a:r>
                        <a:rPr lang="en-GB" sz="1600" baseline="0" dirty="0" smtClean="0">
                          <a:latin typeface="Tw Cen MT" panose="020B0602020104020603" pitchFamily="34" charset="0"/>
                          <a:cs typeface="Arial" panose="020B0604020202020204" pitchFamily="34" charset="0"/>
                        </a:rPr>
                        <a:t>…</a:t>
                      </a:r>
                      <a:endParaRPr lang="en-GB" sz="1600" dirty="0" smtClean="0">
                        <a:latin typeface="Tw Cen MT" panose="020B0602020104020603" pitchFamily="34" charset="0"/>
                        <a:cs typeface="Arial" panose="020B0604020202020204" pitchFamily="34" charset="0"/>
                      </a:endParaRPr>
                    </a:p>
                    <a:p>
                      <a:r>
                        <a:rPr lang="en-GB" sz="1600" dirty="0" err="1" smtClean="0">
                          <a:latin typeface="Tw Cen MT" panose="020B0602020104020603" pitchFamily="34" charset="0"/>
                          <a:cs typeface="Arial" panose="020B0604020202020204" pitchFamily="34" charset="0"/>
                        </a:rPr>
                        <a:t>Ja</a:t>
                      </a:r>
                      <a:r>
                        <a:rPr lang="en-GB" sz="1600" dirty="0" smtClean="0">
                          <a:latin typeface="Tw Cen MT" panose="020B0602020104020603" pitchFamily="34" charset="0"/>
                          <a:cs typeface="Arial" panose="020B0604020202020204" pitchFamily="34" charset="0"/>
                        </a:rPr>
                        <a:t>, das </a:t>
                      </a:r>
                      <a:r>
                        <a:rPr lang="en-GB" sz="1600" dirty="0" err="1" smtClean="0">
                          <a:latin typeface="Tw Cen MT" panose="020B0602020104020603" pitchFamily="34" charset="0"/>
                          <a:cs typeface="Arial" panose="020B0604020202020204" pitchFamily="34" charset="0"/>
                        </a:rPr>
                        <a:t>stimmt</a:t>
                      </a:r>
                      <a:r>
                        <a:rPr lang="en-GB" sz="1600" dirty="0" smtClean="0">
                          <a:latin typeface="Tw Cen MT" panose="020B0602020104020603"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smtClean="0">
                          <a:latin typeface="Tw Cen MT" panose="020B0602020104020603" pitchFamily="34" charset="0"/>
                          <a:cs typeface="Arial" panose="020B0604020202020204" pitchFamily="34" charset="0"/>
                        </a:rPr>
                        <a:t>Nein,</a:t>
                      </a:r>
                      <a:r>
                        <a:rPr lang="en-GB" sz="1600" baseline="0" dirty="0" smtClean="0">
                          <a:latin typeface="Tw Cen MT" panose="020B0602020104020603" pitchFamily="34" charset="0"/>
                          <a:cs typeface="Arial" panose="020B0604020202020204" pitchFamily="34" charset="0"/>
                        </a:rPr>
                        <a:t> das </a:t>
                      </a:r>
                      <a:r>
                        <a:rPr lang="en-GB" sz="1600" baseline="0" dirty="0" err="1" smtClean="0">
                          <a:latin typeface="Tw Cen MT" panose="020B0602020104020603" pitchFamily="34" charset="0"/>
                          <a:cs typeface="Arial" panose="020B0604020202020204" pitchFamily="34" charset="0"/>
                        </a:rPr>
                        <a:t>stimmt</a:t>
                      </a:r>
                      <a:r>
                        <a:rPr lang="en-GB" sz="1600" baseline="0" dirty="0" smtClean="0">
                          <a:latin typeface="Tw Cen MT" panose="020B0602020104020603" pitchFamily="34" charset="0"/>
                          <a:cs typeface="Arial" panose="020B0604020202020204" pitchFamily="34" charset="0"/>
                        </a:rPr>
                        <a:t> </a:t>
                      </a:r>
                      <a:r>
                        <a:rPr lang="en-GB" sz="1600" baseline="0" dirty="0" err="1" smtClean="0">
                          <a:latin typeface="Tw Cen MT" panose="020B0602020104020603" pitchFamily="34" charset="0"/>
                          <a:cs typeface="Arial" panose="020B0604020202020204" pitchFamily="34" charset="0"/>
                        </a:rPr>
                        <a:t>nicht</a:t>
                      </a:r>
                      <a:r>
                        <a:rPr lang="en-GB" sz="1600" baseline="0" dirty="0" smtClean="0">
                          <a:latin typeface="Tw Cen MT" panose="020B0602020104020603" pitchFamily="34" charset="0"/>
                          <a:cs typeface="Arial" panose="020B0604020202020204" pitchFamily="34" charset="0"/>
                        </a:rPr>
                        <a:t>.</a:t>
                      </a:r>
                      <a:endParaRPr lang="en-GB" sz="1600" dirty="0" smtClean="0">
                        <a:latin typeface="Tw Cen MT" panose="020B0602020104020603" pitchFamily="34" charset="0"/>
                        <a:cs typeface="Arial" panose="020B0604020202020204" pitchFamily="34" charset="0"/>
                      </a:endParaRPr>
                    </a:p>
                    <a:p>
                      <a:r>
                        <a:rPr lang="en-GB" sz="1600" dirty="0" err="1" smtClean="0">
                          <a:latin typeface="Tw Cen MT" panose="020B0602020104020603" pitchFamily="34" charset="0"/>
                          <a:cs typeface="Arial" panose="020B0604020202020204" pitchFamily="34" charset="0"/>
                        </a:rPr>
                        <a:t>Ich</a:t>
                      </a:r>
                      <a:r>
                        <a:rPr lang="en-GB" sz="1600" dirty="0" smtClean="0">
                          <a:latin typeface="Tw Cen MT" panose="020B0602020104020603" pitchFamily="34" charset="0"/>
                          <a:cs typeface="Arial" panose="020B0604020202020204" pitchFamily="34" charset="0"/>
                        </a:rPr>
                        <a:t> </a:t>
                      </a:r>
                      <a:r>
                        <a:rPr lang="en-GB" sz="1600" dirty="0" err="1" smtClean="0">
                          <a:latin typeface="Tw Cen MT" panose="020B0602020104020603" pitchFamily="34" charset="0"/>
                          <a:cs typeface="Arial" panose="020B0604020202020204" pitchFamily="34" charset="0"/>
                        </a:rPr>
                        <a:t>auch</a:t>
                      </a:r>
                      <a:r>
                        <a:rPr lang="en-GB" sz="1600" dirty="0" smtClean="0">
                          <a:latin typeface="Tw Cen MT" panose="020B0602020104020603" pitchFamily="34" charset="0"/>
                          <a:cs typeface="Arial" panose="020B0604020202020204" pitchFamily="34" charset="0"/>
                        </a:rPr>
                        <a:t>. / </a:t>
                      </a:r>
                      <a:r>
                        <a:rPr lang="en-GB" sz="1600" dirty="0" err="1" smtClean="0">
                          <a:latin typeface="Tw Cen MT" panose="020B0602020104020603" pitchFamily="34" charset="0"/>
                          <a:cs typeface="Arial" panose="020B0604020202020204" pitchFamily="34" charset="0"/>
                        </a:rPr>
                        <a:t>Ich</a:t>
                      </a:r>
                      <a:r>
                        <a:rPr lang="en-GB" sz="1600" dirty="0" smtClean="0">
                          <a:latin typeface="Tw Cen MT" panose="020B0602020104020603" pitchFamily="34" charset="0"/>
                          <a:cs typeface="Arial" panose="020B0604020202020204" pitchFamily="34" charset="0"/>
                        </a:rPr>
                        <a:t> </a:t>
                      </a:r>
                      <a:r>
                        <a:rPr lang="en-GB" sz="1600" dirty="0" err="1" smtClean="0">
                          <a:latin typeface="Tw Cen MT" panose="020B0602020104020603" pitchFamily="34" charset="0"/>
                          <a:cs typeface="Arial" panose="020B0604020202020204" pitchFamily="34" charset="0"/>
                        </a:rPr>
                        <a:t>nicht</a:t>
                      </a:r>
                      <a:r>
                        <a:rPr lang="en-GB" sz="1600" dirty="0" smtClean="0">
                          <a:latin typeface="Tw Cen MT" panose="020B0602020104020603" pitchFamily="34" charset="0"/>
                          <a:cs typeface="Arial" panose="020B0604020202020204" pitchFamily="34" charset="0"/>
                        </a:rPr>
                        <a:t>.</a:t>
                      </a:r>
                    </a:p>
                    <a:p>
                      <a:r>
                        <a:rPr lang="en-GB" sz="1600" dirty="0" err="1" smtClean="0">
                          <a:latin typeface="Tw Cen MT" panose="020B0602020104020603" pitchFamily="34" charset="0"/>
                          <a:cs typeface="Arial" panose="020B0604020202020204" pitchFamily="34" charset="0"/>
                        </a:rPr>
                        <a:t>Ich</a:t>
                      </a:r>
                      <a:r>
                        <a:rPr lang="en-GB" sz="1600" dirty="0" smtClean="0">
                          <a:latin typeface="Tw Cen MT" panose="020B0602020104020603" pitchFamily="34" charset="0"/>
                          <a:cs typeface="Arial" panose="020B0604020202020204" pitchFamily="34" charset="0"/>
                        </a:rPr>
                        <a:t> </a:t>
                      </a:r>
                      <a:r>
                        <a:rPr lang="en-GB" sz="1600" dirty="0" err="1" smtClean="0">
                          <a:latin typeface="Tw Cen MT" panose="020B0602020104020603" pitchFamily="34" charset="0"/>
                          <a:cs typeface="Arial" panose="020B0604020202020204" pitchFamily="34" charset="0"/>
                        </a:rPr>
                        <a:t>weiß</a:t>
                      </a:r>
                      <a:r>
                        <a:rPr lang="en-GB" sz="1600" dirty="0" smtClean="0">
                          <a:latin typeface="Tw Cen MT" panose="020B0602020104020603" pitchFamily="34" charset="0"/>
                          <a:cs typeface="Arial" panose="020B0604020202020204" pitchFamily="34" charset="0"/>
                        </a:rPr>
                        <a:t> </a:t>
                      </a:r>
                      <a:r>
                        <a:rPr lang="en-GB" sz="1600" dirty="0" err="1" smtClean="0">
                          <a:latin typeface="Tw Cen MT" panose="020B0602020104020603" pitchFamily="34" charset="0"/>
                          <a:cs typeface="Arial" panose="020B0604020202020204" pitchFamily="34" charset="0"/>
                        </a:rPr>
                        <a:t>es</a:t>
                      </a:r>
                      <a:r>
                        <a:rPr lang="en-GB" sz="1600" dirty="0" smtClean="0">
                          <a:latin typeface="Tw Cen MT" panose="020B0602020104020603" pitchFamily="34" charset="0"/>
                          <a:cs typeface="Arial" panose="020B0604020202020204" pitchFamily="34" charset="0"/>
                        </a:rPr>
                        <a:t> </a:t>
                      </a:r>
                      <a:r>
                        <a:rPr lang="en-GB" sz="1600" dirty="0" err="1" smtClean="0">
                          <a:latin typeface="Tw Cen MT" panose="020B0602020104020603" pitchFamily="34" charset="0"/>
                          <a:cs typeface="Arial" panose="020B0604020202020204" pitchFamily="34" charset="0"/>
                        </a:rPr>
                        <a:t>nicht</a:t>
                      </a:r>
                      <a:r>
                        <a:rPr lang="en-GB" sz="1600" baseline="0" dirty="0" smtClean="0">
                          <a:latin typeface="Tw Cen MT" panose="020B0602020104020603" pitchFamily="34" charset="0"/>
                          <a:cs typeface="Arial" panose="020B0604020202020204" pitchFamily="34" charset="0"/>
                        </a:rPr>
                        <a:t>.</a:t>
                      </a:r>
                      <a:endParaRPr lang="en-GB" sz="1600" dirty="0" smtClean="0">
                        <a:latin typeface="Tw Cen MT" panose="020B0602020104020603" pitchFamily="34" charset="0"/>
                        <a:cs typeface="Arial" panose="020B0604020202020204" pitchFamily="34" charset="0"/>
                      </a:endParaRPr>
                    </a:p>
                    <a:p>
                      <a:r>
                        <a:rPr lang="en-GB" sz="1600" dirty="0" smtClean="0">
                          <a:latin typeface="Tw Cen MT" panose="020B0602020104020603" pitchFamily="34" charset="0"/>
                          <a:cs typeface="Arial" panose="020B0604020202020204" pitchFamily="34" charset="0"/>
                        </a:rPr>
                        <a:t>Und du?</a:t>
                      </a:r>
                    </a:p>
                    <a:p>
                      <a:r>
                        <a:rPr lang="en-GB" sz="1600" dirty="0" err="1" smtClean="0">
                          <a:latin typeface="Tw Cen MT" panose="020B0602020104020603" pitchFamily="34" charset="0"/>
                          <a:cs typeface="Arial" panose="020B0604020202020204" pitchFamily="34" charset="0"/>
                        </a:rPr>
                        <a:t>Magst</a:t>
                      </a:r>
                      <a:r>
                        <a:rPr lang="en-GB" sz="1600" dirty="0" smtClean="0">
                          <a:latin typeface="Tw Cen MT" panose="020B0602020104020603" pitchFamily="34" charset="0"/>
                          <a:cs typeface="Arial" panose="020B0604020202020204" pitchFamily="34" charset="0"/>
                        </a:rPr>
                        <a:t> du…? </a:t>
                      </a:r>
                      <a:br>
                        <a:rPr lang="en-GB" sz="1600" dirty="0" smtClean="0">
                          <a:latin typeface="Tw Cen MT" panose="020B0602020104020603" pitchFamily="34" charset="0"/>
                          <a:cs typeface="Arial" panose="020B0604020202020204" pitchFamily="34" charset="0"/>
                        </a:rPr>
                      </a:br>
                      <a:r>
                        <a:rPr lang="en-GB" sz="1600" dirty="0" err="1" smtClean="0">
                          <a:latin typeface="Tw Cen MT" panose="020B0602020104020603" pitchFamily="34" charset="0"/>
                          <a:cs typeface="Arial" panose="020B0604020202020204" pitchFamily="34" charset="0"/>
                        </a:rPr>
                        <a:t>Ich</a:t>
                      </a:r>
                      <a:r>
                        <a:rPr lang="en-GB" sz="1600" dirty="0" smtClean="0">
                          <a:latin typeface="Tw Cen MT" panose="020B0602020104020603" pitchFamily="34" charset="0"/>
                          <a:cs typeface="Arial" panose="020B0604020202020204" pitchFamily="34" charset="0"/>
                        </a:rPr>
                        <a:t> mag / </a:t>
                      </a:r>
                      <a:r>
                        <a:rPr lang="en-GB" sz="1600" dirty="0" err="1" smtClean="0">
                          <a:latin typeface="Tw Cen MT" panose="020B0602020104020603" pitchFamily="34" charset="0"/>
                          <a:cs typeface="Arial" panose="020B0604020202020204" pitchFamily="34" charset="0"/>
                        </a:rPr>
                        <a:t>Ich</a:t>
                      </a:r>
                      <a:r>
                        <a:rPr lang="en-GB" sz="1600" dirty="0" smtClean="0">
                          <a:latin typeface="Tw Cen MT" panose="020B0602020104020603" pitchFamily="34" charset="0"/>
                          <a:cs typeface="Arial" panose="020B0604020202020204" pitchFamily="34" charset="0"/>
                        </a:rPr>
                        <a:t> mag…</a:t>
                      </a:r>
                      <a:r>
                        <a:rPr lang="en-GB" sz="1600" dirty="0" err="1" smtClean="0">
                          <a:latin typeface="Tw Cen MT" panose="020B0602020104020603" pitchFamily="34" charset="0"/>
                          <a:cs typeface="Arial" panose="020B0604020202020204" pitchFamily="34" charset="0"/>
                        </a:rPr>
                        <a:t>nicht</a:t>
                      </a:r>
                      <a:r>
                        <a:rPr lang="en-GB" sz="1600" dirty="0" smtClean="0">
                          <a:latin typeface="Tw Cen MT" panose="020B0602020104020603" pitchFamily="34" charset="0"/>
                          <a:cs typeface="Arial" panose="020B0604020202020204" pitchFamily="34" charset="0"/>
                        </a:rPr>
                        <a:t>.</a:t>
                      </a:r>
                    </a:p>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err="1" smtClean="0">
                          <a:latin typeface="Tw Cen MT" panose="020B0602020104020603" pitchFamily="34" charset="0"/>
                          <a:cs typeface="Arial" panose="020B0604020202020204" pitchFamily="34" charset="0"/>
                        </a:rPr>
                        <a:t>Es</a:t>
                      </a:r>
                      <a:r>
                        <a:rPr lang="en-GB" sz="1600" dirty="0" smtClean="0">
                          <a:latin typeface="Tw Cen MT" panose="020B0602020104020603" pitchFamily="34" charset="0"/>
                          <a:cs typeface="Arial" panose="020B0604020202020204" pitchFamily="34" charset="0"/>
                        </a:rPr>
                        <a:t> </a:t>
                      </a:r>
                      <a:r>
                        <a:rPr lang="en-GB" sz="1600" dirty="0" err="1" smtClean="0">
                          <a:latin typeface="Tw Cen MT" panose="020B0602020104020603" pitchFamily="34" charset="0"/>
                          <a:cs typeface="Arial" panose="020B0604020202020204" pitchFamily="34" charset="0"/>
                        </a:rPr>
                        <a:t>ist</a:t>
                      </a:r>
                      <a:r>
                        <a:rPr lang="en-GB" sz="1600" dirty="0" smtClean="0">
                          <a:latin typeface="Tw Cen MT" panose="020B0602020104020603" pitchFamily="34" charset="0"/>
                          <a:cs typeface="Arial" panose="020B0604020202020204" pitchFamily="34" charset="0"/>
                        </a:rPr>
                        <a:t> </a:t>
                      </a:r>
                      <a:r>
                        <a:rPr lang="en-GB" sz="1600" dirty="0" err="1" smtClean="0">
                          <a:latin typeface="Tw Cen MT" panose="020B0602020104020603" pitchFamily="34" charset="0"/>
                          <a:cs typeface="Arial" panose="020B0604020202020204" pitchFamily="34" charset="0"/>
                        </a:rPr>
                        <a:t>mir</a:t>
                      </a:r>
                      <a:r>
                        <a:rPr lang="en-GB" sz="1600" dirty="0" smtClean="0">
                          <a:latin typeface="Tw Cen MT" panose="020B0602020104020603" pitchFamily="34" charset="0"/>
                          <a:cs typeface="Arial" panose="020B0604020202020204" pitchFamily="34" charset="0"/>
                        </a:rPr>
                        <a:t> </a:t>
                      </a:r>
                      <a:r>
                        <a:rPr lang="en-GB" sz="1600" dirty="0" err="1" smtClean="0">
                          <a:latin typeface="Tw Cen MT" panose="020B0602020104020603" pitchFamily="34" charset="0"/>
                          <a:cs typeface="Arial" panose="020B0604020202020204" pitchFamily="34" charset="0"/>
                        </a:rPr>
                        <a:t>egal</a:t>
                      </a:r>
                      <a:r>
                        <a:rPr lang="en-GB" sz="1600" dirty="0" smtClean="0">
                          <a:latin typeface="Tw Cen MT" panose="020B0602020104020603" pitchFamily="34" charset="0"/>
                          <a:cs typeface="Arial" panose="020B0604020202020204" pitchFamily="34" charset="0"/>
                        </a:rPr>
                        <a:t>.</a:t>
                      </a:r>
                      <a:br>
                        <a:rPr lang="en-GB" sz="1600" dirty="0" smtClean="0">
                          <a:latin typeface="Tw Cen MT" panose="020B0602020104020603" pitchFamily="34" charset="0"/>
                          <a:cs typeface="Arial" panose="020B0604020202020204" pitchFamily="34" charset="0"/>
                        </a:rPr>
                      </a:br>
                      <a:r>
                        <a:rPr lang="en-GB" sz="1600" dirty="0" err="1" smtClean="0">
                          <a:latin typeface="Tw Cen MT" panose="020B0602020104020603" pitchFamily="34" charset="0"/>
                          <a:cs typeface="Arial" panose="020B0604020202020204" pitchFamily="34" charset="0"/>
                        </a:rPr>
                        <a:t>Spinnst</a:t>
                      </a:r>
                      <a:r>
                        <a:rPr lang="en-GB" sz="1600" dirty="0" smtClean="0">
                          <a:latin typeface="Tw Cen MT" panose="020B0602020104020603" pitchFamily="34" charset="0"/>
                          <a:cs typeface="Arial" panose="020B0604020202020204" pitchFamily="34" charset="0"/>
                        </a:rPr>
                        <a:t> du?!</a:t>
                      </a:r>
                      <a:br>
                        <a:rPr lang="en-GB" sz="1600" dirty="0" smtClean="0">
                          <a:latin typeface="Tw Cen MT" panose="020B0602020104020603" pitchFamily="34" charset="0"/>
                          <a:cs typeface="Arial" panose="020B0604020202020204" pitchFamily="34" charset="0"/>
                        </a:rPr>
                      </a:br>
                      <a:r>
                        <a:rPr lang="en-GB" sz="1600" dirty="0" err="1" smtClean="0">
                          <a:latin typeface="Tw Cen MT" panose="020B0602020104020603" pitchFamily="34" charset="0"/>
                          <a:cs typeface="Arial" panose="020B0604020202020204" pitchFamily="34" charset="0"/>
                        </a:rPr>
                        <a:t>Ich</a:t>
                      </a:r>
                      <a:r>
                        <a:rPr lang="en-GB" sz="1600" dirty="0" smtClean="0">
                          <a:latin typeface="Tw Cen MT" panose="020B0602020104020603" pitchFamily="34" charset="0"/>
                          <a:cs typeface="Arial" panose="020B0604020202020204" pitchFamily="34" charset="0"/>
                        </a:rPr>
                        <a:t> </a:t>
                      </a:r>
                      <a:r>
                        <a:rPr lang="en-GB" sz="1600" dirty="0" err="1" smtClean="0">
                          <a:latin typeface="Tw Cen MT" panose="020B0602020104020603" pitchFamily="34" charset="0"/>
                          <a:cs typeface="Arial" panose="020B0604020202020204" pitchFamily="34" charset="0"/>
                        </a:rPr>
                        <a:t>verstehe</a:t>
                      </a:r>
                      <a:r>
                        <a:rPr lang="en-GB" sz="1600" dirty="0" smtClean="0">
                          <a:latin typeface="Tw Cen MT" panose="020B0602020104020603" pitchFamily="34" charset="0"/>
                          <a:cs typeface="Arial" panose="020B0604020202020204" pitchFamily="34" charset="0"/>
                        </a:rPr>
                        <a:t> (</a:t>
                      </a:r>
                      <a:r>
                        <a:rPr lang="en-GB" sz="1600" dirty="0" err="1" smtClean="0">
                          <a:latin typeface="Tw Cen MT" panose="020B0602020104020603" pitchFamily="34" charset="0"/>
                          <a:cs typeface="Arial" panose="020B0604020202020204" pitchFamily="34" charset="0"/>
                        </a:rPr>
                        <a:t>nicht</a:t>
                      </a:r>
                      <a:r>
                        <a:rPr lang="en-GB" sz="1600" dirty="0" smtClean="0">
                          <a:latin typeface="Tw Cen MT" panose="020B0602020104020603" pitchFamily="34" charset="0"/>
                          <a:cs typeface="Arial" panose="020B0604020202020204" pitchFamily="34" charset="0"/>
                        </a:rPr>
                        <a:t>).</a:t>
                      </a:r>
                    </a:p>
                  </a:txBody>
                  <a:tcPr/>
                </a:tc>
              </a:tr>
            </a:tbl>
          </a:graphicData>
        </a:graphic>
      </p:graphicFrame>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18302" y="458836"/>
            <a:ext cx="353522" cy="404993"/>
          </a:xfrm>
          <a:prstGeom prst="rect">
            <a:avLst/>
          </a:prstGeom>
        </p:spPr>
      </p:pic>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2190" y="906040"/>
            <a:ext cx="384857" cy="347654"/>
          </a:xfrm>
          <a:prstGeom prst="rect">
            <a:avLst/>
          </a:prstGeom>
        </p:spPr>
      </p:pic>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5515" y="4926831"/>
            <a:ext cx="484509" cy="314931"/>
          </a:xfrm>
          <a:prstGeom prst="rect">
            <a:avLst/>
          </a:prstGeom>
        </p:spPr>
      </p:pic>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83245" y="5781708"/>
            <a:ext cx="513713" cy="381419"/>
          </a:xfrm>
          <a:prstGeom prst="rect">
            <a:avLst/>
          </a:prstGeom>
        </p:spPr>
      </p:pic>
      <p:sp>
        <p:nvSpPr>
          <p:cNvPr id="34" name="Down Arrow 33"/>
          <p:cNvSpPr/>
          <p:nvPr/>
        </p:nvSpPr>
        <p:spPr>
          <a:xfrm rot="3451013">
            <a:off x="1803051" y="5702680"/>
            <a:ext cx="274056" cy="243402"/>
          </a:xfrm>
          <a:prstGeom prst="downArrow">
            <a:avLst/>
          </a:prstGeom>
          <a:solidFill>
            <a:srgbClr val="9024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Tw Cen MT" panose="020B0602020104020603" pitchFamily="34" charset="0"/>
            </a:endParaRPr>
          </a:p>
        </p:txBody>
      </p:sp>
      <p:pic>
        <p:nvPicPr>
          <p:cNvPr id="48" name="Picture 4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75753" y="6146868"/>
            <a:ext cx="363509" cy="640468"/>
          </a:xfrm>
          <a:prstGeom prst="rect">
            <a:avLst/>
          </a:prstGeom>
        </p:spPr>
      </p:pic>
      <p:pic>
        <p:nvPicPr>
          <p:cNvPr id="50" name="Picture 4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38412" y="4519721"/>
            <a:ext cx="558884" cy="795744"/>
          </a:xfrm>
          <a:prstGeom prst="rect">
            <a:avLst/>
          </a:prstGeom>
        </p:spPr>
      </p:pic>
      <p:sp>
        <p:nvSpPr>
          <p:cNvPr id="80" name="TextBox 79"/>
          <p:cNvSpPr txBox="1"/>
          <p:nvPr/>
        </p:nvSpPr>
        <p:spPr>
          <a:xfrm>
            <a:off x="1949865" y="2425"/>
            <a:ext cx="473504" cy="307777"/>
          </a:xfrm>
          <a:prstGeom prst="rect">
            <a:avLst/>
          </a:prstGeom>
          <a:noFill/>
        </p:spPr>
        <p:txBody>
          <a:bodyPr wrap="square" rtlCol="0">
            <a:spAutoFit/>
          </a:bodyPr>
          <a:lstStyle/>
          <a:p>
            <a:r>
              <a:rPr lang="en-GB" sz="1400" dirty="0" smtClean="0">
                <a:solidFill>
                  <a:prstClr val="black"/>
                </a:solidFill>
                <a:latin typeface="Tw Cen MT" panose="020B0602020104020603" pitchFamily="34" charset="0"/>
                <a:cs typeface="Arial" panose="020B0604020202020204" pitchFamily="34" charset="0"/>
              </a:rPr>
              <a:t>[1]</a:t>
            </a:r>
            <a:endParaRPr lang="en-GB" sz="1400" dirty="0">
              <a:solidFill>
                <a:prstClr val="black"/>
              </a:solidFill>
              <a:latin typeface="Tw Cen MT" panose="020B0602020104020603" pitchFamily="34" charset="0"/>
              <a:cs typeface="Arial" panose="020B0604020202020204" pitchFamily="34" charset="0"/>
            </a:endParaRPr>
          </a:p>
        </p:txBody>
      </p:sp>
      <p:sp>
        <p:nvSpPr>
          <p:cNvPr id="81" name="TextBox 80"/>
          <p:cNvSpPr txBox="1"/>
          <p:nvPr/>
        </p:nvSpPr>
        <p:spPr>
          <a:xfrm>
            <a:off x="4207918" y="-1103"/>
            <a:ext cx="473504" cy="307777"/>
          </a:xfrm>
          <a:prstGeom prst="rect">
            <a:avLst/>
          </a:prstGeom>
          <a:noFill/>
        </p:spPr>
        <p:txBody>
          <a:bodyPr wrap="square" rtlCol="0">
            <a:spAutoFit/>
          </a:bodyPr>
          <a:lstStyle/>
          <a:p>
            <a:r>
              <a:rPr lang="en-GB" sz="1400" dirty="0" smtClean="0">
                <a:solidFill>
                  <a:prstClr val="black"/>
                </a:solidFill>
                <a:latin typeface="Tw Cen MT" panose="020B0602020104020603" pitchFamily="34" charset="0"/>
                <a:cs typeface="Arial" panose="020B0604020202020204" pitchFamily="34" charset="0"/>
              </a:rPr>
              <a:t>[2]</a:t>
            </a:r>
            <a:endParaRPr lang="en-GB" sz="1400" dirty="0">
              <a:solidFill>
                <a:prstClr val="black"/>
              </a:solidFill>
              <a:latin typeface="Tw Cen MT" panose="020B0602020104020603" pitchFamily="34" charset="0"/>
              <a:cs typeface="Arial" panose="020B0604020202020204" pitchFamily="34" charset="0"/>
            </a:endParaRPr>
          </a:p>
        </p:txBody>
      </p:sp>
      <p:sp>
        <p:nvSpPr>
          <p:cNvPr id="82" name="TextBox 81"/>
          <p:cNvSpPr txBox="1"/>
          <p:nvPr/>
        </p:nvSpPr>
        <p:spPr>
          <a:xfrm>
            <a:off x="6465846" y="-39492"/>
            <a:ext cx="473504" cy="307777"/>
          </a:xfrm>
          <a:prstGeom prst="rect">
            <a:avLst/>
          </a:prstGeom>
          <a:noFill/>
        </p:spPr>
        <p:txBody>
          <a:bodyPr wrap="square" rtlCol="0">
            <a:spAutoFit/>
          </a:bodyPr>
          <a:lstStyle/>
          <a:p>
            <a:r>
              <a:rPr lang="en-GB" sz="1400" dirty="0" smtClean="0">
                <a:solidFill>
                  <a:prstClr val="black"/>
                </a:solidFill>
                <a:latin typeface="Tw Cen MT" panose="020B0602020104020603" pitchFamily="34" charset="0"/>
                <a:cs typeface="Arial" panose="020B0604020202020204" pitchFamily="34" charset="0"/>
              </a:rPr>
              <a:t>[3]</a:t>
            </a:r>
            <a:endParaRPr lang="en-GB" sz="1400" dirty="0">
              <a:solidFill>
                <a:prstClr val="black"/>
              </a:solidFill>
              <a:latin typeface="Tw Cen MT" panose="020B0602020104020603" pitchFamily="34" charset="0"/>
              <a:cs typeface="Arial" panose="020B0604020202020204" pitchFamily="34" charset="0"/>
            </a:endParaRPr>
          </a:p>
        </p:txBody>
      </p:sp>
      <p:sp>
        <p:nvSpPr>
          <p:cNvPr id="83" name="TextBox 82"/>
          <p:cNvSpPr txBox="1"/>
          <p:nvPr/>
        </p:nvSpPr>
        <p:spPr>
          <a:xfrm>
            <a:off x="8761793" y="8666"/>
            <a:ext cx="473504" cy="307777"/>
          </a:xfrm>
          <a:prstGeom prst="rect">
            <a:avLst/>
          </a:prstGeom>
          <a:noFill/>
        </p:spPr>
        <p:txBody>
          <a:bodyPr wrap="square" rtlCol="0">
            <a:spAutoFit/>
          </a:bodyPr>
          <a:lstStyle/>
          <a:p>
            <a:r>
              <a:rPr lang="en-GB" sz="1400" dirty="0" smtClean="0">
                <a:solidFill>
                  <a:prstClr val="black"/>
                </a:solidFill>
                <a:latin typeface="Tw Cen MT" panose="020B0602020104020603" pitchFamily="34" charset="0"/>
                <a:cs typeface="Arial" panose="020B0604020202020204" pitchFamily="34" charset="0"/>
              </a:rPr>
              <a:t>[4]</a:t>
            </a:r>
            <a:endParaRPr lang="en-GB" sz="1400" dirty="0">
              <a:solidFill>
                <a:prstClr val="black"/>
              </a:solidFill>
              <a:latin typeface="Tw Cen MT" panose="020B0602020104020603" pitchFamily="34" charset="0"/>
              <a:cs typeface="Arial" panose="020B0604020202020204" pitchFamily="34" charset="0"/>
            </a:endParaRPr>
          </a:p>
        </p:txBody>
      </p:sp>
      <p:sp>
        <p:nvSpPr>
          <p:cNvPr id="85" name="TextBox 84"/>
          <p:cNvSpPr txBox="1"/>
          <p:nvPr/>
        </p:nvSpPr>
        <p:spPr>
          <a:xfrm>
            <a:off x="1928905" y="3391420"/>
            <a:ext cx="473504" cy="307777"/>
          </a:xfrm>
          <a:prstGeom prst="rect">
            <a:avLst/>
          </a:prstGeom>
          <a:noFill/>
        </p:spPr>
        <p:txBody>
          <a:bodyPr wrap="square" rtlCol="0">
            <a:spAutoFit/>
          </a:bodyPr>
          <a:lstStyle/>
          <a:p>
            <a:r>
              <a:rPr lang="en-GB" sz="1400" dirty="0" smtClean="0">
                <a:solidFill>
                  <a:prstClr val="black"/>
                </a:solidFill>
                <a:latin typeface="Tw Cen MT" panose="020B0602020104020603" pitchFamily="34" charset="0"/>
                <a:cs typeface="Arial" panose="020B0604020202020204" pitchFamily="34" charset="0"/>
              </a:rPr>
              <a:t>[5]</a:t>
            </a:r>
            <a:endParaRPr lang="en-GB" sz="1400" dirty="0">
              <a:solidFill>
                <a:prstClr val="black"/>
              </a:solidFill>
              <a:latin typeface="Tw Cen MT" panose="020B0602020104020603" pitchFamily="34" charset="0"/>
              <a:cs typeface="Arial" panose="020B0604020202020204" pitchFamily="34" charset="0"/>
            </a:endParaRPr>
          </a:p>
        </p:txBody>
      </p:sp>
      <p:sp>
        <p:nvSpPr>
          <p:cNvPr id="86" name="TextBox 85"/>
          <p:cNvSpPr txBox="1"/>
          <p:nvPr/>
        </p:nvSpPr>
        <p:spPr>
          <a:xfrm>
            <a:off x="4207918" y="3384303"/>
            <a:ext cx="473504" cy="307777"/>
          </a:xfrm>
          <a:prstGeom prst="rect">
            <a:avLst/>
          </a:prstGeom>
          <a:noFill/>
        </p:spPr>
        <p:txBody>
          <a:bodyPr wrap="square" rtlCol="0">
            <a:spAutoFit/>
          </a:bodyPr>
          <a:lstStyle/>
          <a:p>
            <a:r>
              <a:rPr lang="en-GB" sz="1400" dirty="0" smtClean="0">
                <a:solidFill>
                  <a:prstClr val="black"/>
                </a:solidFill>
                <a:latin typeface="Tw Cen MT" panose="020B0602020104020603" pitchFamily="34" charset="0"/>
                <a:cs typeface="Arial" panose="020B0604020202020204" pitchFamily="34" charset="0"/>
              </a:rPr>
              <a:t>[6]</a:t>
            </a:r>
            <a:endParaRPr lang="en-GB" sz="1400" dirty="0">
              <a:solidFill>
                <a:prstClr val="black"/>
              </a:solidFill>
              <a:latin typeface="Tw Cen MT" panose="020B0602020104020603" pitchFamily="34" charset="0"/>
              <a:cs typeface="Arial" panose="020B0604020202020204" pitchFamily="34" charset="0"/>
            </a:endParaRPr>
          </a:p>
        </p:txBody>
      </p:sp>
      <p:pic>
        <p:nvPicPr>
          <p:cNvPr id="1030" name="Picture 6" descr="Image result for problem free clipart"/>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2974" r="24695"/>
          <a:stretch/>
        </p:blipFill>
        <p:spPr bwMode="auto">
          <a:xfrm>
            <a:off x="3436684" y="470933"/>
            <a:ext cx="329846" cy="63504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emojis facebook"/>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882" t="26540" r="87760" b="62098"/>
          <a:stretch/>
        </p:blipFill>
        <p:spPr bwMode="auto">
          <a:xfrm>
            <a:off x="1849557" y="418335"/>
            <a:ext cx="421646" cy="391529"/>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8" descr="Image result for emojis facebook"/>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2711" t="2097" r="77375" b="86191"/>
          <a:stretch/>
        </p:blipFill>
        <p:spPr bwMode="auto">
          <a:xfrm>
            <a:off x="1412501" y="383513"/>
            <a:ext cx="421515" cy="421515"/>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8" descr="Image result for emojis facebook"/>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66412" t="50569" r="23823" b="38069"/>
          <a:stretch/>
        </p:blipFill>
        <p:spPr bwMode="auto">
          <a:xfrm>
            <a:off x="1234914" y="2874022"/>
            <a:ext cx="415721" cy="409422"/>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8" descr="Image result for emojis facebook"/>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45034" t="86280" r="45349" b="2708"/>
          <a:stretch/>
        </p:blipFill>
        <p:spPr bwMode="auto">
          <a:xfrm flipH="1">
            <a:off x="1673519" y="2463063"/>
            <a:ext cx="388502" cy="376548"/>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8" descr="Image result for emojis facebook"/>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66487" t="86280" r="23896" b="2708"/>
          <a:stretch/>
        </p:blipFill>
        <p:spPr bwMode="auto">
          <a:xfrm>
            <a:off x="1266799" y="2452041"/>
            <a:ext cx="399873" cy="38757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OK Hand on Twitter "/>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96418" y="301921"/>
            <a:ext cx="359410" cy="35941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Light Bulb on Facebook "/>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57282" y="1068931"/>
            <a:ext cx="348320" cy="34832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Face Savouring Delicious Food on Facebook "/>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76123" y="1385300"/>
            <a:ext cx="388338" cy="38833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Fork and Knife on Facebook "/>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601607" y="1335813"/>
            <a:ext cx="472280" cy="472281"/>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Water Closet on HTC Sense 7"/>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306673" y="5312332"/>
            <a:ext cx="448852" cy="44885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Potable Water on WhatsApp 2.1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787507" y="1609214"/>
            <a:ext cx="459543" cy="459543"/>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8" descr="Image result for emojis facebook"/>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55274" t="86147" r="34368" b="2491"/>
          <a:stretch/>
        </p:blipFill>
        <p:spPr bwMode="auto">
          <a:xfrm>
            <a:off x="3578670" y="2000692"/>
            <a:ext cx="461222" cy="428278"/>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Dog on WhatsApp "/>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351835" y="2440066"/>
            <a:ext cx="396982" cy="396983"/>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8" descr="Image result for emojis facebook"/>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4020" t="26475" r="55628" b="62014"/>
          <a:stretch/>
        </p:blipFill>
        <p:spPr bwMode="auto">
          <a:xfrm>
            <a:off x="7795063" y="1269047"/>
            <a:ext cx="444138" cy="418012"/>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8" descr="Image result for emojis facebook"/>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4396" t="1777" r="55252" b="85273"/>
          <a:stretch/>
        </p:blipFill>
        <p:spPr bwMode="auto">
          <a:xfrm>
            <a:off x="7396232" y="1619248"/>
            <a:ext cx="444139" cy="470263"/>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Image result for sleepy emoji"/>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773652" y="2042873"/>
            <a:ext cx="414901" cy="414901"/>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8" descr="Image result for emojis facebook"/>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1801" t="74114" r="87547" b="13475"/>
          <a:stretch/>
        </p:blipFill>
        <p:spPr bwMode="auto">
          <a:xfrm>
            <a:off x="7894618" y="2479694"/>
            <a:ext cx="457013" cy="450666"/>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8" descr="Image result for emojis facebook"/>
          <p:cNvPicPr>
            <a:picLocks noChangeAspect="1" noChangeArrowheads="1"/>
          </p:cNvPicPr>
          <p:nvPr/>
        </p:nvPicPr>
        <p:blipFill rotWithShape="1">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l="2563" t="38693" r="87523" b="49595"/>
          <a:stretch/>
        </p:blipFill>
        <p:spPr bwMode="auto">
          <a:xfrm>
            <a:off x="8512307" y="6539834"/>
            <a:ext cx="321675" cy="321675"/>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Thumbs Down on HTC Sense 7"/>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781068" y="6498575"/>
            <a:ext cx="362934" cy="362934"/>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8" descr="Image result for emojis facebook"/>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l="2217" t="2684" r="87869" b="85604"/>
          <a:stretch/>
        </p:blipFill>
        <p:spPr bwMode="auto">
          <a:xfrm>
            <a:off x="7942528" y="6322267"/>
            <a:ext cx="321675" cy="321675"/>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Thumbs Up on HTC Sense 7"/>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262301" y="6279079"/>
            <a:ext cx="323025" cy="323025"/>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8" descr="Image result for emojis facebook"/>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3770" t="61846" r="55578" b="25743"/>
          <a:stretch/>
        </p:blipFill>
        <p:spPr bwMode="auto">
          <a:xfrm>
            <a:off x="1306815" y="839439"/>
            <a:ext cx="457013" cy="450666"/>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Thinking Face on Facebook 2.2"/>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390907" y="35170"/>
            <a:ext cx="399199" cy="399199"/>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Man and Woman Holding Hands on Facebook 2.2"/>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3933164" y="3776789"/>
            <a:ext cx="475760" cy="475760"/>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Writing Hand on Facebook 2.2"/>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3510937" y="4119837"/>
            <a:ext cx="475760" cy="475760"/>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44" descr="Microphone on Apple iOS 11.1"/>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3057904" y="4718230"/>
            <a:ext cx="485329" cy="48533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Image result for glue stick clipart free"/>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3680356" y="5456107"/>
            <a:ext cx="587256" cy="5872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Notebook With Decorative Cover on EmojiOne 3.1"/>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4221974" y="6146868"/>
            <a:ext cx="297420" cy="2974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Speech Balloon on Facebook 2.2"/>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8554219" y="3952609"/>
            <a:ext cx="481773" cy="481773"/>
          </a:xfrm>
          <a:prstGeom prst="rect">
            <a:avLst/>
          </a:prstGeom>
          <a:noFill/>
          <a:extLst>
            <a:ext uri="{909E8E84-426E-40DD-AFC4-6F175D3DCCD1}">
              <a14:hiddenFill xmlns:a14="http://schemas.microsoft.com/office/drawing/2010/main">
                <a:solidFill>
                  <a:srgbClr val="FFFFFF"/>
                </a:solidFill>
              </a14:hiddenFill>
            </a:ext>
          </a:extLst>
        </p:spPr>
      </p:pic>
      <p:sp>
        <p:nvSpPr>
          <p:cNvPr id="76" name="TextBox 75"/>
          <p:cNvSpPr txBox="1"/>
          <p:nvPr/>
        </p:nvSpPr>
        <p:spPr>
          <a:xfrm>
            <a:off x="6467837" y="3388000"/>
            <a:ext cx="473504" cy="738664"/>
          </a:xfrm>
          <a:prstGeom prst="rect">
            <a:avLst/>
          </a:prstGeom>
          <a:noFill/>
        </p:spPr>
        <p:txBody>
          <a:bodyPr wrap="square" rtlCol="0">
            <a:spAutoFit/>
          </a:bodyPr>
          <a:lstStyle/>
          <a:p>
            <a:endParaRPr lang="en-GB" sz="1400" dirty="0" smtClean="0">
              <a:solidFill>
                <a:prstClr val="black"/>
              </a:solidFill>
              <a:latin typeface="Tw Cen MT" panose="020B0602020104020603" pitchFamily="34" charset="0"/>
              <a:cs typeface="Arial" panose="020B0604020202020204" pitchFamily="34" charset="0"/>
            </a:endParaRPr>
          </a:p>
          <a:p>
            <a:endParaRPr lang="en-GB" sz="1400" dirty="0">
              <a:solidFill>
                <a:prstClr val="black"/>
              </a:solidFill>
              <a:latin typeface="Tw Cen MT" panose="020B0602020104020603" pitchFamily="34" charset="0"/>
              <a:cs typeface="Arial" panose="020B0604020202020204" pitchFamily="34" charset="0"/>
            </a:endParaRPr>
          </a:p>
          <a:p>
            <a:r>
              <a:rPr lang="en-GB" sz="1400" dirty="0" smtClean="0">
                <a:solidFill>
                  <a:prstClr val="black"/>
                </a:solidFill>
                <a:latin typeface="Tw Cen MT" panose="020B0602020104020603" pitchFamily="34" charset="0"/>
                <a:cs typeface="Arial" panose="020B0604020202020204" pitchFamily="34" charset="0"/>
              </a:rPr>
              <a:t>[7]</a:t>
            </a:r>
            <a:endParaRPr lang="en-GB" sz="1400" dirty="0">
              <a:solidFill>
                <a:prstClr val="black"/>
              </a:solidFill>
              <a:latin typeface="Tw Cen MT" panose="020B0602020104020603" pitchFamily="34" charset="0"/>
              <a:cs typeface="Arial" panose="020B0604020202020204" pitchFamily="34" charset="0"/>
            </a:endParaRPr>
          </a:p>
        </p:txBody>
      </p:sp>
      <p:sp>
        <p:nvSpPr>
          <p:cNvPr id="84" name="TextBox 83"/>
          <p:cNvSpPr txBox="1"/>
          <p:nvPr/>
        </p:nvSpPr>
        <p:spPr>
          <a:xfrm>
            <a:off x="8759394" y="3384302"/>
            <a:ext cx="473504" cy="307777"/>
          </a:xfrm>
          <a:prstGeom prst="rect">
            <a:avLst/>
          </a:prstGeom>
          <a:noFill/>
        </p:spPr>
        <p:txBody>
          <a:bodyPr wrap="square" rtlCol="0">
            <a:spAutoFit/>
          </a:bodyPr>
          <a:lstStyle/>
          <a:p>
            <a:r>
              <a:rPr lang="en-GB" sz="1400" dirty="0" smtClean="0">
                <a:solidFill>
                  <a:prstClr val="black"/>
                </a:solidFill>
                <a:latin typeface="Tw Cen MT" panose="020B0602020104020603" pitchFamily="34" charset="0"/>
                <a:cs typeface="Arial" panose="020B0604020202020204" pitchFamily="34" charset="0"/>
              </a:rPr>
              <a:t>[8]</a:t>
            </a:r>
            <a:endParaRPr lang="en-GB" sz="1400" dirty="0">
              <a:solidFill>
                <a:prstClr val="black"/>
              </a:solidFill>
              <a:latin typeface="Tw Cen MT" panose="020B0602020104020603" pitchFamily="34" charset="0"/>
              <a:cs typeface="Arial" panose="020B0604020202020204" pitchFamily="34" charset="0"/>
            </a:endParaRPr>
          </a:p>
        </p:txBody>
      </p:sp>
      <p:pic>
        <p:nvPicPr>
          <p:cNvPr id="10" name="Picture 14" descr="Question Mark on Facebook 2.2"/>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6339601" y="287811"/>
            <a:ext cx="599749" cy="5997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0">
            <a:clrChange>
              <a:clrFrom>
                <a:srgbClr val="FFFFFF"/>
              </a:clrFrom>
              <a:clrTo>
                <a:srgbClr val="FFFFFF">
                  <a:alpha val="0"/>
                </a:srgbClr>
              </a:clrTo>
            </a:clrChange>
          </a:blip>
          <a:stretch>
            <a:fillRect/>
          </a:stretch>
        </p:blipFill>
        <p:spPr>
          <a:xfrm>
            <a:off x="701495" y="1376972"/>
            <a:ext cx="419632" cy="391448"/>
          </a:xfrm>
          <a:prstGeom prst="rect">
            <a:avLst/>
          </a:prstGeom>
        </p:spPr>
      </p:pic>
      <p:pic>
        <p:nvPicPr>
          <p:cNvPr id="4" name="Picture 3"/>
          <p:cNvPicPr>
            <a:picLocks noChangeAspect="1"/>
          </p:cNvPicPr>
          <p:nvPr/>
        </p:nvPicPr>
        <p:blipFill>
          <a:blip r:embed="rId31">
            <a:clrChange>
              <a:clrFrom>
                <a:srgbClr val="FFFFFF"/>
              </a:clrFrom>
              <a:clrTo>
                <a:srgbClr val="FFFFFF">
                  <a:alpha val="0"/>
                </a:srgbClr>
              </a:clrTo>
            </a:clrChange>
          </a:blip>
          <a:stretch>
            <a:fillRect/>
          </a:stretch>
        </p:blipFill>
        <p:spPr>
          <a:xfrm>
            <a:off x="736940" y="1827108"/>
            <a:ext cx="299044" cy="561841"/>
          </a:xfrm>
          <a:prstGeom prst="rect">
            <a:avLst/>
          </a:prstGeom>
        </p:spPr>
      </p:pic>
      <p:cxnSp>
        <p:nvCxnSpPr>
          <p:cNvPr id="13" name="Straight Connector 12"/>
          <p:cNvCxnSpPr/>
          <p:nvPr/>
        </p:nvCxnSpPr>
        <p:spPr>
          <a:xfrm>
            <a:off x="0" y="2406981"/>
            <a:ext cx="228836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69" name="Picture 68"/>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5919445" y="760382"/>
            <a:ext cx="514249" cy="308549"/>
          </a:xfrm>
          <a:prstGeom prst="rect">
            <a:avLst/>
          </a:prstGeom>
        </p:spPr>
      </p:pic>
      <p:pic>
        <p:nvPicPr>
          <p:cNvPr id="72" name="Picture 71"/>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rot="1622845">
            <a:off x="3883195" y="2940094"/>
            <a:ext cx="348626" cy="241264"/>
          </a:xfrm>
          <a:prstGeom prst="rect">
            <a:avLst/>
          </a:prstGeom>
        </p:spPr>
      </p:pic>
      <p:pic>
        <p:nvPicPr>
          <p:cNvPr id="73" name="Picture 32" descr="Image result for face palm emoji"/>
          <p:cNvPicPr>
            <a:picLocks noChangeAspect="1" noChangeArrowheads="1"/>
          </p:cNvPicPr>
          <p:nvPr/>
        </p:nvPicPr>
        <p:blipFill rotWithShape="1">
          <a:blip r:embed="rId34" cstate="print">
            <a:extLst>
              <a:ext uri="{28A0092B-C50C-407E-A947-70E740481C1C}">
                <a14:useLocalDpi xmlns:a14="http://schemas.microsoft.com/office/drawing/2010/main" val="0"/>
              </a:ext>
            </a:extLst>
          </a:blip>
          <a:srcRect l="58968" t="51542" r="22554" b="13017"/>
          <a:stretch/>
        </p:blipFill>
        <p:spPr bwMode="auto">
          <a:xfrm>
            <a:off x="3266237" y="2897947"/>
            <a:ext cx="320475" cy="345512"/>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32" descr="Image result for face palm emoji"/>
          <p:cNvPicPr>
            <a:picLocks noChangeAspect="1" noChangeArrowheads="1"/>
          </p:cNvPicPr>
          <p:nvPr/>
        </p:nvPicPr>
        <p:blipFill rotWithShape="1">
          <a:blip r:embed="rId35" cstate="print">
            <a:extLst>
              <a:ext uri="{28A0092B-C50C-407E-A947-70E740481C1C}">
                <a14:useLocalDpi xmlns:a14="http://schemas.microsoft.com/office/drawing/2010/main" val="0"/>
              </a:ext>
            </a:extLst>
          </a:blip>
          <a:srcRect l="3233" t="7324" r="78289" b="57235"/>
          <a:stretch/>
        </p:blipFill>
        <p:spPr bwMode="auto">
          <a:xfrm>
            <a:off x="3591443" y="2893271"/>
            <a:ext cx="320475" cy="345512"/>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86"/>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1383245" y="6294334"/>
            <a:ext cx="346155" cy="491000"/>
          </a:xfrm>
          <a:prstGeom prst="rect">
            <a:avLst/>
          </a:prstGeom>
        </p:spPr>
      </p:pic>
      <p:pic>
        <p:nvPicPr>
          <p:cNvPr id="17" name="Picture 16"/>
          <p:cNvPicPr>
            <a:picLocks noChangeAspect="1"/>
          </p:cNvPicPr>
          <p:nvPr/>
        </p:nvPicPr>
        <p:blipFill>
          <a:blip r:embed="rId37">
            <a:clrChange>
              <a:clrFrom>
                <a:srgbClr val="FFFFFF"/>
              </a:clrFrom>
              <a:clrTo>
                <a:srgbClr val="FFFFFF">
                  <a:alpha val="0"/>
                </a:srgbClr>
              </a:clrTo>
            </a:clrChange>
          </a:blip>
          <a:stretch>
            <a:fillRect/>
          </a:stretch>
        </p:blipFill>
        <p:spPr>
          <a:xfrm rot="1955366">
            <a:off x="1531946" y="3679018"/>
            <a:ext cx="530174" cy="488813"/>
          </a:xfrm>
          <a:prstGeom prst="rect">
            <a:avLst/>
          </a:prstGeom>
        </p:spPr>
      </p:pic>
      <p:pic>
        <p:nvPicPr>
          <p:cNvPr id="96" name="Picture 95"/>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5351238" y="4524979"/>
            <a:ext cx="463519" cy="245665"/>
          </a:xfrm>
          <a:prstGeom prst="rect">
            <a:avLst/>
          </a:prstGeom>
        </p:spPr>
      </p:pic>
      <p:pic>
        <p:nvPicPr>
          <p:cNvPr id="99" name="Picture 98"/>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6266604" y="4844485"/>
            <a:ext cx="309365" cy="210368"/>
          </a:xfrm>
          <a:prstGeom prst="rect">
            <a:avLst/>
          </a:prstGeom>
        </p:spPr>
      </p:pic>
      <p:sp>
        <p:nvSpPr>
          <p:cNvPr id="101" name="Rounded Rectangular Callout 100"/>
          <p:cNvSpPr/>
          <p:nvPr/>
        </p:nvSpPr>
        <p:spPr>
          <a:xfrm>
            <a:off x="6234263" y="4662599"/>
            <a:ext cx="552318" cy="131657"/>
          </a:xfrm>
          <a:prstGeom prst="wedgeRoundRectCallout">
            <a:avLst>
              <a:gd name="adj1" fmla="val -56621"/>
              <a:gd name="adj2" fmla="val 31975"/>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err="1" smtClean="0">
                <a:solidFill>
                  <a:prstClr val="black"/>
                </a:solidFill>
              </a:rPr>
              <a:t>Guten</a:t>
            </a:r>
            <a:endParaRPr lang="en-GB" sz="900" dirty="0">
              <a:solidFill>
                <a:prstClr val="black"/>
              </a:solidFill>
            </a:endParaRPr>
          </a:p>
        </p:txBody>
      </p:sp>
      <p:sp>
        <p:nvSpPr>
          <p:cNvPr id="102" name="Rounded Rectangular Callout 101"/>
          <p:cNvSpPr/>
          <p:nvPr/>
        </p:nvSpPr>
        <p:spPr>
          <a:xfrm>
            <a:off x="5735440" y="4943055"/>
            <a:ext cx="441130" cy="146805"/>
          </a:xfrm>
          <a:prstGeom prst="wedgeRoundRectCallout">
            <a:avLst>
              <a:gd name="adj1" fmla="val 63286"/>
              <a:gd name="adj2" fmla="val 26483"/>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smtClean="0">
                <a:solidFill>
                  <a:prstClr val="black"/>
                </a:solidFill>
              </a:rPr>
              <a:t>Tag!</a:t>
            </a:r>
            <a:endParaRPr lang="en-GB" sz="1050" dirty="0">
              <a:solidFill>
                <a:prstClr val="black"/>
              </a:solidFill>
            </a:endParaRPr>
          </a:p>
        </p:txBody>
      </p:sp>
      <p:sp>
        <p:nvSpPr>
          <p:cNvPr id="104" name="TextBox 3"/>
          <p:cNvSpPr txBox="1">
            <a:spLocks noChangeArrowheads="1"/>
          </p:cNvSpPr>
          <p:nvPr/>
        </p:nvSpPr>
        <p:spPr bwMode="auto">
          <a:xfrm>
            <a:off x="6037192" y="5141672"/>
            <a:ext cx="83218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r>
              <a:rPr lang="en-GB" sz="600" dirty="0" err="1" smtClean="0">
                <a:solidFill>
                  <a:prstClr val="black"/>
                </a:solidFill>
                <a:latin typeface="Lucida Handwriting" pitchFamily="66" charset="0"/>
              </a:rPr>
              <a:t>Ich</a:t>
            </a:r>
            <a:r>
              <a:rPr lang="en-GB" sz="600" dirty="0" smtClean="0">
                <a:solidFill>
                  <a:prstClr val="black"/>
                </a:solidFill>
                <a:latin typeface="Lucida Handwriting" pitchFamily="66" charset="0"/>
              </a:rPr>
              <a:t> mag…</a:t>
            </a:r>
            <a:br>
              <a:rPr lang="en-GB" sz="600" dirty="0" smtClean="0">
                <a:solidFill>
                  <a:prstClr val="black"/>
                </a:solidFill>
                <a:latin typeface="Lucida Handwriting" pitchFamily="66" charset="0"/>
              </a:rPr>
            </a:br>
            <a:r>
              <a:rPr lang="en-GB" sz="600" dirty="0" err="1" smtClean="0">
                <a:solidFill>
                  <a:prstClr val="black"/>
                </a:solidFill>
                <a:latin typeface="Lucida Handwriting" pitchFamily="66" charset="0"/>
              </a:rPr>
              <a:t>z.B</a:t>
            </a:r>
            <a:r>
              <a:rPr lang="en-GB" sz="600" dirty="0" smtClean="0">
                <a:solidFill>
                  <a:prstClr val="black"/>
                </a:solidFill>
                <a:latin typeface="Lucida Handwriting" pitchFamily="66" charset="0"/>
              </a:rPr>
              <a:t>. </a:t>
            </a:r>
            <a:r>
              <a:rPr lang="en-GB" sz="600" dirty="0" err="1" smtClean="0">
                <a:solidFill>
                  <a:prstClr val="black"/>
                </a:solidFill>
                <a:latin typeface="Lucida Handwriting" pitchFamily="66" charset="0"/>
              </a:rPr>
              <a:t>Popmusik</a:t>
            </a:r>
            <a:r>
              <a:rPr lang="en-GB" sz="600" dirty="0" smtClean="0">
                <a:solidFill>
                  <a:prstClr val="black"/>
                </a:solidFill>
                <a:latin typeface="Lucida Handwriting" pitchFamily="66" charset="0"/>
              </a:rPr>
              <a:t>!</a:t>
            </a:r>
            <a:endParaRPr lang="en-GB" sz="600" dirty="0">
              <a:solidFill>
                <a:prstClr val="black"/>
              </a:solidFill>
              <a:latin typeface="Lucida Handwriting" pitchFamily="66" charset="0"/>
            </a:endParaRPr>
          </a:p>
        </p:txBody>
      </p:sp>
      <p:pic>
        <p:nvPicPr>
          <p:cNvPr id="106" name="Picture 5"/>
          <p:cNvPicPr>
            <a:picLocks noChangeAspect="1" noChangeArrowheads="1"/>
          </p:cNvPicPr>
          <p:nvPr/>
        </p:nvPicPr>
        <p:blipFill>
          <a:blip r:embed="rId40"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204057" y="5904109"/>
            <a:ext cx="498450" cy="49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7" name="5-Point Star 106"/>
          <p:cNvSpPr/>
          <p:nvPr/>
        </p:nvSpPr>
        <p:spPr>
          <a:xfrm>
            <a:off x="6146055" y="5808165"/>
            <a:ext cx="313671" cy="302217"/>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pic>
        <p:nvPicPr>
          <p:cNvPr id="108" name="Picture 2" descr="https://encrypted-tbn3.gstatic.com/images?q=tbn:ANd9GcTE5ZsxMlkDZA_v-Sza8ypHMt9ZxsdqwSp5tfolK1yIbKPO_Qvg"/>
          <p:cNvPicPr>
            <a:picLocks noChangeAspect="1" noChangeArrowheads="1"/>
          </p:cNvPicPr>
          <p:nvPr/>
        </p:nvPicPr>
        <p:blipFill>
          <a:blip r:embed="rId41" cstate="print">
            <a:extLst>
              <a:ext uri="{28A0092B-C50C-407E-A947-70E740481C1C}">
                <a14:useLocalDpi xmlns:a14="http://schemas.microsoft.com/office/drawing/2010/main" val="0"/>
              </a:ext>
            </a:extLst>
          </a:blip>
          <a:srcRect/>
          <a:stretch>
            <a:fillRect/>
          </a:stretch>
        </p:blipFill>
        <p:spPr bwMode="auto">
          <a:xfrm>
            <a:off x="5518010" y="6350352"/>
            <a:ext cx="387770" cy="388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9" name="Table 108"/>
          <p:cNvGraphicFramePr>
            <a:graphicFrameLocks noGrp="1"/>
          </p:cNvGraphicFramePr>
          <p:nvPr>
            <p:extLst/>
          </p:nvPr>
        </p:nvGraphicFramePr>
        <p:xfrm>
          <a:off x="4568890" y="2105335"/>
          <a:ext cx="2284156" cy="1531718"/>
        </p:xfrm>
        <a:graphic>
          <a:graphicData uri="http://schemas.openxmlformats.org/drawingml/2006/table">
            <a:tbl>
              <a:tblPr firstRow="1" bandRow="1">
                <a:tableStyleId>{2D5ABB26-0587-4C30-8999-92F81FD0307C}</a:tableStyleId>
              </a:tblPr>
              <a:tblGrid>
                <a:gridCol w="1025086"/>
                <a:gridCol w="1259070"/>
              </a:tblGrid>
              <a:tr h="183834">
                <a:tc gridSpan="2">
                  <a:txBody>
                    <a:bodyPr/>
                    <a:lstStyle/>
                    <a:p>
                      <a:pPr algn="l"/>
                      <a:r>
                        <a:rPr lang="en-GB" sz="1400" b="1" dirty="0" err="1" smtClean="0">
                          <a:latin typeface="Tw Cen MT" panose="020B0602020104020603" pitchFamily="34" charset="0"/>
                          <a:cs typeface="Arial" panose="020B0604020202020204" pitchFamily="34" charset="0"/>
                        </a:rPr>
                        <a:t>Partnerarbeit</a:t>
                      </a:r>
                      <a:endParaRPr lang="en-GB" sz="1400" b="1" dirty="0">
                        <a:latin typeface="Tw Cen MT" panose="020B0602020104020603"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4">
                        <a:lumMod val="40000"/>
                        <a:lumOff val="60000"/>
                      </a:schemeClr>
                    </a:solidFill>
                  </a:tcPr>
                </a:tc>
                <a:tc hMerge="1">
                  <a:txBody>
                    <a:bodyPr/>
                    <a:lstStyle/>
                    <a:p>
                      <a:pPr algn="ctr"/>
                      <a:endParaRPr lang="en-GB" sz="1200" b="1" dirty="0">
                        <a:latin typeface="Tw Cen MT" panose="020B0602020104020603" pitchFamily="34" charset="0"/>
                        <a:cs typeface="Arial" panose="020B0604020202020204" pitchFamily="34" charset="0"/>
                      </a:endParaRPr>
                    </a:p>
                  </a:txBody>
                  <a:tcPr>
                    <a:solidFill>
                      <a:schemeClr val="accent4">
                        <a:lumMod val="40000"/>
                        <a:lumOff val="60000"/>
                      </a:schemeClr>
                    </a:solidFill>
                  </a:tcPr>
                </a:tc>
              </a:tr>
              <a:tr h="183834">
                <a:tc>
                  <a:txBody>
                    <a:bodyPr/>
                    <a:lstStyle/>
                    <a:p>
                      <a:r>
                        <a:rPr lang="en-GB" sz="1400" dirty="0" smtClean="0">
                          <a:latin typeface="Tw Cen MT" panose="020B0602020104020603" pitchFamily="34" charset="0"/>
                          <a:cs typeface="Arial" panose="020B0604020202020204" pitchFamily="34" charset="0"/>
                        </a:rPr>
                        <a:t>Los!</a:t>
                      </a:r>
                      <a:endParaRPr lang="en-GB" sz="1400" dirty="0">
                        <a:latin typeface="Tw Cen MT" panose="020B0602020104020603"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solidFill>
                      <a:schemeClr val="accent4">
                        <a:lumMod val="40000"/>
                        <a:lumOff val="60000"/>
                      </a:schemeClr>
                    </a:solidFill>
                  </a:tcPr>
                </a:tc>
                <a:tc>
                  <a:txBody>
                    <a:bodyPr/>
                    <a:lstStyle/>
                    <a:p>
                      <a:r>
                        <a:rPr lang="en-GB" sz="1400" dirty="0" err="1" smtClean="0">
                          <a:latin typeface="Tw Cen MT" panose="020B0602020104020603" pitchFamily="34" charset="0"/>
                          <a:cs typeface="Arial" panose="020B0604020202020204" pitchFamily="34" charset="0"/>
                        </a:rPr>
                        <a:t>Ich</a:t>
                      </a:r>
                      <a:r>
                        <a:rPr lang="en-GB" sz="1400" dirty="0" smtClean="0">
                          <a:latin typeface="Tw Cen MT" panose="020B0602020104020603" pitchFamily="34" charset="0"/>
                          <a:cs typeface="Arial" panose="020B0604020202020204" pitchFamily="34" charset="0"/>
                        </a:rPr>
                        <a:t> bin </a:t>
                      </a:r>
                      <a:r>
                        <a:rPr lang="en-GB" sz="1400" dirty="0" err="1" smtClean="0">
                          <a:latin typeface="Tw Cen MT" panose="020B0602020104020603" pitchFamily="34" charset="0"/>
                          <a:cs typeface="Arial" panose="020B0604020202020204" pitchFamily="34" charset="0"/>
                        </a:rPr>
                        <a:t>dran</a:t>
                      </a:r>
                      <a:r>
                        <a:rPr lang="en-GB" sz="1400" dirty="0" smtClean="0">
                          <a:latin typeface="Tw Cen MT" panose="020B0602020104020603" pitchFamily="34" charset="0"/>
                          <a:cs typeface="Arial" panose="020B0604020202020204" pitchFamily="34" charset="0"/>
                        </a:rPr>
                        <a:t>.</a:t>
                      </a:r>
                      <a:endParaRPr lang="en-GB" sz="1400" dirty="0">
                        <a:latin typeface="Tw Cen MT" panose="020B0602020104020603"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solidFill>
                      <a:schemeClr val="accent4">
                        <a:lumMod val="40000"/>
                        <a:lumOff val="60000"/>
                      </a:schemeClr>
                    </a:solidFill>
                  </a:tcPr>
                </a:tc>
              </a:tr>
              <a:tr h="183834">
                <a:tc>
                  <a:txBody>
                    <a:bodyPr/>
                    <a:lstStyle/>
                    <a:p>
                      <a:r>
                        <a:rPr lang="en-GB" sz="1400" dirty="0" err="1" smtClean="0">
                          <a:latin typeface="Tw Cen MT" panose="020B0602020104020603" pitchFamily="34" charset="0"/>
                          <a:cs typeface="Arial" panose="020B0604020202020204" pitchFamily="34" charset="0"/>
                        </a:rPr>
                        <a:t>Komm</a:t>
                      </a:r>
                      <a:r>
                        <a:rPr lang="en-GB" sz="1400" dirty="0" smtClean="0">
                          <a:latin typeface="Tw Cen MT" panose="020B0602020104020603" pitchFamily="34" charset="0"/>
                          <a:cs typeface="Arial" panose="020B0604020202020204" pitchFamily="34" charset="0"/>
                        </a:rPr>
                        <a:t>!</a:t>
                      </a:r>
                      <a:endParaRPr lang="en-GB" sz="1400" dirty="0">
                        <a:latin typeface="Tw Cen MT" panose="020B0602020104020603"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solidFill>
                      <a:schemeClr val="accent4">
                        <a:lumMod val="40000"/>
                        <a:lumOff val="60000"/>
                      </a:schemeClr>
                    </a:solidFill>
                  </a:tcPr>
                </a:tc>
                <a:tc>
                  <a:txBody>
                    <a:bodyPr/>
                    <a:lstStyle/>
                    <a:p>
                      <a:r>
                        <a:rPr lang="en-GB" sz="1400" dirty="0" smtClean="0">
                          <a:latin typeface="Tw Cen MT" panose="020B0602020104020603" pitchFamily="34" charset="0"/>
                          <a:cs typeface="Arial" panose="020B0604020202020204" pitchFamily="34" charset="0"/>
                        </a:rPr>
                        <a:t>Du </a:t>
                      </a:r>
                      <a:r>
                        <a:rPr lang="en-GB" sz="1400" dirty="0" err="1" smtClean="0">
                          <a:latin typeface="Tw Cen MT" panose="020B0602020104020603" pitchFamily="34" charset="0"/>
                          <a:cs typeface="Arial" panose="020B0604020202020204" pitchFamily="34" charset="0"/>
                        </a:rPr>
                        <a:t>bist</a:t>
                      </a:r>
                      <a:r>
                        <a:rPr lang="en-GB" sz="1400" dirty="0" smtClean="0">
                          <a:latin typeface="Tw Cen MT" panose="020B0602020104020603" pitchFamily="34" charset="0"/>
                          <a:cs typeface="Arial" panose="020B0604020202020204" pitchFamily="34" charset="0"/>
                        </a:rPr>
                        <a:t> </a:t>
                      </a:r>
                      <a:r>
                        <a:rPr lang="en-GB" sz="1400" dirty="0" err="1" smtClean="0">
                          <a:latin typeface="Tw Cen MT" panose="020B0602020104020603" pitchFamily="34" charset="0"/>
                          <a:cs typeface="Arial" panose="020B0604020202020204" pitchFamily="34" charset="0"/>
                        </a:rPr>
                        <a:t>dran</a:t>
                      </a:r>
                      <a:r>
                        <a:rPr lang="en-GB" sz="1400" dirty="0" smtClean="0">
                          <a:latin typeface="Tw Cen MT" panose="020B0602020104020603" pitchFamily="34" charset="0"/>
                          <a:cs typeface="Arial" panose="020B0604020202020204" pitchFamily="34" charset="0"/>
                        </a:rPr>
                        <a:t>.</a:t>
                      </a:r>
                      <a:endParaRPr lang="en-GB" sz="1400" dirty="0">
                        <a:latin typeface="Tw Cen MT" panose="020B0602020104020603"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solidFill>
                      <a:schemeClr val="accent4">
                        <a:lumMod val="40000"/>
                        <a:lumOff val="60000"/>
                      </a:schemeClr>
                    </a:solidFill>
                  </a:tcPr>
                </a:tc>
              </a:tr>
              <a:tr h="312518">
                <a:tc>
                  <a:txBody>
                    <a:bodyPr/>
                    <a:lstStyle/>
                    <a:p>
                      <a:r>
                        <a:rPr lang="en-GB" sz="1300" dirty="0" smtClean="0">
                          <a:latin typeface="Tw Cen MT" panose="020B0602020104020603" pitchFamily="34" charset="0"/>
                          <a:cs typeface="Arial" panose="020B0604020202020204" pitchFamily="34" charset="0"/>
                        </a:rPr>
                        <a:t>Du </a:t>
                      </a:r>
                      <a:r>
                        <a:rPr lang="en-GB" sz="1300" dirty="0" err="1" smtClean="0">
                          <a:latin typeface="Tw Cen MT" panose="020B0602020104020603" pitchFamily="34" charset="0"/>
                          <a:cs typeface="Arial" panose="020B0604020202020204" pitchFamily="34" charset="0"/>
                        </a:rPr>
                        <a:t>beginnst</a:t>
                      </a:r>
                      <a:r>
                        <a:rPr lang="en-GB" sz="1300" dirty="0" smtClean="0">
                          <a:latin typeface="Tw Cen MT" panose="020B0602020104020603" pitchFamily="34" charset="0"/>
                          <a:cs typeface="Arial" panose="020B0604020202020204" pitchFamily="34" charset="0"/>
                        </a:rPr>
                        <a:t>.</a:t>
                      </a:r>
                      <a:endParaRPr lang="en-GB" sz="1300" dirty="0">
                        <a:latin typeface="Tw Cen MT" panose="020B0602020104020603"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solidFill>
                      <a:schemeClr val="accent4">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smtClean="0">
                          <a:latin typeface="Tw Cen MT" panose="020B0602020104020603" pitchFamily="34" charset="0"/>
                          <a:cs typeface="Arial" panose="020B0604020202020204" pitchFamily="34" charset="0"/>
                        </a:rPr>
                        <a:t>Du </a:t>
                      </a:r>
                      <a:r>
                        <a:rPr lang="en-GB" sz="1400" dirty="0" err="1" smtClean="0">
                          <a:latin typeface="Tw Cen MT" panose="020B0602020104020603" pitchFamily="34" charset="0"/>
                          <a:cs typeface="Arial" panose="020B0604020202020204" pitchFamily="34" charset="0"/>
                        </a:rPr>
                        <a:t>schummelst</a:t>
                      </a:r>
                      <a:r>
                        <a:rPr lang="en-GB" sz="1400" dirty="0" smtClean="0">
                          <a:latin typeface="Tw Cen MT" panose="020B0602020104020603" pitchFamily="34" charset="0"/>
                          <a:cs typeface="Arial" panose="020B0604020202020204" pitchFamily="34" charset="0"/>
                        </a:rPr>
                        <a:t>!</a:t>
                      </a:r>
                    </a:p>
                  </a:txBody>
                  <a:tcPr>
                    <a:lnR w="12700" cap="flat" cmpd="sng" algn="ctr">
                      <a:solidFill>
                        <a:schemeClr val="tx1"/>
                      </a:solidFill>
                      <a:prstDash val="solid"/>
                      <a:round/>
                      <a:headEnd type="none" w="med" len="med"/>
                      <a:tailEnd type="none" w="med" len="med"/>
                    </a:lnR>
                    <a:solidFill>
                      <a:schemeClr val="accent4">
                        <a:lumMod val="40000"/>
                        <a:lumOff val="60000"/>
                      </a:schemeClr>
                    </a:solidFill>
                  </a:tcPr>
                </a:tc>
              </a:tr>
              <a:tr h="183834">
                <a:tc>
                  <a:txBody>
                    <a:bodyPr/>
                    <a:lstStyle/>
                    <a:p>
                      <a:r>
                        <a:rPr lang="en-GB" sz="1400" dirty="0" err="1" smtClean="0">
                          <a:latin typeface="Tw Cen MT" panose="020B0602020104020603" pitchFamily="34" charset="0"/>
                          <a:cs typeface="Arial" panose="020B0604020202020204" pitchFamily="34" charset="0"/>
                        </a:rPr>
                        <a:t>Würfle</a:t>
                      </a:r>
                      <a:r>
                        <a:rPr lang="en-GB" sz="1400" dirty="0" smtClean="0">
                          <a:latin typeface="Tw Cen MT" panose="020B0602020104020603" pitchFamily="34" charset="0"/>
                          <a:cs typeface="Arial" panose="020B0604020202020204" pitchFamily="34" charset="0"/>
                        </a:rPr>
                        <a:t>!.</a:t>
                      </a:r>
                      <a:r>
                        <a:rPr lang="en-GB" sz="1400" baseline="0" dirty="0" smtClean="0">
                          <a:latin typeface="Tw Cen MT" panose="020B0602020104020603" pitchFamily="34" charset="0"/>
                          <a:cs typeface="Arial" panose="020B0604020202020204" pitchFamily="34" charset="0"/>
                        </a:rPr>
                        <a:t> </a:t>
                      </a:r>
                      <a:endParaRPr lang="en-GB" sz="1400" dirty="0">
                        <a:latin typeface="Tw Cen MT" panose="020B0602020104020603"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300" dirty="0" smtClean="0">
                          <a:latin typeface="Tw Cen MT" panose="020B0602020104020603" pitchFamily="34" charset="0"/>
                          <a:cs typeface="Arial" panose="020B0604020202020204" pitchFamily="34" charset="0"/>
                        </a:rPr>
                        <a:t>Mach das </a:t>
                      </a:r>
                      <a:r>
                        <a:rPr lang="en-GB" sz="1300" dirty="0" err="1" smtClean="0">
                          <a:latin typeface="Tw Cen MT" panose="020B0602020104020603" pitchFamily="34" charset="0"/>
                          <a:cs typeface="Arial" panose="020B0604020202020204" pitchFamily="34" charset="0"/>
                        </a:rPr>
                        <a:t>nicht</a:t>
                      </a:r>
                      <a:r>
                        <a:rPr lang="en-GB" sz="1300" dirty="0" smtClean="0">
                          <a:latin typeface="Tw Cen MT" panose="020B0602020104020603" pitchFamily="34" charset="0"/>
                          <a:cs typeface="Arial" panose="020B0604020202020204" pitchFamily="34" charset="0"/>
                        </a:rPr>
                        <a:t>!</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4">
                        <a:lumMod val="40000"/>
                        <a:lumOff val="60000"/>
                      </a:schemeClr>
                    </a:solidFill>
                  </a:tcPr>
                </a:tc>
              </a:tr>
            </a:tbl>
          </a:graphicData>
        </a:graphic>
      </p:graphicFrame>
      <p:pic>
        <p:nvPicPr>
          <p:cNvPr id="23" name="Picture 22"/>
          <p:cNvPicPr>
            <a:picLocks noChangeAspect="1"/>
          </p:cNvPicPr>
          <p:nvPr/>
        </p:nvPicPr>
        <p:blipFill>
          <a:blip r:embed="rId42">
            <a:clrChange>
              <a:clrFrom>
                <a:srgbClr val="FFFFFF"/>
              </a:clrFrom>
              <a:clrTo>
                <a:srgbClr val="FFFFFF">
                  <a:alpha val="0"/>
                </a:srgbClr>
              </a:clrTo>
            </a:clrChange>
          </a:blip>
          <a:stretch>
            <a:fillRect/>
          </a:stretch>
        </p:blipFill>
        <p:spPr>
          <a:xfrm>
            <a:off x="5994551" y="4126664"/>
            <a:ext cx="453389" cy="463933"/>
          </a:xfrm>
          <a:prstGeom prst="rect">
            <a:avLst/>
          </a:prstGeom>
        </p:spPr>
      </p:pic>
      <p:pic>
        <p:nvPicPr>
          <p:cNvPr id="24" name="Picture 23"/>
          <p:cNvPicPr>
            <a:picLocks noChangeAspect="1"/>
          </p:cNvPicPr>
          <p:nvPr/>
        </p:nvPicPr>
        <p:blipFill>
          <a:blip r:embed="rId43">
            <a:clrChange>
              <a:clrFrom>
                <a:srgbClr val="FFFFFF"/>
              </a:clrFrom>
              <a:clrTo>
                <a:srgbClr val="FFFFFF">
                  <a:alpha val="0"/>
                </a:srgbClr>
              </a:clrTo>
            </a:clrChange>
          </a:blip>
          <a:stretch>
            <a:fillRect/>
          </a:stretch>
        </p:blipFill>
        <p:spPr>
          <a:xfrm>
            <a:off x="5496707" y="5389469"/>
            <a:ext cx="500949" cy="473119"/>
          </a:xfrm>
          <a:prstGeom prst="rect">
            <a:avLst/>
          </a:prstGeom>
        </p:spPr>
      </p:pic>
      <p:pic>
        <p:nvPicPr>
          <p:cNvPr id="26" name="Picture 25"/>
          <p:cNvPicPr>
            <a:picLocks noChangeAspect="1"/>
          </p:cNvPicPr>
          <p:nvPr/>
        </p:nvPicPr>
        <p:blipFill>
          <a:blip r:embed="rId44">
            <a:clrChange>
              <a:clrFrom>
                <a:srgbClr val="FFFFFF"/>
              </a:clrFrom>
              <a:clrTo>
                <a:srgbClr val="FFFFFF">
                  <a:alpha val="0"/>
                </a:srgbClr>
              </a:clrTo>
            </a:clrChange>
          </a:blip>
          <a:stretch>
            <a:fillRect/>
          </a:stretch>
        </p:blipFill>
        <p:spPr>
          <a:xfrm>
            <a:off x="1178518" y="4337732"/>
            <a:ext cx="618516" cy="503976"/>
          </a:xfrm>
          <a:prstGeom prst="rect">
            <a:avLst/>
          </a:prstGeom>
        </p:spPr>
      </p:pic>
      <p:pic>
        <p:nvPicPr>
          <p:cNvPr id="110" name="Picture 109"/>
          <p:cNvPicPr>
            <a:picLocks noChangeAspect="1"/>
          </p:cNvPicPr>
          <p:nvPr/>
        </p:nvPicPr>
        <p:blipFill>
          <a:blip r:embed="rId4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75668" y="2124818"/>
            <a:ext cx="256794" cy="372167"/>
          </a:xfrm>
          <a:prstGeom prst="rect">
            <a:avLst/>
          </a:prstGeom>
        </p:spPr>
      </p:pic>
      <p:pic>
        <p:nvPicPr>
          <p:cNvPr id="111" name="Picture 110"/>
          <p:cNvPicPr>
            <a:picLocks noChangeAspect="1"/>
          </p:cNvPicPr>
          <p:nvPr/>
        </p:nvPicPr>
        <p:blipFill>
          <a:blip r:embed="rId4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6496961" y="2126487"/>
            <a:ext cx="256796" cy="372167"/>
          </a:xfrm>
          <a:prstGeom prst="rect">
            <a:avLst/>
          </a:prstGeom>
        </p:spPr>
      </p:pic>
      <p:sp>
        <p:nvSpPr>
          <p:cNvPr id="112" name="Plus 111"/>
          <p:cNvSpPr/>
          <p:nvPr/>
        </p:nvSpPr>
        <p:spPr>
          <a:xfrm>
            <a:off x="6248436" y="2140248"/>
            <a:ext cx="250881" cy="299818"/>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27" name="Picture 26"/>
          <p:cNvPicPr>
            <a:picLocks noChangeAspect="1"/>
          </p:cNvPicPr>
          <p:nvPr/>
        </p:nvPicPr>
        <p:blipFill>
          <a:blip r:embed="rId46">
            <a:clrChange>
              <a:clrFrom>
                <a:srgbClr val="FFFFFF"/>
              </a:clrFrom>
              <a:clrTo>
                <a:srgbClr val="FFFFFF">
                  <a:alpha val="0"/>
                </a:srgbClr>
              </a:clrTo>
            </a:clrChange>
          </a:blip>
          <a:stretch>
            <a:fillRect/>
          </a:stretch>
        </p:blipFill>
        <p:spPr>
          <a:xfrm>
            <a:off x="787323" y="3346771"/>
            <a:ext cx="539579" cy="494901"/>
          </a:xfrm>
          <a:prstGeom prst="rect">
            <a:avLst/>
          </a:prstGeom>
        </p:spPr>
      </p:pic>
      <p:pic>
        <p:nvPicPr>
          <p:cNvPr id="28" name="Picture 27"/>
          <p:cNvPicPr>
            <a:picLocks noChangeAspect="1"/>
          </p:cNvPicPr>
          <p:nvPr/>
        </p:nvPicPr>
        <p:blipFill>
          <a:blip r:embed="rId47">
            <a:clrChange>
              <a:clrFrom>
                <a:srgbClr val="FFFFFF"/>
              </a:clrFrom>
              <a:clrTo>
                <a:srgbClr val="FFFFFF">
                  <a:alpha val="0"/>
                </a:srgbClr>
              </a:clrTo>
            </a:clrChange>
          </a:blip>
          <a:stretch>
            <a:fillRect/>
          </a:stretch>
        </p:blipFill>
        <p:spPr>
          <a:xfrm>
            <a:off x="3735679" y="3379261"/>
            <a:ext cx="374637" cy="392765"/>
          </a:xfrm>
          <a:prstGeom prst="rect">
            <a:avLst/>
          </a:prstGeom>
        </p:spPr>
      </p:pic>
      <p:pic>
        <p:nvPicPr>
          <p:cNvPr id="30" name="Picture 29"/>
          <p:cNvPicPr>
            <a:picLocks noChangeAspect="1"/>
          </p:cNvPicPr>
          <p:nvPr/>
        </p:nvPicPr>
        <p:blipFill>
          <a:blip r:embed="rId48">
            <a:clrChange>
              <a:clrFrom>
                <a:srgbClr val="FFFFFF"/>
              </a:clrFrom>
              <a:clrTo>
                <a:srgbClr val="FFFFFF">
                  <a:alpha val="0"/>
                </a:srgbClr>
              </a:clrTo>
            </a:clrChange>
          </a:blip>
          <a:stretch>
            <a:fillRect/>
          </a:stretch>
        </p:blipFill>
        <p:spPr>
          <a:xfrm>
            <a:off x="700483" y="4347421"/>
            <a:ext cx="447472" cy="461456"/>
          </a:xfrm>
          <a:prstGeom prst="rect">
            <a:avLst/>
          </a:prstGeom>
        </p:spPr>
      </p:pic>
      <p:pic>
        <p:nvPicPr>
          <p:cNvPr id="31" name="Picture 30"/>
          <p:cNvPicPr>
            <a:picLocks noChangeAspect="1"/>
          </p:cNvPicPr>
          <p:nvPr/>
        </p:nvPicPr>
        <p:blipFill>
          <a:blip r:embed="rId49">
            <a:clrChange>
              <a:clrFrom>
                <a:srgbClr val="FFFFFF"/>
              </a:clrFrom>
              <a:clrTo>
                <a:srgbClr val="FFFFFF">
                  <a:alpha val="0"/>
                </a:srgbClr>
              </a:clrTo>
            </a:clrChange>
          </a:blip>
          <a:stretch>
            <a:fillRect/>
          </a:stretch>
        </p:blipFill>
        <p:spPr>
          <a:xfrm>
            <a:off x="3766530" y="10588"/>
            <a:ext cx="564817" cy="525594"/>
          </a:xfrm>
          <a:prstGeom prst="rect">
            <a:avLst/>
          </a:prstGeom>
        </p:spPr>
      </p:pic>
      <p:pic>
        <p:nvPicPr>
          <p:cNvPr id="35" name="Picture 34"/>
          <p:cNvPicPr>
            <a:picLocks noChangeAspect="1"/>
          </p:cNvPicPr>
          <p:nvPr/>
        </p:nvPicPr>
        <p:blipFill>
          <a:blip r:embed="rId50">
            <a:clrChange>
              <a:clrFrom>
                <a:srgbClr val="FFFFFF"/>
              </a:clrFrom>
              <a:clrTo>
                <a:srgbClr val="FFFFFF">
                  <a:alpha val="0"/>
                </a:srgbClr>
              </a:clrTo>
            </a:clrChange>
          </a:blip>
          <a:stretch>
            <a:fillRect/>
          </a:stretch>
        </p:blipFill>
        <p:spPr>
          <a:xfrm>
            <a:off x="5688282" y="3629335"/>
            <a:ext cx="474267" cy="506150"/>
          </a:xfrm>
          <a:prstGeom prst="rect">
            <a:avLst/>
          </a:prstGeom>
        </p:spPr>
      </p:pic>
    </p:spTree>
    <p:extLst>
      <p:ext uri="{BB962C8B-B14F-4D97-AF65-F5344CB8AC3E}">
        <p14:creationId xmlns:p14="http://schemas.microsoft.com/office/powerpoint/2010/main" val="163973708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61510" y="688937"/>
            <a:ext cx="3034748" cy="1754326"/>
          </a:xfrm>
          <a:prstGeom prst="rect">
            <a:avLst/>
          </a:prstGeom>
          <a:noFill/>
          <a:ln w="57150">
            <a:solidFill>
              <a:schemeClr val="bg1">
                <a:lumMod val="50000"/>
              </a:schemeClr>
            </a:solidFill>
          </a:ln>
        </p:spPr>
        <p:txBody>
          <a:bodyPr wrap="square" rtlCol="0">
            <a:spAutoFit/>
          </a:bodyPr>
          <a:lstStyle/>
          <a:p>
            <a:endParaRPr lang="en-GB" sz="1200" dirty="0" smtClean="0">
              <a:solidFill>
                <a:prstClr val="black"/>
              </a:solidFill>
            </a:endParaRPr>
          </a:p>
          <a:p>
            <a:endParaRPr lang="en-GB" sz="1200" dirty="0">
              <a:solidFill>
                <a:prstClr val="black"/>
              </a:solidFill>
            </a:endParaRPr>
          </a:p>
          <a:p>
            <a:endParaRPr lang="en-GB" sz="1200" dirty="0" smtClean="0">
              <a:solidFill>
                <a:prstClr val="black"/>
              </a:solidFill>
            </a:endParaRPr>
          </a:p>
          <a:p>
            <a:endParaRPr lang="en-GB" sz="1200" dirty="0">
              <a:solidFill>
                <a:prstClr val="black"/>
              </a:solidFill>
            </a:endParaRPr>
          </a:p>
          <a:p>
            <a:endParaRPr lang="en-GB" sz="1200" dirty="0" smtClean="0">
              <a:solidFill>
                <a:prstClr val="black"/>
              </a:solidFill>
            </a:endParaRPr>
          </a:p>
          <a:p>
            <a:endParaRPr lang="en-GB" sz="1200" dirty="0">
              <a:solidFill>
                <a:prstClr val="black"/>
              </a:solidFill>
            </a:endParaRPr>
          </a:p>
          <a:p>
            <a:endParaRPr lang="en-GB" sz="1200" dirty="0" smtClean="0">
              <a:solidFill>
                <a:prstClr val="black"/>
              </a:solidFill>
            </a:endParaRPr>
          </a:p>
          <a:p>
            <a:endParaRPr lang="en-GB" sz="1200" dirty="0">
              <a:solidFill>
                <a:prstClr val="black"/>
              </a:solidFill>
            </a:endParaRPr>
          </a:p>
          <a:p>
            <a:endParaRPr lang="en-GB" sz="1200" dirty="0">
              <a:solidFill>
                <a:prstClr val="black"/>
              </a:solidFill>
            </a:endParaRPr>
          </a:p>
        </p:txBody>
      </p:sp>
      <p:sp>
        <p:nvSpPr>
          <p:cNvPr id="4" name="TextBox 3"/>
          <p:cNvSpPr txBox="1"/>
          <p:nvPr/>
        </p:nvSpPr>
        <p:spPr>
          <a:xfrm>
            <a:off x="132522" y="106017"/>
            <a:ext cx="4240695" cy="3008244"/>
          </a:xfrm>
          <a:prstGeom prst="rect">
            <a:avLst/>
          </a:prstGeom>
          <a:noFill/>
          <a:ln w="57150">
            <a:solidFill>
              <a:schemeClr val="bg1">
                <a:lumMod val="50000"/>
              </a:schemeClr>
            </a:solidFill>
          </a:ln>
        </p:spPr>
        <p:txBody>
          <a:bodyPr wrap="square" rtlCol="0">
            <a:spAutoFit/>
          </a:bodyPr>
          <a:lstStyle/>
          <a:p>
            <a:endParaRPr lang="en-GB" dirty="0">
              <a:solidFill>
                <a:prstClr val="black"/>
              </a:solidFill>
            </a:endParaRPr>
          </a:p>
        </p:txBody>
      </p:sp>
      <p:sp>
        <p:nvSpPr>
          <p:cNvPr id="3" name="CuadroTexto 1"/>
          <p:cNvSpPr txBox="1"/>
          <p:nvPr/>
        </p:nvSpPr>
        <p:spPr>
          <a:xfrm>
            <a:off x="1048375" y="985126"/>
            <a:ext cx="2428875" cy="954107"/>
          </a:xfrm>
          <a:prstGeom prst="rect">
            <a:avLst/>
          </a:prstGeom>
          <a:noFill/>
        </p:spPr>
        <p:txBody>
          <a:bodyPr wrap="square" rtlCol="0">
            <a:spAutoFit/>
          </a:bodyPr>
          <a:lstStyle/>
          <a:p>
            <a:pPr algn="ctr"/>
            <a:r>
              <a:rPr lang="es-ES_tradnl" sz="2800" dirty="0" smtClean="0">
                <a:solidFill>
                  <a:prstClr val="black"/>
                </a:solidFill>
              </a:rPr>
              <a:t>8-Deutsch</a:t>
            </a:r>
            <a:br>
              <a:rPr lang="es-ES_tradnl" sz="2800" dirty="0" smtClean="0">
                <a:solidFill>
                  <a:prstClr val="black"/>
                </a:solidFill>
              </a:rPr>
            </a:br>
            <a:r>
              <a:rPr lang="es-ES_tradnl" sz="2800" dirty="0" smtClean="0">
                <a:solidFill>
                  <a:prstClr val="black"/>
                </a:solidFill>
              </a:rPr>
              <a:t>HAMBURG</a:t>
            </a:r>
            <a:endParaRPr lang="es-ES_tradnl" sz="2800" dirty="0">
              <a:solidFill>
                <a:prstClr val="black"/>
              </a:solidFill>
            </a:endParaRPr>
          </a:p>
        </p:txBody>
      </p:sp>
      <p:pic>
        <p:nvPicPr>
          <p:cNvPr id="6" name="Picture 8" descr="Image result for emojis facebook"/>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711" t="2097" r="77375" b="86191"/>
          <a:stretch/>
        </p:blipFill>
        <p:spPr bwMode="auto">
          <a:xfrm>
            <a:off x="227843" y="183658"/>
            <a:ext cx="508014" cy="4766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Image result for emojis facebook"/>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82" t="26540" r="87760" b="62098"/>
          <a:stretch/>
        </p:blipFill>
        <p:spPr bwMode="auto">
          <a:xfrm>
            <a:off x="811828" y="198745"/>
            <a:ext cx="477405" cy="44330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Question Mark on Facebook 2.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00768" y="189314"/>
            <a:ext cx="402370" cy="40237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Question Mark on Facebook 2.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02163" y="184725"/>
            <a:ext cx="402370" cy="40237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6" descr="Thinking Face on Facebook 2.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8861" y="179941"/>
            <a:ext cx="399199" cy="39919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6" descr="Thinking Face on Facebook 2.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2853" y="525107"/>
            <a:ext cx="399199" cy="39919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26479" y="2521816"/>
            <a:ext cx="481773" cy="48177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0147" y="2556868"/>
            <a:ext cx="481773" cy="48177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9525" y="2541804"/>
            <a:ext cx="481773" cy="48177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1109" y="825377"/>
            <a:ext cx="456079" cy="45607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1108" y="1389710"/>
            <a:ext cx="456079" cy="45607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1107" y="1978586"/>
            <a:ext cx="456079" cy="456079"/>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95"/>
          <p:cNvPicPr>
            <a:picLocks noChangeAspect="1"/>
          </p:cNvPicPr>
          <p:nvPr/>
        </p:nvPicPr>
        <p:blipFill>
          <a:blip r:embed="rId6">
            <a:clrChange>
              <a:clrFrom>
                <a:srgbClr val="FFFFFF"/>
              </a:clrFrom>
              <a:clrTo>
                <a:srgbClr val="FFFFFF">
                  <a:alpha val="0"/>
                </a:srgbClr>
              </a:clrTo>
            </a:clrChange>
          </a:blip>
          <a:stretch>
            <a:fillRect/>
          </a:stretch>
        </p:blipFill>
        <p:spPr>
          <a:xfrm>
            <a:off x="3831196" y="1095945"/>
            <a:ext cx="539579" cy="494901"/>
          </a:xfrm>
          <a:prstGeom prst="rect">
            <a:avLst/>
          </a:prstGeom>
        </p:spPr>
      </p:pic>
      <p:pic>
        <p:nvPicPr>
          <p:cNvPr id="97" name="Picture 96"/>
          <p:cNvPicPr>
            <a:picLocks noChangeAspect="1"/>
          </p:cNvPicPr>
          <p:nvPr/>
        </p:nvPicPr>
        <p:blipFill>
          <a:blip r:embed="rId6">
            <a:clrChange>
              <a:clrFrom>
                <a:srgbClr val="FFFFFF"/>
              </a:clrFrom>
              <a:clrTo>
                <a:srgbClr val="FFFFFF">
                  <a:alpha val="0"/>
                </a:srgbClr>
              </a:clrTo>
            </a:clrChange>
          </a:blip>
          <a:stretch>
            <a:fillRect/>
          </a:stretch>
        </p:blipFill>
        <p:spPr>
          <a:xfrm>
            <a:off x="3831197" y="1666783"/>
            <a:ext cx="539579" cy="494901"/>
          </a:xfrm>
          <a:prstGeom prst="rect">
            <a:avLst/>
          </a:prstGeom>
        </p:spPr>
      </p:pic>
      <p:pic>
        <p:nvPicPr>
          <p:cNvPr id="98" name="Picture 97"/>
          <p:cNvPicPr>
            <a:picLocks noChangeAspect="1"/>
          </p:cNvPicPr>
          <p:nvPr/>
        </p:nvPicPr>
        <p:blipFill>
          <a:blip r:embed="rId7">
            <a:clrChange>
              <a:clrFrom>
                <a:srgbClr val="FFFFFF"/>
              </a:clrFrom>
              <a:clrTo>
                <a:srgbClr val="FFFFFF">
                  <a:alpha val="0"/>
                </a:srgbClr>
              </a:clrTo>
            </a:clrChange>
          </a:blip>
          <a:stretch>
            <a:fillRect/>
          </a:stretch>
        </p:blipFill>
        <p:spPr>
          <a:xfrm>
            <a:off x="3873088" y="2286464"/>
            <a:ext cx="471065" cy="493860"/>
          </a:xfrm>
          <a:prstGeom prst="rect">
            <a:avLst/>
          </a:prstGeom>
        </p:spPr>
      </p:pic>
      <p:pic>
        <p:nvPicPr>
          <p:cNvPr id="99" name="Picture 98"/>
          <p:cNvPicPr>
            <a:picLocks noChangeAspect="1"/>
          </p:cNvPicPr>
          <p:nvPr/>
        </p:nvPicPr>
        <p:blipFill>
          <a:blip r:embed="rId7">
            <a:clrChange>
              <a:clrFrom>
                <a:srgbClr val="FFFFFF"/>
              </a:clrFrom>
              <a:clrTo>
                <a:srgbClr val="FFFFFF">
                  <a:alpha val="0"/>
                </a:srgbClr>
              </a:clrTo>
            </a:clrChange>
          </a:blip>
          <a:stretch>
            <a:fillRect/>
          </a:stretch>
        </p:blipFill>
        <p:spPr>
          <a:xfrm>
            <a:off x="3373122" y="2539199"/>
            <a:ext cx="464507" cy="486984"/>
          </a:xfrm>
          <a:prstGeom prst="rect">
            <a:avLst/>
          </a:prstGeom>
        </p:spPr>
      </p:pic>
      <p:pic>
        <p:nvPicPr>
          <p:cNvPr id="100" name="Picture 99"/>
          <p:cNvPicPr>
            <a:picLocks noChangeAspect="1"/>
          </p:cNvPicPr>
          <p:nvPr/>
        </p:nvPicPr>
        <p:blipFill>
          <a:blip r:embed="rId8">
            <a:clrChange>
              <a:clrFrom>
                <a:srgbClr val="FFFFFF"/>
              </a:clrFrom>
              <a:clrTo>
                <a:srgbClr val="FFFFFF">
                  <a:alpha val="0"/>
                </a:srgbClr>
              </a:clrTo>
            </a:clrChange>
          </a:blip>
          <a:stretch>
            <a:fillRect/>
          </a:stretch>
        </p:blipFill>
        <p:spPr>
          <a:xfrm>
            <a:off x="1300003" y="141527"/>
            <a:ext cx="533214" cy="496186"/>
          </a:xfrm>
          <a:prstGeom prst="rect">
            <a:avLst/>
          </a:prstGeom>
        </p:spPr>
      </p:pic>
      <p:pic>
        <p:nvPicPr>
          <p:cNvPr id="101" name="Picture 100"/>
          <p:cNvPicPr>
            <a:picLocks noChangeAspect="1"/>
          </p:cNvPicPr>
          <p:nvPr/>
        </p:nvPicPr>
        <p:blipFill>
          <a:blip r:embed="rId8">
            <a:clrChange>
              <a:clrFrom>
                <a:srgbClr val="FFFFFF"/>
              </a:clrFrom>
              <a:clrTo>
                <a:srgbClr val="FFFFFF">
                  <a:alpha val="0"/>
                </a:srgbClr>
              </a:clrTo>
            </a:clrChange>
          </a:blip>
          <a:stretch>
            <a:fillRect/>
          </a:stretch>
        </p:blipFill>
        <p:spPr>
          <a:xfrm>
            <a:off x="1867554" y="131447"/>
            <a:ext cx="533214" cy="496186"/>
          </a:xfrm>
          <a:prstGeom prst="rect">
            <a:avLst/>
          </a:prstGeom>
        </p:spPr>
      </p:pic>
      <p:pic>
        <p:nvPicPr>
          <p:cNvPr id="102" name="Picture 101"/>
          <p:cNvPicPr>
            <a:picLocks noChangeAspect="1"/>
          </p:cNvPicPr>
          <p:nvPr/>
        </p:nvPicPr>
        <p:blipFill>
          <a:blip r:embed="rId9">
            <a:clrChange>
              <a:clrFrom>
                <a:srgbClr val="FFFFFF"/>
              </a:clrFrom>
              <a:clrTo>
                <a:srgbClr val="FFFFFF">
                  <a:alpha val="0"/>
                </a:srgbClr>
              </a:clrTo>
            </a:clrChange>
          </a:blip>
          <a:stretch>
            <a:fillRect/>
          </a:stretch>
        </p:blipFill>
        <p:spPr>
          <a:xfrm>
            <a:off x="2842449" y="2521816"/>
            <a:ext cx="474267" cy="506150"/>
          </a:xfrm>
          <a:prstGeom prst="rect">
            <a:avLst/>
          </a:prstGeom>
        </p:spPr>
      </p:pic>
      <p:pic>
        <p:nvPicPr>
          <p:cNvPr id="103" name="Picture 102"/>
          <p:cNvPicPr>
            <a:picLocks noChangeAspect="1"/>
          </p:cNvPicPr>
          <p:nvPr/>
        </p:nvPicPr>
        <p:blipFill>
          <a:blip r:embed="rId9">
            <a:clrChange>
              <a:clrFrom>
                <a:srgbClr val="FFFFFF"/>
              </a:clrFrom>
              <a:clrTo>
                <a:srgbClr val="FFFFFF">
                  <a:alpha val="0"/>
                </a:srgbClr>
              </a:clrTo>
            </a:clrChange>
          </a:blip>
          <a:stretch>
            <a:fillRect/>
          </a:stretch>
        </p:blipFill>
        <p:spPr>
          <a:xfrm>
            <a:off x="2185082" y="2521816"/>
            <a:ext cx="474267" cy="506150"/>
          </a:xfrm>
          <a:prstGeom prst="rect">
            <a:avLst/>
          </a:prstGeom>
        </p:spPr>
      </p:pic>
      <p:sp>
        <p:nvSpPr>
          <p:cNvPr id="104" name="TextBox 103"/>
          <p:cNvSpPr txBox="1"/>
          <p:nvPr/>
        </p:nvSpPr>
        <p:spPr>
          <a:xfrm>
            <a:off x="5415606" y="714367"/>
            <a:ext cx="3034748" cy="1754326"/>
          </a:xfrm>
          <a:prstGeom prst="rect">
            <a:avLst/>
          </a:prstGeom>
          <a:noFill/>
          <a:ln w="57150">
            <a:solidFill>
              <a:schemeClr val="bg1">
                <a:lumMod val="50000"/>
              </a:schemeClr>
            </a:solidFill>
          </a:ln>
        </p:spPr>
        <p:txBody>
          <a:bodyPr wrap="square" rtlCol="0">
            <a:spAutoFit/>
          </a:bodyPr>
          <a:lstStyle/>
          <a:p>
            <a:endParaRPr lang="en-GB" sz="1200" dirty="0" smtClean="0">
              <a:solidFill>
                <a:prstClr val="black"/>
              </a:solidFill>
            </a:endParaRPr>
          </a:p>
          <a:p>
            <a:endParaRPr lang="en-GB" sz="1200" dirty="0">
              <a:solidFill>
                <a:prstClr val="black"/>
              </a:solidFill>
            </a:endParaRPr>
          </a:p>
          <a:p>
            <a:endParaRPr lang="en-GB" sz="1200" dirty="0" smtClean="0">
              <a:solidFill>
                <a:prstClr val="black"/>
              </a:solidFill>
            </a:endParaRPr>
          </a:p>
          <a:p>
            <a:endParaRPr lang="en-GB" sz="1200" dirty="0">
              <a:solidFill>
                <a:prstClr val="black"/>
              </a:solidFill>
            </a:endParaRPr>
          </a:p>
          <a:p>
            <a:endParaRPr lang="en-GB" sz="1200" dirty="0" smtClean="0">
              <a:solidFill>
                <a:prstClr val="black"/>
              </a:solidFill>
            </a:endParaRPr>
          </a:p>
          <a:p>
            <a:endParaRPr lang="en-GB" sz="1200" dirty="0">
              <a:solidFill>
                <a:prstClr val="black"/>
              </a:solidFill>
            </a:endParaRPr>
          </a:p>
          <a:p>
            <a:endParaRPr lang="en-GB" sz="1200" dirty="0" smtClean="0">
              <a:solidFill>
                <a:prstClr val="black"/>
              </a:solidFill>
            </a:endParaRPr>
          </a:p>
          <a:p>
            <a:endParaRPr lang="en-GB" sz="1200" dirty="0">
              <a:solidFill>
                <a:prstClr val="black"/>
              </a:solidFill>
            </a:endParaRPr>
          </a:p>
          <a:p>
            <a:endParaRPr lang="en-GB" sz="1200" dirty="0">
              <a:solidFill>
                <a:prstClr val="black"/>
              </a:solidFill>
            </a:endParaRPr>
          </a:p>
        </p:txBody>
      </p:sp>
      <p:sp>
        <p:nvSpPr>
          <p:cNvPr id="105" name="TextBox 104"/>
          <p:cNvSpPr txBox="1"/>
          <p:nvPr/>
        </p:nvSpPr>
        <p:spPr>
          <a:xfrm>
            <a:off x="4786618" y="131447"/>
            <a:ext cx="4240695" cy="3008244"/>
          </a:xfrm>
          <a:prstGeom prst="rect">
            <a:avLst/>
          </a:prstGeom>
          <a:noFill/>
          <a:ln w="57150">
            <a:solidFill>
              <a:schemeClr val="bg1">
                <a:lumMod val="50000"/>
              </a:schemeClr>
            </a:solidFill>
          </a:ln>
        </p:spPr>
        <p:txBody>
          <a:bodyPr wrap="square" rtlCol="0">
            <a:spAutoFit/>
          </a:bodyPr>
          <a:lstStyle/>
          <a:p>
            <a:endParaRPr lang="en-GB" dirty="0">
              <a:solidFill>
                <a:prstClr val="black"/>
              </a:solidFill>
            </a:endParaRPr>
          </a:p>
        </p:txBody>
      </p:sp>
      <p:sp>
        <p:nvSpPr>
          <p:cNvPr id="106" name="CuadroTexto 1"/>
          <p:cNvSpPr txBox="1"/>
          <p:nvPr/>
        </p:nvSpPr>
        <p:spPr>
          <a:xfrm>
            <a:off x="5702471" y="1010556"/>
            <a:ext cx="2428875" cy="954107"/>
          </a:xfrm>
          <a:prstGeom prst="rect">
            <a:avLst/>
          </a:prstGeom>
          <a:noFill/>
        </p:spPr>
        <p:txBody>
          <a:bodyPr wrap="square" rtlCol="0">
            <a:spAutoFit/>
          </a:bodyPr>
          <a:lstStyle/>
          <a:p>
            <a:pPr algn="ctr"/>
            <a:r>
              <a:rPr lang="es-ES_tradnl" sz="2800" dirty="0" smtClean="0">
                <a:solidFill>
                  <a:prstClr val="black"/>
                </a:solidFill>
              </a:rPr>
              <a:t>8-Deutsch</a:t>
            </a:r>
            <a:br>
              <a:rPr lang="es-ES_tradnl" sz="2800" dirty="0" smtClean="0">
                <a:solidFill>
                  <a:prstClr val="black"/>
                </a:solidFill>
              </a:rPr>
            </a:br>
            <a:r>
              <a:rPr lang="es-ES_tradnl" sz="2800" dirty="0" smtClean="0">
                <a:solidFill>
                  <a:prstClr val="black"/>
                </a:solidFill>
              </a:rPr>
              <a:t>HAMBURG</a:t>
            </a:r>
            <a:endParaRPr lang="es-ES_tradnl" sz="2800" dirty="0">
              <a:solidFill>
                <a:prstClr val="black"/>
              </a:solidFill>
            </a:endParaRPr>
          </a:p>
        </p:txBody>
      </p:sp>
      <p:pic>
        <p:nvPicPr>
          <p:cNvPr id="107" name="Picture 8" descr="Image result for emojis facebook"/>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711" t="2097" r="77375" b="86191"/>
          <a:stretch/>
        </p:blipFill>
        <p:spPr bwMode="auto">
          <a:xfrm>
            <a:off x="4881939" y="209088"/>
            <a:ext cx="508014" cy="476640"/>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8" descr="Image result for emojis facebook"/>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82" t="26540" r="87760" b="62098"/>
          <a:stretch/>
        </p:blipFill>
        <p:spPr bwMode="auto">
          <a:xfrm>
            <a:off x="5465924" y="224175"/>
            <a:ext cx="477405" cy="443305"/>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2" descr="Question Mark on Facebook 2.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54864" y="214744"/>
            <a:ext cx="402370" cy="402370"/>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2" descr="Question Mark on Facebook 2.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6259" y="210155"/>
            <a:ext cx="402370" cy="402370"/>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36" descr="Thinking Face on Facebook 2.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2957" y="205371"/>
            <a:ext cx="399199" cy="399199"/>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36" descr="Thinking Face on Facebook 2.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36949" y="550537"/>
            <a:ext cx="399199" cy="399199"/>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80575" y="2547246"/>
            <a:ext cx="481773" cy="481773"/>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44243" y="2582298"/>
            <a:ext cx="481773" cy="481773"/>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23621" y="2567234"/>
            <a:ext cx="481773" cy="481773"/>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75205" y="850807"/>
            <a:ext cx="456079" cy="456079"/>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75204" y="1415140"/>
            <a:ext cx="456079" cy="456079"/>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75203" y="2004016"/>
            <a:ext cx="456079" cy="456079"/>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118"/>
          <p:cNvPicPr>
            <a:picLocks noChangeAspect="1"/>
          </p:cNvPicPr>
          <p:nvPr/>
        </p:nvPicPr>
        <p:blipFill>
          <a:blip r:embed="rId6">
            <a:clrChange>
              <a:clrFrom>
                <a:srgbClr val="FFFFFF"/>
              </a:clrFrom>
              <a:clrTo>
                <a:srgbClr val="FFFFFF">
                  <a:alpha val="0"/>
                </a:srgbClr>
              </a:clrTo>
            </a:clrChange>
          </a:blip>
          <a:stretch>
            <a:fillRect/>
          </a:stretch>
        </p:blipFill>
        <p:spPr>
          <a:xfrm>
            <a:off x="8485292" y="1121375"/>
            <a:ext cx="539579" cy="494901"/>
          </a:xfrm>
          <a:prstGeom prst="rect">
            <a:avLst/>
          </a:prstGeom>
        </p:spPr>
      </p:pic>
      <p:pic>
        <p:nvPicPr>
          <p:cNvPr id="120" name="Picture 119"/>
          <p:cNvPicPr>
            <a:picLocks noChangeAspect="1"/>
          </p:cNvPicPr>
          <p:nvPr/>
        </p:nvPicPr>
        <p:blipFill>
          <a:blip r:embed="rId6">
            <a:clrChange>
              <a:clrFrom>
                <a:srgbClr val="FFFFFF"/>
              </a:clrFrom>
              <a:clrTo>
                <a:srgbClr val="FFFFFF">
                  <a:alpha val="0"/>
                </a:srgbClr>
              </a:clrTo>
            </a:clrChange>
          </a:blip>
          <a:stretch>
            <a:fillRect/>
          </a:stretch>
        </p:blipFill>
        <p:spPr>
          <a:xfrm>
            <a:off x="8485293" y="1692213"/>
            <a:ext cx="539579" cy="494901"/>
          </a:xfrm>
          <a:prstGeom prst="rect">
            <a:avLst/>
          </a:prstGeom>
        </p:spPr>
      </p:pic>
      <p:pic>
        <p:nvPicPr>
          <p:cNvPr id="121" name="Picture 120"/>
          <p:cNvPicPr>
            <a:picLocks noChangeAspect="1"/>
          </p:cNvPicPr>
          <p:nvPr/>
        </p:nvPicPr>
        <p:blipFill>
          <a:blip r:embed="rId7">
            <a:clrChange>
              <a:clrFrom>
                <a:srgbClr val="FFFFFF"/>
              </a:clrFrom>
              <a:clrTo>
                <a:srgbClr val="FFFFFF">
                  <a:alpha val="0"/>
                </a:srgbClr>
              </a:clrTo>
            </a:clrChange>
          </a:blip>
          <a:stretch>
            <a:fillRect/>
          </a:stretch>
        </p:blipFill>
        <p:spPr>
          <a:xfrm>
            <a:off x="8527184" y="2311894"/>
            <a:ext cx="471065" cy="493860"/>
          </a:xfrm>
          <a:prstGeom prst="rect">
            <a:avLst/>
          </a:prstGeom>
        </p:spPr>
      </p:pic>
      <p:pic>
        <p:nvPicPr>
          <p:cNvPr id="122" name="Picture 121"/>
          <p:cNvPicPr>
            <a:picLocks noChangeAspect="1"/>
          </p:cNvPicPr>
          <p:nvPr/>
        </p:nvPicPr>
        <p:blipFill>
          <a:blip r:embed="rId7">
            <a:clrChange>
              <a:clrFrom>
                <a:srgbClr val="FFFFFF"/>
              </a:clrFrom>
              <a:clrTo>
                <a:srgbClr val="FFFFFF">
                  <a:alpha val="0"/>
                </a:srgbClr>
              </a:clrTo>
            </a:clrChange>
          </a:blip>
          <a:stretch>
            <a:fillRect/>
          </a:stretch>
        </p:blipFill>
        <p:spPr>
          <a:xfrm>
            <a:off x="8027218" y="2564629"/>
            <a:ext cx="464507" cy="486984"/>
          </a:xfrm>
          <a:prstGeom prst="rect">
            <a:avLst/>
          </a:prstGeom>
        </p:spPr>
      </p:pic>
      <p:pic>
        <p:nvPicPr>
          <p:cNvPr id="123" name="Picture 122"/>
          <p:cNvPicPr>
            <a:picLocks noChangeAspect="1"/>
          </p:cNvPicPr>
          <p:nvPr/>
        </p:nvPicPr>
        <p:blipFill>
          <a:blip r:embed="rId8">
            <a:clrChange>
              <a:clrFrom>
                <a:srgbClr val="FFFFFF"/>
              </a:clrFrom>
              <a:clrTo>
                <a:srgbClr val="FFFFFF">
                  <a:alpha val="0"/>
                </a:srgbClr>
              </a:clrTo>
            </a:clrChange>
          </a:blip>
          <a:stretch>
            <a:fillRect/>
          </a:stretch>
        </p:blipFill>
        <p:spPr>
          <a:xfrm>
            <a:off x="5954099" y="166957"/>
            <a:ext cx="533214" cy="496186"/>
          </a:xfrm>
          <a:prstGeom prst="rect">
            <a:avLst/>
          </a:prstGeom>
        </p:spPr>
      </p:pic>
      <p:pic>
        <p:nvPicPr>
          <p:cNvPr id="124" name="Picture 123"/>
          <p:cNvPicPr>
            <a:picLocks noChangeAspect="1"/>
          </p:cNvPicPr>
          <p:nvPr/>
        </p:nvPicPr>
        <p:blipFill>
          <a:blip r:embed="rId8">
            <a:clrChange>
              <a:clrFrom>
                <a:srgbClr val="FFFFFF"/>
              </a:clrFrom>
              <a:clrTo>
                <a:srgbClr val="FFFFFF">
                  <a:alpha val="0"/>
                </a:srgbClr>
              </a:clrTo>
            </a:clrChange>
          </a:blip>
          <a:stretch>
            <a:fillRect/>
          </a:stretch>
        </p:blipFill>
        <p:spPr>
          <a:xfrm>
            <a:off x="6521650" y="156877"/>
            <a:ext cx="533214" cy="496186"/>
          </a:xfrm>
          <a:prstGeom prst="rect">
            <a:avLst/>
          </a:prstGeom>
        </p:spPr>
      </p:pic>
      <p:pic>
        <p:nvPicPr>
          <p:cNvPr id="125" name="Picture 124"/>
          <p:cNvPicPr>
            <a:picLocks noChangeAspect="1"/>
          </p:cNvPicPr>
          <p:nvPr/>
        </p:nvPicPr>
        <p:blipFill>
          <a:blip r:embed="rId9">
            <a:clrChange>
              <a:clrFrom>
                <a:srgbClr val="FFFFFF"/>
              </a:clrFrom>
              <a:clrTo>
                <a:srgbClr val="FFFFFF">
                  <a:alpha val="0"/>
                </a:srgbClr>
              </a:clrTo>
            </a:clrChange>
          </a:blip>
          <a:stretch>
            <a:fillRect/>
          </a:stretch>
        </p:blipFill>
        <p:spPr>
          <a:xfrm>
            <a:off x="7496545" y="2547246"/>
            <a:ext cx="474267" cy="506150"/>
          </a:xfrm>
          <a:prstGeom prst="rect">
            <a:avLst/>
          </a:prstGeom>
        </p:spPr>
      </p:pic>
      <p:pic>
        <p:nvPicPr>
          <p:cNvPr id="126" name="Picture 125"/>
          <p:cNvPicPr>
            <a:picLocks noChangeAspect="1"/>
          </p:cNvPicPr>
          <p:nvPr/>
        </p:nvPicPr>
        <p:blipFill>
          <a:blip r:embed="rId9">
            <a:clrChange>
              <a:clrFrom>
                <a:srgbClr val="FFFFFF"/>
              </a:clrFrom>
              <a:clrTo>
                <a:srgbClr val="FFFFFF">
                  <a:alpha val="0"/>
                </a:srgbClr>
              </a:clrTo>
            </a:clrChange>
          </a:blip>
          <a:stretch>
            <a:fillRect/>
          </a:stretch>
        </p:blipFill>
        <p:spPr>
          <a:xfrm>
            <a:off x="6839178" y="2547246"/>
            <a:ext cx="474267" cy="506150"/>
          </a:xfrm>
          <a:prstGeom prst="rect">
            <a:avLst/>
          </a:prstGeom>
        </p:spPr>
      </p:pic>
      <p:sp>
        <p:nvSpPr>
          <p:cNvPr id="127" name="TextBox 126"/>
          <p:cNvSpPr txBox="1"/>
          <p:nvPr/>
        </p:nvSpPr>
        <p:spPr>
          <a:xfrm>
            <a:off x="761510" y="4292304"/>
            <a:ext cx="3034748" cy="1754326"/>
          </a:xfrm>
          <a:prstGeom prst="rect">
            <a:avLst/>
          </a:prstGeom>
          <a:noFill/>
          <a:ln w="57150">
            <a:solidFill>
              <a:schemeClr val="bg1">
                <a:lumMod val="50000"/>
              </a:schemeClr>
            </a:solidFill>
          </a:ln>
        </p:spPr>
        <p:txBody>
          <a:bodyPr wrap="square" rtlCol="0">
            <a:spAutoFit/>
          </a:bodyPr>
          <a:lstStyle/>
          <a:p>
            <a:endParaRPr lang="en-GB" sz="1200" dirty="0" smtClean="0">
              <a:solidFill>
                <a:prstClr val="black"/>
              </a:solidFill>
            </a:endParaRPr>
          </a:p>
          <a:p>
            <a:endParaRPr lang="en-GB" sz="1200" dirty="0">
              <a:solidFill>
                <a:prstClr val="black"/>
              </a:solidFill>
            </a:endParaRPr>
          </a:p>
          <a:p>
            <a:endParaRPr lang="en-GB" sz="1200" dirty="0" smtClean="0">
              <a:solidFill>
                <a:prstClr val="black"/>
              </a:solidFill>
            </a:endParaRPr>
          </a:p>
          <a:p>
            <a:endParaRPr lang="en-GB" sz="1200" dirty="0">
              <a:solidFill>
                <a:prstClr val="black"/>
              </a:solidFill>
            </a:endParaRPr>
          </a:p>
          <a:p>
            <a:endParaRPr lang="en-GB" sz="1200" dirty="0" smtClean="0">
              <a:solidFill>
                <a:prstClr val="black"/>
              </a:solidFill>
            </a:endParaRPr>
          </a:p>
          <a:p>
            <a:endParaRPr lang="en-GB" sz="1200" dirty="0">
              <a:solidFill>
                <a:prstClr val="black"/>
              </a:solidFill>
            </a:endParaRPr>
          </a:p>
          <a:p>
            <a:endParaRPr lang="en-GB" sz="1200" dirty="0" smtClean="0">
              <a:solidFill>
                <a:prstClr val="black"/>
              </a:solidFill>
            </a:endParaRPr>
          </a:p>
          <a:p>
            <a:endParaRPr lang="en-GB" sz="1200" dirty="0">
              <a:solidFill>
                <a:prstClr val="black"/>
              </a:solidFill>
            </a:endParaRPr>
          </a:p>
          <a:p>
            <a:endParaRPr lang="en-GB" sz="1200" dirty="0">
              <a:solidFill>
                <a:prstClr val="black"/>
              </a:solidFill>
            </a:endParaRPr>
          </a:p>
        </p:txBody>
      </p:sp>
      <p:sp>
        <p:nvSpPr>
          <p:cNvPr id="128" name="TextBox 127"/>
          <p:cNvSpPr txBox="1"/>
          <p:nvPr/>
        </p:nvSpPr>
        <p:spPr>
          <a:xfrm>
            <a:off x="132522" y="3709384"/>
            <a:ext cx="4240695" cy="3008244"/>
          </a:xfrm>
          <a:prstGeom prst="rect">
            <a:avLst/>
          </a:prstGeom>
          <a:noFill/>
          <a:ln w="57150">
            <a:solidFill>
              <a:schemeClr val="bg1">
                <a:lumMod val="50000"/>
              </a:schemeClr>
            </a:solidFill>
          </a:ln>
        </p:spPr>
        <p:txBody>
          <a:bodyPr wrap="square" rtlCol="0">
            <a:spAutoFit/>
          </a:bodyPr>
          <a:lstStyle/>
          <a:p>
            <a:endParaRPr lang="en-GB" dirty="0">
              <a:solidFill>
                <a:prstClr val="black"/>
              </a:solidFill>
            </a:endParaRPr>
          </a:p>
        </p:txBody>
      </p:sp>
      <p:sp>
        <p:nvSpPr>
          <p:cNvPr id="129" name="CuadroTexto 1"/>
          <p:cNvSpPr txBox="1"/>
          <p:nvPr/>
        </p:nvSpPr>
        <p:spPr>
          <a:xfrm>
            <a:off x="1048375" y="4588493"/>
            <a:ext cx="2428875" cy="954107"/>
          </a:xfrm>
          <a:prstGeom prst="rect">
            <a:avLst/>
          </a:prstGeom>
          <a:noFill/>
        </p:spPr>
        <p:txBody>
          <a:bodyPr wrap="square" rtlCol="0">
            <a:spAutoFit/>
          </a:bodyPr>
          <a:lstStyle/>
          <a:p>
            <a:pPr algn="ctr"/>
            <a:r>
              <a:rPr lang="es-ES_tradnl" sz="2800" dirty="0" smtClean="0">
                <a:solidFill>
                  <a:prstClr val="black"/>
                </a:solidFill>
              </a:rPr>
              <a:t>8-Deutsch</a:t>
            </a:r>
            <a:br>
              <a:rPr lang="es-ES_tradnl" sz="2800" dirty="0" smtClean="0">
                <a:solidFill>
                  <a:prstClr val="black"/>
                </a:solidFill>
              </a:rPr>
            </a:br>
            <a:r>
              <a:rPr lang="es-ES_tradnl" sz="2800" dirty="0" smtClean="0">
                <a:solidFill>
                  <a:prstClr val="black"/>
                </a:solidFill>
              </a:rPr>
              <a:t>HAMBURG</a:t>
            </a:r>
            <a:endParaRPr lang="es-ES_tradnl" sz="2800" dirty="0">
              <a:solidFill>
                <a:prstClr val="black"/>
              </a:solidFill>
            </a:endParaRPr>
          </a:p>
        </p:txBody>
      </p:sp>
      <p:pic>
        <p:nvPicPr>
          <p:cNvPr id="130" name="Picture 8" descr="Image result for emojis facebook"/>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711" t="2097" r="77375" b="86191"/>
          <a:stretch/>
        </p:blipFill>
        <p:spPr bwMode="auto">
          <a:xfrm>
            <a:off x="227843" y="3787025"/>
            <a:ext cx="508014" cy="476640"/>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8" descr="Image result for emojis facebook"/>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82" t="26540" r="87760" b="62098"/>
          <a:stretch/>
        </p:blipFill>
        <p:spPr bwMode="auto">
          <a:xfrm>
            <a:off x="811828" y="3802112"/>
            <a:ext cx="477405" cy="443305"/>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2" descr="Question Mark on Facebook 2.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00768" y="3792681"/>
            <a:ext cx="402370" cy="402370"/>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2" descr="Question Mark on Facebook 2.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02163" y="3788092"/>
            <a:ext cx="402370" cy="402370"/>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36" descr="Thinking Face on Facebook 2.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8861" y="3783308"/>
            <a:ext cx="399199" cy="399199"/>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36" descr="Thinking Face on Facebook 2.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2853" y="4128474"/>
            <a:ext cx="399199" cy="399199"/>
          </a:xfrm>
          <a:prstGeom prst="rect">
            <a:avLst/>
          </a:prstGeom>
          <a:noFill/>
          <a:extLst>
            <a:ext uri="{909E8E84-426E-40DD-AFC4-6F175D3DCCD1}">
              <a14:hiddenFill xmlns:a14="http://schemas.microsoft.com/office/drawing/2010/main">
                <a:solidFill>
                  <a:srgbClr val="FFFFFF"/>
                </a:solidFill>
              </a14:hiddenFill>
            </a:ext>
          </a:extLst>
        </p:spPr>
      </p:pic>
      <p:pic>
        <p:nvPicPr>
          <p:cNvPr id="136"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26479" y="6125183"/>
            <a:ext cx="481773" cy="481773"/>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0147" y="6160235"/>
            <a:ext cx="481773" cy="481773"/>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9525" y="6145171"/>
            <a:ext cx="481773" cy="481773"/>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1109" y="4428744"/>
            <a:ext cx="456079" cy="456079"/>
          </a:xfrm>
          <a:prstGeom prst="rect">
            <a:avLst/>
          </a:prstGeom>
          <a:noFill/>
          <a:extLst>
            <a:ext uri="{909E8E84-426E-40DD-AFC4-6F175D3DCCD1}">
              <a14:hiddenFill xmlns:a14="http://schemas.microsoft.com/office/drawing/2010/main">
                <a:solidFill>
                  <a:srgbClr val="FFFFFF"/>
                </a:solidFill>
              </a14:hiddenFill>
            </a:ext>
          </a:extLst>
        </p:spPr>
      </p:pic>
      <p:pic>
        <p:nvPicPr>
          <p:cNvPr id="140"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1108" y="4993077"/>
            <a:ext cx="456079" cy="456079"/>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1107" y="5581953"/>
            <a:ext cx="456079" cy="456079"/>
          </a:xfrm>
          <a:prstGeom prst="rect">
            <a:avLst/>
          </a:prstGeom>
          <a:noFill/>
          <a:extLst>
            <a:ext uri="{909E8E84-426E-40DD-AFC4-6F175D3DCCD1}">
              <a14:hiddenFill xmlns:a14="http://schemas.microsoft.com/office/drawing/2010/main">
                <a:solidFill>
                  <a:srgbClr val="FFFFFF"/>
                </a:solidFill>
              </a14:hiddenFill>
            </a:ext>
          </a:extLst>
        </p:spPr>
      </p:pic>
      <p:pic>
        <p:nvPicPr>
          <p:cNvPr id="142" name="Picture 141"/>
          <p:cNvPicPr>
            <a:picLocks noChangeAspect="1"/>
          </p:cNvPicPr>
          <p:nvPr/>
        </p:nvPicPr>
        <p:blipFill>
          <a:blip r:embed="rId6">
            <a:clrChange>
              <a:clrFrom>
                <a:srgbClr val="FFFFFF"/>
              </a:clrFrom>
              <a:clrTo>
                <a:srgbClr val="FFFFFF">
                  <a:alpha val="0"/>
                </a:srgbClr>
              </a:clrTo>
            </a:clrChange>
          </a:blip>
          <a:stretch>
            <a:fillRect/>
          </a:stretch>
        </p:blipFill>
        <p:spPr>
          <a:xfrm>
            <a:off x="3831196" y="4699312"/>
            <a:ext cx="539579" cy="494901"/>
          </a:xfrm>
          <a:prstGeom prst="rect">
            <a:avLst/>
          </a:prstGeom>
        </p:spPr>
      </p:pic>
      <p:pic>
        <p:nvPicPr>
          <p:cNvPr id="143" name="Picture 142"/>
          <p:cNvPicPr>
            <a:picLocks noChangeAspect="1"/>
          </p:cNvPicPr>
          <p:nvPr/>
        </p:nvPicPr>
        <p:blipFill>
          <a:blip r:embed="rId6">
            <a:clrChange>
              <a:clrFrom>
                <a:srgbClr val="FFFFFF"/>
              </a:clrFrom>
              <a:clrTo>
                <a:srgbClr val="FFFFFF">
                  <a:alpha val="0"/>
                </a:srgbClr>
              </a:clrTo>
            </a:clrChange>
          </a:blip>
          <a:stretch>
            <a:fillRect/>
          </a:stretch>
        </p:blipFill>
        <p:spPr>
          <a:xfrm>
            <a:off x="3831197" y="5270150"/>
            <a:ext cx="539579" cy="494901"/>
          </a:xfrm>
          <a:prstGeom prst="rect">
            <a:avLst/>
          </a:prstGeom>
        </p:spPr>
      </p:pic>
      <p:pic>
        <p:nvPicPr>
          <p:cNvPr id="144" name="Picture 143"/>
          <p:cNvPicPr>
            <a:picLocks noChangeAspect="1"/>
          </p:cNvPicPr>
          <p:nvPr/>
        </p:nvPicPr>
        <p:blipFill>
          <a:blip r:embed="rId7">
            <a:clrChange>
              <a:clrFrom>
                <a:srgbClr val="FFFFFF"/>
              </a:clrFrom>
              <a:clrTo>
                <a:srgbClr val="FFFFFF">
                  <a:alpha val="0"/>
                </a:srgbClr>
              </a:clrTo>
            </a:clrChange>
          </a:blip>
          <a:stretch>
            <a:fillRect/>
          </a:stretch>
        </p:blipFill>
        <p:spPr>
          <a:xfrm>
            <a:off x="3873088" y="5889831"/>
            <a:ext cx="471065" cy="493860"/>
          </a:xfrm>
          <a:prstGeom prst="rect">
            <a:avLst/>
          </a:prstGeom>
        </p:spPr>
      </p:pic>
      <p:pic>
        <p:nvPicPr>
          <p:cNvPr id="145" name="Picture 144"/>
          <p:cNvPicPr>
            <a:picLocks noChangeAspect="1"/>
          </p:cNvPicPr>
          <p:nvPr/>
        </p:nvPicPr>
        <p:blipFill>
          <a:blip r:embed="rId7">
            <a:clrChange>
              <a:clrFrom>
                <a:srgbClr val="FFFFFF"/>
              </a:clrFrom>
              <a:clrTo>
                <a:srgbClr val="FFFFFF">
                  <a:alpha val="0"/>
                </a:srgbClr>
              </a:clrTo>
            </a:clrChange>
          </a:blip>
          <a:stretch>
            <a:fillRect/>
          </a:stretch>
        </p:blipFill>
        <p:spPr>
          <a:xfrm>
            <a:off x="3373122" y="6142566"/>
            <a:ext cx="464507" cy="486984"/>
          </a:xfrm>
          <a:prstGeom prst="rect">
            <a:avLst/>
          </a:prstGeom>
        </p:spPr>
      </p:pic>
      <p:pic>
        <p:nvPicPr>
          <p:cNvPr id="146" name="Picture 145"/>
          <p:cNvPicPr>
            <a:picLocks noChangeAspect="1"/>
          </p:cNvPicPr>
          <p:nvPr/>
        </p:nvPicPr>
        <p:blipFill>
          <a:blip r:embed="rId8">
            <a:clrChange>
              <a:clrFrom>
                <a:srgbClr val="FFFFFF"/>
              </a:clrFrom>
              <a:clrTo>
                <a:srgbClr val="FFFFFF">
                  <a:alpha val="0"/>
                </a:srgbClr>
              </a:clrTo>
            </a:clrChange>
          </a:blip>
          <a:stretch>
            <a:fillRect/>
          </a:stretch>
        </p:blipFill>
        <p:spPr>
          <a:xfrm>
            <a:off x="1300003" y="3744894"/>
            <a:ext cx="533214" cy="496186"/>
          </a:xfrm>
          <a:prstGeom prst="rect">
            <a:avLst/>
          </a:prstGeom>
        </p:spPr>
      </p:pic>
      <p:pic>
        <p:nvPicPr>
          <p:cNvPr id="147" name="Picture 146"/>
          <p:cNvPicPr>
            <a:picLocks noChangeAspect="1"/>
          </p:cNvPicPr>
          <p:nvPr/>
        </p:nvPicPr>
        <p:blipFill>
          <a:blip r:embed="rId8">
            <a:clrChange>
              <a:clrFrom>
                <a:srgbClr val="FFFFFF"/>
              </a:clrFrom>
              <a:clrTo>
                <a:srgbClr val="FFFFFF">
                  <a:alpha val="0"/>
                </a:srgbClr>
              </a:clrTo>
            </a:clrChange>
          </a:blip>
          <a:stretch>
            <a:fillRect/>
          </a:stretch>
        </p:blipFill>
        <p:spPr>
          <a:xfrm>
            <a:off x="1867554" y="3734814"/>
            <a:ext cx="533214" cy="496186"/>
          </a:xfrm>
          <a:prstGeom prst="rect">
            <a:avLst/>
          </a:prstGeom>
        </p:spPr>
      </p:pic>
      <p:pic>
        <p:nvPicPr>
          <p:cNvPr id="148" name="Picture 147"/>
          <p:cNvPicPr>
            <a:picLocks noChangeAspect="1"/>
          </p:cNvPicPr>
          <p:nvPr/>
        </p:nvPicPr>
        <p:blipFill>
          <a:blip r:embed="rId9">
            <a:clrChange>
              <a:clrFrom>
                <a:srgbClr val="FFFFFF"/>
              </a:clrFrom>
              <a:clrTo>
                <a:srgbClr val="FFFFFF">
                  <a:alpha val="0"/>
                </a:srgbClr>
              </a:clrTo>
            </a:clrChange>
          </a:blip>
          <a:stretch>
            <a:fillRect/>
          </a:stretch>
        </p:blipFill>
        <p:spPr>
          <a:xfrm>
            <a:off x="2842449" y="6125183"/>
            <a:ext cx="474267" cy="506150"/>
          </a:xfrm>
          <a:prstGeom prst="rect">
            <a:avLst/>
          </a:prstGeom>
        </p:spPr>
      </p:pic>
      <p:pic>
        <p:nvPicPr>
          <p:cNvPr id="149" name="Picture 148"/>
          <p:cNvPicPr>
            <a:picLocks noChangeAspect="1"/>
          </p:cNvPicPr>
          <p:nvPr/>
        </p:nvPicPr>
        <p:blipFill>
          <a:blip r:embed="rId9">
            <a:clrChange>
              <a:clrFrom>
                <a:srgbClr val="FFFFFF"/>
              </a:clrFrom>
              <a:clrTo>
                <a:srgbClr val="FFFFFF">
                  <a:alpha val="0"/>
                </a:srgbClr>
              </a:clrTo>
            </a:clrChange>
          </a:blip>
          <a:stretch>
            <a:fillRect/>
          </a:stretch>
        </p:blipFill>
        <p:spPr>
          <a:xfrm>
            <a:off x="2185082" y="6125183"/>
            <a:ext cx="474267" cy="506150"/>
          </a:xfrm>
          <a:prstGeom prst="rect">
            <a:avLst/>
          </a:prstGeom>
        </p:spPr>
      </p:pic>
      <p:sp>
        <p:nvSpPr>
          <p:cNvPr id="150" name="TextBox 149"/>
          <p:cNvSpPr txBox="1"/>
          <p:nvPr/>
        </p:nvSpPr>
        <p:spPr>
          <a:xfrm>
            <a:off x="5409808" y="4315120"/>
            <a:ext cx="3034748" cy="1754326"/>
          </a:xfrm>
          <a:prstGeom prst="rect">
            <a:avLst/>
          </a:prstGeom>
          <a:noFill/>
          <a:ln w="57150">
            <a:solidFill>
              <a:schemeClr val="bg1">
                <a:lumMod val="50000"/>
              </a:schemeClr>
            </a:solidFill>
          </a:ln>
        </p:spPr>
        <p:txBody>
          <a:bodyPr wrap="square" rtlCol="0">
            <a:spAutoFit/>
          </a:bodyPr>
          <a:lstStyle/>
          <a:p>
            <a:endParaRPr lang="en-GB" sz="1200" dirty="0" smtClean="0">
              <a:solidFill>
                <a:prstClr val="black"/>
              </a:solidFill>
            </a:endParaRPr>
          </a:p>
          <a:p>
            <a:endParaRPr lang="en-GB" sz="1200" dirty="0">
              <a:solidFill>
                <a:prstClr val="black"/>
              </a:solidFill>
            </a:endParaRPr>
          </a:p>
          <a:p>
            <a:endParaRPr lang="en-GB" sz="1200" dirty="0" smtClean="0">
              <a:solidFill>
                <a:prstClr val="black"/>
              </a:solidFill>
            </a:endParaRPr>
          </a:p>
          <a:p>
            <a:endParaRPr lang="en-GB" sz="1200" dirty="0">
              <a:solidFill>
                <a:prstClr val="black"/>
              </a:solidFill>
            </a:endParaRPr>
          </a:p>
          <a:p>
            <a:endParaRPr lang="en-GB" sz="1200" dirty="0" smtClean="0">
              <a:solidFill>
                <a:prstClr val="black"/>
              </a:solidFill>
            </a:endParaRPr>
          </a:p>
          <a:p>
            <a:endParaRPr lang="en-GB" sz="1200" dirty="0">
              <a:solidFill>
                <a:prstClr val="black"/>
              </a:solidFill>
            </a:endParaRPr>
          </a:p>
          <a:p>
            <a:endParaRPr lang="en-GB" sz="1200" dirty="0" smtClean="0">
              <a:solidFill>
                <a:prstClr val="black"/>
              </a:solidFill>
            </a:endParaRPr>
          </a:p>
          <a:p>
            <a:endParaRPr lang="en-GB" sz="1200" dirty="0">
              <a:solidFill>
                <a:prstClr val="black"/>
              </a:solidFill>
            </a:endParaRPr>
          </a:p>
          <a:p>
            <a:endParaRPr lang="en-GB" sz="1200" dirty="0">
              <a:solidFill>
                <a:prstClr val="black"/>
              </a:solidFill>
            </a:endParaRPr>
          </a:p>
        </p:txBody>
      </p:sp>
      <p:sp>
        <p:nvSpPr>
          <p:cNvPr id="151" name="TextBox 150"/>
          <p:cNvSpPr txBox="1"/>
          <p:nvPr/>
        </p:nvSpPr>
        <p:spPr>
          <a:xfrm>
            <a:off x="4780820" y="3732200"/>
            <a:ext cx="4240695" cy="3008244"/>
          </a:xfrm>
          <a:prstGeom prst="rect">
            <a:avLst/>
          </a:prstGeom>
          <a:noFill/>
          <a:ln w="57150">
            <a:solidFill>
              <a:schemeClr val="bg1">
                <a:lumMod val="50000"/>
              </a:schemeClr>
            </a:solidFill>
          </a:ln>
        </p:spPr>
        <p:txBody>
          <a:bodyPr wrap="square" rtlCol="0">
            <a:spAutoFit/>
          </a:bodyPr>
          <a:lstStyle/>
          <a:p>
            <a:endParaRPr lang="en-GB" dirty="0">
              <a:solidFill>
                <a:prstClr val="black"/>
              </a:solidFill>
            </a:endParaRPr>
          </a:p>
        </p:txBody>
      </p:sp>
      <p:sp>
        <p:nvSpPr>
          <p:cNvPr id="152" name="CuadroTexto 1"/>
          <p:cNvSpPr txBox="1"/>
          <p:nvPr/>
        </p:nvSpPr>
        <p:spPr>
          <a:xfrm>
            <a:off x="5696673" y="4611309"/>
            <a:ext cx="2428875" cy="954107"/>
          </a:xfrm>
          <a:prstGeom prst="rect">
            <a:avLst/>
          </a:prstGeom>
          <a:noFill/>
        </p:spPr>
        <p:txBody>
          <a:bodyPr wrap="square" rtlCol="0">
            <a:spAutoFit/>
          </a:bodyPr>
          <a:lstStyle/>
          <a:p>
            <a:pPr algn="ctr"/>
            <a:r>
              <a:rPr lang="es-ES_tradnl" sz="2800" dirty="0" smtClean="0">
                <a:solidFill>
                  <a:prstClr val="black"/>
                </a:solidFill>
              </a:rPr>
              <a:t>8-Deutsch</a:t>
            </a:r>
            <a:br>
              <a:rPr lang="es-ES_tradnl" sz="2800" dirty="0" smtClean="0">
                <a:solidFill>
                  <a:prstClr val="black"/>
                </a:solidFill>
              </a:rPr>
            </a:br>
            <a:r>
              <a:rPr lang="es-ES_tradnl" sz="2800" dirty="0" smtClean="0">
                <a:solidFill>
                  <a:prstClr val="black"/>
                </a:solidFill>
              </a:rPr>
              <a:t>HAMBURG</a:t>
            </a:r>
            <a:endParaRPr lang="es-ES_tradnl" sz="2800" dirty="0">
              <a:solidFill>
                <a:prstClr val="black"/>
              </a:solidFill>
            </a:endParaRPr>
          </a:p>
        </p:txBody>
      </p:sp>
      <p:pic>
        <p:nvPicPr>
          <p:cNvPr id="153" name="Picture 8" descr="Image result for emojis facebook"/>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711" t="2097" r="77375" b="86191"/>
          <a:stretch/>
        </p:blipFill>
        <p:spPr bwMode="auto">
          <a:xfrm>
            <a:off x="4876141" y="3809841"/>
            <a:ext cx="508014" cy="476640"/>
          </a:xfrm>
          <a:prstGeom prst="rect">
            <a:avLst/>
          </a:prstGeom>
          <a:noFill/>
          <a:extLst>
            <a:ext uri="{909E8E84-426E-40DD-AFC4-6F175D3DCCD1}">
              <a14:hiddenFill xmlns:a14="http://schemas.microsoft.com/office/drawing/2010/main">
                <a:solidFill>
                  <a:srgbClr val="FFFFFF"/>
                </a:solidFill>
              </a14:hiddenFill>
            </a:ext>
          </a:extLst>
        </p:spPr>
      </p:pic>
      <p:pic>
        <p:nvPicPr>
          <p:cNvPr id="154" name="Picture 8" descr="Image result for emojis facebook"/>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82" t="26540" r="87760" b="62098"/>
          <a:stretch/>
        </p:blipFill>
        <p:spPr bwMode="auto">
          <a:xfrm>
            <a:off x="5460126" y="3824928"/>
            <a:ext cx="477405" cy="443305"/>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2" descr="Question Mark on Facebook 2.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49066" y="3815497"/>
            <a:ext cx="402370" cy="402370"/>
          </a:xfrm>
          <a:prstGeom prst="rect">
            <a:avLst/>
          </a:prstGeom>
          <a:noFill/>
          <a:extLst>
            <a:ext uri="{909E8E84-426E-40DD-AFC4-6F175D3DCCD1}">
              <a14:hiddenFill xmlns:a14="http://schemas.microsoft.com/office/drawing/2010/main">
                <a:solidFill>
                  <a:srgbClr val="FFFFFF"/>
                </a:solidFill>
              </a14:hiddenFill>
            </a:ext>
          </a:extLst>
        </p:spPr>
      </p:pic>
      <p:pic>
        <p:nvPicPr>
          <p:cNvPr id="156" name="Picture 2" descr="Question Mark on Facebook 2.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0461" y="3810908"/>
            <a:ext cx="402370" cy="402370"/>
          </a:xfrm>
          <a:prstGeom prst="rect">
            <a:avLst/>
          </a:prstGeom>
          <a:noFill/>
          <a:extLst>
            <a:ext uri="{909E8E84-426E-40DD-AFC4-6F175D3DCCD1}">
              <a14:hiddenFill xmlns:a14="http://schemas.microsoft.com/office/drawing/2010/main">
                <a:solidFill>
                  <a:srgbClr val="FFFFFF"/>
                </a:solidFill>
              </a14:hiddenFill>
            </a:ext>
          </a:extLst>
        </p:spPr>
      </p:pic>
      <p:pic>
        <p:nvPicPr>
          <p:cNvPr id="157" name="Picture 36" descr="Thinking Face on Facebook 2.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67159" y="3806124"/>
            <a:ext cx="399199" cy="399199"/>
          </a:xfrm>
          <a:prstGeom prst="rect">
            <a:avLst/>
          </a:prstGeom>
          <a:noFill/>
          <a:extLst>
            <a:ext uri="{909E8E84-426E-40DD-AFC4-6F175D3DCCD1}">
              <a14:hiddenFill xmlns:a14="http://schemas.microsoft.com/office/drawing/2010/main">
                <a:solidFill>
                  <a:srgbClr val="FFFFFF"/>
                </a:solidFill>
              </a14:hiddenFill>
            </a:ext>
          </a:extLst>
        </p:spPr>
      </p:pic>
      <p:pic>
        <p:nvPicPr>
          <p:cNvPr id="158" name="Picture 36" descr="Thinking Face on Facebook 2.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31151" y="4151290"/>
            <a:ext cx="399199" cy="399199"/>
          </a:xfrm>
          <a:prstGeom prst="rect">
            <a:avLst/>
          </a:prstGeom>
          <a:noFill/>
          <a:extLst>
            <a:ext uri="{909E8E84-426E-40DD-AFC4-6F175D3DCCD1}">
              <a14:hiddenFill xmlns:a14="http://schemas.microsoft.com/office/drawing/2010/main">
                <a:solidFill>
                  <a:srgbClr val="FFFFFF"/>
                </a:solidFill>
              </a14:hiddenFill>
            </a:ext>
          </a:extLst>
        </p:spPr>
      </p:pic>
      <p:pic>
        <p:nvPicPr>
          <p:cNvPr id="159"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74777" y="6147999"/>
            <a:ext cx="481773" cy="481773"/>
          </a:xfrm>
          <a:prstGeom prst="rect">
            <a:avLst/>
          </a:prstGeom>
          <a:noFill/>
          <a:extLst>
            <a:ext uri="{909E8E84-426E-40DD-AFC4-6F175D3DCCD1}">
              <a14:hiddenFill xmlns:a14="http://schemas.microsoft.com/office/drawing/2010/main">
                <a:solidFill>
                  <a:srgbClr val="FFFFFF"/>
                </a:solidFill>
              </a14:hiddenFill>
            </a:ext>
          </a:extLst>
        </p:spPr>
      </p:pic>
      <p:pic>
        <p:nvPicPr>
          <p:cNvPr id="160"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8445" y="6183051"/>
            <a:ext cx="481773" cy="481773"/>
          </a:xfrm>
          <a:prstGeom prst="rect">
            <a:avLst/>
          </a:prstGeom>
          <a:noFill/>
          <a:extLst>
            <a:ext uri="{909E8E84-426E-40DD-AFC4-6F175D3DCCD1}">
              <a14:hiddenFill xmlns:a14="http://schemas.microsoft.com/office/drawing/2010/main">
                <a:solidFill>
                  <a:srgbClr val="FFFFFF"/>
                </a:solidFill>
              </a14:hiddenFill>
            </a:ext>
          </a:extLst>
        </p:spPr>
      </p:pic>
      <p:pic>
        <p:nvPicPr>
          <p:cNvPr id="161"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17823" y="6167987"/>
            <a:ext cx="481773" cy="481773"/>
          </a:xfrm>
          <a:prstGeom prst="rect">
            <a:avLst/>
          </a:prstGeom>
          <a:noFill/>
          <a:extLst>
            <a:ext uri="{909E8E84-426E-40DD-AFC4-6F175D3DCCD1}">
              <a14:hiddenFill xmlns:a14="http://schemas.microsoft.com/office/drawing/2010/main">
                <a:solidFill>
                  <a:srgbClr val="FFFFFF"/>
                </a:solidFill>
              </a14:hiddenFill>
            </a:ext>
          </a:extLst>
        </p:spPr>
      </p:pic>
      <p:pic>
        <p:nvPicPr>
          <p:cNvPr id="162"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69407" y="4451560"/>
            <a:ext cx="456079" cy="456079"/>
          </a:xfrm>
          <a:prstGeom prst="rect">
            <a:avLst/>
          </a:prstGeom>
          <a:noFill/>
          <a:extLst>
            <a:ext uri="{909E8E84-426E-40DD-AFC4-6F175D3DCCD1}">
              <a14:hiddenFill xmlns:a14="http://schemas.microsoft.com/office/drawing/2010/main">
                <a:solidFill>
                  <a:srgbClr val="FFFFFF"/>
                </a:solidFill>
              </a14:hiddenFill>
            </a:ext>
          </a:extLst>
        </p:spPr>
      </p:pic>
      <p:pic>
        <p:nvPicPr>
          <p:cNvPr id="163"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69406" y="5015893"/>
            <a:ext cx="456079" cy="456079"/>
          </a:xfrm>
          <a:prstGeom prst="rect">
            <a:avLst/>
          </a:prstGeom>
          <a:noFill/>
          <a:extLst>
            <a:ext uri="{909E8E84-426E-40DD-AFC4-6F175D3DCCD1}">
              <a14:hiddenFill xmlns:a14="http://schemas.microsoft.com/office/drawing/2010/main">
                <a:solidFill>
                  <a:srgbClr val="FFFFFF"/>
                </a:solidFill>
              </a14:hiddenFill>
            </a:ext>
          </a:extLst>
        </p:spPr>
      </p:pic>
      <p:pic>
        <p:nvPicPr>
          <p:cNvPr id="164"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69405" y="5604769"/>
            <a:ext cx="456079" cy="456079"/>
          </a:xfrm>
          <a:prstGeom prst="rect">
            <a:avLst/>
          </a:prstGeom>
          <a:noFill/>
          <a:extLst>
            <a:ext uri="{909E8E84-426E-40DD-AFC4-6F175D3DCCD1}">
              <a14:hiddenFill xmlns:a14="http://schemas.microsoft.com/office/drawing/2010/main">
                <a:solidFill>
                  <a:srgbClr val="FFFFFF"/>
                </a:solidFill>
              </a14:hiddenFill>
            </a:ext>
          </a:extLst>
        </p:spPr>
      </p:pic>
      <p:pic>
        <p:nvPicPr>
          <p:cNvPr id="165" name="Picture 164"/>
          <p:cNvPicPr>
            <a:picLocks noChangeAspect="1"/>
          </p:cNvPicPr>
          <p:nvPr/>
        </p:nvPicPr>
        <p:blipFill>
          <a:blip r:embed="rId6">
            <a:clrChange>
              <a:clrFrom>
                <a:srgbClr val="FFFFFF"/>
              </a:clrFrom>
              <a:clrTo>
                <a:srgbClr val="FFFFFF">
                  <a:alpha val="0"/>
                </a:srgbClr>
              </a:clrTo>
            </a:clrChange>
          </a:blip>
          <a:stretch>
            <a:fillRect/>
          </a:stretch>
        </p:blipFill>
        <p:spPr>
          <a:xfrm>
            <a:off x="8479494" y="4722128"/>
            <a:ext cx="539579" cy="494901"/>
          </a:xfrm>
          <a:prstGeom prst="rect">
            <a:avLst/>
          </a:prstGeom>
        </p:spPr>
      </p:pic>
      <p:pic>
        <p:nvPicPr>
          <p:cNvPr id="166" name="Picture 165"/>
          <p:cNvPicPr>
            <a:picLocks noChangeAspect="1"/>
          </p:cNvPicPr>
          <p:nvPr/>
        </p:nvPicPr>
        <p:blipFill>
          <a:blip r:embed="rId6">
            <a:clrChange>
              <a:clrFrom>
                <a:srgbClr val="FFFFFF"/>
              </a:clrFrom>
              <a:clrTo>
                <a:srgbClr val="FFFFFF">
                  <a:alpha val="0"/>
                </a:srgbClr>
              </a:clrTo>
            </a:clrChange>
          </a:blip>
          <a:stretch>
            <a:fillRect/>
          </a:stretch>
        </p:blipFill>
        <p:spPr>
          <a:xfrm>
            <a:off x="8479495" y="5292966"/>
            <a:ext cx="539579" cy="494901"/>
          </a:xfrm>
          <a:prstGeom prst="rect">
            <a:avLst/>
          </a:prstGeom>
        </p:spPr>
      </p:pic>
      <p:pic>
        <p:nvPicPr>
          <p:cNvPr id="167" name="Picture 166"/>
          <p:cNvPicPr>
            <a:picLocks noChangeAspect="1"/>
          </p:cNvPicPr>
          <p:nvPr/>
        </p:nvPicPr>
        <p:blipFill>
          <a:blip r:embed="rId7">
            <a:clrChange>
              <a:clrFrom>
                <a:srgbClr val="FFFFFF"/>
              </a:clrFrom>
              <a:clrTo>
                <a:srgbClr val="FFFFFF">
                  <a:alpha val="0"/>
                </a:srgbClr>
              </a:clrTo>
            </a:clrChange>
          </a:blip>
          <a:stretch>
            <a:fillRect/>
          </a:stretch>
        </p:blipFill>
        <p:spPr>
          <a:xfrm>
            <a:off x="8521386" y="5912647"/>
            <a:ext cx="471065" cy="493860"/>
          </a:xfrm>
          <a:prstGeom prst="rect">
            <a:avLst/>
          </a:prstGeom>
        </p:spPr>
      </p:pic>
      <p:pic>
        <p:nvPicPr>
          <p:cNvPr id="168" name="Picture 167"/>
          <p:cNvPicPr>
            <a:picLocks noChangeAspect="1"/>
          </p:cNvPicPr>
          <p:nvPr/>
        </p:nvPicPr>
        <p:blipFill>
          <a:blip r:embed="rId7">
            <a:clrChange>
              <a:clrFrom>
                <a:srgbClr val="FFFFFF"/>
              </a:clrFrom>
              <a:clrTo>
                <a:srgbClr val="FFFFFF">
                  <a:alpha val="0"/>
                </a:srgbClr>
              </a:clrTo>
            </a:clrChange>
          </a:blip>
          <a:stretch>
            <a:fillRect/>
          </a:stretch>
        </p:blipFill>
        <p:spPr>
          <a:xfrm>
            <a:off x="8021420" y="6165382"/>
            <a:ext cx="464507" cy="486984"/>
          </a:xfrm>
          <a:prstGeom prst="rect">
            <a:avLst/>
          </a:prstGeom>
        </p:spPr>
      </p:pic>
      <p:pic>
        <p:nvPicPr>
          <p:cNvPr id="169" name="Picture 168"/>
          <p:cNvPicPr>
            <a:picLocks noChangeAspect="1"/>
          </p:cNvPicPr>
          <p:nvPr/>
        </p:nvPicPr>
        <p:blipFill>
          <a:blip r:embed="rId8">
            <a:clrChange>
              <a:clrFrom>
                <a:srgbClr val="FFFFFF"/>
              </a:clrFrom>
              <a:clrTo>
                <a:srgbClr val="FFFFFF">
                  <a:alpha val="0"/>
                </a:srgbClr>
              </a:clrTo>
            </a:clrChange>
          </a:blip>
          <a:stretch>
            <a:fillRect/>
          </a:stretch>
        </p:blipFill>
        <p:spPr>
          <a:xfrm>
            <a:off x="5948301" y="3767710"/>
            <a:ext cx="533214" cy="496186"/>
          </a:xfrm>
          <a:prstGeom prst="rect">
            <a:avLst/>
          </a:prstGeom>
        </p:spPr>
      </p:pic>
      <p:pic>
        <p:nvPicPr>
          <p:cNvPr id="170" name="Picture 169"/>
          <p:cNvPicPr>
            <a:picLocks noChangeAspect="1"/>
          </p:cNvPicPr>
          <p:nvPr/>
        </p:nvPicPr>
        <p:blipFill>
          <a:blip r:embed="rId8">
            <a:clrChange>
              <a:clrFrom>
                <a:srgbClr val="FFFFFF"/>
              </a:clrFrom>
              <a:clrTo>
                <a:srgbClr val="FFFFFF">
                  <a:alpha val="0"/>
                </a:srgbClr>
              </a:clrTo>
            </a:clrChange>
          </a:blip>
          <a:stretch>
            <a:fillRect/>
          </a:stretch>
        </p:blipFill>
        <p:spPr>
          <a:xfrm>
            <a:off x="6515852" y="3757630"/>
            <a:ext cx="533214" cy="496186"/>
          </a:xfrm>
          <a:prstGeom prst="rect">
            <a:avLst/>
          </a:prstGeom>
        </p:spPr>
      </p:pic>
      <p:pic>
        <p:nvPicPr>
          <p:cNvPr id="171" name="Picture 170"/>
          <p:cNvPicPr>
            <a:picLocks noChangeAspect="1"/>
          </p:cNvPicPr>
          <p:nvPr/>
        </p:nvPicPr>
        <p:blipFill>
          <a:blip r:embed="rId9">
            <a:clrChange>
              <a:clrFrom>
                <a:srgbClr val="FFFFFF"/>
              </a:clrFrom>
              <a:clrTo>
                <a:srgbClr val="FFFFFF">
                  <a:alpha val="0"/>
                </a:srgbClr>
              </a:clrTo>
            </a:clrChange>
          </a:blip>
          <a:stretch>
            <a:fillRect/>
          </a:stretch>
        </p:blipFill>
        <p:spPr>
          <a:xfrm>
            <a:off x="7490747" y="6147999"/>
            <a:ext cx="474267" cy="506150"/>
          </a:xfrm>
          <a:prstGeom prst="rect">
            <a:avLst/>
          </a:prstGeom>
        </p:spPr>
      </p:pic>
      <p:pic>
        <p:nvPicPr>
          <p:cNvPr id="172" name="Picture 171"/>
          <p:cNvPicPr>
            <a:picLocks noChangeAspect="1"/>
          </p:cNvPicPr>
          <p:nvPr/>
        </p:nvPicPr>
        <p:blipFill>
          <a:blip r:embed="rId9">
            <a:clrChange>
              <a:clrFrom>
                <a:srgbClr val="FFFFFF"/>
              </a:clrFrom>
              <a:clrTo>
                <a:srgbClr val="FFFFFF">
                  <a:alpha val="0"/>
                </a:srgbClr>
              </a:clrTo>
            </a:clrChange>
          </a:blip>
          <a:stretch>
            <a:fillRect/>
          </a:stretch>
        </p:blipFill>
        <p:spPr>
          <a:xfrm>
            <a:off x="6833380" y="6147999"/>
            <a:ext cx="474267" cy="506150"/>
          </a:xfrm>
          <a:prstGeom prst="rect">
            <a:avLst/>
          </a:prstGeom>
        </p:spPr>
      </p:pic>
    </p:spTree>
    <p:extLst>
      <p:ext uri="{BB962C8B-B14F-4D97-AF65-F5344CB8AC3E}">
        <p14:creationId xmlns:p14="http://schemas.microsoft.com/office/powerpoint/2010/main" val="313228466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0" y="0"/>
          <a:ext cx="9144000" cy="6854898"/>
        </p:xfrm>
        <a:graphic>
          <a:graphicData uri="http://schemas.openxmlformats.org/drawingml/2006/table">
            <a:tbl>
              <a:tblPr firstRow="1" bandRow="1">
                <a:tableStyleId>{5940675A-B579-460E-94D1-54222C63F5DA}</a:tableStyleId>
              </a:tblPr>
              <a:tblGrid>
                <a:gridCol w="433332"/>
                <a:gridCol w="8710668"/>
              </a:tblGrid>
              <a:tr h="419387">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800" b="1" dirty="0" err="1" smtClean="0"/>
                        <a:t>Nivel</a:t>
                      </a:r>
                      <a:r>
                        <a:rPr lang="en-GB" sz="1800" b="1" baseline="0" dirty="0" smtClean="0"/>
                        <a:t> 1</a:t>
                      </a:r>
                      <a:endParaRPr lang="en-GB" sz="1800" b="1" dirty="0" smtClean="0"/>
                    </a:p>
                  </a:txBody>
                  <a:tcPr marL="91447" marR="91447" marT="45717" marB="45717" vert="vert27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smtClean="0"/>
                        <a:t>How do you say…in German?</a:t>
                      </a:r>
                    </a:p>
                  </a:txBody>
                  <a:tcPr marL="91447" marR="91447" marT="45717" marB="45717" anchor="ctr"/>
                </a:tc>
              </a:tr>
              <a:tr h="541508">
                <a:tc vMerge="1">
                  <a:txBody>
                    <a:bodyPr/>
                    <a:lstStyle/>
                    <a:p>
                      <a:endParaRPr lang="en-GB" sz="1400" dirty="0"/>
                    </a:p>
                  </a:txBody>
                  <a:tcPr marL="91447" marR="91447" marT="45717" marB="45717"/>
                </a:tc>
                <a:tc>
                  <a:txBody>
                    <a:bodyPr/>
                    <a:lstStyle/>
                    <a:p>
                      <a:endParaRPr lang="en-GB" sz="2000" dirty="0" smtClean="0"/>
                    </a:p>
                  </a:txBody>
                  <a:tcPr marL="91447" marR="91447" marT="45717" marB="45717" anchor="ctr"/>
                </a:tc>
              </a:tr>
              <a:tr h="462746">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800" b="1" dirty="0" err="1" smtClean="0"/>
                        <a:t>Nivel</a:t>
                      </a:r>
                      <a:r>
                        <a:rPr lang="en-GB" sz="1800" b="1" dirty="0" smtClean="0"/>
                        <a:t> 2</a:t>
                      </a:r>
                    </a:p>
                  </a:txBody>
                  <a:tcPr marL="91447" marR="91447" marT="45717" marB="45717" vert="vert27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smtClean="0"/>
                        <a:t>I think …is…</a:t>
                      </a:r>
                    </a:p>
                  </a:txBody>
                  <a:tcPr marL="91447" marR="91447" marT="45717" marB="45717" anchor="ctr"/>
                </a:tc>
              </a:tr>
              <a:tr h="542441">
                <a:tc vMerge="1">
                  <a:txBody>
                    <a:bodyPr/>
                    <a:lstStyle/>
                    <a:p>
                      <a:endParaRPr lang="en-GB" sz="1400" dirty="0"/>
                    </a:p>
                  </a:txBody>
                  <a:tcPr marL="91447" marR="91447" marT="45717" marB="45717"/>
                </a:tc>
                <a:tc>
                  <a:txBody>
                    <a:bodyPr/>
                    <a:lstStyle/>
                    <a:p>
                      <a:endParaRPr lang="en-GB" sz="2000" dirty="0"/>
                    </a:p>
                  </a:txBody>
                  <a:tcPr marL="91447" marR="91447" marT="45717" marB="45717" anchor="ctr"/>
                </a:tc>
              </a:tr>
              <a:tr h="557939">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800" b="1" dirty="0" err="1" smtClean="0"/>
                        <a:t>Nivel</a:t>
                      </a:r>
                      <a:r>
                        <a:rPr lang="en-GB" sz="1800" b="1" baseline="0" dirty="0" smtClean="0"/>
                        <a:t> 3</a:t>
                      </a:r>
                      <a:endParaRPr lang="en-GB" sz="1800" b="1" dirty="0" smtClean="0"/>
                    </a:p>
                  </a:txBody>
                  <a:tcPr marL="91447" marR="91447" marT="45717" marB="45717" vert="vert27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i="0" u="none" strike="noStrike" kern="1200" baseline="0" dirty="0" smtClean="0">
                          <a:solidFill>
                            <a:schemeClr val="tx1"/>
                          </a:solidFill>
                          <a:latin typeface="+mn-lt"/>
                          <a:ea typeface="+mn-ea"/>
                          <a:cs typeface="+mn-cs"/>
                          <a:sym typeface="Symbol" panose="05050102010706020507" pitchFamily="18" charset="2"/>
                        </a:rPr>
                        <a:t>Yes, that’s right.  Me, too!</a:t>
                      </a:r>
                      <a:endParaRPr lang="en-GB" sz="2000" dirty="0" smtClean="0"/>
                    </a:p>
                  </a:txBody>
                  <a:tcPr marL="91447" marR="91447" marT="45717" marB="45717" anchor="ctr"/>
                </a:tc>
              </a:tr>
              <a:tr h="549128">
                <a:tc vMerge="1">
                  <a:txBody>
                    <a:bodyPr/>
                    <a:lstStyle/>
                    <a:p>
                      <a:endParaRPr lang="en-GB" sz="1400" dirty="0"/>
                    </a:p>
                  </a:txBody>
                  <a:tcPr marL="91447" marR="91447" marT="45717" marB="45717"/>
                </a:tc>
                <a:tc>
                  <a:txBody>
                    <a:bodyPr/>
                    <a:lstStyle/>
                    <a:p>
                      <a:endParaRPr lang="en-GB" sz="2000" dirty="0" smtClean="0"/>
                    </a:p>
                  </a:txBody>
                  <a:tcPr marL="91447" marR="91447" marT="45717" marB="45717" anchor="ctr"/>
                </a:tc>
              </a:tr>
              <a:tr h="417217">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800" b="1" dirty="0" err="1" smtClean="0"/>
                        <a:t>Nivel</a:t>
                      </a:r>
                      <a:r>
                        <a:rPr lang="en-GB" sz="1800" b="1" baseline="0" dirty="0" smtClean="0"/>
                        <a:t> 4</a:t>
                      </a:r>
                      <a:endParaRPr lang="en-GB" sz="1800" b="1" dirty="0" smtClean="0"/>
                    </a:p>
                  </a:txBody>
                  <a:tcPr marL="91447" marR="91447" marT="45717" marB="45717" vert="vert27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0" i="0" u="none" strike="noStrike" kern="1200" baseline="0" dirty="0" smtClean="0">
                          <a:solidFill>
                            <a:schemeClr val="tx1"/>
                          </a:solidFill>
                          <a:latin typeface="+mn-lt"/>
                          <a:ea typeface="+mn-ea"/>
                          <a:cs typeface="+mn-cs"/>
                          <a:sym typeface="Symbol" panose="05050102010706020507" pitchFamily="18" charset="2"/>
                        </a:rPr>
                        <a:t>No, </a:t>
                      </a:r>
                      <a:r>
                        <a:rPr lang="es-ES" sz="2000" b="0" i="0" u="none" strike="noStrike" kern="1200" baseline="0" dirty="0" err="1" smtClean="0">
                          <a:solidFill>
                            <a:schemeClr val="tx1"/>
                          </a:solidFill>
                          <a:latin typeface="+mn-lt"/>
                          <a:ea typeface="+mn-ea"/>
                          <a:cs typeface="+mn-cs"/>
                          <a:sym typeface="Symbol" panose="05050102010706020507" pitchFamily="18" charset="2"/>
                        </a:rPr>
                        <a:t>that’s</a:t>
                      </a:r>
                      <a:r>
                        <a:rPr lang="es-ES" sz="2000" b="0" i="0" u="none" strike="noStrike" kern="1200" baseline="0" dirty="0" smtClean="0">
                          <a:solidFill>
                            <a:schemeClr val="tx1"/>
                          </a:solidFill>
                          <a:latin typeface="+mn-lt"/>
                          <a:ea typeface="+mn-ea"/>
                          <a:cs typeface="+mn-cs"/>
                          <a:sym typeface="Symbol" panose="05050102010706020507" pitchFamily="18" charset="2"/>
                        </a:rPr>
                        <a:t> </a:t>
                      </a:r>
                      <a:r>
                        <a:rPr lang="es-ES" sz="2000" b="0" i="0" u="none" strike="noStrike" kern="1200" baseline="0" dirty="0" err="1" smtClean="0">
                          <a:solidFill>
                            <a:schemeClr val="tx1"/>
                          </a:solidFill>
                          <a:latin typeface="+mn-lt"/>
                          <a:ea typeface="+mn-ea"/>
                          <a:cs typeface="+mn-cs"/>
                          <a:sym typeface="Symbol" panose="05050102010706020507" pitchFamily="18" charset="2"/>
                        </a:rPr>
                        <a:t>not</a:t>
                      </a:r>
                      <a:r>
                        <a:rPr lang="es-ES" sz="2000" b="0" i="0" u="none" strike="noStrike" kern="1200" baseline="0" dirty="0" smtClean="0">
                          <a:solidFill>
                            <a:schemeClr val="tx1"/>
                          </a:solidFill>
                          <a:latin typeface="+mn-lt"/>
                          <a:ea typeface="+mn-ea"/>
                          <a:cs typeface="+mn-cs"/>
                          <a:sym typeface="Symbol" panose="05050102010706020507" pitchFamily="18" charset="2"/>
                        </a:rPr>
                        <a:t> </a:t>
                      </a:r>
                      <a:r>
                        <a:rPr lang="es-ES" sz="2000" b="0" i="0" u="none" strike="noStrike" kern="1200" baseline="0" dirty="0" err="1" smtClean="0">
                          <a:solidFill>
                            <a:schemeClr val="tx1"/>
                          </a:solidFill>
                          <a:latin typeface="+mn-lt"/>
                          <a:ea typeface="+mn-ea"/>
                          <a:cs typeface="+mn-cs"/>
                          <a:sym typeface="Symbol" panose="05050102010706020507" pitchFamily="18" charset="2"/>
                        </a:rPr>
                        <a:t>right</a:t>
                      </a:r>
                      <a:r>
                        <a:rPr lang="es-ES" sz="2000" b="0" i="0" u="none" strike="noStrike" kern="1200" baseline="0" dirty="0" smtClean="0">
                          <a:solidFill>
                            <a:schemeClr val="tx1"/>
                          </a:solidFill>
                          <a:latin typeface="+mn-lt"/>
                          <a:ea typeface="+mn-ea"/>
                          <a:cs typeface="+mn-cs"/>
                          <a:sym typeface="Symbol" panose="05050102010706020507" pitchFamily="18" charset="2"/>
                        </a:rPr>
                        <a:t>.  Are </a:t>
                      </a:r>
                      <a:r>
                        <a:rPr lang="es-ES" sz="2000" b="0" i="0" u="none" strike="noStrike" kern="1200" baseline="0" dirty="0" err="1" smtClean="0">
                          <a:solidFill>
                            <a:schemeClr val="tx1"/>
                          </a:solidFill>
                          <a:latin typeface="+mn-lt"/>
                          <a:ea typeface="+mn-ea"/>
                          <a:cs typeface="+mn-cs"/>
                          <a:sym typeface="Symbol" panose="05050102010706020507" pitchFamily="18" charset="2"/>
                        </a:rPr>
                        <a:t>you</a:t>
                      </a:r>
                      <a:r>
                        <a:rPr lang="es-ES" sz="2000" b="0" i="0" u="none" strike="noStrike" kern="1200" baseline="0" dirty="0" smtClean="0">
                          <a:solidFill>
                            <a:schemeClr val="tx1"/>
                          </a:solidFill>
                          <a:latin typeface="+mn-lt"/>
                          <a:ea typeface="+mn-ea"/>
                          <a:cs typeface="+mn-cs"/>
                          <a:sym typeface="Symbol" panose="05050102010706020507" pitchFamily="18" charset="2"/>
                        </a:rPr>
                        <a:t> </a:t>
                      </a:r>
                      <a:r>
                        <a:rPr lang="es-ES" sz="2000" b="0" i="0" u="none" strike="noStrike" kern="1200" baseline="0" dirty="0" err="1" smtClean="0">
                          <a:solidFill>
                            <a:schemeClr val="tx1"/>
                          </a:solidFill>
                          <a:latin typeface="+mn-lt"/>
                          <a:ea typeface="+mn-ea"/>
                          <a:cs typeface="+mn-cs"/>
                          <a:sym typeface="Symbol" panose="05050102010706020507" pitchFamily="18" charset="2"/>
                        </a:rPr>
                        <a:t>mad</a:t>
                      </a:r>
                      <a:r>
                        <a:rPr lang="es-ES" sz="2000" b="0" i="0" u="none" strike="noStrike" kern="1200" baseline="0" dirty="0" smtClean="0">
                          <a:solidFill>
                            <a:schemeClr val="tx1"/>
                          </a:solidFill>
                          <a:latin typeface="+mn-lt"/>
                          <a:ea typeface="+mn-ea"/>
                          <a:cs typeface="+mn-cs"/>
                          <a:sym typeface="Symbol" panose="05050102010706020507" pitchFamily="18" charset="2"/>
                        </a:rPr>
                        <a:t>?!</a:t>
                      </a:r>
                      <a:endParaRPr lang="en-GB" sz="2000" dirty="0" smtClean="0"/>
                    </a:p>
                  </a:txBody>
                  <a:tcPr marL="91447" marR="91447" marT="45717" marB="45717" anchor="ctr"/>
                </a:tc>
              </a:tr>
              <a:tr h="549128">
                <a:tc vMerge="1">
                  <a:txBody>
                    <a:bodyPr/>
                    <a:lstStyle/>
                    <a:p>
                      <a:endParaRPr lang="en-GB" sz="1400" dirty="0"/>
                    </a:p>
                  </a:txBody>
                  <a:tcPr marL="91447" marR="91447" marT="45717" marB="45717"/>
                </a:tc>
                <a:tc>
                  <a:txBody>
                    <a:bodyPr/>
                    <a:lstStyle/>
                    <a:p>
                      <a:endParaRPr lang="en-GB" sz="2000" dirty="0" smtClean="0"/>
                    </a:p>
                  </a:txBody>
                  <a:tcPr marL="91447" marR="91447" marT="45717" marB="45717" anchor="ctr"/>
                </a:tc>
              </a:tr>
              <a:tr h="706668">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800" b="1" dirty="0" err="1" smtClean="0"/>
                        <a:t>Nivel</a:t>
                      </a:r>
                      <a:r>
                        <a:rPr lang="en-GB" sz="1800" b="1" dirty="0" smtClean="0"/>
                        <a:t> 5</a:t>
                      </a:r>
                    </a:p>
                  </a:txBody>
                  <a:tcPr marL="91447" marR="91447" marT="45717" marB="45717" vert="vert27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0" i="0" u="none" strike="noStrike" kern="1200" baseline="0" dirty="0" smtClean="0">
                          <a:solidFill>
                            <a:schemeClr val="tx1"/>
                          </a:solidFill>
                          <a:latin typeface="+mn-lt"/>
                          <a:ea typeface="+mn-ea"/>
                          <a:cs typeface="+mn-cs"/>
                          <a:sym typeface="Symbol" panose="05050102010706020507" pitchFamily="18" charset="2"/>
                        </a:rPr>
                        <a:t>I </a:t>
                      </a:r>
                      <a:r>
                        <a:rPr lang="es-ES" sz="2000" b="0" i="0" u="none" strike="noStrike" kern="1200" baseline="0" dirty="0" err="1" smtClean="0">
                          <a:solidFill>
                            <a:schemeClr val="tx1"/>
                          </a:solidFill>
                          <a:latin typeface="+mn-lt"/>
                          <a:ea typeface="+mn-ea"/>
                          <a:cs typeface="+mn-cs"/>
                          <a:sym typeface="Symbol" panose="05050102010706020507" pitchFamily="18" charset="2"/>
                        </a:rPr>
                        <a:t>don’t</a:t>
                      </a:r>
                      <a:r>
                        <a:rPr lang="es-ES" sz="2000" b="0" i="0" u="none" strike="noStrike" kern="1200" baseline="0" dirty="0" smtClean="0">
                          <a:solidFill>
                            <a:schemeClr val="tx1"/>
                          </a:solidFill>
                          <a:latin typeface="+mn-lt"/>
                          <a:ea typeface="+mn-ea"/>
                          <a:cs typeface="+mn-cs"/>
                          <a:sym typeface="Symbol" panose="05050102010706020507" pitchFamily="18" charset="2"/>
                        </a:rPr>
                        <a:t> </a:t>
                      </a:r>
                      <a:r>
                        <a:rPr lang="es-ES" sz="2000" b="0" i="0" u="none" strike="noStrike" kern="1200" baseline="0" dirty="0" err="1" smtClean="0">
                          <a:solidFill>
                            <a:schemeClr val="tx1"/>
                          </a:solidFill>
                          <a:latin typeface="+mn-lt"/>
                          <a:ea typeface="+mn-ea"/>
                          <a:cs typeface="+mn-cs"/>
                          <a:sym typeface="Symbol" panose="05050102010706020507" pitchFamily="18" charset="2"/>
                        </a:rPr>
                        <a:t>know</a:t>
                      </a:r>
                      <a:r>
                        <a:rPr lang="es-ES" sz="2000" b="0" i="0" u="none" strike="noStrike" kern="1200" baseline="0" dirty="0" smtClean="0">
                          <a:solidFill>
                            <a:schemeClr val="tx1"/>
                          </a:solidFill>
                          <a:latin typeface="+mn-lt"/>
                          <a:ea typeface="+mn-ea"/>
                          <a:cs typeface="+mn-cs"/>
                          <a:sym typeface="Symbol" panose="05050102010706020507" pitchFamily="18" charset="2"/>
                        </a:rPr>
                        <a:t>.  </a:t>
                      </a:r>
                      <a:r>
                        <a:rPr lang="es-ES" sz="2000" b="0" i="0" u="none" strike="noStrike" kern="1200" baseline="0" dirty="0" err="1" smtClean="0">
                          <a:solidFill>
                            <a:schemeClr val="tx1"/>
                          </a:solidFill>
                          <a:latin typeface="+mn-lt"/>
                          <a:ea typeface="+mn-ea"/>
                          <a:cs typeface="+mn-cs"/>
                          <a:sym typeface="Symbol" panose="05050102010706020507" pitchFamily="18" charset="2"/>
                        </a:rPr>
                        <a:t>What</a:t>
                      </a:r>
                      <a:r>
                        <a:rPr lang="es-ES" sz="2000" b="0" i="0" u="none" strike="noStrike" kern="1200" baseline="0" dirty="0" smtClean="0">
                          <a:solidFill>
                            <a:schemeClr val="tx1"/>
                          </a:solidFill>
                          <a:latin typeface="+mn-lt"/>
                          <a:ea typeface="+mn-ea"/>
                          <a:cs typeface="+mn-cs"/>
                          <a:sym typeface="Symbol" panose="05050102010706020507" pitchFamily="18" charset="2"/>
                        </a:rPr>
                        <a:t> do </a:t>
                      </a:r>
                      <a:r>
                        <a:rPr lang="es-ES" sz="2000" b="0" i="0" u="none" strike="noStrike" kern="1200" baseline="0" dirty="0" err="1" smtClean="0">
                          <a:solidFill>
                            <a:schemeClr val="tx1"/>
                          </a:solidFill>
                          <a:latin typeface="+mn-lt"/>
                          <a:ea typeface="+mn-ea"/>
                          <a:cs typeface="+mn-cs"/>
                          <a:sym typeface="Symbol" panose="05050102010706020507" pitchFamily="18" charset="2"/>
                        </a:rPr>
                        <a:t>you</a:t>
                      </a:r>
                      <a:r>
                        <a:rPr lang="es-ES" sz="2000" b="0" i="0" u="none" strike="noStrike" kern="1200" baseline="0" dirty="0" smtClean="0">
                          <a:solidFill>
                            <a:schemeClr val="tx1"/>
                          </a:solidFill>
                          <a:latin typeface="+mn-lt"/>
                          <a:ea typeface="+mn-ea"/>
                          <a:cs typeface="+mn-cs"/>
                          <a:sym typeface="Symbol" panose="05050102010706020507" pitchFamily="18" charset="2"/>
                        </a:rPr>
                        <a:t> </a:t>
                      </a:r>
                      <a:r>
                        <a:rPr lang="es-ES" sz="2000" b="0" i="0" u="none" strike="noStrike" kern="1200" baseline="0" dirty="0" err="1" smtClean="0">
                          <a:solidFill>
                            <a:schemeClr val="tx1"/>
                          </a:solidFill>
                          <a:latin typeface="+mn-lt"/>
                          <a:ea typeface="+mn-ea"/>
                          <a:cs typeface="+mn-cs"/>
                          <a:sym typeface="Symbol" panose="05050102010706020507" pitchFamily="18" charset="2"/>
                        </a:rPr>
                        <a:t>think</a:t>
                      </a:r>
                      <a:r>
                        <a:rPr lang="es-ES" sz="2000" b="0" i="0" u="none" strike="noStrike" kern="1200" baseline="0" dirty="0" smtClean="0">
                          <a:solidFill>
                            <a:schemeClr val="tx1"/>
                          </a:solidFill>
                          <a:latin typeface="+mn-lt"/>
                          <a:ea typeface="+mn-ea"/>
                          <a:cs typeface="+mn-cs"/>
                          <a:sym typeface="Symbol" panose="05050102010706020507" pitchFamily="18" charset="2"/>
                        </a:rPr>
                        <a:t>?</a:t>
                      </a:r>
                      <a:endParaRPr lang="en-GB" sz="2000" dirty="0" smtClean="0"/>
                    </a:p>
                  </a:txBody>
                  <a:tcPr marL="91447" marR="91447" marT="45717" marB="45717" anchor="ctr"/>
                </a:tc>
              </a:tr>
              <a:tr h="549128">
                <a:tc vMerge="1">
                  <a:txBody>
                    <a:bodyPr/>
                    <a:lstStyle/>
                    <a:p>
                      <a:endParaRPr lang="en-GB" sz="1400" dirty="0"/>
                    </a:p>
                  </a:txBody>
                  <a:tcPr marL="91447" marR="91447" marT="45717" marB="45717"/>
                </a:tc>
                <a:tc>
                  <a:txBody>
                    <a:bodyPr/>
                    <a:lstStyle/>
                    <a:p>
                      <a:endParaRPr lang="en-GB" sz="2000" dirty="0" smtClean="0"/>
                    </a:p>
                    <a:p>
                      <a:endParaRPr lang="en-GB" sz="2000" dirty="0" smtClean="0"/>
                    </a:p>
                  </a:txBody>
                  <a:tcPr marL="91447" marR="91447" marT="45717" marB="45717" anchor="ctr"/>
                </a:tc>
              </a:tr>
              <a:tr h="706668">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800" b="1" dirty="0" err="1" smtClean="0"/>
                        <a:t>Nivel</a:t>
                      </a:r>
                      <a:r>
                        <a:rPr lang="en-GB" sz="1800" b="1" dirty="0" smtClean="0"/>
                        <a:t> 6</a:t>
                      </a:r>
                    </a:p>
                  </a:txBody>
                  <a:tcPr marL="91447" marR="91447" marT="45717" marB="45717" vert="vert27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0" i="0" u="none" strike="noStrike" kern="1200" baseline="0" dirty="0" smtClean="0">
                          <a:solidFill>
                            <a:schemeClr val="tx1"/>
                          </a:solidFill>
                          <a:latin typeface="+mn-lt"/>
                          <a:ea typeface="+mn-ea"/>
                          <a:cs typeface="+mn-cs"/>
                          <a:sym typeface="Symbol" panose="05050102010706020507" pitchFamily="18" charset="2"/>
                        </a:rPr>
                        <a:t>I </a:t>
                      </a:r>
                      <a:r>
                        <a:rPr lang="es-ES" sz="2000" b="0" i="0" u="none" strike="noStrike" kern="1200" baseline="0" dirty="0" err="1" smtClean="0">
                          <a:solidFill>
                            <a:schemeClr val="tx1"/>
                          </a:solidFill>
                          <a:latin typeface="+mn-lt"/>
                          <a:ea typeface="+mn-ea"/>
                          <a:cs typeface="+mn-cs"/>
                          <a:sym typeface="Symbol" panose="05050102010706020507" pitchFamily="18" charset="2"/>
                        </a:rPr>
                        <a:t>don’t</a:t>
                      </a:r>
                      <a:r>
                        <a:rPr lang="es-ES" sz="2000" b="0" i="0" u="none" strike="noStrike" kern="1200" baseline="0" dirty="0" smtClean="0">
                          <a:solidFill>
                            <a:schemeClr val="tx1"/>
                          </a:solidFill>
                          <a:latin typeface="+mn-lt"/>
                          <a:ea typeface="+mn-ea"/>
                          <a:cs typeface="+mn-cs"/>
                          <a:sym typeface="Symbol" panose="05050102010706020507" pitchFamily="18" charset="2"/>
                        </a:rPr>
                        <a:t> </a:t>
                      </a:r>
                      <a:r>
                        <a:rPr lang="es-ES" sz="2000" b="0" i="0" u="none" strike="noStrike" kern="1200" baseline="0" dirty="0" err="1" smtClean="0">
                          <a:solidFill>
                            <a:schemeClr val="tx1"/>
                          </a:solidFill>
                          <a:latin typeface="+mn-lt"/>
                          <a:ea typeface="+mn-ea"/>
                          <a:cs typeface="+mn-cs"/>
                          <a:sym typeface="Symbol" panose="05050102010706020507" pitchFamily="18" charset="2"/>
                        </a:rPr>
                        <a:t>care</a:t>
                      </a:r>
                      <a:r>
                        <a:rPr lang="es-ES" sz="2000" b="0" i="0" u="none" strike="noStrike" kern="1200" baseline="0" dirty="0" smtClean="0">
                          <a:solidFill>
                            <a:schemeClr val="tx1"/>
                          </a:solidFill>
                          <a:latin typeface="+mn-lt"/>
                          <a:ea typeface="+mn-ea"/>
                          <a:cs typeface="+mn-cs"/>
                          <a:sym typeface="Symbol" panose="05050102010706020507" pitchFamily="18" charset="2"/>
                        </a:rPr>
                        <a:t>!</a:t>
                      </a:r>
                      <a:endParaRPr lang="en-GB" sz="2000" dirty="0" smtClean="0"/>
                    </a:p>
                  </a:txBody>
                  <a:tcPr marL="91447" marR="91447" marT="45717" marB="45717" anchor="ctr"/>
                </a:tc>
              </a:tr>
              <a:tr h="399419">
                <a:tc vMerge="1">
                  <a:txBody>
                    <a:bodyPr/>
                    <a:lstStyle/>
                    <a:p>
                      <a:endParaRPr lang="en-GB" sz="1400" dirty="0"/>
                    </a:p>
                  </a:txBody>
                  <a:tcPr marL="91447" marR="91447" marT="45717" marB="45717"/>
                </a:tc>
                <a:tc>
                  <a:txBody>
                    <a:bodyPr/>
                    <a:lstStyle/>
                    <a:p>
                      <a:endParaRPr lang="en-GB" sz="2000" dirty="0" smtClean="0"/>
                    </a:p>
                    <a:p>
                      <a:endParaRPr lang="en-GB" sz="2000" dirty="0"/>
                    </a:p>
                  </a:txBody>
                  <a:tcPr marL="91447" marR="91447" marT="45717" marB="45717" anchor="ctr"/>
                </a:tc>
              </a:tr>
            </a:tbl>
          </a:graphicData>
        </a:graphic>
      </p:graphicFrame>
      <p:sp>
        <p:nvSpPr>
          <p:cNvPr id="3" name="TextBox 2"/>
          <p:cNvSpPr txBox="1"/>
          <p:nvPr/>
        </p:nvSpPr>
        <p:spPr>
          <a:xfrm>
            <a:off x="486383" y="437744"/>
            <a:ext cx="5038928" cy="523220"/>
          </a:xfrm>
          <a:prstGeom prst="rect">
            <a:avLst/>
          </a:prstGeom>
          <a:noFill/>
        </p:spPr>
        <p:txBody>
          <a:bodyPr wrap="square" rtlCol="0">
            <a:spAutoFit/>
          </a:bodyPr>
          <a:lstStyle/>
          <a:p>
            <a:r>
              <a:rPr lang="en-GB" sz="2800" b="1" dirty="0" err="1" smtClean="0">
                <a:solidFill>
                  <a:srgbClr val="7030A0"/>
                </a:solidFill>
              </a:rPr>
              <a:t>Wie</a:t>
            </a:r>
            <a:r>
              <a:rPr lang="en-GB" sz="2800" b="1" dirty="0" smtClean="0">
                <a:solidFill>
                  <a:srgbClr val="7030A0"/>
                </a:solidFill>
              </a:rPr>
              <a:t> </a:t>
            </a:r>
            <a:r>
              <a:rPr lang="en-GB" sz="2800" b="1" dirty="0" err="1" smtClean="0">
                <a:solidFill>
                  <a:srgbClr val="7030A0"/>
                </a:solidFill>
              </a:rPr>
              <a:t>sagt</a:t>
            </a:r>
            <a:r>
              <a:rPr lang="en-GB" sz="2800" b="1" dirty="0" smtClean="0">
                <a:solidFill>
                  <a:srgbClr val="7030A0"/>
                </a:solidFill>
              </a:rPr>
              <a:t> man…auf Deutsch?</a:t>
            </a:r>
            <a:endParaRPr lang="en-GB" sz="2800" b="1" dirty="0">
              <a:solidFill>
                <a:srgbClr val="7030A0"/>
              </a:solidFill>
            </a:endParaRPr>
          </a:p>
        </p:txBody>
      </p:sp>
      <p:sp>
        <p:nvSpPr>
          <p:cNvPr id="4" name="TextBox 3"/>
          <p:cNvSpPr txBox="1"/>
          <p:nvPr/>
        </p:nvSpPr>
        <p:spPr>
          <a:xfrm>
            <a:off x="486383" y="1398708"/>
            <a:ext cx="5038928" cy="523220"/>
          </a:xfrm>
          <a:prstGeom prst="rect">
            <a:avLst/>
          </a:prstGeom>
          <a:noFill/>
        </p:spPr>
        <p:txBody>
          <a:bodyPr wrap="square" rtlCol="0">
            <a:spAutoFit/>
          </a:bodyPr>
          <a:lstStyle/>
          <a:p>
            <a:r>
              <a:rPr lang="en-GB" sz="2800" b="1" dirty="0" err="1" smtClean="0">
                <a:solidFill>
                  <a:srgbClr val="7030A0"/>
                </a:solidFill>
              </a:rPr>
              <a:t>Ich</a:t>
            </a:r>
            <a:r>
              <a:rPr lang="en-GB" sz="2800" b="1" dirty="0" smtClean="0">
                <a:solidFill>
                  <a:srgbClr val="7030A0"/>
                </a:solidFill>
              </a:rPr>
              <a:t> </a:t>
            </a:r>
            <a:r>
              <a:rPr lang="en-GB" sz="2800" b="1" dirty="0" err="1" smtClean="0">
                <a:solidFill>
                  <a:srgbClr val="7030A0"/>
                </a:solidFill>
              </a:rPr>
              <a:t>denke</a:t>
            </a:r>
            <a:r>
              <a:rPr lang="en-GB" sz="2800" b="1" dirty="0" smtClean="0">
                <a:solidFill>
                  <a:srgbClr val="7030A0"/>
                </a:solidFill>
              </a:rPr>
              <a:t>…</a:t>
            </a:r>
            <a:r>
              <a:rPr lang="en-GB" sz="2800" b="1" dirty="0" err="1" smtClean="0">
                <a:solidFill>
                  <a:srgbClr val="7030A0"/>
                </a:solidFill>
              </a:rPr>
              <a:t>ist</a:t>
            </a:r>
            <a:r>
              <a:rPr lang="en-GB" sz="2800" b="1" dirty="0" smtClean="0">
                <a:solidFill>
                  <a:srgbClr val="7030A0"/>
                </a:solidFill>
              </a:rPr>
              <a:t>…</a:t>
            </a:r>
            <a:endParaRPr lang="en-GB" sz="2800" b="1" dirty="0">
              <a:solidFill>
                <a:srgbClr val="7030A0"/>
              </a:solidFill>
            </a:endParaRPr>
          </a:p>
        </p:txBody>
      </p:sp>
      <p:sp>
        <p:nvSpPr>
          <p:cNvPr id="5" name="TextBox 4"/>
          <p:cNvSpPr txBox="1"/>
          <p:nvPr/>
        </p:nvSpPr>
        <p:spPr>
          <a:xfrm>
            <a:off x="415047" y="2525948"/>
            <a:ext cx="5038928" cy="523220"/>
          </a:xfrm>
          <a:prstGeom prst="rect">
            <a:avLst/>
          </a:prstGeom>
          <a:noFill/>
        </p:spPr>
        <p:txBody>
          <a:bodyPr wrap="square" rtlCol="0">
            <a:spAutoFit/>
          </a:bodyPr>
          <a:lstStyle/>
          <a:p>
            <a:r>
              <a:rPr lang="en-GB" sz="2800" b="1" dirty="0" err="1" smtClean="0">
                <a:solidFill>
                  <a:srgbClr val="7030A0"/>
                </a:solidFill>
              </a:rPr>
              <a:t>Ja</a:t>
            </a:r>
            <a:r>
              <a:rPr lang="en-GB" sz="2800" b="1" dirty="0" smtClean="0">
                <a:solidFill>
                  <a:srgbClr val="7030A0"/>
                </a:solidFill>
              </a:rPr>
              <a:t>, das </a:t>
            </a:r>
            <a:r>
              <a:rPr lang="en-GB" sz="2800" b="1" dirty="0" err="1" smtClean="0">
                <a:solidFill>
                  <a:srgbClr val="7030A0"/>
                </a:solidFill>
              </a:rPr>
              <a:t>stimmt</a:t>
            </a:r>
            <a:r>
              <a:rPr lang="en-GB" sz="2800" b="1" dirty="0" smtClean="0">
                <a:solidFill>
                  <a:srgbClr val="7030A0"/>
                </a:solidFill>
              </a:rPr>
              <a:t>. </a:t>
            </a:r>
            <a:r>
              <a:rPr lang="en-GB" sz="2800" b="1" dirty="0" err="1" smtClean="0">
                <a:solidFill>
                  <a:srgbClr val="7030A0"/>
                </a:solidFill>
              </a:rPr>
              <a:t>Ich</a:t>
            </a:r>
            <a:r>
              <a:rPr lang="en-GB" sz="2800" b="1" dirty="0" smtClean="0">
                <a:solidFill>
                  <a:srgbClr val="7030A0"/>
                </a:solidFill>
              </a:rPr>
              <a:t> </a:t>
            </a:r>
            <a:r>
              <a:rPr lang="en-GB" sz="2800" b="1" dirty="0" err="1" smtClean="0">
                <a:solidFill>
                  <a:srgbClr val="7030A0"/>
                </a:solidFill>
              </a:rPr>
              <a:t>auch</a:t>
            </a:r>
            <a:r>
              <a:rPr lang="en-GB" sz="2800" b="1" dirty="0" smtClean="0">
                <a:solidFill>
                  <a:srgbClr val="7030A0"/>
                </a:solidFill>
              </a:rPr>
              <a:t>!</a:t>
            </a:r>
            <a:endParaRPr lang="en-GB" sz="2800" b="1" dirty="0">
              <a:solidFill>
                <a:srgbClr val="7030A0"/>
              </a:solidFill>
            </a:endParaRPr>
          </a:p>
        </p:txBody>
      </p:sp>
      <p:sp>
        <p:nvSpPr>
          <p:cNvPr id="6" name="TextBox 5"/>
          <p:cNvSpPr txBox="1"/>
          <p:nvPr/>
        </p:nvSpPr>
        <p:spPr>
          <a:xfrm>
            <a:off x="415047" y="3486912"/>
            <a:ext cx="7143344" cy="523220"/>
          </a:xfrm>
          <a:prstGeom prst="rect">
            <a:avLst/>
          </a:prstGeom>
          <a:noFill/>
        </p:spPr>
        <p:txBody>
          <a:bodyPr wrap="square" rtlCol="0">
            <a:spAutoFit/>
          </a:bodyPr>
          <a:lstStyle/>
          <a:p>
            <a:r>
              <a:rPr lang="en-GB" sz="2800" b="1" dirty="0" smtClean="0">
                <a:solidFill>
                  <a:srgbClr val="7030A0"/>
                </a:solidFill>
              </a:rPr>
              <a:t>Nein, das </a:t>
            </a:r>
            <a:r>
              <a:rPr lang="en-GB" sz="2800" b="1" dirty="0" err="1" smtClean="0">
                <a:solidFill>
                  <a:srgbClr val="7030A0"/>
                </a:solidFill>
              </a:rPr>
              <a:t>stimmt</a:t>
            </a:r>
            <a:r>
              <a:rPr lang="en-GB" sz="2800" b="1" dirty="0" smtClean="0">
                <a:solidFill>
                  <a:srgbClr val="7030A0"/>
                </a:solidFill>
              </a:rPr>
              <a:t> </a:t>
            </a:r>
            <a:r>
              <a:rPr lang="en-GB" sz="2800" b="1" dirty="0" err="1" smtClean="0">
                <a:solidFill>
                  <a:srgbClr val="7030A0"/>
                </a:solidFill>
              </a:rPr>
              <a:t>nicht</a:t>
            </a:r>
            <a:r>
              <a:rPr lang="en-GB" sz="2800" b="1" dirty="0" smtClean="0">
                <a:solidFill>
                  <a:srgbClr val="7030A0"/>
                </a:solidFill>
              </a:rPr>
              <a:t>. </a:t>
            </a:r>
            <a:endParaRPr lang="en-GB" sz="2800" b="1" dirty="0">
              <a:solidFill>
                <a:srgbClr val="7030A0"/>
              </a:solidFill>
            </a:endParaRPr>
          </a:p>
        </p:txBody>
      </p:sp>
      <p:sp>
        <p:nvSpPr>
          <p:cNvPr id="7" name="TextBox 6"/>
          <p:cNvSpPr txBox="1"/>
          <p:nvPr/>
        </p:nvSpPr>
        <p:spPr>
          <a:xfrm>
            <a:off x="415047" y="4779522"/>
            <a:ext cx="2863174" cy="523220"/>
          </a:xfrm>
          <a:prstGeom prst="rect">
            <a:avLst/>
          </a:prstGeom>
          <a:noFill/>
        </p:spPr>
        <p:txBody>
          <a:bodyPr wrap="square" rtlCol="0">
            <a:spAutoFit/>
          </a:bodyPr>
          <a:lstStyle/>
          <a:p>
            <a:r>
              <a:rPr lang="en-GB" sz="2800" b="1" dirty="0" err="1" smtClean="0">
                <a:solidFill>
                  <a:srgbClr val="7030A0"/>
                </a:solidFill>
              </a:rPr>
              <a:t>Ich</a:t>
            </a:r>
            <a:r>
              <a:rPr lang="en-GB" sz="2800" b="1" dirty="0" smtClean="0">
                <a:solidFill>
                  <a:srgbClr val="7030A0"/>
                </a:solidFill>
              </a:rPr>
              <a:t> </a:t>
            </a:r>
            <a:r>
              <a:rPr lang="en-GB" sz="2800" b="1" dirty="0" err="1" smtClean="0">
                <a:solidFill>
                  <a:srgbClr val="7030A0"/>
                </a:solidFill>
              </a:rPr>
              <a:t>wei</a:t>
            </a:r>
            <a:r>
              <a:rPr lang="el-GR" sz="2800" b="1" dirty="0" smtClean="0">
                <a:solidFill>
                  <a:srgbClr val="7030A0"/>
                </a:solidFill>
                <a:cs typeface="Calibri" panose="020F0502020204030204" pitchFamily="34" charset="0"/>
              </a:rPr>
              <a:t>β</a:t>
            </a:r>
            <a:r>
              <a:rPr lang="en-GB" sz="2800" b="1" dirty="0" smtClean="0">
                <a:solidFill>
                  <a:srgbClr val="7030A0"/>
                </a:solidFill>
                <a:latin typeface="Calibri" panose="020F0502020204030204" pitchFamily="34" charset="0"/>
                <a:cs typeface="Calibri" panose="020F0502020204030204" pitchFamily="34" charset="0"/>
              </a:rPr>
              <a:t> </a:t>
            </a:r>
            <a:r>
              <a:rPr lang="en-GB" sz="2800" b="1" dirty="0" err="1" smtClean="0">
                <a:solidFill>
                  <a:srgbClr val="7030A0"/>
                </a:solidFill>
                <a:latin typeface="Calibri" panose="020F0502020204030204" pitchFamily="34" charset="0"/>
                <a:cs typeface="Calibri" panose="020F0502020204030204" pitchFamily="34" charset="0"/>
              </a:rPr>
              <a:t>es</a:t>
            </a:r>
            <a:r>
              <a:rPr lang="en-GB" sz="2800" b="1" dirty="0" smtClean="0">
                <a:solidFill>
                  <a:srgbClr val="7030A0"/>
                </a:solidFill>
                <a:latin typeface="Calibri" panose="020F0502020204030204" pitchFamily="34" charset="0"/>
                <a:cs typeface="Calibri" panose="020F0502020204030204" pitchFamily="34" charset="0"/>
              </a:rPr>
              <a:t> </a:t>
            </a:r>
            <a:r>
              <a:rPr lang="en-GB" sz="2800" b="1" dirty="0" err="1" smtClean="0">
                <a:solidFill>
                  <a:srgbClr val="7030A0"/>
                </a:solidFill>
                <a:latin typeface="Calibri" panose="020F0502020204030204" pitchFamily="34" charset="0"/>
                <a:cs typeface="Calibri" panose="020F0502020204030204" pitchFamily="34" charset="0"/>
              </a:rPr>
              <a:t>nicht</a:t>
            </a:r>
            <a:r>
              <a:rPr lang="en-GB" sz="2800" b="1" dirty="0" smtClean="0">
                <a:solidFill>
                  <a:srgbClr val="7030A0"/>
                </a:solidFill>
                <a:latin typeface="Calibri" panose="020F0502020204030204" pitchFamily="34" charset="0"/>
                <a:cs typeface="Calibri" panose="020F0502020204030204" pitchFamily="34" charset="0"/>
              </a:rPr>
              <a:t>.</a:t>
            </a:r>
            <a:endParaRPr lang="en-GB" sz="2800" b="1" dirty="0">
              <a:solidFill>
                <a:srgbClr val="7030A0"/>
              </a:solidFill>
            </a:endParaRPr>
          </a:p>
        </p:txBody>
      </p:sp>
      <p:sp>
        <p:nvSpPr>
          <p:cNvPr id="8" name="TextBox 7"/>
          <p:cNvSpPr txBox="1"/>
          <p:nvPr/>
        </p:nvSpPr>
        <p:spPr>
          <a:xfrm>
            <a:off x="3140413" y="4779522"/>
            <a:ext cx="2863174" cy="523220"/>
          </a:xfrm>
          <a:prstGeom prst="rect">
            <a:avLst/>
          </a:prstGeom>
          <a:noFill/>
        </p:spPr>
        <p:txBody>
          <a:bodyPr wrap="square" rtlCol="0">
            <a:spAutoFit/>
          </a:bodyPr>
          <a:lstStyle/>
          <a:p>
            <a:r>
              <a:rPr lang="en-GB" sz="2800" b="1" dirty="0" smtClean="0">
                <a:solidFill>
                  <a:srgbClr val="7030A0"/>
                </a:solidFill>
              </a:rPr>
              <a:t>Was </a:t>
            </a:r>
            <a:r>
              <a:rPr lang="en-GB" sz="2800" b="1" dirty="0" err="1" smtClean="0">
                <a:solidFill>
                  <a:srgbClr val="7030A0"/>
                </a:solidFill>
              </a:rPr>
              <a:t>denkst</a:t>
            </a:r>
            <a:r>
              <a:rPr lang="en-GB" sz="2800" b="1" dirty="0" smtClean="0">
                <a:solidFill>
                  <a:srgbClr val="7030A0"/>
                </a:solidFill>
              </a:rPr>
              <a:t> du?</a:t>
            </a:r>
            <a:r>
              <a:rPr lang="en-GB" sz="2800" b="1" dirty="0" smtClean="0">
                <a:solidFill>
                  <a:srgbClr val="7030A0"/>
                </a:solidFill>
                <a:latin typeface="Calibri" panose="020F0502020204030204" pitchFamily="34" charset="0"/>
                <a:cs typeface="Calibri" panose="020F0502020204030204" pitchFamily="34" charset="0"/>
              </a:rPr>
              <a:t>.</a:t>
            </a:r>
            <a:endParaRPr lang="en-GB" sz="2800" b="1" dirty="0">
              <a:solidFill>
                <a:srgbClr val="7030A0"/>
              </a:solidFill>
            </a:endParaRPr>
          </a:p>
        </p:txBody>
      </p:sp>
      <p:sp>
        <p:nvSpPr>
          <p:cNvPr id="9" name="Rectangle 8"/>
          <p:cNvSpPr/>
          <p:nvPr/>
        </p:nvSpPr>
        <p:spPr>
          <a:xfrm>
            <a:off x="3986719" y="3486912"/>
            <a:ext cx="2239716" cy="523220"/>
          </a:xfrm>
          <a:prstGeom prst="rect">
            <a:avLst/>
          </a:prstGeom>
        </p:spPr>
        <p:txBody>
          <a:bodyPr wrap="none">
            <a:spAutoFit/>
          </a:bodyPr>
          <a:lstStyle/>
          <a:p>
            <a:r>
              <a:rPr lang="en-GB" sz="2800" b="1" dirty="0" err="1">
                <a:solidFill>
                  <a:srgbClr val="7030A0"/>
                </a:solidFill>
              </a:rPr>
              <a:t>Spinnst</a:t>
            </a:r>
            <a:r>
              <a:rPr lang="en-GB" sz="2800" b="1" dirty="0">
                <a:solidFill>
                  <a:srgbClr val="7030A0"/>
                </a:solidFill>
              </a:rPr>
              <a:t> du?!?!</a:t>
            </a:r>
          </a:p>
        </p:txBody>
      </p:sp>
      <p:sp>
        <p:nvSpPr>
          <p:cNvPr id="10" name="TextBox 9"/>
          <p:cNvSpPr txBox="1"/>
          <p:nvPr/>
        </p:nvSpPr>
        <p:spPr>
          <a:xfrm>
            <a:off x="406940" y="6206245"/>
            <a:ext cx="2863174" cy="523220"/>
          </a:xfrm>
          <a:prstGeom prst="rect">
            <a:avLst/>
          </a:prstGeom>
          <a:noFill/>
        </p:spPr>
        <p:txBody>
          <a:bodyPr wrap="square" rtlCol="0">
            <a:spAutoFit/>
          </a:bodyPr>
          <a:lstStyle/>
          <a:p>
            <a:r>
              <a:rPr lang="en-GB" sz="2800" b="1" dirty="0" err="1" smtClean="0">
                <a:solidFill>
                  <a:srgbClr val="7030A0"/>
                </a:solidFill>
              </a:rPr>
              <a:t>Es</a:t>
            </a:r>
            <a:r>
              <a:rPr lang="en-GB" sz="2800" b="1" dirty="0" smtClean="0">
                <a:solidFill>
                  <a:srgbClr val="7030A0"/>
                </a:solidFill>
              </a:rPr>
              <a:t> </a:t>
            </a:r>
            <a:r>
              <a:rPr lang="en-GB" sz="2800" b="1" dirty="0" err="1" smtClean="0">
                <a:solidFill>
                  <a:srgbClr val="7030A0"/>
                </a:solidFill>
              </a:rPr>
              <a:t>ist</a:t>
            </a:r>
            <a:r>
              <a:rPr lang="en-GB" sz="2800" b="1" dirty="0" smtClean="0">
                <a:solidFill>
                  <a:srgbClr val="7030A0"/>
                </a:solidFill>
              </a:rPr>
              <a:t> </a:t>
            </a:r>
            <a:r>
              <a:rPr lang="en-GB" sz="2800" b="1" dirty="0" err="1" smtClean="0">
                <a:solidFill>
                  <a:srgbClr val="7030A0"/>
                </a:solidFill>
              </a:rPr>
              <a:t>mir</a:t>
            </a:r>
            <a:r>
              <a:rPr lang="en-GB" sz="2800" b="1" dirty="0" smtClean="0">
                <a:solidFill>
                  <a:srgbClr val="7030A0"/>
                </a:solidFill>
              </a:rPr>
              <a:t> </a:t>
            </a:r>
            <a:r>
              <a:rPr lang="en-GB" sz="2800" b="1" dirty="0" err="1" smtClean="0">
                <a:solidFill>
                  <a:srgbClr val="7030A0"/>
                </a:solidFill>
              </a:rPr>
              <a:t>egal</a:t>
            </a:r>
            <a:r>
              <a:rPr lang="en-GB" sz="2800" b="1" dirty="0">
                <a:solidFill>
                  <a:srgbClr val="7030A0"/>
                </a:solidFill>
              </a:rPr>
              <a:t>!</a:t>
            </a:r>
          </a:p>
        </p:txBody>
      </p:sp>
    </p:spTree>
    <p:extLst>
      <p:ext uri="{BB962C8B-B14F-4D97-AF65-F5344CB8AC3E}">
        <p14:creationId xmlns:p14="http://schemas.microsoft.com/office/powerpoint/2010/main" val="1380585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8221" y="2019567"/>
            <a:ext cx="3193525" cy="2852883"/>
          </a:xfrm>
          <a:prstGeom prst="rect">
            <a:avLst/>
          </a:prstGeom>
        </p:spPr>
      </p:pic>
      <p:grpSp>
        <p:nvGrpSpPr>
          <p:cNvPr id="3" name="Group 15"/>
          <p:cNvGrpSpPr>
            <a:grpSpLocks/>
          </p:cNvGrpSpPr>
          <p:nvPr/>
        </p:nvGrpSpPr>
        <p:grpSpPr bwMode="auto">
          <a:xfrm>
            <a:off x="2750138" y="1192273"/>
            <a:ext cx="3465512" cy="990600"/>
            <a:chOff x="4584700" y="292100"/>
            <a:chExt cx="2451101" cy="1078690"/>
          </a:xfrm>
        </p:grpSpPr>
        <p:sp>
          <p:nvSpPr>
            <p:cNvPr id="4" name="Freeform 3"/>
            <p:cNvSpPr/>
            <p:nvPr/>
          </p:nvSpPr>
          <p:spPr>
            <a:xfrm>
              <a:off x="4584700" y="292100"/>
              <a:ext cx="2451101" cy="1078690"/>
            </a:xfrm>
            <a:custGeom>
              <a:avLst/>
              <a:gdLst/>
              <a:ahLst/>
              <a:cxnLst/>
              <a:rect l="0" t="0" r="0" b="0"/>
              <a:pathLst>
                <a:path w="2451101" h="1079501">
                  <a:moveTo>
                    <a:pt x="90551" y="208026"/>
                  </a:moveTo>
                  <a:lnTo>
                    <a:pt x="167513" y="164465"/>
                  </a:lnTo>
                  <a:lnTo>
                    <a:pt x="280924" y="123317"/>
                  </a:lnTo>
                  <a:lnTo>
                    <a:pt x="437261" y="81026"/>
                  </a:lnTo>
                  <a:lnTo>
                    <a:pt x="625729" y="48260"/>
                  </a:lnTo>
                  <a:lnTo>
                    <a:pt x="799211" y="27432"/>
                  </a:lnTo>
                  <a:lnTo>
                    <a:pt x="1010412" y="9652"/>
                  </a:lnTo>
                  <a:lnTo>
                    <a:pt x="1228090" y="635"/>
                  </a:lnTo>
                  <a:lnTo>
                    <a:pt x="1402969" y="0"/>
                  </a:lnTo>
                  <a:lnTo>
                    <a:pt x="1627632" y="5207"/>
                  </a:lnTo>
                  <a:lnTo>
                    <a:pt x="1791716" y="20193"/>
                  </a:lnTo>
                  <a:lnTo>
                    <a:pt x="1981454" y="47371"/>
                  </a:lnTo>
                  <a:lnTo>
                    <a:pt x="2170811" y="97409"/>
                  </a:lnTo>
                  <a:lnTo>
                    <a:pt x="2259203" y="132080"/>
                  </a:lnTo>
                  <a:lnTo>
                    <a:pt x="2329942" y="168529"/>
                  </a:lnTo>
                  <a:lnTo>
                    <a:pt x="2385949" y="210947"/>
                  </a:lnTo>
                  <a:lnTo>
                    <a:pt x="2428240" y="259715"/>
                  </a:lnTo>
                  <a:lnTo>
                    <a:pt x="2451100" y="327279"/>
                  </a:lnTo>
                  <a:lnTo>
                    <a:pt x="2445258" y="382778"/>
                  </a:lnTo>
                  <a:lnTo>
                    <a:pt x="2411857" y="449453"/>
                  </a:lnTo>
                  <a:lnTo>
                    <a:pt x="2357247" y="497713"/>
                  </a:lnTo>
                  <a:lnTo>
                    <a:pt x="2289175" y="539369"/>
                  </a:lnTo>
                  <a:lnTo>
                    <a:pt x="2213102" y="572516"/>
                  </a:lnTo>
                  <a:lnTo>
                    <a:pt x="2107692" y="609219"/>
                  </a:lnTo>
                  <a:lnTo>
                    <a:pt x="1977009" y="634111"/>
                  </a:lnTo>
                  <a:lnTo>
                    <a:pt x="1841754" y="648843"/>
                  </a:lnTo>
                  <a:lnTo>
                    <a:pt x="1694307" y="654558"/>
                  </a:lnTo>
                  <a:lnTo>
                    <a:pt x="1698752" y="714248"/>
                  </a:lnTo>
                  <a:lnTo>
                    <a:pt x="1669415" y="774954"/>
                  </a:lnTo>
                  <a:lnTo>
                    <a:pt x="1618615" y="841883"/>
                  </a:lnTo>
                  <a:lnTo>
                    <a:pt x="1548130" y="898906"/>
                  </a:lnTo>
                  <a:lnTo>
                    <a:pt x="1439799" y="968375"/>
                  </a:lnTo>
                  <a:lnTo>
                    <a:pt x="1355725" y="1008126"/>
                  </a:lnTo>
                  <a:lnTo>
                    <a:pt x="1252855" y="1045972"/>
                  </a:lnTo>
                  <a:lnTo>
                    <a:pt x="1133221" y="1079500"/>
                  </a:lnTo>
                  <a:lnTo>
                    <a:pt x="1244346" y="1004189"/>
                  </a:lnTo>
                  <a:lnTo>
                    <a:pt x="1368044" y="905764"/>
                  </a:lnTo>
                  <a:lnTo>
                    <a:pt x="1414399" y="850265"/>
                  </a:lnTo>
                  <a:lnTo>
                    <a:pt x="1442720" y="791718"/>
                  </a:lnTo>
                  <a:lnTo>
                    <a:pt x="1446276" y="743712"/>
                  </a:lnTo>
                  <a:lnTo>
                    <a:pt x="1428369" y="701167"/>
                  </a:lnTo>
                  <a:lnTo>
                    <a:pt x="1390523" y="654939"/>
                  </a:lnTo>
                  <a:lnTo>
                    <a:pt x="1137539" y="649732"/>
                  </a:lnTo>
                  <a:lnTo>
                    <a:pt x="940308" y="639953"/>
                  </a:lnTo>
                  <a:lnTo>
                    <a:pt x="751459" y="624078"/>
                  </a:lnTo>
                  <a:lnTo>
                    <a:pt x="618744" y="607060"/>
                  </a:lnTo>
                  <a:lnTo>
                    <a:pt x="473075" y="581533"/>
                  </a:lnTo>
                  <a:lnTo>
                    <a:pt x="360807" y="559435"/>
                  </a:lnTo>
                  <a:lnTo>
                    <a:pt x="237109" y="522224"/>
                  </a:lnTo>
                  <a:lnTo>
                    <a:pt x="108839" y="465328"/>
                  </a:lnTo>
                  <a:lnTo>
                    <a:pt x="60198" y="438785"/>
                  </a:lnTo>
                  <a:lnTo>
                    <a:pt x="24511" y="408940"/>
                  </a:lnTo>
                  <a:lnTo>
                    <a:pt x="0" y="371602"/>
                  </a:lnTo>
                  <a:lnTo>
                    <a:pt x="2540" y="324485"/>
                  </a:lnTo>
                  <a:lnTo>
                    <a:pt x="8509" y="288417"/>
                  </a:lnTo>
                  <a:lnTo>
                    <a:pt x="43815" y="245110"/>
                  </a:lnTo>
                  <a:close/>
                </a:path>
              </a:pathLst>
            </a:custGeom>
            <a:solidFill>
              <a:srgbClr val="FFFF00"/>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8681">
                <a:defRPr/>
              </a:pPr>
              <a:endParaRPr lang="en-US">
                <a:solidFill>
                  <a:srgbClr val="FF0000"/>
                </a:solidFill>
              </a:endParaRPr>
            </a:p>
          </p:txBody>
        </p:sp>
        <p:sp>
          <p:nvSpPr>
            <p:cNvPr id="5" name="TextBox 14"/>
            <p:cNvSpPr txBox="1">
              <a:spLocks noChangeArrowheads="1"/>
            </p:cNvSpPr>
            <p:nvPr/>
          </p:nvSpPr>
          <p:spPr bwMode="auto">
            <a:xfrm>
              <a:off x="4972656" y="362478"/>
              <a:ext cx="2019300" cy="502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717550" eaLnBrk="0" hangingPunct="0">
                <a:defRPr sz="2400">
                  <a:solidFill>
                    <a:schemeClr val="tx1"/>
                  </a:solidFill>
                  <a:latin typeface="Times New Roman" panose="02020603050405020304" pitchFamily="18" charset="0"/>
                </a:defRPr>
              </a:lvl1pPr>
              <a:lvl2pPr marL="742950" indent="-285750" defTabSz="717550" eaLnBrk="0" hangingPunct="0">
                <a:defRPr sz="2400">
                  <a:solidFill>
                    <a:schemeClr val="tx1"/>
                  </a:solidFill>
                  <a:latin typeface="Times New Roman" panose="02020603050405020304" pitchFamily="18" charset="0"/>
                </a:defRPr>
              </a:lvl2pPr>
              <a:lvl3pPr marL="1143000" indent="-228600" defTabSz="717550" eaLnBrk="0" hangingPunct="0">
                <a:defRPr sz="2400">
                  <a:solidFill>
                    <a:schemeClr val="tx1"/>
                  </a:solidFill>
                  <a:latin typeface="Times New Roman" panose="02020603050405020304" pitchFamily="18" charset="0"/>
                </a:defRPr>
              </a:lvl3pPr>
              <a:lvl4pPr marL="1600200" indent="-228600" defTabSz="717550" eaLnBrk="0" hangingPunct="0">
                <a:defRPr sz="2400">
                  <a:solidFill>
                    <a:schemeClr val="tx1"/>
                  </a:solidFill>
                  <a:latin typeface="Times New Roman" panose="02020603050405020304" pitchFamily="18" charset="0"/>
                </a:defRPr>
              </a:lvl4pPr>
              <a:lvl5pPr marL="2057400" indent="-228600" defTabSz="717550" eaLnBrk="0" hangingPunct="0">
                <a:defRPr sz="2400">
                  <a:solidFill>
                    <a:schemeClr val="tx1"/>
                  </a:solidFill>
                  <a:latin typeface="Times New Roman" panose="02020603050405020304" pitchFamily="18" charset="0"/>
                </a:defRPr>
              </a:lvl5pPr>
              <a:lvl6pPr marL="2514600" indent="-228600" defTabSz="7175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175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175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1755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dirty="0" err="1" smtClean="0">
                  <a:solidFill>
                    <a:srgbClr val="FF0000"/>
                  </a:solidFill>
                  <a:latin typeface="Times New Roman - 23"/>
                </a:rPr>
                <a:t>Wie</a:t>
              </a:r>
              <a:r>
                <a:rPr lang="en-US" altLang="en-US" b="1" dirty="0" smtClean="0">
                  <a:solidFill>
                    <a:srgbClr val="FF0000"/>
                  </a:solidFill>
                  <a:latin typeface="Times New Roman - 23"/>
                </a:rPr>
                <a:t> </a:t>
              </a:r>
              <a:r>
                <a:rPr lang="en-US" altLang="en-US" b="1" dirty="0" err="1" smtClean="0">
                  <a:solidFill>
                    <a:srgbClr val="FF0000"/>
                  </a:solidFill>
                  <a:latin typeface="Times New Roman - 23"/>
                </a:rPr>
                <a:t>sagt</a:t>
              </a:r>
              <a:r>
                <a:rPr lang="en-US" altLang="en-US" b="1" dirty="0">
                  <a:solidFill>
                    <a:srgbClr val="FF0000"/>
                  </a:solidFill>
                  <a:latin typeface="Times New Roman - 23"/>
                </a:rPr>
                <a:t> </a:t>
              </a:r>
              <a:r>
                <a:rPr lang="en-US" altLang="en-US" b="1" dirty="0" smtClean="0">
                  <a:solidFill>
                    <a:srgbClr val="FF0000"/>
                  </a:solidFill>
                  <a:latin typeface="Times New Roman - 23"/>
                </a:rPr>
                <a:t>man…?</a:t>
              </a:r>
              <a:endParaRPr lang="en-US" altLang="en-US" b="1" dirty="0">
                <a:solidFill>
                  <a:srgbClr val="FF0000"/>
                </a:solidFill>
                <a:latin typeface="Times New Roman - 23"/>
              </a:endParaRPr>
            </a:p>
          </p:txBody>
        </p:sp>
      </p:grpSp>
      <p:sp>
        <p:nvSpPr>
          <p:cNvPr id="6" name="TextBox 34"/>
          <p:cNvSpPr txBox="1">
            <a:spLocks noChangeArrowheads="1"/>
          </p:cNvSpPr>
          <p:nvPr/>
        </p:nvSpPr>
        <p:spPr bwMode="auto">
          <a:xfrm>
            <a:off x="31828" y="21531"/>
            <a:ext cx="4043363" cy="201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869" tIns="35934" rIns="71869" bIns="35934">
            <a:spAutoFit/>
          </a:bodyPr>
          <a:lstStyle>
            <a:lvl1pPr defTabSz="717550" eaLnBrk="0" hangingPunct="0">
              <a:defRPr sz="2400">
                <a:solidFill>
                  <a:schemeClr val="tx1"/>
                </a:solidFill>
                <a:latin typeface="Times New Roman" panose="02020603050405020304" pitchFamily="18" charset="0"/>
              </a:defRPr>
            </a:lvl1pPr>
            <a:lvl2pPr marL="742950" indent="-285750" defTabSz="717550" eaLnBrk="0" hangingPunct="0">
              <a:defRPr sz="2400">
                <a:solidFill>
                  <a:schemeClr val="tx1"/>
                </a:solidFill>
                <a:latin typeface="Times New Roman" panose="02020603050405020304" pitchFamily="18" charset="0"/>
              </a:defRPr>
            </a:lvl2pPr>
            <a:lvl3pPr marL="1143000" indent="-228600" defTabSz="717550" eaLnBrk="0" hangingPunct="0">
              <a:defRPr sz="2400">
                <a:solidFill>
                  <a:schemeClr val="tx1"/>
                </a:solidFill>
                <a:latin typeface="Times New Roman" panose="02020603050405020304" pitchFamily="18" charset="0"/>
              </a:defRPr>
            </a:lvl3pPr>
            <a:lvl4pPr marL="1600200" indent="-228600" defTabSz="717550" eaLnBrk="0" hangingPunct="0">
              <a:defRPr sz="2400">
                <a:solidFill>
                  <a:schemeClr val="tx1"/>
                </a:solidFill>
                <a:latin typeface="Times New Roman" panose="02020603050405020304" pitchFamily="18" charset="0"/>
              </a:defRPr>
            </a:lvl4pPr>
            <a:lvl5pPr marL="2057400" indent="-228600" defTabSz="717550" eaLnBrk="0" hangingPunct="0">
              <a:defRPr sz="2400">
                <a:solidFill>
                  <a:schemeClr val="tx1"/>
                </a:solidFill>
                <a:latin typeface="Times New Roman" panose="02020603050405020304" pitchFamily="18" charset="0"/>
              </a:defRPr>
            </a:lvl5pPr>
            <a:lvl6pPr marL="2514600" indent="-228600" defTabSz="7175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175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175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1755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800" b="1" dirty="0">
                <a:solidFill>
                  <a:prstClr val="black"/>
                </a:solidFill>
                <a:latin typeface="Times New Roman - 27"/>
              </a:rPr>
              <a:t>1 </a:t>
            </a:r>
            <a:r>
              <a:rPr lang="en-US" altLang="en-US" sz="1800" b="1" dirty="0" smtClean="0">
                <a:solidFill>
                  <a:prstClr val="black"/>
                </a:solidFill>
                <a:latin typeface="Times New Roman - 27"/>
              </a:rPr>
              <a:t>Ask a question</a:t>
            </a:r>
            <a:br>
              <a:rPr lang="en-US" altLang="en-US" sz="1800" b="1" dirty="0" smtClean="0">
                <a:solidFill>
                  <a:prstClr val="black"/>
                </a:solidFill>
                <a:latin typeface="Times New Roman - 27"/>
              </a:rPr>
            </a:br>
            <a:r>
              <a:rPr lang="en-US" altLang="en-US" sz="1800" b="1" dirty="0" smtClean="0">
                <a:solidFill>
                  <a:prstClr val="black"/>
                </a:solidFill>
                <a:latin typeface="Times New Roman - 27"/>
              </a:rPr>
              <a:t>2 Give an answer</a:t>
            </a:r>
            <a:endParaRPr lang="en-US" altLang="en-US" sz="1800" b="1" dirty="0">
              <a:solidFill>
                <a:prstClr val="black"/>
              </a:solidFill>
              <a:latin typeface="Times New Roman - 27"/>
            </a:endParaRPr>
          </a:p>
          <a:p>
            <a:pPr eaLnBrk="1" hangingPunct="1"/>
            <a:r>
              <a:rPr lang="en-US" altLang="en-US" sz="1800" b="1" dirty="0" smtClean="0">
                <a:solidFill>
                  <a:prstClr val="black"/>
                </a:solidFill>
                <a:latin typeface="Times New Roman - 27"/>
              </a:rPr>
              <a:t>3 </a:t>
            </a:r>
            <a:r>
              <a:rPr lang="en-US" altLang="en-US" sz="1800" b="1" dirty="0">
                <a:solidFill>
                  <a:prstClr val="black"/>
                </a:solidFill>
                <a:latin typeface="Times New Roman - 27"/>
              </a:rPr>
              <a:t>Agreeing</a:t>
            </a:r>
          </a:p>
          <a:p>
            <a:pPr eaLnBrk="1" hangingPunct="1"/>
            <a:r>
              <a:rPr lang="en-US" altLang="en-US" sz="1800" b="1" dirty="0" smtClean="0">
                <a:solidFill>
                  <a:prstClr val="black"/>
                </a:solidFill>
                <a:latin typeface="Times New Roman - 27"/>
              </a:rPr>
              <a:t>4 </a:t>
            </a:r>
            <a:r>
              <a:rPr lang="en-US" altLang="en-US" sz="1800" b="1" dirty="0">
                <a:solidFill>
                  <a:prstClr val="black"/>
                </a:solidFill>
                <a:latin typeface="Times New Roman - 27"/>
              </a:rPr>
              <a:t>Disagreeing</a:t>
            </a:r>
          </a:p>
          <a:p>
            <a:pPr eaLnBrk="1" hangingPunct="1"/>
            <a:r>
              <a:rPr lang="en-US" altLang="en-US" sz="1800" b="1" dirty="0" smtClean="0">
                <a:solidFill>
                  <a:prstClr val="black"/>
                </a:solidFill>
                <a:latin typeface="Times New Roman - 27"/>
              </a:rPr>
              <a:t>5 Uncertainty</a:t>
            </a:r>
          </a:p>
          <a:p>
            <a:pPr eaLnBrk="1" hangingPunct="1"/>
            <a:r>
              <a:rPr lang="en-US" altLang="en-US" sz="1800" b="1" dirty="0" smtClean="0">
                <a:solidFill>
                  <a:prstClr val="black"/>
                </a:solidFill>
                <a:latin typeface="Times New Roman - 27"/>
              </a:rPr>
              <a:t>6 Disinterest</a:t>
            </a:r>
            <a:endParaRPr lang="en-US" altLang="en-US" sz="1800" b="1" dirty="0">
              <a:solidFill>
                <a:prstClr val="black"/>
              </a:solidFill>
              <a:latin typeface="Times New Roman - 27"/>
            </a:endParaRPr>
          </a:p>
          <a:p>
            <a:pPr eaLnBrk="1" hangingPunct="1"/>
            <a:r>
              <a:rPr lang="en-US" altLang="en-US" sz="1800" b="1" dirty="0" smtClean="0">
                <a:solidFill>
                  <a:prstClr val="black"/>
                </a:solidFill>
                <a:latin typeface="Times New Roman - 27"/>
              </a:rPr>
              <a:t>7 Ask someone else</a:t>
            </a:r>
            <a:endParaRPr lang="en-US" altLang="en-US" sz="1800" b="1" dirty="0">
              <a:solidFill>
                <a:prstClr val="black"/>
              </a:solidFill>
              <a:latin typeface="Times New Roman - 27"/>
            </a:endParaRPr>
          </a:p>
        </p:txBody>
      </p:sp>
      <p:grpSp>
        <p:nvGrpSpPr>
          <p:cNvPr id="7" name="Group 24"/>
          <p:cNvGrpSpPr>
            <a:grpSpLocks/>
          </p:cNvGrpSpPr>
          <p:nvPr/>
        </p:nvGrpSpPr>
        <p:grpSpPr bwMode="auto">
          <a:xfrm>
            <a:off x="6141344" y="172515"/>
            <a:ext cx="3175631" cy="1085850"/>
            <a:chOff x="7302500" y="2362200"/>
            <a:chExt cx="2689353" cy="1143123"/>
          </a:xfrm>
        </p:grpSpPr>
        <p:sp>
          <p:nvSpPr>
            <p:cNvPr id="8" name="Freeform 7"/>
            <p:cNvSpPr/>
            <p:nvPr/>
          </p:nvSpPr>
          <p:spPr>
            <a:xfrm>
              <a:off x="7302500" y="2362200"/>
              <a:ext cx="2451101" cy="1143123"/>
            </a:xfrm>
            <a:custGeom>
              <a:avLst/>
              <a:gdLst/>
              <a:ahLst/>
              <a:cxnLst/>
              <a:rect l="0" t="0" r="0" b="0"/>
              <a:pathLst>
                <a:path w="2451101" h="1143001">
                  <a:moveTo>
                    <a:pt x="90424" y="220345"/>
                  </a:moveTo>
                  <a:lnTo>
                    <a:pt x="167513" y="174117"/>
                  </a:lnTo>
                  <a:lnTo>
                    <a:pt x="280924" y="130556"/>
                  </a:lnTo>
                  <a:lnTo>
                    <a:pt x="437388" y="85852"/>
                  </a:lnTo>
                  <a:lnTo>
                    <a:pt x="625729" y="51181"/>
                  </a:lnTo>
                  <a:lnTo>
                    <a:pt x="799211" y="29083"/>
                  </a:lnTo>
                  <a:lnTo>
                    <a:pt x="1010412" y="10287"/>
                  </a:lnTo>
                  <a:lnTo>
                    <a:pt x="1228090" y="762"/>
                  </a:lnTo>
                  <a:lnTo>
                    <a:pt x="1402969" y="0"/>
                  </a:lnTo>
                  <a:lnTo>
                    <a:pt x="1627632" y="5461"/>
                  </a:lnTo>
                  <a:lnTo>
                    <a:pt x="1791716" y="21336"/>
                  </a:lnTo>
                  <a:lnTo>
                    <a:pt x="1981454" y="50165"/>
                  </a:lnTo>
                  <a:lnTo>
                    <a:pt x="2170811" y="103124"/>
                  </a:lnTo>
                  <a:lnTo>
                    <a:pt x="2259203" y="139954"/>
                  </a:lnTo>
                  <a:lnTo>
                    <a:pt x="2329815" y="178435"/>
                  </a:lnTo>
                  <a:lnTo>
                    <a:pt x="2386076" y="223393"/>
                  </a:lnTo>
                  <a:lnTo>
                    <a:pt x="2428240" y="274955"/>
                  </a:lnTo>
                  <a:lnTo>
                    <a:pt x="2451100" y="346456"/>
                  </a:lnTo>
                  <a:lnTo>
                    <a:pt x="2445131" y="405257"/>
                  </a:lnTo>
                  <a:lnTo>
                    <a:pt x="2411730" y="475869"/>
                  </a:lnTo>
                  <a:lnTo>
                    <a:pt x="2357247" y="527050"/>
                  </a:lnTo>
                  <a:lnTo>
                    <a:pt x="2289048" y="570992"/>
                  </a:lnTo>
                  <a:lnTo>
                    <a:pt x="2213102" y="606298"/>
                  </a:lnTo>
                  <a:lnTo>
                    <a:pt x="2107692" y="645033"/>
                  </a:lnTo>
                  <a:lnTo>
                    <a:pt x="1977009" y="671322"/>
                  </a:lnTo>
                  <a:lnTo>
                    <a:pt x="1841754" y="687070"/>
                  </a:lnTo>
                  <a:lnTo>
                    <a:pt x="1694307" y="693039"/>
                  </a:lnTo>
                  <a:lnTo>
                    <a:pt x="1698752" y="756285"/>
                  </a:lnTo>
                  <a:lnTo>
                    <a:pt x="1669415" y="820547"/>
                  </a:lnTo>
                  <a:lnTo>
                    <a:pt x="1618615" y="891413"/>
                  </a:lnTo>
                  <a:lnTo>
                    <a:pt x="1548130" y="951738"/>
                  </a:lnTo>
                  <a:lnTo>
                    <a:pt x="1439799" y="1025398"/>
                  </a:lnTo>
                  <a:lnTo>
                    <a:pt x="1355852" y="1067308"/>
                  </a:lnTo>
                  <a:lnTo>
                    <a:pt x="1252982" y="1107567"/>
                  </a:lnTo>
                  <a:lnTo>
                    <a:pt x="1133221" y="1143000"/>
                  </a:lnTo>
                  <a:lnTo>
                    <a:pt x="1244473" y="1063244"/>
                  </a:lnTo>
                  <a:lnTo>
                    <a:pt x="1368171" y="959104"/>
                  </a:lnTo>
                  <a:lnTo>
                    <a:pt x="1414399" y="900303"/>
                  </a:lnTo>
                  <a:lnTo>
                    <a:pt x="1442720" y="838200"/>
                  </a:lnTo>
                  <a:lnTo>
                    <a:pt x="1446276" y="787400"/>
                  </a:lnTo>
                  <a:lnTo>
                    <a:pt x="1428369" y="742442"/>
                  </a:lnTo>
                  <a:lnTo>
                    <a:pt x="1390523" y="693420"/>
                  </a:lnTo>
                  <a:lnTo>
                    <a:pt x="1137666" y="687959"/>
                  </a:lnTo>
                  <a:lnTo>
                    <a:pt x="940308" y="677545"/>
                  </a:lnTo>
                  <a:lnTo>
                    <a:pt x="751459" y="660781"/>
                  </a:lnTo>
                  <a:lnTo>
                    <a:pt x="618744" y="642747"/>
                  </a:lnTo>
                  <a:lnTo>
                    <a:pt x="473075" y="615823"/>
                  </a:lnTo>
                  <a:lnTo>
                    <a:pt x="360807" y="592328"/>
                  </a:lnTo>
                  <a:lnTo>
                    <a:pt x="237109" y="552958"/>
                  </a:lnTo>
                  <a:lnTo>
                    <a:pt x="108839" y="492760"/>
                  </a:lnTo>
                  <a:lnTo>
                    <a:pt x="60198" y="464566"/>
                  </a:lnTo>
                  <a:lnTo>
                    <a:pt x="24511" y="432943"/>
                  </a:lnTo>
                  <a:lnTo>
                    <a:pt x="0" y="393446"/>
                  </a:lnTo>
                  <a:lnTo>
                    <a:pt x="2540" y="343535"/>
                  </a:lnTo>
                  <a:lnTo>
                    <a:pt x="8509" y="305435"/>
                  </a:lnTo>
                  <a:lnTo>
                    <a:pt x="43815" y="259461"/>
                  </a:lnTo>
                  <a:close/>
                </a:path>
              </a:pathLst>
            </a:custGeom>
            <a:solidFill>
              <a:srgbClr val="FFFF00"/>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8681">
                <a:defRPr/>
              </a:pPr>
              <a:endParaRPr lang="en-US" b="1">
                <a:solidFill>
                  <a:srgbClr val="FF0000"/>
                </a:solidFill>
              </a:endParaRPr>
            </a:p>
          </p:txBody>
        </p:sp>
        <p:sp>
          <p:nvSpPr>
            <p:cNvPr id="9" name="TextBox 23"/>
            <p:cNvSpPr txBox="1">
              <a:spLocks noChangeArrowheads="1"/>
            </p:cNvSpPr>
            <p:nvPr/>
          </p:nvSpPr>
          <p:spPr bwMode="auto">
            <a:xfrm>
              <a:off x="7759700" y="2501900"/>
              <a:ext cx="2232153" cy="486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17550" eaLnBrk="0" hangingPunct="0">
                <a:defRPr sz="2400">
                  <a:solidFill>
                    <a:schemeClr val="tx1"/>
                  </a:solidFill>
                  <a:latin typeface="Times New Roman" panose="02020603050405020304" pitchFamily="18" charset="0"/>
                </a:defRPr>
              </a:lvl1pPr>
              <a:lvl2pPr marL="742950" indent="-285750" defTabSz="717550" eaLnBrk="0" hangingPunct="0">
                <a:defRPr sz="2400">
                  <a:solidFill>
                    <a:schemeClr val="tx1"/>
                  </a:solidFill>
                  <a:latin typeface="Times New Roman" panose="02020603050405020304" pitchFamily="18" charset="0"/>
                </a:defRPr>
              </a:lvl2pPr>
              <a:lvl3pPr marL="1143000" indent="-228600" defTabSz="717550" eaLnBrk="0" hangingPunct="0">
                <a:defRPr sz="2400">
                  <a:solidFill>
                    <a:schemeClr val="tx1"/>
                  </a:solidFill>
                  <a:latin typeface="Times New Roman" panose="02020603050405020304" pitchFamily="18" charset="0"/>
                </a:defRPr>
              </a:lvl3pPr>
              <a:lvl4pPr marL="1600200" indent="-228600" defTabSz="717550" eaLnBrk="0" hangingPunct="0">
                <a:defRPr sz="2400">
                  <a:solidFill>
                    <a:schemeClr val="tx1"/>
                  </a:solidFill>
                  <a:latin typeface="Times New Roman" panose="02020603050405020304" pitchFamily="18" charset="0"/>
                </a:defRPr>
              </a:lvl4pPr>
              <a:lvl5pPr marL="2057400" indent="-228600" defTabSz="717550" eaLnBrk="0" hangingPunct="0">
                <a:defRPr sz="2400">
                  <a:solidFill>
                    <a:schemeClr val="tx1"/>
                  </a:solidFill>
                  <a:latin typeface="Times New Roman" panose="02020603050405020304" pitchFamily="18" charset="0"/>
                </a:defRPr>
              </a:lvl5pPr>
              <a:lvl6pPr marL="2514600" indent="-228600" defTabSz="7175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175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175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1755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dirty="0" err="1" smtClean="0">
                  <a:solidFill>
                    <a:srgbClr val="FF0000"/>
                  </a:solidFill>
                  <a:latin typeface="Times New Roman - 24"/>
                </a:rPr>
                <a:t>Ja,das</a:t>
              </a:r>
              <a:r>
                <a:rPr lang="en-US" altLang="en-US" b="1" dirty="0" smtClean="0">
                  <a:solidFill>
                    <a:srgbClr val="FF0000"/>
                  </a:solidFill>
                  <a:latin typeface="Times New Roman - 24"/>
                </a:rPr>
                <a:t> </a:t>
              </a:r>
              <a:r>
                <a:rPr lang="en-US" altLang="en-US" b="1" dirty="0" err="1">
                  <a:solidFill>
                    <a:srgbClr val="FF0000"/>
                  </a:solidFill>
                  <a:latin typeface="Times New Roman - 24"/>
                </a:rPr>
                <a:t>stimmt</a:t>
              </a:r>
              <a:r>
                <a:rPr lang="en-US" altLang="en-US" b="1" dirty="0">
                  <a:solidFill>
                    <a:srgbClr val="FF0000"/>
                  </a:solidFill>
                  <a:latin typeface="Times New Roman - 24"/>
                </a:rPr>
                <a:t>.</a:t>
              </a:r>
            </a:p>
          </p:txBody>
        </p:sp>
      </p:grpSp>
      <p:grpSp>
        <p:nvGrpSpPr>
          <p:cNvPr id="10" name="Group 30"/>
          <p:cNvGrpSpPr>
            <a:grpSpLocks/>
          </p:cNvGrpSpPr>
          <p:nvPr/>
        </p:nvGrpSpPr>
        <p:grpSpPr bwMode="auto">
          <a:xfrm>
            <a:off x="6578820" y="810691"/>
            <a:ext cx="2395477" cy="1320800"/>
            <a:chOff x="2260600" y="5994400"/>
            <a:chExt cx="2783973" cy="1193801"/>
          </a:xfrm>
        </p:grpSpPr>
        <p:sp>
          <p:nvSpPr>
            <p:cNvPr id="11" name="Freeform 10"/>
            <p:cNvSpPr/>
            <p:nvPr/>
          </p:nvSpPr>
          <p:spPr>
            <a:xfrm>
              <a:off x="2260600" y="5994400"/>
              <a:ext cx="2783973" cy="1193801"/>
            </a:xfrm>
            <a:custGeom>
              <a:avLst/>
              <a:gdLst/>
              <a:ahLst/>
              <a:cxnLst/>
              <a:rect l="0" t="0" r="0" b="0"/>
              <a:pathLst>
                <a:path w="2783460" h="1193801">
                  <a:moveTo>
                    <a:pt x="102743" y="230124"/>
                  </a:moveTo>
                  <a:lnTo>
                    <a:pt x="190246" y="181864"/>
                  </a:lnTo>
                  <a:lnTo>
                    <a:pt x="319024" y="136398"/>
                  </a:lnTo>
                  <a:lnTo>
                    <a:pt x="496697" y="89662"/>
                  </a:lnTo>
                  <a:lnTo>
                    <a:pt x="710565" y="53467"/>
                  </a:lnTo>
                  <a:lnTo>
                    <a:pt x="907669" y="30353"/>
                  </a:lnTo>
                  <a:lnTo>
                    <a:pt x="1147318" y="10795"/>
                  </a:lnTo>
                  <a:lnTo>
                    <a:pt x="1394587" y="762"/>
                  </a:lnTo>
                  <a:lnTo>
                    <a:pt x="1593215" y="0"/>
                  </a:lnTo>
                  <a:lnTo>
                    <a:pt x="1848358" y="5715"/>
                  </a:lnTo>
                  <a:lnTo>
                    <a:pt x="2034540" y="22225"/>
                  </a:lnTo>
                  <a:lnTo>
                    <a:pt x="2250059" y="52451"/>
                  </a:lnTo>
                  <a:lnTo>
                    <a:pt x="2465197" y="107696"/>
                  </a:lnTo>
                  <a:lnTo>
                    <a:pt x="2565527" y="146177"/>
                  </a:lnTo>
                  <a:lnTo>
                    <a:pt x="2645664" y="186309"/>
                  </a:lnTo>
                  <a:lnTo>
                    <a:pt x="2709545" y="233299"/>
                  </a:lnTo>
                  <a:lnTo>
                    <a:pt x="2757551" y="287147"/>
                  </a:lnTo>
                  <a:lnTo>
                    <a:pt x="2783459" y="361823"/>
                  </a:lnTo>
                  <a:lnTo>
                    <a:pt x="2776601" y="423291"/>
                  </a:lnTo>
                  <a:lnTo>
                    <a:pt x="2738628" y="497078"/>
                  </a:lnTo>
                  <a:lnTo>
                    <a:pt x="2676779" y="550418"/>
                  </a:lnTo>
                  <a:lnTo>
                    <a:pt x="2599309" y="596392"/>
                  </a:lnTo>
                  <a:lnTo>
                    <a:pt x="2513203" y="633222"/>
                  </a:lnTo>
                  <a:lnTo>
                    <a:pt x="2393442" y="673735"/>
                  </a:lnTo>
                  <a:lnTo>
                    <a:pt x="2245106" y="701167"/>
                  </a:lnTo>
                  <a:lnTo>
                    <a:pt x="2091436" y="717550"/>
                  </a:lnTo>
                  <a:lnTo>
                    <a:pt x="1924050" y="723900"/>
                  </a:lnTo>
                  <a:lnTo>
                    <a:pt x="1929003" y="789940"/>
                  </a:lnTo>
                  <a:lnTo>
                    <a:pt x="1895856" y="856996"/>
                  </a:lnTo>
                  <a:lnTo>
                    <a:pt x="1838071" y="931037"/>
                  </a:lnTo>
                  <a:lnTo>
                    <a:pt x="1758061" y="994029"/>
                  </a:lnTo>
                  <a:lnTo>
                    <a:pt x="1634998" y="1070991"/>
                  </a:lnTo>
                  <a:lnTo>
                    <a:pt x="1539748" y="1114806"/>
                  </a:lnTo>
                  <a:lnTo>
                    <a:pt x="1422908" y="1156843"/>
                  </a:lnTo>
                  <a:lnTo>
                    <a:pt x="1286891" y="1193800"/>
                  </a:lnTo>
                  <a:lnTo>
                    <a:pt x="1413256" y="1110488"/>
                  </a:lnTo>
                  <a:lnTo>
                    <a:pt x="1553718" y="1001776"/>
                  </a:lnTo>
                  <a:lnTo>
                    <a:pt x="1606169" y="940308"/>
                  </a:lnTo>
                  <a:lnTo>
                    <a:pt x="1638427" y="875411"/>
                  </a:lnTo>
                  <a:lnTo>
                    <a:pt x="1642364" y="822452"/>
                  </a:lnTo>
                  <a:lnTo>
                    <a:pt x="1622044" y="775462"/>
                  </a:lnTo>
                  <a:lnTo>
                    <a:pt x="1579118" y="724281"/>
                  </a:lnTo>
                  <a:lnTo>
                    <a:pt x="1291971" y="718566"/>
                  </a:lnTo>
                  <a:lnTo>
                    <a:pt x="1067816" y="707644"/>
                  </a:lnTo>
                  <a:lnTo>
                    <a:pt x="853313" y="690118"/>
                  </a:lnTo>
                  <a:lnTo>
                    <a:pt x="702691" y="671322"/>
                  </a:lnTo>
                  <a:lnTo>
                    <a:pt x="537210" y="643255"/>
                  </a:lnTo>
                  <a:lnTo>
                    <a:pt x="409702" y="618617"/>
                  </a:lnTo>
                  <a:lnTo>
                    <a:pt x="269240" y="577596"/>
                  </a:lnTo>
                  <a:lnTo>
                    <a:pt x="123698" y="514604"/>
                  </a:lnTo>
                  <a:lnTo>
                    <a:pt x="68326" y="485267"/>
                  </a:lnTo>
                  <a:lnTo>
                    <a:pt x="27813" y="452247"/>
                  </a:lnTo>
                  <a:lnTo>
                    <a:pt x="0" y="410972"/>
                  </a:lnTo>
                  <a:lnTo>
                    <a:pt x="2794" y="358775"/>
                  </a:lnTo>
                  <a:lnTo>
                    <a:pt x="9652" y="319024"/>
                  </a:lnTo>
                  <a:lnTo>
                    <a:pt x="49784" y="271018"/>
                  </a:lnTo>
                  <a:close/>
                </a:path>
              </a:pathLst>
            </a:custGeom>
            <a:solidFill>
              <a:srgbClr val="FFFF00"/>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8681">
                <a:defRPr/>
              </a:pPr>
              <a:endParaRPr lang="en-US" b="1">
                <a:solidFill>
                  <a:srgbClr val="FF0000"/>
                </a:solidFill>
              </a:endParaRPr>
            </a:p>
          </p:txBody>
        </p:sp>
        <p:sp>
          <p:nvSpPr>
            <p:cNvPr id="12" name="TextBox 29"/>
            <p:cNvSpPr txBox="1">
              <a:spLocks noChangeArrowheads="1"/>
            </p:cNvSpPr>
            <p:nvPr/>
          </p:nvSpPr>
          <p:spPr bwMode="auto">
            <a:xfrm>
              <a:off x="2817315" y="6185157"/>
              <a:ext cx="1848393" cy="424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17550" eaLnBrk="0" hangingPunct="0">
                <a:defRPr sz="2400">
                  <a:solidFill>
                    <a:schemeClr val="tx1"/>
                  </a:solidFill>
                  <a:latin typeface="Times New Roman" panose="02020603050405020304" pitchFamily="18" charset="0"/>
                </a:defRPr>
              </a:lvl1pPr>
              <a:lvl2pPr marL="742950" indent="-285750" defTabSz="717550" eaLnBrk="0" hangingPunct="0">
                <a:defRPr sz="2400">
                  <a:solidFill>
                    <a:schemeClr val="tx1"/>
                  </a:solidFill>
                  <a:latin typeface="Times New Roman" panose="02020603050405020304" pitchFamily="18" charset="0"/>
                </a:defRPr>
              </a:lvl2pPr>
              <a:lvl3pPr marL="1143000" indent="-228600" defTabSz="717550" eaLnBrk="0" hangingPunct="0">
                <a:defRPr sz="2400">
                  <a:solidFill>
                    <a:schemeClr val="tx1"/>
                  </a:solidFill>
                  <a:latin typeface="Times New Roman" panose="02020603050405020304" pitchFamily="18" charset="0"/>
                </a:defRPr>
              </a:lvl3pPr>
              <a:lvl4pPr marL="1600200" indent="-228600" defTabSz="717550" eaLnBrk="0" hangingPunct="0">
                <a:defRPr sz="2400">
                  <a:solidFill>
                    <a:schemeClr val="tx1"/>
                  </a:solidFill>
                  <a:latin typeface="Times New Roman" panose="02020603050405020304" pitchFamily="18" charset="0"/>
                </a:defRPr>
              </a:lvl4pPr>
              <a:lvl5pPr marL="2057400" indent="-228600" defTabSz="717550" eaLnBrk="0" hangingPunct="0">
                <a:defRPr sz="2400">
                  <a:solidFill>
                    <a:schemeClr val="tx1"/>
                  </a:solidFill>
                  <a:latin typeface="Times New Roman" panose="02020603050405020304" pitchFamily="18" charset="0"/>
                </a:defRPr>
              </a:lvl5pPr>
              <a:lvl6pPr marL="2514600" indent="-228600" defTabSz="7175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175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175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1755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b="1" dirty="0" err="1" smtClean="0">
                  <a:solidFill>
                    <a:srgbClr val="FF0000"/>
                  </a:solidFill>
                  <a:latin typeface="Times New Roman - 24"/>
                </a:rPr>
                <a:t>Ich</a:t>
              </a:r>
              <a:r>
                <a:rPr lang="en-US" altLang="en-US" b="1" dirty="0" smtClean="0">
                  <a:solidFill>
                    <a:srgbClr val="FF0000"/>
                  </a:solidFill>
                  <a:latin typeface="Times New Roman - 24"/>
                </a:rPr>
                <a:t> </a:t>
              </a:r>
              <a:r>
                <a:rPr lang="en-US" altLang="en-US" b="1" dirty="0" err="1">
                  <a:solidFill>
                    <a:srgbClr val="FF0000"/>
                  </a:solidFill>
                  <a:latin typeface="Times New Roman - 24"/>
                </a:rPr>
                <a:t>auch</a:t>
              </a:r>
              <a:r>
                <a:rPr lang="en-US" altLang="en-US" b="1" dirty="0">
                  <a:solidFill>
                    <a:srgbClr val="FF0000"/>
                  </a:solidFill>
                  <a:latin typeface="Times New Roman - 24"/>
                </a:rPr>
                <a:t>.</a:t>
              </a:r>
            </a:p>
          </p:txBody>
        </p:sp>
      </p:grpSp>
      <p:grpSp>
        <p:nvGrpSpPr>
          <p:cNvPr id="13" name="Group 12"/>
          <p:cNvGrpSpPr>
            <a:grpSpLocks/>
          </p:cNvGrpSpPr>
          <p:nvPr/>
        </p:nvGrpSpPr>
        <p:grpSpPr bwMode="auto">
          <a:xfrm>
            <a:off x="5850206" y="2798682"/>
            <a:ext cx="3257599" cy="1355725"/>
            <a:chOff x="342900" y="1282700"/>
            <a:chExt cx="2806700" cy="1353429"/>
          </a:xfrm>
        </p:grpSpPr>
        <p:sp>
          <p:nvSpPr>
            <p:cNvPr id="14" name="Freeform 13"/>
            <p:cNvSpPr/>
            <p:nvPr/>
          </p:nvSpPr>
          <p:spPr>
            <a:xfrm>
              <a:off x="342900" y="1282700"/>
              <a:ext cx="2623654" cy="1353429"/>
            </a:xfrm>
            <a:custGeom>
              <a:avLst/>
              <a:gdLst/>
              <a:ahLst/>
              <a:cxnLst/>
              <a:rect l="0" t="0" r="0" b="0"/>
              <a:pathLst>
                <a:path w="2624075" h="1353567">
                  <a:moveTo>
                    <a:pt x="96774" y="260858"/>
                  </a:moveTo>
                  <a:lnTo>
                    <a:pt x="179324" y="206121"/>
                  </a:lnTo>
                  <a:lnTo>
                    <a:pt x="300736" y="154686"/>
                  </a:lnTo>
                  <a:lnTo>
                    <a:pt x="468249" y="101727"/>
                  </a:lnTo>
                  <a:lnTo>
                    <a:pt x="669925" y="60579"/>
                  </a:lnTo>
                  <a:lnTo>
                    <a:pt x="855599" y="34417"/>
                  </a:lnTo>
                  <a:lnTo>
                    <a:pt x="1081786" y="12192"/>
                  </a:lnTo>
                  <a:lnTo>
                    <a:pt x="1314831" y="762"/>
                  </a:lnTo>
                  <a:lnTo>
                    <a:pt x="1502029" y="0"/>
                  </a:lnTo>
                  <a:lnTo>
                    <a:pt x="1742567" y="6477"/>
                  </a:lnTo>
                  <a:lnTo>
                    <a:pt x="1918208" y="25273"/>
                  </a:lnTo>
                  <a:lnTo>
                    <a:pt x="2121281" y="59436"/>
                  </a:lnTo>
                  <a:lnTo>
                    <a:pt x="2324100" y="122047"/>
                  </a:lnTo>
                  <a:lnTo>
                    <a:pt x="2418715" y="165735"/>
                  </a:lnTo>
                  <a:lnTo>
                    <a:pt x="2494280" y="211328"/>
                  </a:lnTo>
                  <a:lnTo>
                    <a:pt x="2554478" y="264541"/>
                  </a:lnTo>
                  <a:lnTo>
                    <a:pt x="2599690" y="325501"/>
                  </a:lnTo>
                  <a:lnTo>
                    <a:pt x="2624074" y="410337"/>
                  </a:lnTo>
                  <a:lnTo>
                    <a:pt x="2617724" y="480060"/>
                  </a:lnTo>
                  <a:lnTo>
                    <a:pt x="2582037" y="563626"/>
                  </a:lnTo>
                  <a:lnTo>
                    <a:pt x="2523617" y="624078"/>
                  </a:lnTo>
                  <a:lnTo>
                    <a:pt x="2450592" y="676275"/>
                  </a:lnTo>
                  <a:lnTo>
                    <a:pt x="2369312" y="717931"/>
                  </a:lnTo>
                  <a:lnTo>
                    <a:pt x="2256536" y="763905"/>
                  </a:lnTo>
                  <a:lnTo>
                    <a:pt x="2116582" y="795020"/>
                  </a:lnTo>
                  <a:lnTo>
                    <a:pt x="1971802" y="813689"/>
                  </a:lnTo>
                  <a:lnTo>
                    <a:pt x="1813941" y="820547"/>
                  </a:lnTo>
                  <a:lnTo>
                    <a:pt x="1818640" y="895604"/>
                  </a:lnTo>
                  <a:lnTo>
                    <a:pt x="1787271" y="971677"/>
                  </a:lnTo>
                  <a:lnTo>
                    <a:pt x="1732915" y="1055624"/>
                  </a:lnTo>
                  <a:lnTo>
                    <a:pt x="1657477" y="1127125"/>
                  </a:lnTo>
                  <a:lnTo>
                    <a:pt x="1541399" y="1214247"/>
                  </a:lnTo>
                  <a:lnTo>
                    <a:pt x="1451610" y="1264031"/>
                  </a:lnTo>
                  <a:lnTo>
                    <a:pt x="1341374" y="1311529"/>
                  </a:lnTo>
                  <a:lnTo>
                    <a:pt x="1213231" y="1353566"/>
                  </a:lnTo>
                  <a:lnTo>
                    <a:pt x="1332357" y="1259205"/>
                  </a:lnTo>
                  <a:lnTo>
                    <a:pt x="1464818" y="1135761"/>
                  </a:lnTo>
                  <a:lnTo>
                    <a:pt x="1514221" y="1066038"/>
                  </a:lnTo>
                  <a:lnTo>
                    <a:pt x="1544574" y="992632"/>
                  </a:lnTo>
                  <a:lnTo>
                    <a:pt x="1548384" y="932434"/>
                  </a:lnTo>
                  <a:lnTo>
                    <a:pt x="1529207" y="879221"/>
                  </a:lnTo>
                  <a:lnTo>
                    <a:pt x="1488694" y="821182"/>
                  </a:lnTo>
                  <a:lnTo>
                    <a:pt x="1217930" y="814705"/>
                  </a:lnTo>
                  <a:lnTo>
                    <a:pt x="1006729" y="802386"/>
                  </a:lnTo>
                  <a:lnTo>
                    <a:pt x="804545" y="782447"/>
                  </a:lnTo>
                  <a:lnTo>
                    <a:pt x="662432" y="761111"/>
                  </a:lnTo>
                  <a:lnTo>
                    <a:pt x="506476" y="729234"/>
                  </a:lnTo>
                  <a:lnTo>
                    <a:pt x="386334" y="701548"/>
                  </a:lnTo>
                  <a:lnTo>
                    <a:pt x="253873" y="654812"/>
                  </a:lnTo>
                  <a:lnTo>
                    <a:pt x="116586" y="583565"/>
                  </a:lnTo>
                  <a:lnTo>
                    <a:pt x="64389" y="550164"/>
                  </a:lnTo>
                  <a:lnTo>
                    <a:pt x="26289" y="512699"/>
                  </a:lnTo>
                  <a:lnTo>
                    <a:pt x="0" y="465963"/>
                  </a:lnTo>
                  <a:lnTo>
                    <a:pt x="2667" y="406908"/>
                  </a:lnTo>
                  <a:lnTo>
                    <a:pt x="9144" y="361569"/>
                  </a:lnTo>
                  <a:lnTo>
                    <a:pt x="46863" y="307340"/>
                  </a:lnTo>
                  <a:close/>
                </a:path>
              </a:pathLst>
            </a:custGeom>
            <a:solidFill>
              <a:srgbClr val="FFFF00"/>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8681">
                <a:defRPr/>
              </a:pPr>
              <a:endParaRPr lang="en-US" b="1">
                <a:solidFill>
                  <a:srgbClr val="FF0000"/>
                </a:solidFill>
              </a:endParaRPr>
            </a:p>
          </p:txBody>
        </p:sp>
        <p:sp>
          <p:nvSpPr>
            <p:cNvPr id="15" name="TextBox 11"/>
            <p:cNvSpPr txBox="1">
              <a:spLocks noChangeArrowheads="1"/>
            </p:cNvSpPr>
            <p:nvPr/>
          </p:nvSpPr>
          <p:spPr bwMode="auto">
            <a:xfrm>
              <a:off x="609600" y="1536699"/>
              <a:ext cx="2540000" cy="368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717550" eaLnBrk="0" hangingPunct="0">
                <a:defRPr sz="2400">
                  <a:solidFill>
                    <a:schemeClr val="tx1"/>
                  </a:solidFill>
                  <a:latin typeface="Times New Roman" panose="02020603050405020304" pitchFamily="18" charset="0"/>
                </a:defRPr>
              </a:lvl1pPr>
              <a:lvl2pPr marL="742950" indent="-285750" defTabSz="717550" eaLnBrk="0" hangingPunct="0">
                <a:defRPr sz="2400">
                  <a:solidFill>
                    <a:schemeClr val="tx1"/>
                  </a:solidFill>
                  <a:latin typeface="Times New Roman" panose="02020603050405020304" pitchFamily="18" charset="0"/>
                </a:defRPr>
              </a:lvl2pPr>
              <a:lvl3pPr marL="1143000" indent="-228600" defTabSz="717550" eaLnBrk="0" hangingPunct="0">
                <a:defRPr sz="2400">
                  <a:solidFill>
                    <a:schemeClr val="tx1"/>
                  </a:solidFill>
                  <a:latin typeface="Times New Roman" panose="02020603050405020304" pitchFamily="18" charset="0"/>
                </a:defRPr>
              </a:lvl3pPr>
              <a:lvl4pPr marL="1600200" indent="-228600" defTabSz="717550" eaLnBrk="0" hangingPunct="0">
                <a:defRPr sz="2400">
                  <a:solidFill>
                    <a:schemeClr val="tx1"/>
                  </a:solidFill>
                  <a:latin typeface="Times New Roman" panose="02020603050405020304" pitchFamily="18" charset="0"/>
                </a:defRPr>
              </a:lvl4pPr>
              <a:lvl5pPr marL="2057400" indent="-228600" defTabSz="717550" eaLnBrk="0" hangingPunct="0">
                <a:defRPr sz="2400">
                  <a:solidFill>
                    <a:schemeClr val="tx1"/>
                  </a:solidFill>
                  <a:latin typeface="Times New Roman" panose="02020603050405020304" pitchFamily="18" charset="0"/>
                </a:defRPr>
              </a:lvl5pPr>
              <a:lvl6pPr marL="2514600" indent="-228600" defTabSz="7175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175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175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1755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800" b="1" dirty="0" smtClean="0">
                  <a:solidFill>
                    <a:srgbClr val="FF0000"/>
                  </a:solidFill>
                  <a:latin typeface="Times New Roman - 23"/>
                </a:rPr>
                <a:t>Nein, das </a:t>
              </a:r>
              <a:r>
                <a:rPr lang="en-US" altLang="en-US" sz="1800" b="1" dirty="0" err="1">
                  <a:solidFill>
                    <a:srgbClr val="FF0000"/>
                  </a:solidFill>
                  <a:latin typeface="Times New Roman - 23"/>
                </a:rPr>
                <a:t>stimmt</a:t>
              </a:r>
              <a:r>
                <a:rPr lang="en-US" altLang="en-US" sz="1800" b="1" dirty="0">
                  <a:solidFill>
                    <a:srgbClr val="FF0000"/>
                  </a:solidFill>
                  <a:latin typeface="Times New Roman - 23"/>
                </a:rPr>
                <a:t> </a:t>
              </a:r>
              <a:r>
                <a:rPr lang="en-US" altLang="en-US" sz="1800" b="1" dirty="0" err="1">
                  <a:solidFill>
                    <a:srgbClr val="FF0000"/>
                  </a:solidFill>
                  <a:latin typeface="Times New Roman - 23"/>
                </a:rPr>
                <a:t>nicht</a:t>
              </a:r>
              <a:r>
                <a:rPr lang="en-US" altLang="en-US" sz="1800" b="1" dirty="0">
                  <a:solidFill>
                    <a:srgbClr val="FF0000"/>
                  </a:solidFill>
                  <a:latin typeface="Times New Roman - 23"/>
                </a:rPr>
                <a:t>.</a:t>
              </a:r>
            </a:p>
          </p:txBody>
        </p:sp>
      </p:grpSp>
      <p:grpSp>
        <p:nvGrpSpPr>
          <p:cNvPr id="18" name="Group 21"/>
          <p:cNvGrpSpPr>
            <a:grpSpLocks/>
          </p:cNvGrpSpPr>
          <p:nvPr/>
        </p:nvGrpSpPr>
        <p:grpSpPr bwMode="auto">
          <a:xfrm>
            <a:off x="6621292" y="4586505"/>
            <a:ext cx="2481263" cy="965200"/>
            <a:chOff x="6731000" y="3898900"/>
            <a:chExt cx="2163954" cy="1152976"/>
          </a:xfrm>
        </p:grpSpPr>
        <p:sp>
          <p:nvSpPr>
            <p:cNvPr id="19" name="Freeform 18"/>
            <p:cNvSpPr/>
            <p:nvPr/>
          </p:nvSpPr>
          <p:spPr>
            <a:xfrm>
              <a:off x="6731000" y="3898900"/>
              <a:ext cx="2163954" cy="1152976"/>
            </a:xfrm>
            <a:custGeom>
              <a:avLst/>
              <a:gdLst/>
              <a:ahLst/>
              <a:cxnLst/>
              <a:rect l="0" t="0" r="0" b="0"/>
              <a:pathLst>
                <a:path w="2163954" h="1153288">
                  <a:moveTo>
                    <a:pt x="79883" y="222377"/>
                  </a:moveTo>
                  <a:lnTo>
                    <a:pt x="147828" y="175768"/>
                  </a:lnTo>
                  <a:lnTo>
                    <a:pt x="248031" y="131826"/>
                  </a:lnTo>
                  <a:lnTo>
                    <a:pt x="386080" y="86614"/>
                  </a:lnTo>
                  <a:lnTo>
                    <a:pt x="552323" y="51562"/>
                  </a:lnTo>
                  <a:lnTo>
                    <a:pt x="705612" y="29337"/>
                  </a:lnTo>
                  <a:lnTo>
                    <a:pt x="891921" y="10414"/>
                  </a:lnTo>
                  <a:lnTo>
                    <a:pt x="1084326" y="762"/>
                  </a:lnTo>
                  <a:lnTo>
                    <a:pt x="1238631" y="0"/>
                  </a:lnTo>
                  <a:lnTo>
                    <a:pt x="1436878" y="5588"/>
                  </a:lnTo>
                  <a:lnTo>
                    <a:pt x="1581785" y="21590"/>
                  </a:lnTo>
                  <a:lnTo>
                    <a:pt x="1749298" y="50673"/>
                  </a:lnTo>
                  <a:lnTo>
                    <a:pt x="1916430" y="103886"/>
                  </a:lnTo>
                  <a:lnTo>
                    <a:pt x="1994535" y="141224"/>
                  </a:lnTo>
                  <a:lnTo>
                    <a:pt x="2056892" y="180213"/>
                  </a:lnTo>
                  <a:lnTo>
                    <a:pt x="2106549" y="225425"/>
                  </a:lnTo>
                  <a:lnTo>
                    <a:pt x="2143760" y="277368"/>
                  </a:lnTo>
                  <a:lnTo>
                    <a:pt x="2163953" y="349631"/>
                  </a:lnTo>
                  <a:lnTo>
                    <a:pt x="2158746" y="408940"/>
                  </a:lnTo>
                  <a:lnTo>
                    <a:pt x="2129155" y="480187"/>
                  </a:lnTo>
                  <a:lnTo>
                    <a:pt x="2081022" y="531876"/>
                  </a:lnTo>
                  <a:lnTo>
                    <a:pt x="2020951" y="576199"/>
                  </a:lnTo>
                  <a:lnTo>
                    <a:pt x="1953895" y="611759"/>
                  </a:lnTo>
                  <a:lnTo>
                    <a:pt x="1860677" y="650875"/>
                  </a:lnTo>
                  <a:lnTo>
                    <a:pt x="1745234" y="677418"/>
                  </a:lnTo>
                  <a:lnTo>
                    <a:pt x="1625981" y="693293"/>
                  </a:lnTo>
                  <a:lnTo>
                    <a:pt x="1495679" y="699262"/>
                  </a:lnTo>
                  <a:lnTo>
                    <a:pt x="1499743" y="763143"/>
                  </a:lnTo>
                  <a:lnTo>
                    <a:pt x="1473835" y="828040"/>
                  </a:lnTo>
                  <a:lnTo>
                    <a:pt x="1429131" y="899414"/>
                  </a:lnTo>
                  <a:lnTo>
                    <a:pt x="1366774" y="960374"/>
                  </a:lnTo>
                  <a:lnTo>
                    <a:pt x="1271143" y="1034669"/>
                  </a:lnTo>
                  <a:lnTo>
                    <a:pt x="1196975" y="1076960"/>
                  </a:lnTo>
                  <a:lnTo>
                    <a:pt x="1106170" y="1117600"/>
                  </a:lnTo>
                  <a:lnTo>
                    <a:pt x="1000506" y="1153287"/>
                  </a:lnTo>
                  <a:lnTo>
                    <a:pt x="1098550" y="1072896"/>
                  </a:lnTo>
                  <a:lnTo>
                    <a:pt x="1207897" y="967740"/>
                  </a:lnTo>
                  <a:lnTo>
                    <a:pt x="1248791" y="908304"/>
                  </a:lnTo>
                  <a:lnTo>
                    <a:pt x="1273683" y="845820"/>
                  </a:lnTo>
                  <a:lnTo>
                    <a:pt x="1276858" y="794512"/>
                  </a:lnTo>
                  <a:lnTo>
                    <a:pt x="1260983" y="749046"/>
                  </a:lnTo>
                  <a:lnTo>
                    <a:pt x="1227582" y="699770"/>
                  </a:lnTo>
                  <a:lnTo>
                    <a:pt x="1004316" y="694182"/>
                  </a:lnTo>
                  <a:lnTo>
                    <a:pt x="830072" y="683641"/>
                  </a:lnTo>
                  <a:lnTo>
                    <a:pt x="663448" y="666750"/>
                  </a:lnTo>
                  <a:lnTo>
                    <a:pt x="546354" y="648589"/>
                  </a:lnTo>
                  <a:lnTo>
                    <a:pt x="417703" y="621284"/>
                  </a:lnTo>
                  <a:lnTo>
                    <a:pt x="318516" y="597662"/>
                  </a:lnTo>
                  <a:lnTo>
                    <a:pt x="209296" y="557784"/>
                  </a:lnTo>
                  <a:lnTo>
                    <a:pt x="96139" y="497078"/>
                  </a:lnTo>
                  <a:lnTo>
                    <a:pt x="53213" y="468757"/>
                  </a:lnTo>
                  <a:lnTo>
                    <a:pt x="21590" y="437007"/>
                  </a:lnTo>
                  <a:lnTo>
                    <a:pt x="0" y="397129"/>
                  </a:lnTo>
                  <a:lnTo>
                    <a:pt x="2159" y="346710"/>
                  </a:lnTo>
                  <a:lnTo>
                    <a:pt x="7493" y="308229"/>
                  </a:lnTo>
                  <a:lnTo>
                    <a:pt x="38608" y="261874"/>
                  </a:lnTo>
                  <a:close/>
                </a:path>
              </a:pathLst>
            </a:custGeom>
            <a:solidFill>
              <a:srgbClr val="FFFF00"/>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8681">
                <a:defRPr/>
              </a:pPr>
              <a:endParaRPr lang="en-US" b="1">
                <a:solidFill>
                  <a:srgbClr val="FF0000"/>
                </a:solidFill>
              </a:endParaRPr>
            </a:p>
          </p:txBody>
        </p:sp>
        <p:sp>
          <p:nvSpPr>
            <p:cNvPr id="20" name="TextBox 20"/>
            <p:cNvSpPr txBox="1">
              <a:spLocks noChangeArrowheads="1"/>
            </p:cNvSpPr>
            <p:nvPr/>
          </p:nvSpPr>
          <p:spPr bwMode="auto">
            <a:xfrm>
              <a:off x="7086600" y="4051300"/>
              <a:ext cx="1803400" cy="551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717550" eaLnBrk="0" hangingPunct="0">
                <a:defRPr sz="2400">
                  <a:solidFill>
                    <a:schemeClr val="tx1"/>
                  </a:solidFill>
                  <a:latin typeface="Times New Roman" panose="02020603050405020304" pitchFamily="18" charset="0"/>
                </a:defRPr>
              </a:lvl1pPr>
              <a:lvl2pPr marL="742950" indent="-285750" defTabSz="717550" eaLnBrk="0" hangingPunct="0">
                <a:defRPr sz="2400">
                  <a:solidFill>
                    <a:schemeClr val="tx1"/>
                  </a:solidFill>
                  <a:latin typeface="Times New Roman" panose="02020603050405020304" pitchFamily="18" charset="0"/>
                </a:defRPr>
              </a:lvl2pPr>
              <a:lvl3pPr marL="1143000" indent="-228600" defTabSz="717550" eaLnBrk="0" hangingPunct="0">
                <a:defRPr sz="2400">
                  <a:solidFill>
                    <a:schemeClr val="tx1"/>
                  </a:solidFill>
                  <a:latin typeface="Times New Roman" panose="02020603050405020304" pitchFamily="18" charset="0"/>
                </a:defRPr>
              </a:lvl3pPr>
              <a:lvl4pPr marL="1600200" indent="-228600" defTabSz="717550" eaLnBrk="0" hangingPunct="0">
                <a:defRPr sz="2400">
                  <a:solidFill>
                    <a:schemeClr val="tx1"/>
                  </a:solidFill>
                  <a:latin typeface="Times New Roman" panose="02020603050405020304" pitchFamily="18" charset="0"/>
                </a:defRPr>
              </a:lvl4pPr>
              <a:lvl5pPr marL="2057400" indent="-228600" defTabSz="717550" eaLnBrk="0" hangingPunct="0">
                <a:defRPr sz="2400">
                  <a:solidFill>
                    <a:schemeClr val="tx1"/>
                  </a:solidFill>
                  <a:latin typeface="Times New Roman" panose="02020603050405020304" pitchFamily="18" charset="0"/>
                </a:defRPr>
              </a:lvl5pPr>
              <a:lvl6pPr marL="2514600" indent="-228600" defTabSz="7175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175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175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1755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FF0000"/>
                  </a:solidFill>
                  <a:latin typeface="Times New Roman - 24"/>
                </a:rPr>
                <a:t>Du spinnst!</a:t>
              </a:r>
            </a:p>
          </p:txBody>
        </p:sp>
      </p:grpSp>
      <p:grpSp>
        <p:nvGrpSpPr>
          <p:cNvPr id="27" name="Group 27"/>
          <p:cNvGrpSpPr>
            <a:grpSpLocks/>
          </p:cNvGrpSpPr>
          <p:nvPr/>
        </p:nvGrpSpPr>
        <p:grpSpPr bwMode="auto">
          <a:xfrm>
            <a:off x="3903868" y="5352402"/>
            <a:ext cx="3330715" cy="949325"/>
            <a:chOff x="7353300" y="787400"/>
            <a:chExt cx="2163792" cy="1153846"/>
          </a:xfrm>
        </p:grpSpPr>
        <p:sp>
          <p:nvSpPr>
            <p:cNvPr id="28" name="Freeform 27"/>
            <p:cNvSpPr/>
            <p:nvPr/>
          </p:nvSpPr>
          <p:spPr>
            <a:xfrm>
              <a:off x="7353300" y="787400"/>
              <a:ext cx="2163792" cy="1153846"/>
            </a:xfrm>
            <a:custGeom>
              <a:avLst/>
              <a:gdLst/>
              <a:ahLst/>
              <a:cxnLst/>
              <a:rect l="0" t="0" r="0" b="0"/>
              <a:pathLst>
                <a:path w="2163954" h="1153288">
                  <a:moveTo>
                    <a:pt x="79883" y="222377"/>
                  </a:moveTo>
                  <a:lnTo>
                    <a:pt x="147828" y="175768"/>
                  </a:lnTo>
                  <a:lnTo>
                    <a:pt x="248031" y="131826"/>
                  </a:lnTo>
                  <a:lnTo>
                    <a:pt x="386080" y="86614"/>
                  </a:lnTo>
                  <a:lnTo>
                    <a:pt x="552323" y="51562"/>
                  </a:lnTo>
                  <a:lnTo>
                    <a:pt x="705612" y="29337"/>
                  </a:lnTo>
                  <a:lnTo>
                    <a:pt x="891921" y="10414"/>
                  </a:lnTo>
                  <a:lnTo>
                    <a:pt x="1084326" y="762"/>
                  </a:lnTo>
                  <a:lnTo>
                    <a:pt x="1238631" y="0"/>
                  </a:lnTo>
                  <a:lnTo>
                    <a:pt x="1436878" y="5588"/>
                  </a:lnTo>
                  <a:lnTo>
                    <a:pt x="1581785" y="21590"/>
                  </a:lnTo>
                  <a:lnTo>
                    <a:pt x="1749298" y="50673"/>
                  </a:lnTo>
                  <a:lnTo>
                    <a:pt x="1916430" y="103886"/>
                  </a:lnTo>
                  <a:lnTo>
                    <a:pt x="1994535" y="141224"/>
                  </a:lnTo>
                  <a:lnTo>
                    <a:pt x="2056892" y="180213"/>
                  </a:lnTo>
                  <a:lnTo>
                    <a:pt x="2106549" y="225425"/>
                  </a:lnTo>
                  <a:lnTo>
                    <a:pt x="2143760" y="277368"/>
                  </a:lnTo>
                  <a:lnTo>
                    <a:pt x="2163953" y="349631"/>
                  </a:lnTo>
                  <a:lnTo>
                    <a:pt x="2158746" y="408940"/>
                  </a:lnTo>
                  <a:lnTo>
                    <a:pt x="2129155" y="480187"/>
                  </a:lnTo>
                  <a:lnTo>
                    <a:pt x="2081022" y="531876"/>
                  </a:lnTo>
                  <a:lnTo>
                    <a:pt x="2020951" y="576199"/>
                  </a:lnTo>
                  <a:lnTo>
                    <a:pt x="1953895" y="611759"/>
                  </a:lnTo>
                  <a:lnTo>
                    <a:pt x="1860677" y="650875"/>
                  </a:lnTo>
                  <a:lnTo>
                    <a:pt x="1745234" y="677418"/>
                  </a:lnTo>
                  <a:lnTo>
                    <a:pt x="1625981" y="693293"/>
                  </a:lnTo>
                  <a:lnTo>
                    <a:pt x="1495679" y="699262"/>
                  </a:lnTo>
                  <a:lnTo>
                    <a:pt x="1499743" y="763143"/>
                  </a:lnTo>
                  <a:lnTo>
                    <a:pt x="1473835" y="828040"/>
                  </a:lnTo>
                  <a:lnTo>
                    <a:pt x="1429131" y="899414"/>
                  </a:lnTo>
                  <a:lnTo>
                    <a:pt x="1366774" y="960374"/>
                  </a:lnTo>
                  <a:lnTo>
                    <a:pt x="1271143" y="1034669"/>
                  </a:lnTo>
                  <a:lnTo>
                    <a:pt x="1196975" y="1076960"/>
                  </a:lnTo>
                  <a:lnTo>
                    <a:pt x="1106170" y="1117600"/>
                  </a:lnTo>
                  <a:lnTo>
                    <a:pt x="1000506" y="1153287"/>
                  </a:lnTo>
                  <a:lnTo>
                    <a:pt x="1098550" y="1072896"/>
                  </a:lnTo>
                  <a:lnTo>
                    <a:pt x="1207897" y="967740"/>
                  </a:lnTo>
                  <a:lnTo>
                    <a:pt x="1248791" y="908304"/>
                  </a:lnTo>
                  <a:lnTo>
                    <a:pt x="1273683" y="845820"/>
                  </a:lnTo>
                  <a:lnTo>
                    <a:pt x="1276858" y="794512"/>
                  </a:lnTo>
                  <a:lnTo>
                    <a:pt x="1260983" y="749046"/>
                  </a:lnTo>
                  <a:lnTo>
                    <a:pt x="1227582" y="699770"/>
                  </a:lnTo>
                  <a:lnTo>
                    <a:pt x="1004316" y="694182"/>
                  </a:lnTo>
                  <a:lnTo>
                    <a:pt x="830072" y="683641"/>
                  </a:lnTo>
                  <a:lnTo>
                    <a:pt x="663448" y="666750"/>
                  </a:lnTo>
                  <a:lnTo>
                    <a:pt x="546354" y="648589"/>
                  </a:lnTo>
                  <a:lnTo>
                    <a:pt x="417703" y="621284"/>
                  </a:lnTo>
                  <a:lnTo>
                    <a:pt x="318516" y="597662"/>
                  </a:lnTo>
                  <a:lnTo>
                    <a:pt x="209296" y="557784"/>
                  </a:lnTo>
                  <a:lnTo>
                    <a:pt x="96139" y="497078"/>
                  </a:lnTo>
                  <a:lnTo>
                    <a:pt x="53213" y="468757"/>
                  </a:lnTo>
                  <a:lnTo>
                    <a:pt x="21590" y="437007"/>
                  </a:lnTo>
                  <a:lnTo>
                    <a:pt x="0" y="397129"/>
                  </a:lnTo>
                  <a:lnTo>
                    <a:pt x="2159" y="346710"/>
                  </a:lnTo>
                  <a:lnTo>
                    <a:pt x="7493" y="308229"/>
                  </a:lnTo>
                  <a:lnTo>
                    <a:pt x="38608" y="261874"/>
                  </a:lnTo>
                  <a:close/>
                </a:path>
              </a:pathLst>
            </a:custGeom>
            <a:solidFill>
              <a:srgbClr val="FFFF00"/>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8681">
                <a:defRPr/>
              </a:pPr>
              <a:endParaRPr lang="en-US" b="1">
                <a:solidFill>
                  <a:srgbClr val="FF0000"/>
                </a:solidFill>
              </a:endParaRPr>
            </a:p>
          </p:txBody>
        </p:sp>
        <p:sp>
          <p:nvSpPr>
            <p:cNvPr id="29" name="TextBox 26"/>
            <p:cNvSpPr txBox="1">
              <a:spLocks noChangeArrowheads="1"/>
            </p:cNvSpPr>
            <p:nvPr/>
          </p:nvSpPr>
          <p:spPr bwMode="auto">
            <a:xfrm>
              <a:off x="7578942" y="883730"/>
              <a:ext cx="1828800" cy="1010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717550" eaLnBrk="0" hangingPunct="0">
                <a:defRPr sz="2400">
                  <a:solidFill>
                    <a:schemeClr val="tx1"/>
                  </a:solidFill>
                  <a:latin typeface="Times New Roman" panose="02020603050405020304" pitchFamily="18" charset="0"/>
                </a:defRPr>
              </a:lvl1pPr>
              <a:lvl2pPr marL="742950" indent="-285750" defTabSz="717550" eaLnBrk="0" hangingPunct="0">
                <a:defRPr sz="2400">
                  <a:solidFill>
                    <a:schemeClr val="tx1"/>
                  </a:solidFill>
                  <a:latin typeface="Times New Roman" panose="02020603050405020304" pitchFamily="18" charset="0"/>
                </a:defRPr>
              </a:lvl2pPr>
              <a:lvl3pPr marL="1143000" indent="-228600" defTabSz="717550" eaLnBrk="0" hangingPunct="0">
                <a:defRPr sz="2400">
                  <a:solidFill>
                    <a:schemeClr val="tx1"/>
                  </a:solidFill>
                  <a:latin typeface="Times New Roman" panose="02020603050405020304" pitchFamily="18" charset="0"/>
                </a:defRPr>
              </a:lvl3pPr>
              <a:lvl4pPr marL="1600200" indent="-228600" defTabSz="717550" eaLnBrk="0" hangingPunct="0">
                <a:defRPr sz="2400">
                  <a:solidFill>
                    <a:schemeClr val="tx1"/>
                  </a:solidFill>
                  <a:latin typeface="Times New Roman" panose="02020603050405020304" pitchFamily="18" charset="0"/>
                </a:defRPr>
              </a:lvl4pPr>
              <a:lvl5pPr marL="2057400" indent="-228600" defTabSz="717550" eaLnBrk="0" hangingPunct="0">
                <a:defRPr sz="2400">
                  <a:solidFill>
                    <a:schemeClr val="tx1"/>
                  </a:solidFill>
                  <a:latin typeface="Times New Roman" panose="02020603050405020304" pitchFamily="18" charset="0"/>
                </a:defRPr>
              </a:lvl5pPr>
              <a:lvl6pPr marL="2514600" indent="-228600" defTabSz="7175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175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175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1755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dirty="0" err="1" smtClean="0">
                  <a:solidFill>
                    <a:srgbClr val="FF0000"/>
                  </a:solidFill>
                  <a:latin typeface="Times New Roman - 24"/>
                </a:rPr>
                <a:t>Ich</a:t>
              </a:r>
              <a:r>
                <a:rPr lang="en-US" altLang="en-US" b="1" dirty="0" smtClean="0">
                  <a:solidFill>
                    <a:srgbClr val="FF0000"/>
                  </a:solidFill>
                  <a:latin typeface="Times New Roman - 24"/>
                </a:rPr>
                <a:t> </a:t>
              </a:r>
              <a:r>
                <a:rPr lang="en-US" altLang="en-US" b="1" dirty="0" err="1" smtClean="0">
                  <a:solidFill>
                    <a:srgbClr val="FF0000"/>
                  </a:solidFill>
                  <a:latin typeface="Times New Roman - 24"/>
                </a:rPr>
                <a:t>weiß</a:t>
              </a:r>
              <a:r>
                <a:rPr lang="en-US" altLang="en-US" b="1" dirty="0" smtClean="0">
                  <a:solidFill>
                    <a:srgbClr val="FF0000"/>
                  </a:solidFill>
                  <a:latin typeface="Times New Roman - 24"/>
                </a:rPr>
                <a:t> </a:t>
              </a:r>
              <a:r>
                <a:rPr lang="en-US" altLang="en-US" b="1" dirty="0" err="1" smtClean="0">
                  <a:solidFill>
                    <a:srgbClr val="FF0000"/>
                  </a:solidFill>
                  <a:latin typeface="Times New Roman - 24"/>
                </a:rPr>
                <a:t>es</a:t>
              </a:r>
              <a:r>
                <a:rPr lang="en-US" altLang="en-US" b="1" dirty="0" smtClean="0">
                  <a:solidFill>
                    <a:srgbClr val="FF0000"/>
                  </a:solidFill>
                  <a:latin typeface="Times New Roman - 24"/>
                </a:rPr>
                <a:t> </a:t>
              </a:r>
              <a:r>
                <a:rPr lang="en-US" altLang="en-US" b="1" dirty="0" err="1" smtClean="0">
                  <a:solidFill>
                    <a:srgbClr val="FF0000"/>
                  </a:solidFill>
                  <a:latin typeface="Times New Roman - 24"/>
                </a:rPr>
                <a:t>nicht</a:t>
              </a:r>
              <a:r>
                <a:rPr lang="en-US" altLang="en-US" b="1" dirty="0">
                  <a:solidFill>
                    <a:srgbClr val="FF0000"/>
                  </a:solidFill>
                  <a:latin typeface="Times New Roman - 24"/>
                </a:rPr>
                <a:t>.</a:t>
              </a:r>
            </a:p>
          </p:txBody>
        </p:sp>
      </p:grpSp>
      <p:grpSp>
        <p:nvGrpSpPr>
          <p:cNvPr id="33" name="Group 9"/>
          <p:cNvGrpSpPr>
            <a:grpSpLocks/>
          </p:cNvGrpSpPr>
          <p:nvPr/>
        </p:nvGrpSpPr>
        <p:grpSpPr bwMode="auto">
          <a:xfrm>
            <a:off x="118131" y="2341274"/>
            <a:ext cx="3105150" cy="1610190"/>
            <a:chOff x="609600" y="4010040"/>
            <a:chExt cx="2832101" cy="1971663"/>
          </a:xfrm>
        </p:grpSpPr>
        <p:sp>
          <p:nvSpPr>
            <p:cNvPr id="34" name="Freeform 33"/>
            <p:cNvSpPr/>
            <p:nvPr/>
          </p:nvSpPr>
          <p:spPr>
            <a:xfrm>
              <a:off x="609600" y="4010040"/>
              <a:ext cx="2832101" cy="1971663"/>
            </a:xfrm>
            <a:custGeom>
              <a:avLst/>
              <a:gdLst/>
              <a:ahLst/>
              <a:cxnLst/>
              <a:rect l="0" t="0" r="0" b="0"/>
              <a:pathLst>
                <a:path w="2832101" h="1333501">
                  <a:moveTo>
                    <a:pt x="104521" y="257048"/>
                  </a:moveTo>
                  <a:lnTo>
                    <a:pt x="193548" y="203200"/>
                  </a:lnTo>
                  <a:lnTo>
                    <a:pt x="324485" y="152400"/>
                  </a:lnTo>
                  <a:lnTo>
                    <a:pt x="505333" y="100203"/>
                  </a:lnTo>
                  <a:lnTo>
                    <a:pt x="723011" y="59690"/>
                  </a:lnTo>
                  <a:lnTo>
                    <a:pt x="923417" y="33909"/>
                  </a:lnTo>
                  <a:lnTo>
                    <a:pt x="1167384" y="11938"/>
                  </a:lnTo>
                  <a:lnTo>
                    <a:pt x="1418971" y="889"/>
                  </a:lnTo>
                  <a:lnTo>
                    <a:pt x="1621028" y="0"/>
                  </a:lnTo>
                  <a:lnTo>
                    <a:pt x="1880616" y="6350"/>
                  </a:lnTo>
                  <a:lnTo>
                    <a:pt x="2070227" y="24892"/>
                  </a:lnTo>
                  <a:lnTo>
                    <a:pt x="2289429" y="58547"/>
                  </a:lnTo>
                  <a:lnTo>
                    <a:pt x="2508250" y="120269"/>
                  </a:lnTo>
                  <a:lnTo>
                    <a:pt x="2610485" y="163195"/>
                  </a:lnTo>
                  <a:lnTo>
                    <a:pt x="2692019" y="208280"/>
                  </a:lnTo>
                  <a:lnTo>
                    <a:pt x="2756916" y="260604"/>
                  </a:lnTo>
                  <a:lnTo>
                    <a:pt x="2805684" y="320802"/>
                  </a:lnTo>
                  <a:lnTo>
                    <a:pt x="2832100" y="404241"/>
                  </a:lnTo>
                  <a:lnTo>
                    <a:pt x="2825242" y="472821"/>
                  </a:lnTo>
                  <a:lnTo>
                    <a:pt x="2786634" y="555244"/>
                  </a:lnTo>
                  <a:lnTo>
                    <a:pt x="2723642" y="614807"/>
                  </a:lnTo>
                  <a:lnTo>
                    <a:pt x="2644902" y="666242"/>
                  </a:lnTo>
                  <a:lnTo>
                    <a:pt x="2557145" y="707263"/>
                  </a:lnTo>
                  <a:lnTo>
                    <a:pt x="2435225" y="752602"/>
                  </a:lnTo>
                  <a:lnTo>
                    <a:pt x="2284222" y="783209"/>
                  </a:lnTo>
                  <a:lnTo>
                    <a:pt x="2128012" y="801497"/>
                  </a:lnTo>
                  <a:lnTo>
                    <a:pt x="1957578" y="808482"/>
                  </a:lnTo>
                  <a:lnTo>
                    <a:pt x="1962785" y="882396"/>
                  </a:lnTo>
                  <a:lnTo>
                    <a:pt x="1928876" y="957326"/>
                  </a:lnTo>
                  <a:lnTo>
                    <a:pt x="1870202" y="1040003"/>
                  </a:lnTo>
                  <a:lnTo>
                    <a:pt x="1788795" y="1110361"/>
                  </a:lnTo>
                  <a:lnTo>
                    <a:pt x="1663573" y="1196213"/>
                  </a:lnTo>
                  <a:lnTo>
                    <a:pt x="1566545" y="1245235"/>
                  </a:lnTo>
                  <a:lnTo>
                    <a:pt x="1447673" y="1292098"/>
                  </a:lnTo>
                  <a:lnTo>
                    <a:pt x="1309370" y="1333500"/>
                  </a:lnTo>
                  <a:lnTo>
                    <a:pt x="1437894" y="1240536"/>
                  </a:lnTo>
                  <a:lnTo>
                    <a:pt x="1580769" y="1118870"/>
                  </a:lnTo>
                  <a:lnTo>
                    <a:pt x="1634236" y="1050290"/>
                  </a:lnTo>
                  <a:lnTo>
                    <a:pt x="1667002" y="977900"/>
                  </a:lnTo>
                  <a:lnTo>
                    <a:pt x="1671066" y="918718"/>
                  </a:lnTo>
                  <a:lnTo>
                    <a:pt x="1650365" y="866140"/>
                  </a:lnTo>
                  <a:lnTo>
                    <a:pt x="1606677" y="808990"/>
                  </a:lnTo>
                  <a:lnTo>
                    <a:pt x="1314450" y="802640"/>
                  </a:lnTo>
                  <a:lnTo>
                    <a:pt x="1086485" y="790448"/>
                  </a:lnTo>
                  <a:lnTo>
                    <a:pt x="868299" y="770890"/>
                  </a:lnTo>
                  <a:lnTo>
                    <a:pt x="715010" y="749935"/>
                  </a:lnTo>
                  <a:lnTo>
                    <a:pt x="546608" y="718439"/>
                  </a:lnTo>
                  <a:lnTo>
                    <a:pt x="416941" y="691134"/>
                  </a:lnTo>
                  <a:lnTo>
                    <a:pt x="273939" y="645033"/>
                  </a:lnTo>
                  <a:lnTo>
                    <a:pt x="125857" y="574802"/>
                  </a:lnTo>
                  <a:lnTo>
                    <a:pt x="69596" y="541909"/>
                  </a:lnTo>
                  <a:lnTo>
                    <a:pt x="28321" y="505206"/>
                  </a:lnTo>
                  <a:lnTo>
                    <a:pt x="0" y="459105"/>
                  </a:lnTo>
                  <a:lnTo>
                    <a:pt x="2921" y="400812"/>
                  </a:lnTo>
                  <a:lnTo>
                    <a:pt x="9906" y="356362"/>
                  </a:lnTo>
                  <a:lnTo>
                    <a:pt x="50546" y="302768"/>
                  </a:lnTo>
                  <a:close/>
                </a:path>
              </a:pathLst>
            </a:custGeom>
            <a:solidFill>
              <a:srgbClr val="FFFF00"/>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8681">
                <a:defRPr/>
              </a:pPr>
              <a:endParaRPr lang="en-US" b="1">
                <a:solidFill>
                  <a:srgbClr val="FF0000"/>
                </a:solidFill>
              </a:endParaRPr>
            </a:p>
          </p:txBody>
        </p:sp>
        <p:sp>
          <p:nvSpPr>
            <p:cNvPr id="35" name="TextBox 8"/>
            <p:cNvSpPr txBox="1">
              <a:spLocks noChangeArrowheads="1"/>
            </p:cNvSpPr>
            <p:nvPr/>
          </p:nvSpPr>
          <p:spPr bwMode="auto">
            <a:xfrm>
              <a:off x="1010199" y="4102788"/>
              <a:ext cx="2311400" cy="1017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717550" eaLnBrk="0" hangingPunct="0">
                <a:defRPr sz="2400">
                  <a:solidFill>
                    <a:schemeClr val="tx1"/>
                  </a:solidFill>
                  <a:latin typeface="Times New Roman" panose="02020603050405020304" pitchFamily="18" charset="0"/>
                </a:defRPr>
              </a:lvl1pPr>
              <a:lvl2pPr marL="742950" indent="-285750" defTabSz="717550" eaLnBrk="0" hangingPunct="0">
                <a:defRPr sz="2400">
                  <a:solidFill>
                    <a:schemeClr val="tx1"/>
                  </a:solidFill>
                  <a:latin typeface="Times New Roman" panose="02020603050405020304" pitchFamily="18" charset="0"/>
                </a:defRPr>
              </a:lvl2pPr>
              <a:lvl3pPr marL="1143000" indent="-228600" defTabSz="717550" eaLnBrk="0" hangingPunct="0">
                <a:defRPr sz="2400">
                  <a:solidFill>
                    <a:schemeClr val="tx1"/>
                  </a:solidFill>
                  <a:latin typeface="Times New Roman" panose="02020603050405020304" pitchFamily="18" charset="0"/>
                </a:defRPr>
              </a:lvl3pPr>
              <a:lvl4pPr marL="1600200" indent="-228600" defTabSz="717550" eaLnBrk="0" hangingPunct="0">
                <a:defRPr sz="2400">
                  <a:solidFill>
                    <a:schemeClr val="tx1"/>
                  </a:solidFill>
                  <a:latin typeface="Times New Roman" panose="02020603050405020304" pitchFamily="18" charset="0"/>
                </a:defRPr>
              </a:lvl4pPr>
              <a:lvl5pPr marL="2057400" indent="-228600" defTabSz="717550" eaLnBrk="0" hangingPunct="0">
                <a:defRPr sz="2400">
                  <a:solidFill>
                    <a:schemeClr val="tx1"/>
                  </a:solidFill>
                  <a:latin typeface="Times New Roman" panose="02020603050405020304" pitchFamily="18" charset="0"/>
                </a:defRPr>
              </a:lvl5pPr>
              <a:lvl6pPr marL="2514600" indent="-228600" defTabSz="7175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175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175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1755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dirty="0" smtClean="0">
                  <a:solidFill>
                    <a:srgbClr val="FF0000"/>
                  </a:solidFill>
                  <a:latin typeface="Times New Roman - 23"/>
                </a:rPr>
                <a:t>Und du? </a:t>
              </a:r>
              <a:br>
                <a:rPr lang="en-US" altLang="en-US" b="1" dirty="0" smtClean="0">
                  <a:solidFill>
                    <a:srgbClr val="FF0000"/>
                  </a:solidFill>
                  <a:latin typeface="Times New Roman - 23"/>
                </a:rPr>
              </a:br>
              <a:r>
                <a:rPr lang="en-US" altLang="en-US" b="1" dirty="0" smtClean="0">
                  <a:solidFill>
                    <a:srgbClr val="FF0000"/>
                  </a:solidFill>
                  <a:latin typeface="Times New Roman - 23"/>
                </a:rPr>
                <a:t>Was </a:t>
              </a:r>
              <a:r>
                <a:rPr lang="en-US" altLang="en-US" b="1" dirty="0" err="1">
                  <a:solidFill>
                    <a:srgbClr val="FF0000"/>
                  </a:solidFill>
                  <a:latin typeface="Times New Roman - 23"/>
                </a:rPr>
                <a:t>denkst</a:t>
              </a:r>
              <a:r>
                <a:rPr lang="en-US" altLang="en-US" b="1" dirty="0">
                  <a:solidFill>
                    <a:srgbClr val="FF0000"/>
                  </a:solidFill>
                  <a:latin typeface="Times New Roman - 23"/>
                </a:rPr>
                <a:t> du?</a:t>
              </a:r>
            </a:p>
          </p:txBody>
        </p:sp>
      </p:grpSp>
      <p:pic>
        <p:nvPicPr>
          <p:cNvPr id="37" name="Picture 3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35564" y="2338540"/>
            <a:ext cx="927288" cy="795219"/>
          </a:xfrm>
          <a:prstGeom prst="rect">
            <a:avLst/>
          </a:prstGeom>
        </p:spPr>
      </p:pic>
      <p:pic>
        <p:nvPicPr>
          <p:cNvPr id="39" name="Picture 3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5684" y="682933"/>
            <a:ext cx="1801600" cy="864281"/>
          </a:xfrm>
          <a:prstGeom prst="rect">
            <a:avLst/>
          </a:prstGeom>
        </p:spPr>
      </p:pic>
      <p:sp>
        <p:nvSpPr>
          <p:cNvPr id="44" name="Freeform 43"/>
          <p:cNvSpPr/>
          <p:nvPr/>
        </p:nvSpPr>
        <p:spPr bwMode="auto">
          <a:xfrm>
            <a:off x="6323242" y="3805016"/>
            <a:ext cx="2481263" cy="965200"/>
          </a:xfrm>
          <a:custGeom>
            <a:avLst/>
            <a:gdLst/>
            <a:ahLst/>
            <a:cxnLst/>
            <a:rect l="0" t="0" r="0" b="0"/>
            <a:pathLst>
              <a:path w="2163954" h="1153288">
                <a:moveTo>
                  <a:pt x="79883" y="222377"/>
                </a:moveTo>
                <a:lnTo>
                  <a:pt x="147828" y="175768"/>
                </a:lnTo>
                <a:lnTo>
                  <a:pt x="248031" y="131826"/>
                </a:lnTo>
                <a:lnTo>
                  <a:pt x="386080" y="86614"/>
                </a:lnTo>
                <a:lnTo>
                  <a:pt x="552323" y="51562"/>
                </a:lnTo>
                <a:lnTo>
                  <a:pt x="705612" y="29337"/>
                </a:lnTo>
                <a:lnTo>
                  <a:pt x="891921" y="10414"/>
                </a:lnTo>
                <a:lnTo>
                  <a:pt x="1084326" y="762"/>
                </a:lnTo>
                <a:lnTo>
                  <a:pt x="1238631" y="0"/>
                </a:lnTo>
                <a:lnTo>
                  <a:pt x="1436878" y="5588"/>
                </a:lnTo>
                <a:lnTo>
                  <a:pt x="1581785" y="21590"/>
                </a:lnTo>
                <a:lnTo>
                  <a:pt x="1749298" y="50673"/>
                </a:lnTo>
                <a:lnTo>
                  <a:pt x="1916430" y="103886"/>
                </a:lnTo>
                <a:lnTo>
                  <a:pt x="1994535" y="141224"/>
                </a:lnTo>
                <a:lnTo>
                  <a:pt x="2056892" y="180213"/>
                </a:lnTo>
                <a:lnTo>
                  <a:pt x="2106549" y="225425"/>
                </a:lnTo>
                <a:lnTo>
                  <a:pt x="2143760" y="277368"/>
                </a:lnTo>
                <a:lnTo>
                  <a:pt x="2163953" y="349631"/>
                </a:lnTo>
                <a:lnTo>
                  <a:pt x="2158746" y="408940"/>
                </a:lnTo>
                <a:lnTo>
                  <a:pt x="2129155" y="480187"/>
                </a:lnTo>
                <a:lnTo>
                  <a:pt x="2081022" y="531876"/>
                </a:lnTo>
                <a:lnTo>
                  <a:pt x="2020951" y="576199"/>
                </a:lnTo>
                <a:lnTo>
                  <a:pt x="1953895" y="611759"/>
                </a:lnTo>
                <a:lnTo>
                  <a:pt x="1860677" y="650875"/>
                </a:lnTo>
                <a:lnTo>
                  <a:pt x="1745234" y="677418"/>
                </a:lnTo>
                <a:lnTo>
                  <a:pt x="1625981" y="693293"/>
                </a:lnTo>
                <a:lnTo>
                  <a:pt x="1495679" y="699262"/>
                </a:lnTo>
                <a:lnTo>
                  <a:pt x="1499743" y="763143"/>
                </a:lnTo>
                <a:lnTo>
                  <a:pt x="1473835" y="828040"/>
                </a:lnTo>
                <a:lnTo>
                  <a:pt x="1429131" y="899414"/>
                </a:lnTo>
                <a:lnTo>
                  <a:pt x="1366774" y="960374"/>
                </a:lnTo>
                <a:lnTo>
                  <a:pt x="1271143" y="1034669"/>
                </a:lnTo>
                <a:lnTo>
                  <a:pt x="1196975" y="1076960"/>
                </a:lnTo>
                <a:lnTo>
                  <a:pt x="1106170" y="1117600"/>
                </a:lnTo>
                <a:lnTo>
                  <a:pt x="1000506" y="1153287"/>
                </a:lnTo>
                <a:lnTo>
                  <a:pt x="1098550" y="1072896"/>
                </a:lnTo>
                <a:lnTo>
                  <a:pt x="1207897" y="967740"/>
                </a:lnTo>
                <a:lnTo>
                  <a:pt x="1248791" y="908304"/>
                </a:lnTo>
                <a:lnTo>
                  <a:pt x="1273683" y="845820"/>
                </a:lnTo>
                <a:lnTo>
                  <a:pt x="1276858" y="794512"/>
                </a:lnTo>
                <a:lnTo>
                  <a:pt x="1260983" y="749046"/>
                </a:lnTo>
                <a:lnTo>
                  <a:pt x="1227582" y="699770"/>
                </a:lnTo>
                <a:lnTo>
                  <a:pt x="1004316" y="694182"/>
                </a:lnTo>
                <a:lnTo>
                  <a:pt x="830072" y="683641"/>
                </a:lnTo>
                <a:lnTo>
                  <a:pt x="663448" y="666750"/>
                </a:lnTo>
                <a:lnTo>
                  <a:pt x="546354" y="648589"/>
                </a:lnTo>
                <a:lnTo>
                  <a:pt x="417703" y="621284"/>
                </a:lnTo>
                <a:lnTo>
                  <a:pt x="318516" y="597662"/>
                </a:lnTo>
                <a:lnTo>
                  <a:pt x="209296" y="557784"/>
                </a:lnTo>
                <a:lnTo>
                  <a:pt x="96139" y="497078"/>
                </a:lnTo>
                <a:lnTo>
                  <a:pt x="53213" y="468757"/>
                </a:lnTo>
                <a:lnTo>
                  <a:pt x="21590" y="437007"/>
                </a:lnTo>
                <a:lnTo>
                  <a:pt x="0" y="397129"/>
                </a:lnTo>
                <a:lnTo>
                  <a:pt x="2159" y="346710"/>
                </a:lnTo>
                <a:lnTo>
                  <a:pt x="7493" y="308229"/>
                </a:lnTo>
                <a:lnTo>
                  <a:pt x="38608" y="261874"/>
                </a:lnTo>
                <a:close/>
              </a:path>
            </a:pathLst>
          </a:custGeom>
          <a:solidFill>
            <a:srgbClr val="FFFF00"/>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8681">
              <a:defRPr/>
            </a:pPr>
            <a:endParaRPr lang="en-US" b="1">
              <a:solidFill>
                <a:srgbClr val="FF0000"/>
              </a:solidFill>
            </a:endParaRPr>
          </a:p>
        </p:txBody>
      </p:sp>
      <p:sp>
        <p:nvSpPr>
          <p:cNvPr id="42" name="TextBox 29"/>
          <p:cNvSpPr txBox="1">
            <a:spLocks noChangeArrowheads="1"/>
          </p:cNvSpPr>
          <p:nvPr/>
        </p:nvSpPr>
        <p:spPr bwMode="auto">
          <a:xfrm>
            <a:off x="6862333" y="3853828"/>
            <a:ext cx="1590455" cy="469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17550" eaLnBrk="0" hangingPunct="0">
              <a:defRPr sz="2400">
                <a:solidFill>
                  <a:schemeClr val="tx1"/>
                </a:solidFill>
                <a:latin typeface="Times New Roman" panose="02020603050405020304" pitchFamily="18" charset="0"/>
              </a:defRPr>
            </a:lvl1pPr>
            <a:lvl2pPr marL="742950" indent="-285750" defTabSz="717550" eaLnBrk="0" hangingPunct="0">
              <a:defRPr sz="2400">
                <a:solidFill>
                  <a:schemeClr val="tx1"/>
                </a:solidFill>
                <a:latin typeface="Times New Roman" panose="02020603050405020304" pitchFamily="18" charset="0"/>
              </a:defRPr>
            </a:lvl2pPr>
            <a:lvl3pPr marL="1143000" indent="-228600" defTabSz="717550" eaLnBrk="0" hangingPunct="0">
              <a:defRPr sz="2400">
                <a:solidFill>
                  <a:schemeClr val="tx1"/>
                </a:solidFill>
                <a:latin typeface="Times New Roman" panose="02020603050405020304" pitchFamily="18" charset="0"/>
              </a:defRPr>
            </a:lvl3pPr>
            <a:lvl4pPr marL="1600200" indent="-228600" defTabSz="717550" eaLnBrk="0" hangingPunct="0">
              <a:defRPr sz="2400">
                <a:solidFill>
                  <a:schemeClr val="tx1"/>
                </a:solidFill>
                <a:latin typeface="Times New Roman" panose="02020603050405020304" pitchFamily="18" charset="0"/>
              </a:defRPr>
            </a:lvl4pPr>
            <a:lvl5pPr marL="2057400" indent="-228600" defTabSz="717550" eaLnBrk="0" hangingPunct="0">
              <a:defRPr sz="2400">
                <a:solidFill>
                  <a:schemeClr val="tx1"/>
                </a:solidFill>
                <a:latin typeface="Times New Roman" panose="02020603050405020304" pitchFamily="18" charset="0"/>
              </a:defRPr>
            </a:lvl5pPr>
            <a:lvl6pPr marL="2514600" indent="-228600" defTabSz="7175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175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175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1755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b="1" dirty="0" err="1" smtClean="0">
                <a:solidFill>
                  <a:srgbClr val="FF0000"/>
                </a:solidFill>
                <a:latin typeface="Times New Roman - 24"/>
              </a:rPr>
              <a:t>Ich</a:t>
            </a:r>
            <a:r>
              <a:rPr lang="en-US" altLang="en-US" b="1" dirty="0" smtClean="0">
                <a:solidFill>
                  <a:srgbClr val="FF0000"/>
                </a:solidFill>
                <a:latin typeface="Times New Roman - 24"/>
              </a:rPr>
              <a:t> </a:t>
            </a:r>
            <a:r>
              <a:rPr lang="en-US" altLang="en-US" b="1" dirty="0" err="1" smtClean="0">
                <a:solidFill>
                  <a:srgbClr val="FF0000"/>
                </a:solidFill>
                <a:latin typeface="Times New Roman - 24"/>
              </a:rPr>
              <a:t>nicht</a:t>
            </a:r>
            <a:r>
              <a:rPr lang="en-US" altLang="en-US" b="1" dirty="0" smtClean="0">
                <a:solidFill>
                  <a:srgbClr val="FF0000"/>
                </a:solidFill>
                <a:latin typeface="Times New Roman - 24"/>
              </a:rPr>
              <a:t>.</a:t>
            </a:r>
            <a:endParaRPr lang="en-US" altLang="en-US" b="1" dirty="0">
              <a:solidFill>
                <a:srgbClr val="FF0000"/>
              </a:solidFill>
              <a:latin typeface="Times New Roman - 24"/>
            </a:endParaRPr>
          </a:p>
        </p:txBody>
      </p:sp>
      <p:pic>
        <p:nvPicPr>
          <p:cNvPr id="17" name="Picture 16"/>
          <p:cNvPicPr>
            <a:picLocks noChangeAspect="1"/>
          </p:cNvPicPr>
          <p:nvPr/>
        </p:nvPicPr>
        <p:blipFill>
          <a:blip r:embed="rId5"/>
          <a:stretch>
            <a:fillRect/>
          </a:stretch>
        </p:blipFill>
        <p:spPr>
          <a:xfrm>
            <a:off x="118131" y="4003588"/>
            <a:ext cx="1801633" cy="2763795"/>
          </a:xfrm>
          <a:prstGeom prst="rect">
            <a:avLst/>
          </a:prstGeom>
        </p:spPr>
      </p:pic>
      <p:grpSp>
        <p:nvGrpSpPr>
          <p:cNvPr id="49" name="Group 15"/>
          <p:cNvGrpSpPr>
            <a:grpSpLocks/>
          </p:cNvGrpSpPr>
          <p:nvPr/>
        </p:nvGrpSpPr>
        <p:grpSpPr bwMode="auto">
          <a:xfrm>
            <a:off x="2843374" y="105900"/>
            <a:ext cx="3465512" cy="990600"/>
            <a:chOff x="4584700" y="292100"/>
            <a:chExt cx="2451101" cy="1078690"/>
          </a:xfrm>
        </p:grpSpPr>
        <p:sp>
          <p:nvSpPr>
            <p:cNvPr id="50" name="Freeform 49"/>
            <p:cNvSpPr/>
            <p:nvPr/>
          </p:nvSpPr>
          <p:spPr>
            <a:xfrm>
              <a:off x="4584700" y="292100"/>
              <a:ext cx="2451101" cy="1078690"/>
            </a:xfrm>
            <a:custGeom>
              <a:avLst/>
              <a:gdLst/>
              <a:ahLst/>
              <a:cxnLst/>
              <a:rect l="0" t="0" r="0" b="0"/>
              <a:pathLst>
                <a:path w="2451101" h="1079501">
                  <a:moveTo>
                    <a:pt x="90551" y="208026"/>
                  </a:moveTo>
                  <a:lnTo>
                    <a:pt x="167513" y="164465"/>
                  </a:lnTo>
                  <a:lnTo>
                    <a:pt x="280924" y="123317"/>
                  </a:lnTo>
                  <a:lnTo>
                    <a:pt x="437261" y="81026"/>
                  </a:lnTo>
                  <a:lnTo>
                    <a:pt x="625729" y="48260"/>
                  </a:lnTo>
                  <a:lnTo>
                    <a:pt x="799211" y="27432"/>
                  </a:lnTo>
                  <a:lnTo>
                    <a:pt x="1010412" y="9652"/>
                  </a:lnTo>
                  <a:lnTo>
                    <a:pt x="1228090" y="635"/>
                  </a:lnTo>
                  <a:lnTo>
                    <a:pt x="1402969" y="0"/>
                  </a:lnTo>
                  <a:lnTo>
                    <a:pt x="1627632" y="5207"/>
                  </a:lnTo>
                  <a:lnTo>
                    <a:pt x="1791716" y="20193"/>
                  </a:lnTo>
                  <a:lnTo>
                    <a:pt x="1981454" y="47371"/>
                  </a:lnTo>
                  <a:lnTo>
                    <a:pt x="2170811" y="97409"/>
                  </a:lnTo>
                  <a:lnTo>
                    <a:pt x="2259203" y="132080"/>
                  </a:lnTo>
                  <a:lnTo>
                    <a:pt x="2329942" y="168529"/>
                  </a:lnTo>
                  <a:lnTo>
                    <a:pt x="2385949" y="210947"/>
                  </a:lnTo>
                  <a:lnTo>
                    <a:pt x="2428240" y="259715"/>
                  </a:lnTo>
                  <a:lnTo>
                    <a:pt x="2451100" y="327279"/>
                  </a:lnTo>
                  <a:lnTo>
                    <a:pt x="2445258" y="382778"/>
                  </a:lnTo>
                  <a:lnTo>
                    <a:pt x="2411857" y="449453"/>
                  </a:lnTo>
                  <a:lnTo>
                    <a:pt x="2357247" y="497713"/>
                  </a:lnTo>
                  <a:lnTo>
                    <a:pt x="2289175" y="539369"/>
                  </a:lnTo>
                  <a:lnTo>
                    <a:pt x="2213102" y="572516"/>
                  </a:lnTo>
                  <a:lnTo>
                    <a:pt x="2107692" y="609219"/>
                  </a:lnTo>
                  <a:lnTo>
                    <a:pt x="1977009" y="634111"/>
                  </a:lnTo>
                  <a:lnTo>
                    <a:pt x="1841754" y="648843"/>
                  </a:lnTo>
                  <a:lnTo>
                    <a:pt x="1694307" y="654558"/>
                  </a:lnTo>
                  <a:lnTo>
                    <a:pt x="1698752" y="714248"/>
                  </a:lnTo>
                  <a:lnTo>
                    <a:pt x="1669415" y="774954"/>
                  </a:lnTo>
                  <a:lnTo>
                    <a:pt x="1618615" y="841883"/>
                  </a:lnTo>
                  <a:lnTo>
                    <a:pt x="1548130" y="898906"/>
                  </a:lnTo>
                  <a:lnTo>
                    <a:pt x="1439799" y="968375"/>
                  </a:lnTo>
                  <a:lnTo>
                    <a:pt x="1355725" y="1008126"/>
                  </a:lnTo>
                  <a:lnTo>
                    <a:pt x="1252855" y="1045972"/>
                  </a:lnTo>
                  <a:lnTo>
                    <a:pt x="1133221" y="1079500"/>
                  </a:lnTo>
                  <a:lnTo>
                    <a:pt x="1244346" y="1004189"/>
                  </a:lnTo>
                  <a:lnTo>
                    <a:pt x="1368044" y="905764"/>
                  </a:lnTo>
                  <a:lnTo>
                    <a:pt x="1414399" y="850265"/>
                  </a:lnTo>
                  <a:lnTo>
                    <a:pt x="1442720" y="791718"/>
                  </a:lnTo>
                  <a:lnTo>
                    <a:pt x="1446276" y="743712"/>
                  </a:lnTo>
                  <a:lnTo>
                    <a:pt x="1428369" y="701167"/>
                  </a:lnTo>
                  <a:lnTo>
                    <a:pt x="1390523" y="654939"/>
                  </a:lnTo>
                  <a:lnTo>
                    <a:pt x="1137539" y="649732"/>
                  </a:lnTo>
                  <a:lnTo>
                    <a:pt x="940308" y="639953"/>
                  </a:lnTo>
                  <a:lnTo>
                    <a:pt x="751459" y="624078"/>
                  </a:lnTo>
                  <a:lnTo>
                    <a:pt x="618744" y="607060"/>
                  </a:lnTo>
                  <a:lnTo>
                    <a:pt x="473075" y="581533"/>
                  </a:lnTo>
                  <a:lnTo>
                    <a:pt x="360807" y="559435"/>
                  </a:lnTo>
                  <a:lnTo>
                    <a:pt x="237109" y="522224"/>
                  </a:lnTo>
                  <a:lnTo>
                    <a:pt x="108839" y="465328"/>
                  </a:lnTo>
                  <a:lnTo>
                    <a:pt x="60198" y="438785"/>
                  </a:lnTo>
                  <a:lnTo>
                    <a:pt x="24511" y="408940"/>
                  </a:lnTo>
                  <a:lnTo>
                    <a:pt x="0" y="371602"/>
                  </a:lnTo>
                  <a:lnTo>
                    <a:pt x="2540" y="324485"/>
                  </a:lnTo>
                  <a:lnTo>
                    <a:pt x="8509" y="288417"/>
                  </a:lnTo>
                  <a:lnTo>
                    <a:pt x="43815" y="245110"/>
                  </a:lnTo>
                  <a:close/>
                </a:path>
              </a:pathLst>
            </a:custGeom>
            <a:solidFill>
              <a:srgbClr val="FFFF00"/>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8681">
                <a:defRPr/>
              </a:pPr>
              <a:endParaRPr lang="en-US">
                <a:solidFill>
                  <a:srgbClr val="FF0000"/>
                </a:solidFill>
              </a:endParaRPr>
            </a:p>
          </p:txBody>
        </p:sp>
        <p:sp>
          <p:nvSpPr>
            <p:cNvPr id="51" name="TextBox 14"/>
            <p:cNvSpPr txBox="1">
              <a:spLocks noChangeArrowheads="1"/>
            </p:cNvSpPr>
            <p:nvPr/>
          </p:nvSpPr>
          <p:spPr bwMode="auto">
            <a:xfrm>
              <a:off x="4972656" y="362478"/>
              <a:ext cx="2019300" cy="502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717550" eaLnBrk="0" hangingPunct="0">
                <a:defRPr sz="2400">
                  <a:solidFill>
                    <a:schemeClr val="tx1"/>
                  </a:solidFill>
                  <a:latin typeface="Times New Roman" panose="02020603050405020304" pitchFamily="18" charset="0"/>
                </a:defRPr>
              </a:lvl1pPr>
              <a:lvl2pPr marL="742950" indent="-285750" defTabSz="717550" eaLnBrk="0" hangingPunct="0">
                <a:defRPr sz="2400">
                  <a:solidFill>
                    <a:schemeClr val="tx1"/>
                  </a:solidFill>
                  <a:latin typeface="Times New Roman" panose="02020603050405020304" pitchFamily="18" charset="0"/>
                </a:defRPr>
              </a:lvl2pPr>
              <a:lvl3pPr marL="1143000" indent="-228600" defTabSz="717550" eaLnBrk="0" hangingPunct="0">
                <a:defRPr sz="2400">
                  <a:solidFill>
                    <a:schemeClr val="tx1"/>
                  </a:solidFill>
                  <a:latin typeface="Times New Roman" panose="02020603050405020304" pitchFamily="18" charset="0"/>
                </a:defRPr>
              </a:lvl3pPr>
              <a:lvl4pPr marL="1600200" indent="-228600" defTabSz="717550" eaLnBrk="0" hangingPunct="0">
                <a:defRPr sz="2400">
                  <a:solidFill>
                    <a:schemeClr val="tx1"/>
                  </a:solidFill>
                  <a:latin typeface="Times New Roman" panose="02020603050405020304" pitchFamily="18" charset="0"/>
                </a:defRPr>
              </a:lvl4pPr>
              <a:lvl5pPr marL="2057400" indent="-228600" defTabSz="717550" eaLnBrk="0" hangingPunct="0">
                <a:defRPr sz="2400">
                  <a:solidFill>
                    <a:schemeClr val="tx1"/>
                  </a:solidFill>
                  <a:latin typeface="Times New Roman" panose="02020603050405020304" pitchFamily="18" charset="0"/>
                </a:defRPr>
              </a:lvl5pPr>
              <a:lvl6pPr marL="2514600" indent="-228600" defTabSz="7175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175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175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1755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dirty="0" err="1" smtClean="0">
                  <a:solidFill>
                    <a:srgbClr val="FF0000"/>
                  </a:solidFill>
                  <a:latin typeface="Times New Roman - 23"/>
                </a:rPr>
                <a:t>Ich</a:t>
              </a:r>
              <a:r>
                <a:rPr lang="en-US" altLang="en-US" b="1" dirty="0" smtClean="0">
                  <a:solidFill>
                    <a:srgbClr val="FF0000"/>
                  </a:solidFill>
                  <a:latin typeface="Times New Roman - 23"/>
                </a:rPr>
                <a:t> </a:t>
              </a:r>
              <a:r>
                <a:rPr lang="en-US" altLang="en-US" b="1" dirty="0" err="1" smtClean="0">
                  <a:solidFill>
                    <a:srgbClr val="FF0000"/>
                  </a:solidFill>
                  <a:latin typeface="Times New Roman - 23"/>
                </a:rPr>
                <a:t>denke</a:t>
              </a:r>
              <a:r>
                <a:rPr lang="en-US" altLang="en-US" b="1" dirty="0" smtClean="0">
                  <a:solidFill>
                    <a:srgbClr val="FF0000"/>
                  </a:solidFill>
                  <a:latin typeface="Times New Roman - 23"/>
                </a:rPr>
                <a:t>, …</a:t>
              </a:r>
              <a:r>
                <a:rPr lang="en-US" altLang="en-US" b="1" dirty="0" err="1" smtClean="0">
                  <a:solidFill>
                    <a:srgbClr val="FF0000"/>
                  </a:solidFill>
                  <a:latin typeface="Times New Roman - 23"/>
                </a:rPr>
                <a:t>ist</a:t>
              </a:r>
              <a:r>
                <a:rPr lang="en-US" altLang="en-US" b="1" dirty="0" smtClean="0">
                  <a:solidFill>
                    <a:srgbClr val="FF0000"/>
                  </a:solidFill>
                  <a:latin typeface="Times New Roman - 23"/>
                </a:rPr>
                <a:t>…</a:t>
              </a:r>
              <a:endParaRPr lang="en-US" altLang="en-US" b="1" dirty="0">
                <a:solidFill>
                  <a:srgbClr val="FF0000"/>
                </a:solidFill>
                <a:latin typeface="Times New Roman - 23"/>
              </a:endParaRPr>
            </a:p>
          </p:txBody>
        </p:sp>
      </p:grpSp>
      <p:grpSp>
        <p:nvGrpSpPr>
          <p:cNvPr id="46" name="Group 9"/>
          <p:cNvGrpSpPr>
            <a:grpSpLocks/>
          </p:cNvGrpSpPr>
          <p:nvPr/>
        </p:nvGrpSpPr>
        <p:grpSpPr bwMode="auto">
          <a:xfrm>
            <a:off x="2189310" y="4139822"/>
            <a:ext cx="3105150" cy="1610190"/>
            <a:chOff x="609600" y="4010040"/>
            <a:chExt cx="2832101" cy="1971663"/>
          </a:xfrm>
        </p:grpSpPr>
        <p:sp>
          <p:nvSpPr>
            <p:cNvPr id="47" name="Freeform 46"/>
            <p:cNvSpPr/>
            <p:nvPr/>
          </p:nvSpPr>
          <p:spPr>
            <a:xfrm>
              <a:off x="609600" y="4010040"/>
              <a:ext cx="2832101" cy="1971663"/>
            </a:xfrm>
            <a:custGeom>
              <a:avLst/>
              <a:gdLst/>
              <a:ahLst/>
              <a:cxnLst/>
              <a:rect l="0" t="0" r="0" b="0"/>
              <a:pathLst>
                <a:path w="2832101" h="1333501">
                  <a:moveTo>
                    <a:pt x="104521" y="257048"/>
                  </a:moveTo>
                  <a:lnTo>
                    <a:pt x="193548" y="203200"/>
                  </a:lnTo>
                  <a:lnTo>
                    <a:pt x="324485" y="152400"/>
                  </a:lnTo>
                  <a:lnTo>
                    <a:pt x="505333" y="100203"/>
                  </a:lnTo>
                  <a:lnTo>
                    <a:pt x="723011" y="59690"/>
                  </a:lnTo>
                  <a:lnTo>
                    <a:pt x="923417" y="33909"/>
                  </a:lnTo>
                  <a:lnTo>
                    <a:pt x="1167384" y="11938"/>
                  </a:lnTo>
                  <a:lnTo>
                    <a:pt x="1418971" y="889"/>
                  </a:lnTo>
                  <a:lnTo>
                    <a:pt x="1621028" y="0"/>
                  </a:lnTo>
                  <a:lnTo>
                    <a:pt x="1880616" y="6350"/>
                  </a:lnTo>
                  <a:lnTo>
                    <a:pt x="2070227" y="24892"/>
                  </a:lnTo>
                  <a:lnTo>
                    <a:pt x="2289429" y="58547"/>
                  </a:lnTo>
                  <a:lnTo>
                    <a:pt x="2508250" y="120269"/>
                  </a:lnTo>
                  <a:lnTo>
                    <a:pt x="2610485" y="163195"/>
                  </a:lnTo>
                  <a:lnTo>
                    <a:pt x="2692019" y="208280"/>
                  </a:lnTo>
                  <a:lnTo>
                    <a:pt x="2756916" y="260604"/>
                  </a:lnTo>
                  <a:lnTo>
                    <a:pt x="2805684" y="320802"/>
                  </a:lnTo>
                  <a:lnTo>
                    <a:pt x="2832100" y="404241"/>
                  </a:lnTo>
                  <a:lnTo>
                    <a:pt x="2825242" y="472821"/>
                  </a:lnTo>
                  <a:lnTo>
                    <a:pt x="2786634" y="555244"/>
                  </a:lnTo>
                  <a:lnTo>
                    <a:pt x="2723642" y="614807"/>
                  </a:lnTo>
                  <a:lnTo>
                    <a:pt x="2644902" y="666242"/>
                  </a:lnTo>
                  <a:lnTo>
                    <a:pt x="2557145" y="707263"/>
                  </a:lnTo>
                  <a:lnTo>
                    <a:pt x="2435225" y="752602"/>
                  </a:lnTo>
                  <a:lnTo>
                    <a:pt x="2284222" y="783209"/>
                  </a:lnTo>
                  <a:lnTo>
                    <a:pt x="2128012" y="801497"/>
                  </a:lnTo>
                  <a:lnTo>
                    <a:pt x="1957578" y="808482"/>
                  </a:lnTo>
                  <a:lnTo>
                    <a:pt x="1962785" y="882396"/>
                  </a:lnTo>
                  <a:lnTo>
                    <a:pt x="1928876" y="957326"/>
                  </a:lnTo>
                  <a:lnTo>
                    <a:pt x="1870202" y="1040003"/>
                  </a:lnTo>
                  <a:lnTo>
                    <a:pt x="1788795" y="1110361"/>
                  </a:lnTo>
                  <a:lnTo>
                    <a:pt x="1663573" y="1196213"/>
                  </a:lnTo>
                  <a:lnTo>
                    <a:pt x="1566545" y="1245235"/>
                  </a:lnTo>
                  <a:lnTo>
                    <a:pt x="1447673" y="1292098"/>
                  </a:lnTo>
                  <a:lnTo>
                    <a:pt x="1309370" y="1333500"/>
                  </a:lnTo>
                  <a:lnTo>
                    <a:pt x="1437894" y="1240536"/>
                  </a:lnTo>
                  <a:lnTo>
                    <a:pt x="1580769" y="1118870"/>
                  </a:lnTo>
                  <a:lnTo>
                    <a:pt x="1634236" y="1050290"/>
                  </a:lnTo>
                  <a:lnTo>
                    <a:pt x="1667002" y="977900"/>
                  </a:lnTo>
                  <a:lnTo>
                    <a:pt x="1671066" y="918718"/>
                  </a:lnTo>
                  <a:lnTo>
                    <a:pt x="1650365" y="866140"/>
                  </a:lnTo>
                  <a:lnTo>
                    <a:pt x="1606677" y="808990"/>
                  </a:lnTo>
                  <a:lnTo>
                    <a:pt x="1314450" y="802640"/>
                  </a:lnTo>
                  <a:lnTo>
                    <a:pt x="1086485" y="790448"/>
                  </a:lnTo>
                  <a:lnTo>
                    <a:pt x="868299" y="770890"/>
                  </a:lnTo>
                  <a:lnTo>
                    <a:pt x="715010" y="749935"/>
                  </a:lnTo>
                  <a:lnTo>
                    <a:pt x="546608" y="718439"/>
                  </a:lnTo>
                  <a:lnTo>
                    <a:pt x="416941" y="691134"/>
                  </a:lnTo>
                  <a:lnTo>
                    <a:pt x="273939" y="645033"/>
                  </a:lnTo>
                  <a:lnTo>
                    <a:pt x="125857" y="574802"/>
                  </a:lnTo>
                  <a:lnTo>
                    <a:pt x="69596" y="541909"/>
                  </a:lnTo>
                  <a:lnTo>
                    <a:pt x="28321" y="505206"/>
                  </a:lnTo>
                  <a:lnTo>
                    <a:pt x="0" y="459105"/>
                  </a:lnTo>
                  <a:lnTo>
                    <a:pt x="2921" y="400812"/>
                  </a:lnTo>
                  <a:lnTo>
                    <a:pt x="9906" y="356362"/>
                  </a:lnTo>
                  <a:lnTo>
                    <a:pt x="50546" y="302768"/>
                  </a:lnTo>
                  <a:close/>
                </a:path>
              </a:pathLst>
            </a:custGeom>
            <a:solidFill>
              <a:srgbClr val="FFFF00"/>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8681">
                <a:defRPr/>
              </a:pPr>
              <a:endParaRPr lang="en-US" b="1">
                <a:solidFill>
                  <a:srgbClr val="FF0000"/>
                </a:solidFill>
              </a:endParaRPr>
            </a:p>
          </p:txBody>
        </p:sp>
        <p:sp>
          <p:nvSpPr>
            <p:cNvPr id="48" name="TextBox 8"/>
            <p:cNvSpPr txBox="1">
              <a:spLocks noChangeArrowheads="1"/>
            </p:cNvSpPr>
            <p:nvPr/>
          </p:nvSpPr>
          <p:spPr bwMode="auto">
            <a:xfrm>
              <a:off x="1000542" y="4291362"/>
              <a:ext cx="2311400" cy="565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717550" eaLnBrk="0" hangingPunct="0">
                <a:defRPr sz="2400">
                  <a:solidFill>
                    <a:schemeClr val="tx1"/>
                  </a:solidFill>
                  <a:latin typeface="Times New Roman" panose="02020603050405020304" pitchFamily="18" charset="0"/>
                </a:defRPr>
              </a:lvl1pPr>
              <a:lvl2pPr marL="742950" indent="-285750" defTabSz="717550" eaLnBrk="0" hangingPunct="0">
                <a:defRPr sz="2400">
                  <a:solidFill>
                    <a:schemeClr val="tx1"/>
                  </a:solidFill>
                  <a:latin typeface="Times New Roman" panose="02020603050405020304" pitchFamily="18" charset="0"/>
                </a:defRPr>
              </a:lvl2pPr>
              <a:lvl3pPr marL="1143000" indent="-228600" defTabSz="717550" eaLnBrk="0" hangingPunct="0">
                <a:defRPr sz="2400">
                  <a:solidFill>
                    <a:schemeClr val="tx1"/>
                  </a:solidFill>
                  <a:latin typeface="Times New Roman" panose="02020603050405020304" pitchFamily="18" charset="0"/>
                </a:defRPr>
              </a:lvl3pPr>
              <a:lvl4pPr marL="1600200" indent="-228600" defTabSz="717550" eaLnBrk="0" hangingPunct="0">
                <a:defRPr sz="2400">
                  <a:solidFill>
                    <a:schemeClr val="tx1"/>
                  </a:solidFill>
                  <a:latin typeface="Times New Roman" panose="02020603050405020304" pitchFamily="18" charset="0"/>
                </a:defRPr>
              </a:lvl4pPr>
              <a:lvl5pPr marL="2057400" indent="-228600" defTabSz="717550" eaLnBrk="0" hangingPunct="0">
                <a:defRPr sz="2400">
                  <a:solidFill>
                    <a:schemeClr val="tx1"/>
                  </a:solidFill>
                  <a:latin typeface="Times New Roman" panose="02020603050405020304" pitchFamily="18" charset="0"/>
                </a:defRPr>
              </a:lvl5pPr>
              <a:lvl6pPr marL="2514600" indent="-228600" defTabSz="7175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175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175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1755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dirty="0" err="1" smtClean="0">
                  <a:solidFill>
                    <a:srgbClr val="FF0000"/>
                  </a:solidFill>
                  <a:latin typeface="Times New Roman - 23"/>
                </a:rPr>
                <a:t>Es</a:t>
              </a:r>
              <a:r>
                <a:rPr lang="en-US" altLang="en-US" b="1" dirty="0" smtClean="0">
                  <a:solidFill>
                    <a:srgbClr val="FF0000"/>
                  </a:solidFill>
                  <a:latin typeface="Times New Roman - 23"/>
                </a:rPr>
                <a:t> </a:t>
              </a:r>
              <a:r>
                <a:rPr lang="en-US" altLang="en-US" b="1" dirty="0" err="1" smtClean="0">
                  <a:solidFill>
                    <a:srgbClr val="FF0000"/>
                  </a:solidFill>
                  <a:latin typeface="Times New Roman - 23"/>
                </a:rPr>
                <a:t>ist</a:t>
              </a:r>
              <a:r>
                <a:rPr lang="en-US" altLang="en-US" b="1" dirty="0" smtClean="0">
                  <a:solidFill>
                    <a:srgbClr val="FF0000"/>
                  </a:solidFill>
                  <a:latin typeface="Times New Roman - 23"/>
                </a:rPr>
                <a:t> </a:t>
              </a:r>
              <a:r>
                <a:rPr lang="en-US" altLang="en-US" b="1" dirty="0" err="1" smtClean="0">
                  <a:solidFill>
                    <a:srgbClr val="FF0000"/>
                  </a:solidFill>
                  <a:latin typeface="Times New Roman - 23"/>
                </a:rPr>
                <a:t>mir</a:t>
              </a:r>
              <a:r>
                <a:rPr lang="en-US" altLang="en-US" b="1" dirty="0" smtClean="0">
                  <a:solidFill>
                    <a:srgbClr val="FF0000"/>
                  </a:solidFill>
                  <a:latin typeface="Times New Roman - 23"/>
                </a:rPr>
                <a:t> </a:t>
              </a:r>
              <a:r>
                <a:rPr lang="en-US" altLang="en-US" b="1" dirty="0" err="1" smtClean="0">
                  <a:solidFill>
                    <a:srgbClr val="FF0000"/>
                  </a:solidFill>
                  <a:latin typeface="Times New Roman - 23"/>
                </a:rPr>
                <a:t>egal</a:t>
              </a:r>
              <a:r>
                <a:rPr lang="en-US" altLang="en-US" b="1" dirty="0" smtClean="0">
                  <a:solidFill>
                    <a:srgbClr val="FF0000"/>
                  </a:solidFill>
                  <a:latin typeface="Times New Roman - 23"/>
                </a:rPr>
                <a:t>.</a:t>
              </a:r>
              <a:endParaRPr lang="en-US" altLang="en-US" b="1" dirty="0">
                <a:solidFill>
                  <a:srgbClr val="FF0000"/>
                </a:solidFill>
                <a:latin typeface="Times New Roman - 23"/>
              </a:endParaRPr>
            </a:p>
          </p:txBody>
        </p:sp>
      </p:grpSp>
      <p:sp>
        <p:nvSpPr>
          <p:cNvPr id="52" name="Rectangle 51"/>
          <p:cNvSpPr/>
          <p:nvPr/>
        </p:nvSpPr>
        <p:spPr>
          <a:xfrm>
            <a:off x="2905828" y="926402"/>
            <a:ext cx="535723" cy="923330"/>
          </a:xfrm>
          <a:prstGeom prst="rect">
            <a:avLst/>
          </a:prstGeom>
          <a:noFill/>
        </p:spPr>
        <p:txBody>
          <a:bodyPr wrap="none" lIns="91440" tIns="45720" rIns="91440" bIns="45720">
            <a:spAutoFit/>
          </a:bodyPr>
          <a:lstStyle/>
          <a:p>
            <a:pPr algn="ctr"/>
            <a:r>
              <a:rPr lang="en-US" sz="5400" dirty="0" smtClean="0">
                <a:ln w="0"/>
                <a:solidFill>
                  <a:prstClr val="black"/>
                </a:solidFill>
                <a:effectLst>
                  <a:outerShdw blurRad="38100" dist="19050" dir="2700000" algn="tl" rotWithShape="0">
                    <a:prstClr val="black">
                      <a:alpha val="40000"/>
                    </a:prstClr>
                  </a:outerShdw>
                </a:effectLst>
              </a:rPr>
              <a:t>1</a:t>
            </a:r>
            <a:endParaRPr lang="en-US" sz="5400" dirty="0">
              <a:ln w="0"/>
              <a:solidFill>
                <a:prstClr val="black"/>
              </a:solidFill>
              <a:effectLst>
                <a:outerShdw blurRad="38100" dist="19050" dir="2700000" algn="tl" rotWithShape="0">
                  <a:prstClr val="black">
                    <a:alpha val="40000"/>
                  </a:prstClr>
                </a:outerShdw>
              </a:effectLst>
            </a:endParaRPr>
          </a:p>
        </p:txBody>
      </p:sp>
      <p:sp>
        <p:nvSpPr>
          <p:cNvPr id="53" name="Rectangle 52"/>
          <p:cNvSpPr/>
          <p:nvPr/>
        </p:nvSpPr>
        <p:spPr>
          <a:xfrm>
            <a:off x="2884948" y="-103207"/>
            <a:ext cx="535723" cy="923330"/>
          </a:xfrm>
          <a:prstGeom prst="rect">
            <a:avLst/>
          </a:prstGeom>
          <a:noFill/>
        </p:spPr>
        <p:txBody>
          <a:bodyPr wrap="none" lIns="91440" tIns="45720" rIns="91440" bIns="45720">
            <a:spAutoFit/>
          </a:bodyPr>
          <a:lstStyle/>
          <a:p>
            <a:pPr algn="ctr"/>
            <a:r>
              <a:rPr lang="en-US" sz="5400" dirty="0" smtClean="0">
                <a:ln w="0"/>
                <a:solidFill>
                  <a:prstClr val="black"/>
                </a:solidFill>
                <a:effectLst>
                  <a:outerShdw blurRad="38100" dist="19050" dir="2700000" algn="tl" rotWithShape="0">
                    <a:prstClr val="black">
                      <a:alpha val="40000"/>
                    </a:prstClr>
                  </a:outerShdw>
                </a:effectLst>
              </a:rPr>
              <a:t>2</a:t>
            </a:r>
            <a:endParaRPr lang="en-US" sz="5400" dirty="0">
              <a:ln w="0"/>
              <a:solidFill>
                <a:prstClr val="black"/>
              </a:solidFill>
              <a:effectLst>
                <a:outerShdw blurRad="38100" dist="19050" dir="2700000" algn="tl" rotWithShape="0">
                  <a:prstClr val="black">
                    <a:alpha val="40000"/>
                  </a:prstClr>
                </a:outerShdw>
              </a:effectLst>
            </a:endParaRPr>
          </a:p>
        </p:txBody>
      </p:sp>
      <p:sp>
        <p:nvSpPr>
          <p:cNvPr id="54" name="Rectangle 53"/>
          <p:cNvSpPr/>
          <p:nvPr/>
        </p:nvSpPr>
        <p:spPr>
          <a:xfrm>
            <a:off x="6297488" y="-8810"/>
            <a:ext cx="535723" cy="923330"/>
          </a:xfrm>
          <a:prstGeom prst="rect">
            <a:avLst/>
          </a:prstGeom>
          <a:noFill/>
        </p:spPr>
        <p:txBody>
          <a:bodyPr wrap="none" lIns="91440" tIns="45720" rIns="91440" bIns="45720">
            <a:spAutoFit/>
          </a:bodyPr>
          <a:lstStyle/>
          <a:p>
            <a:pPr algn="ctr"/>
            <a:r>
              <a:rPr lang="en-US" sz="5400" dirty="0" smtClean="0">
                <a:ln w="0"/>
                <a:solidFill>
                  <a:prstClr val="black"/>
                </a:solidFill>
                <a:effectLst>
                  <a:outerShdw blurRad="38100" dist="19050" dir="2700000" algn="tl" rotWithShape="0">
                    <a:prstClr val="black">
                      <a:alpha val="40000"/>
                    </a:prstClr>
                  </a:outerShdw>
                </a:effectLst>
              </a:rPr>
              <a:t>3</a:t>
            </a:r>
            <a:endParaRPr lang="en-US" sz="5400" dirty="0">
              <a:ln w="0"/>
              <a:solidFill>
                <a:prstClr val="black"/>
              </a:solidFill>
              <a:effectLst>
                <a:outerShdw blurRad="38100" dist="19050" dir="2700000" algn="tl" rotWithShape="0">
                  <a:prstClr val="black">
                    <a:alpha val="40000"/>
                  </a:prstClr>
                </a:outerShdw>
              </a:effectLst>
            </a:endParaRPr>
          </a:p>
        </p:txBody>
      </p:sp>
      <p:sp>
        <p:nvSpPr>
          <p:cNvPr id="55" name="Rectangle 54"/>
          <p:cNvSpPr/>
          <p:nvPr/>
        </p:nvSpPr>
        <p:spPr>
          <a:xfrm>
            <a:off x="6255044" y="2429582"/>
            <a:ext cx="535723" cy="923330"/>
          </a:xfrm>
          <a:prstGeom prst="rect">
            <a:avLst/>
          </a:prstGeom>
          <a:noFill/>
        </p:spPr>
        <p:txBody>
          <a:bodyPr wrap="none" lIns="91440" tIns="45720" rIns="91440" bIns="45720">
            <a:spAutoFit/>
          </a:bodyPr>
          <a:lstStyle/>
          <a:p>
            <a:pPr algn="ctr"/>
            <a:r>
              <a:rPr lang="en-US" sz="5400" dirty="0" smtClean="0">
                <a:ln w="0"/>
                <a:solidFill>
                  <a:prstClr val="black"/>
                </a:solidFill>
                <a:effectLst>
                  <a:outerShdw blurRad="38100" dist="19050" dir="2700000" algn="tl" rotWithShape="0">
                    <a:prstClr val="black">
                      <a:alpha val="40000"/>
                    </a:prstClr>
                  </a:outerShdw>
                </a:effectLst>
              </a:rPr>
              <a:t>4</a:t>
            </a:r>
            <a:endParaRPr lang="en-US" sz="5400" dirty="0">
              <a:ln w="0"/>
              <a:solidFill>
                <a:prstClr val="black"/>
              </a:solidFill>
              <a:effectLst>
                <a:outerShdw blurRad="38100" dist="19050" dir="2700000" algn="tl" rotWithShape="0">
                  <a:prstClr val="black">
                    <a:alpha val="40000"/>
                  </a:prstClr>
                </a:outerShdw>
              </a:effectLst>
            </a:endParaRPr>
          </a:p>
        </p:txBody>
      </p:sp>
      <p:sp>
        <p:nvSpPr>
          <p:cNvPr id="56" name="Rectangle 55"/>
          <p:cNvSpPr/>
          <p:nvPr/>
        </p:nvSpPr>
        <p:spPr>
          <a:xfrm>
            <a:off x="4669087" y="4735969"/>
            <a:ext cx="535723" cy="923330"/>
          </a:xfrm>
          <a:prstGeom prst="rect">
            <a:avLst/>
          </a:prstGeom>
          <a:noFill/>
        </p:spPr>
        <p:txBody>
          <a:bodyPr wrap="none" lIns="91440" tIns="45720" rIns="91440" bIns="45720">
            <a:spAutoFit/>
          </a:bodyPr>
          <a:lstStyle/>
          <a:p>
            <a:pPr algn="ctr"/>
            <a:r>
              <a:rPr lang="en-US" sz="5400" dirty="0" smtClean="0">
                <a:ln w="0"/>
                <a:solidFill>
                  <a:prstClr val="black"/>
                </a:solidFill>
                <a:effectLst>
                  <a:outerShdw blurRad="38100" dist="19050" dir="2700000" algn="tl" rotWithShape="0">
                    <a:prstClr val="black">
                      <a:alpha val="40000"/>
                    </a:prstClr>
                  </a:outerShdw>
                </a:effectLst>
              </a:rPr>
              <a:t>5</a:t>
            </a:r>
            <a:endParaRPr lang="en-US" sz="5400" dirty="0">
              <a:ln w="0"/>
              <a:solidFill>
                <a:prstClr val="black"/>
              </a:solidFill>
              <a:effectLst>
                <a:outerShdw blurRad="38100" dist="19050" dir="2700000" algn="tl" rotWithShape="0">
                  <a:prstClr val="black">
                    <a:alpha val="40000"/>
                  </a:prstClr>
                </a:outerShdw>
              </a:effectLst>
            </a:endParaRPr>
          </a:p>
        </p:txBody>
      </p:sp>
      <p:sp>
        <p:nvSpPr>
          <p:cNvPr id="57" name="Rectangle 56"/>
          <p:cNvSpPr/>
          <p:nvPr/>
        </p:nvSpPr>
        <p:spPr>
          <a:xfrm>
            <a:off x="2059645" y="3924385"/>
            <a:ext cx="535723" cy="923330"/>
          </a:xfrm>
          <a:prstGeom prst="rect">
            <a:avLst/>
          </a:prstGeom>
          <a:noFill/>
        </p:spPr>
        <p:txBody>
          <a:bodyPr wrap="none" lIns="91440" tIns="45720" rIns="91440" bIns="45720">
            <a:spAutoFit/>
          </a:bodyPr>
          <a:lstStyle/>
          <a:p>
            <a:pPr algn="ctr"/>
            <a:r>
              <a:rPr lang="en-US" sz="5400" dirty="0" smtClean="0">
                <a:ln w="0"/>
                <a:solidFill>
                  <a:prstClr val="black"/>
                </a:solidFill>
                <a:effectLst>
                  <a:outerShdw blurRad="38100" dist="19050" dir="2700000" algn="tl" rotWithShape="0">
                    <a:prstClr val="black">
                      <a:alpha val="40000"/>
                    </a:prstClr>
                  </a:outerShdw>
                </a:effectLst>
              </a:rPr>
              <a:t>6</a:t>
            </a:r>
            <a:endParaRPr lang="en-US" sz="5400" dirty="0">
              <a:ln w="0"/>
              <a:solidFill>
                <a:prstClr val="black"/>
              </a:solidFill>
              <a:effectLst>
                <a:outerShdw blurRad="38100" dist="19050" dir="2700000" algn="tl" rotWithShape="0">
                  <a:prstClr val="black">
                    <a:alpha val="40000"/>
                  </a:prstClr>
                </a:outerShdw>
              </a:effectLst>
            </a:endParaRPr>
          </a:p>
        </p:txBody>
      </p:sp>
      <p:sp>
        <p:nvSpPr>
          <p:cNvPr id="58" name="TextBox 57"/>
          <p:cNvSpPr txBox="1"/>
          <p:nvPr/>
        </p:nvSpPr>
        <p:spPr>
          <a:xfrm>
            <a:off x="3622179" y="2505446"/>
            <a:ext cx="2180381" cy="1200329"/>
          </a:xfrm>
          <a:prstGeom prst="rect">
            <a:avLst/>
          </a:prstGeom>
          <a:noFill/>
        </p:spPr>
        <p:txBody>
          <a:bodyPr wrap="square" rtlCol="0">
            <a:spAutoFit/>
          </a:bodyPr>
          <a:lstStyle/>
          <a:p>
            <a:r>
              <a:rPr lang="en-GB" sz="3600" dirty="0" smtClean="0">
                <a:solidFill>
                  <a:prstClr val="black"/>
                </a:solidFill>
              </a:rPr>
              <a:t>‘bee’ auf Deutsch?</a:t>
            </a:r>
            <a:endParaRPr lang="en-GB" sz="3600" dirty="0">
              <a:solidFill>
                <a:prstClr val="black"/>
              </a:solidFill>
            </a:endParaRPr>
          </a:p>
        </p:txBody>
      </p:sp>
      <p:sp>
        <p:nvSpPr>
          <p:cNvPr id="59" name="Rectangle 58"/>
          <p:cNvSpPr/>
          <p:nvPr/>
        </p:nvSpPr>
        <p:spPr>
          <a:xfrm>
            <a:off x="176938" y="2370851"/>
            <a:ext cx="535723" cy="923330"/>
          </a:xfrm>
          <a:prstGeom prst="rect">
            <a:avLst/>
          </a:prstGeom>
          <a:noFill/>
        </p:spPr>
        <p:txBody>
          <a:bodyPr wrap="none" lIns="91440" tIns="45720" rIns="91440" bIns="45720">
            <a:spAutoFit/>
          </a:bodyPr>
          <a:lstStyle/>
          <a:p>
            <a:pPr algn="ctr"/>
            <a:r>
              <a:rPr lang="en-US" sz="5400" dirty="0" smtClean="0">
                <a:ln w="0"/>
                <a:solidFill>
                  <a:prstClr val="black"/>
                </a:solidFill>
                <a:effectLst>
                  <a:outerShdw blurRad="38100" dist="19050" dir="2700000" algn="tl" rotWithShape="0">
                    <a:prstClr val="black">
                      <a:alpha val="40000"/>
                    </a:prstClr>
                  </a:outerShdw>
                </a:effectLst>
              </a:rPr>
              <a:t>7</a:t>
            </a:r>
            <a:endParaRPr lang="en-US" sz="5400" dirty="0">
              <a:ln w="0"/>
              <a:solidFill>
                <a:prstClr val="black"/>
              </a:solidFill>
              <a:effectLst>
                <a:outerShdw blurRad="38100" dist="19050" dir="2700000" algn="tl" rotWithShape="0">
                  <a:prstClr val="black">
                    <a:alpha val="40000"/>
                  </a:prstClr>
                </a:outerShdw>
              </a:effectLst>
            </a:endParaRPr>
          </a:p>
        </p:txBody>
      </p:sp>
    </p:spTree>
    <p:extLst>
      <p:ext uri="{BB962C8B-B14F-4D97-AF65-F5344CB8AC3E}">
        <p14:creationId xmlns:p14="http://schemas.microsoft.com/office/powerpoint/2010/main" val="3507814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fade">
                                      <p:cBhvr>
                                        <p:cTn id="10" dur="500"/>
                                        <p:tgtEl>
                                          <p:spTgt spid="5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fade">
                                      <p:cBhvr>
                                        <p:cTn id="15" dur="500"/>
                                        <p:tgtEl>
                                          <p:spTgt spid="5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fade">
                                      <p:cBhvr>
                                        <p:cTn id="20" dur="500"/>
                                        <p:tgtEl>
                                          <p:spTgt spid="4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fade">
                                      <p:cBhvr>
                                        <p:cTn id="23" dur="500"/>
                                        <p:tgtEl>
                                          <p:spTgt spid="5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4"/>
                                        </p:tgtEl>
                                        <p:attrNameLst>
                                          <p:attrName>style.visibility</p:attrName>
                                        </p:attrNameLst>
                                      </p:cBhvr>
                                      <p:to>
                                        <p:strVal val="visible"/>
                                      </p:to>
                                    </p:set>
                                    <p:animEffect transition="in" filter="fade">
                                      <p:cBhvr>
                                        <p:cTn id="31" dur="500"/>
                                        <p:tgtEl>
                                          <p:spTgt spid="54"/>
                                        </p:tgtEl>
                                      </p:cBhvr>
                                    </p:animEffect>
                                  </p:childTnLst>
                                </p:cTn>
                              </p:par>
                              <p:par>
                                <p:cTn id="32" presetID="10" presetClass="entr" presetSubtype="0" fill="hold"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fade">
                                      <p:cBhvr>
                                        <p:cTn id="34" dur="500"/>
                                        <p:tgtEl>
                                          <p:spTgt spid="3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fade">
                                      <p:cBhvr>
                                        <p:cTn id="44" dur="500"/>
                                        <p:tgtEl>
                                          <p:spTgt spid="3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55"/>
                                        </p:tgtEl>
                                        <p:attrNameLst>
                                          <p:attrName>style.visibility</p:attrName>
                                        </p:attrNameLst>
                                      </p:cBhvr>
                                      <p:to>
                                        <p:strVal val="visible"/>
                                      </p:to>
                                    </p:set>
                                    <p:animEffect transition="in" filter="fade">
                                      <p:cBhvr>
                                        <p:cTn id="47" dur="500"/>
                                        <p:tgtEl>
                                          <p:spTgt spid="55"/>
                                        </p:tgtEl>
                                      </p:cBhvr>
                                    </p:animEffect>
                                  </p:childTnLst>
                                </p:cTn>
                              </p:par>
                              <p:par>
                                <p:cTn id="48" presetID="10" presetClass="entr" presetSubtype="0" fill="hold"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fade">
                                      <p:cBhvr>
                                        <p:cTn id="55" dur="500"/>
                                        <p:tgtEl>
                                          <p:spTgt spid="4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42"/>
                                        </p:tgtEl>
                                        <p:attrNameLst>
                                          <p:attrName>style.visibility</p:attrName>
                                        </p:attrNameLst>
                                      </p:cBhvr>
                                      <p:to>
                                        <p:strVal val="visible"/>
                                      </p:to>
                                    </p:set>
                                    <p:animEffect transition="in" filter="fade">
                                      <p:cBhvr>
                                        <p:cTn id="58" dur="500"/>
                                        <p:tgtEl>
                                          <p:spTgt spid="42"/>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fade">
                                      <p:cBhvr>
                                        <p:cTn id="63" dur="500"/>
                                        <p:tgtEl>
                                          <p:spTgt spid="18"/>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fade">
                                      <p:cBhvr>
                                        <p:cTn id="68" dur="500"/>
                                        <p:tgtEl>
                                          <p:spTgt spid="27"/>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56"/>
                                        </p:tgtEl>
                                        <p:attrNameLst>
                                          <p:attrName>style.visibility</p:attrName>
                                        </p:attrNameLst>
                                      </p:cBhvr>
                                      <p:to>
                                        <p:strVal val="visible"/>
                                      </p:to>
                                    </p:set>
                                    <p:animEffect transition="in" filter="fade">
                                      <p:cBhvr>
                                        <p:cTn id="71" dur="500"/>
                                        <p:tgtEl>
                                          <p:spTgt spid="56"/>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46"/>
                                        </p:tgtEl>
                                        <p:attrNameLst>
                                          <p:attrName>style.visibility</p:attrName>
                                        </p:attrNameLst>
                                      </p:cBhvr>
                                      <p:to>
                                        <p:strVal val="visible"/>
                                      </p:to>
                                    </p:set>
                                    <p:animEffect transition="in" filter="fade">
                                      <p:cBhvr>
                                        <p:cTn id="76" dur="500"/>
                                        <p:tgtEl>
                                          <p:spTgt spid="46"/>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57"/>
                                        </p:tgtEl>
                                        <p:attrNameLst>
                                          <p:attrName>style.visibility</p:attrName>
                                        </p:attrNameLst>
                                      </p:cBhvr>
                                      <p:to>
                                        <p:strVal val="visible"/>
                                      </p:to>
                                    </p:set>
                                    <p:animEffect transition="in" filter="fade">
                                      <p:cBhvr>
                                        <p:cTn id="79" dur="500"/>
                                        <p:tgtEl>
                                          <p:spTgt spid="57"/>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500"/>
                                        <p:tgtEl>
                                          <p:spTgt spid="33"/>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59"/>
                                        </p:tgtEl>
                                        <p:attrNameLst>
                                          <p:attrName>style.visibility</p:attrName>
                                        </p:attrNameLst>
                                      </p:cBhvr>
                                      <p:to>
                                        <p:strVal val="visible"/>
                                      </p:to>
                                    </p:set>
                                    <p:animEffect transition="in" filter="fade">
                                      <p:cBhvr>
                                        <p:cTn id="8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2" grpId="0"/>
      <p:bldP spid="52" grpId="0"/>
      <p:bldP spid="53" grpId="0"/>
      <p:bldP spid="54" grpId="0"/>
      <p:bldP spid="55" grpId="0"/>
      <p:bldP spid="56" grpId="0"/>
      <p:bldP spid="57" grpId="0"/>
      <p:bldP spid="58" grpId="0"/>
      <p:bldP spid="59"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410288" y="1361463"/>
            <a:ext cx="2598626" cy="1951507"/>
          </a:xfrm>
          <a:prstGeom prst="rect">
            <a:avLst/>
          </a:prstGeom>
        </p:spPr>
      </p:pic>
      <p:pic>
        <p:nvPicPr>
          <p:cNvPr id="7" name="Picture 6"/>
          <p:cNvPicPr>
            <a:picLocks noChangeAspect="1"/>
          </p:cNvPicPr>
          <p:nvPr/>
        </p:nvPicPr>
        <p:blipFill rotWithShape="1">
          <a:blip r:embed="rId4"/>
          <a:srcRect r="16179"/>
          <a:stretch/>
        </p:blipFill>
        <p:spPr>
          <a:xfrm>
            <a:off x="437675" y="1227910"/>
            <a:ext cx="2627994" cy="2085060"/>
          </a:xfrm>
          <a:prstGeom prst="rect">
            <a:avLst/>
          </a:prstGeom>
        </p:spPr>
      </p:pic>
      <p:pic>
        <p:nvPicPr>
          <p:cNvPr id="8" name="Picture 7"/>
          <p:cNvPicPr>
            <a:picLocks noChangeAspect="1"/>
          </p:cNvPicPr>
          <p:nvPr/>
        </p:nvPicPr>
        <p:blipFill>
          <a:blip r:embed="rId5"/>
          <a:stretch>
            <a:fillRect/>
          </a:stretch>
        </p:blipFill>
        <p:spPr>
          <a:xfrm>
            <a:off x="3152196" y="3651012"/>
            <a:ext cx="1557405" cy="2110883"/>
          </a:xfrm>
          <a:prstGeom prst="rect">
            <a:avLst/>
          </a:prstGeom>
        </p:spPr>
      </p:pic>
      <p:pic>
        <p:nvPicPr>
          <p:cNvPr id="9" name="Picture 8"/>
          <p:cNvPicPr>
            <a:picLocks noChangeAspect="1"/>
          </p:cNvPicPr>
          <p:nvPr/>
        </p:nvPicPr>
        <p:blipFill>
          <a:blip r:embed="rId6"/>
          <a:stretch>
            <a:fillRect/>
          </a:stretch>
        </p:blipFill>
        <p:spPr>
          <a:xfrm>
            <a:off x="5301113" y="3735648"/>
            <a:ext cx="3241995" cy="2026247"/>
          </a:xfrm>
          <a:prstGeom prst="rect">
            <a:avLst/>
          </a:prstGeom>
        </p:spPr>
      </p:pic>
      <p:pic>
        <p:nvPicPr>
          <p:cNvPr id="10" name="Picture 9"/>
          <p:cNvPicPr>
            <a:picLocks noChangeAspect="1"/>
          </p:cNvPicPr>
          <p:nvPr/>
        </p:nvPicPr>
        <p:blipFill rotWithShape="1">
          <a:blip r:embed="rId7"/>
          <a:srcRect l="22572" r="24530"/>
          <a:stretch/>
        </p:blipFill>
        <p:spPr>
          <a:xfrm>
            <a:off x="6640281" y="1361463"/>
            <a:ext cx="1902827" cy="2019551"/>
          </a:xfrm>
          <a:prstGeom prst="rect">
            <a:avLst/>
          </a:prstGeom>
        </p:spPr>
      </p:pic>
      <p:sp>
        <p:nvSpPr>
          <p:cNvPr id="11" name="Rounded Rectangular Callout 10"/>
          <p:cNvSpPr/>
          <p:nvPr/>
        </p:nvSpPr>
        <p:spPr>
          <a:xfrm>
            <a:off x="437675" y="142456"/>
            <a:ext cx="2088905" cy="851924"/>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smtClean="0">
                <a:solidFill>
                  <a:prstClr val="white"/>
                </a:solidFill>
              </a:rPr>
              <a:t>Wer</a:t>
            </a:r>
            <a:r>
              <a:rPr lang="en-GB" sz="2800" b="1" dirty="0" smtClean="0">
                <a:solidFill>
                  <a:prstClr val="white"/>
                </a:solidFill>
              </a:rPr>
              <a:t> </a:t>
            </a:r>
            <a:r>
              <a:rPr lang="en-GB" sz="2800" b="1" dirty="0" err="1" smtClean="0">
                <a:solidFill>
                  <a:prstClr val="white"/>
                </a:solidFill>
              </a:rPr>
              <a:t>ist</a:t>
            </a:r>
            <a:r>
              <a:rPr lang="en-GB" sz="2800" b="1" dirty="0" smtClean="0">
                <a:solidFill>
                  <a:prstClr val="white"/>
                </a:solidFill>
              </a:rPr>
              <a:t> das?</a:t>
            </a:r>
            <a:endParaRPr lang="en-GB" sz="2800" b="1" dirty="0">
              <a:solidFill>
                <a:prstClr val="white"/>
              </a:solidFill>
            </a:endParaRPr>
          </a:p>
        </p:txBody>
      </p:sp>
      <p:sp>
        <p:nvSpPr>
          <p:cNvPr id="12" name="Rounded Rectangular Callout 11"/>
          <p:cNvSpPr/>
          <p:nvPr/>
        </p:nvSpPr>
        <p:spPr>
          <a:xfrm>
            <a:off x="3455428" y="171497"/>
            <a:ext cx="3184854" cy="851924"/>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smtClean="0">
                <a:solidFill>
                  <a:prstClr val="white"/>
                </a:solidFill>
              </a:rPr>
              <a:t>Wie</a:t>
            </a:r>
            <a:r>
              <a:rPr lang="en-GB" sz="2800" b="1" dirty="0" smtClean="0">
                <a:solidFill>
                  <a:prstClr val="white"/>
                </a:solidFill>
              </a:rPr>
              <a:t> alt </a:t>
            </a:r>
            <a:r>
              <a:rPr lang="en-GB" sz="2800" b="1" dirty="0" err="1" smtClean="0">
                <a:solidFill>
                  <a:prstClr val="white"/>
                </a:solidFill>
              </a:rPr>
              <a:t>ist</a:t>
            </a:r>
            <a:r>
              <a:rPr lang="en-GB" sz="2800" b="1" dirty="0" smtClean="0">
                <a:solidFill>
                  <a:prstClr val="white"/>
                </a:solidFill>
              </a:rPr>
              <a:t> </a:t>
            </a:r>
            <a:r>
              <a:rPr lang="en-GB" sz="2800" b="1" dirty="0" err="1" smtClean="0">
                <a:solidFill>
                  <a:prstClr val="white"/>
                </a:solidFill>
              </a:rPr>
              <a:t>er</a:t>
            </a:r>
            <a:r>
              <a:rPr lang="en-GB" sz="2800" b="1" dirty="0" smtClean="0">
                <a:solidFill>
                  <a:prstClr val="white"/>
                </a:solidFill>
              </a:rPr>
              <a:t> / </a:t>
            </a:r>
            <a:r>
              <a:rPr lang="en-GB" sz="2800" b="1" dirty="0" err="1" smtClean="0">
                <a:solidFill>
                  <a:prstClr val="white"/>
                </a:solidFill>
              </a:rPr>
              <a:t>sie</a:t>
            </a:r>
            <a:r>
              <a:rPr lang="en-GB" sz="2800" b="1" dirty="0" smtClean="0">
                <a:solidFill>
                  <a:prstClr val="white"/>
                </a:solidFill>
              </a:rPr>
              <a:t>?</a:t>
            </a:r>
            <a:endParaRPr lang="en-GB" sz="2800" b="1" dirty="0">
              <a:solidFill>
                <a:prstClr val="white"/>
              </a:solidFill>
            </a:endParaRPr>
          </a:p>
        </p:txBody>
      </p:sp>
      <p:pic>
        <p:nvPicPr>
          <p:cNvPr id="13" name="Picture 12"/>
          <p:cNvPicPr>
            <a:picLocks noChangeAspect="1"/>
          </p:cNvPicPr>
          <p:nvPr/>
        </p:nvPicPr>
        <p:blipFill>
          <a:blip r:embed="rId8"/>
          <a:stretch>
            <a:fillRect/>
          </a:stretch>
        </p:blipFill>
        <p:spPr>
          <a:xfrm>
            <a:off x="274459" y="3735648"/>
            <a:ext cx="1801633" cy="2763795"/>
          </a:xfrm>
          <a:prstGeom prst="rect">
            <a:avLst/>
          </a:prstGeom>
        </p:spPr>
      </p:pic>
      <p:sp>
        <p:nvSpPr>
          <p:cNvPr id="14" name="Rectangle 13"/>
          <p:cNvSpPr/>
          <p:nvPr/>
        </p:nvSpPr>
        <p:spPr>
          <a:xfrm>
            <a:off x="2107810" y="2411368"/>
            <a:ext cx="918842" cy="923330"/>
          </a:xfrm>
          <a:prstGeom prst="rect">
            <a:avLst/>
          </a:prstGeom>
          <a:noFill/>
        </p:spPr>
        <p:txBody>
          <a:bodyPr wrap="none" lIns="91440" tIns="45720" rIns="91440" bIns="45720">
            <a:spAutoFit/>
          </a:bodyPr>
          <a:lstStyle/>
          <a:p>
            <a:pPr algn="ctr"/>
            <a:r>
              <a:rPr lang="en-US" sz="5400" b="1" dirty="0" smtClean="0">
                <a:ln w="22225">
                  <a:solidFill>
                    <a:srgbClr val="ED7D31"/>
                  </a:solidFill>
                  <a:prstDash val="solid"/>
                </a:ln>
                <a:solidFill>
                  <a:srgbClr val="ED7D31">
                    <a:lumMod val="40000"/>
                    <a:lumOff val="60000"/>
                  </a:srgbClr>
                </a:solidFill>
              </a:rPr>
              <a:t>33</a:t>
            </a:r>
            <a:endParaRPr lang="en-US" sz="5400" b="1" dirty="0">
              <a:ln w="22225">
                <a:solidFill>
                  <a:srgbClr val="ED7D31"/>
                </a:solidFill>
                <a:prstDash val="solid"/>
              </a:ln>
              <a:solidFill>
                <a:srgbClr val="ED7D31">
                  <a:lumMod val="40000"/>
                  <a:lumOff val="60000"/>
                </a:srgbClr>
              </a:solidFill>
            </a:endParaRPr>
          </a:p>
        </p:txBody>
      </p:sp>
      <p:sp>
        <p:nvSpPr>
          <p:cNvPr id="15" name="Rectangle 14"/>
          <p:cNvSpPr/>
          <p:nvPr/>
        </p:nvSpPr>
        <p:spPr>
          <a:xfrm>
            <a:off x="5121566" y="2498276"/>
            <a:ext cx="918842" cy="923330"/>
          </a:xfrm>
          <a:prstGeom prst="rect">
            <a:avLst/>
          </a:prstGeom>
          <a:noFill/>
        </p:spPr>
        <p:txBody>
          <a:bodyPr wrap="none" lIns="91440" tIns="45720" rIns="91440" bIns="45720">
            <a:spAutoFit/>
          </a:bodyPr>
          <a:lstStyle/>
          <a:p>
            <a:pPr algn="ctr"/>
            <a:r>
              <a:rPr lang="en-US" sz="5400" b="1" dirty="0" smtClean="0">
                <a:ln w="22225">
                  <a:solidFill>
                    <a:srgbClr val="ED7D31"/>
                  </a:solidFill>
                  <a:prstDash val="solid"/>
                </a:ln>
                <a:solidFill>
                  <a:srgbClr val="ED7D31">
                    <a:lumMod val="40000"/>
                    <a:lumOff val="60000"/>
                  </a:srgbClr>
                </a:solidFill>
              </a:rPr>
              <a:t>26</a:t>
            </a:r>
            <a:endParaRPr lang="en-US" sz="5400" b="1" dirty="0">
              <a:ln w="22225">
                <a:solidFill>
                  <a:srgbClr val="ED7D31"/>
                </a:solidFill>
                <a:prstDash val="solid"/>
              </a:ln>
              <a:solidFill>
                <a:srgbClr val="ED7D31">
                  <a:lumMod val="40000"/>
                  <a:lumOff val="60000"/>
                </a:srgbClr>
              </a:solidFill>
            </a:endParaRPr>
          </a:p>
        </p:txBody>
      </p:sp>
      <p:sp>
        <p:nvSpPr>
          <p:cNvPr id="16" name="Rectangle 15"/>
          <p:cNvSpPr/>
          <p:nvPr/>
        </p:nvSpPr>
        <p:spPr>
          <a:xfrm>
            <a:off x="6604856" y="1165866"/>
            <a:ext cx="918842" cy="923330"/>
          </a:xfrm>
          <a:prstGeom prst="rect">
            <a:avLst/>
          </a:prstGeom>
          <a:noFill/>
        </p:spPr>
        <p:txBody>
          <a:bodyPr wrap="none" lIns="91440" tIns="45720" rIns="91440" bIns="45720">
            <a:spAutoFit/>
          </a:bodyPr>
          <a:lstStyle/>
          <a:p>
            <a:pPr algn="ctr"/>
            <a:r>
              <a:rPr lang="en-US" sz="5400" b="1" dirty="0" smtClean="0">
                <a:ln w="22225">
                  <a:solidFill>
                    <a:srgbClr val="ED7D31"/>
                  </a:solidFill>
                  <a:prstDash val="solid"/>
                </a:ln>
                <a:solidFill>
                  <a:srgbClr val="ED7D31">
                    <a:lumMod val="40000"/>
                    <a:lumOff val="60000"/>
                  </a:srgbClr>
                </a:solidFill>
              </a:rPr>
              <a:t>27</a:t>
            </a:r>
            <a:endParaRPr lang="en-US" sz="5400" b="1" dirty="0">
              <a:ln w="22225">
                <a:solidFill>
                  <a:srgbClr val="ED7D31"/>
                </a:solidFill>
                <a:prstDash val="solid"/>
              </a:ln>
              <a:solidFill>
                <a:srgbClr val="ED7D31">
                  <a:lumMod val="40000"/>
                  <a:lumOff val="60000"/>
                </a:srgbClr>
              </a:solidFill>
            </a:endParaRPr>
          </a:p>
        </p:txBody>
      </p:sp>
      <p:sp>
        <p:nvSpPr>
          <p:cNvPr id="17" name="Rectangle 16"/>
          <p:cNvSpPr/>
          <p:nvPr/>
        </p:nvSpPr>
        <p:spPr>
          <a:xfrm>
            <a:off x="3152196" y="4931408"/>
            <a:ext cx="918842" cy="923330"/>
          </a:xfrm>
          <a:prstGeom prst="rect">
            <a:avLst/>
          </a:prstGeom>
          <a:noFill/>
        </p:spPr>
        <p:txBody>
          <a:bodyPr wrap="none" lIns="91440" tIns="45720" rIns="91440" bIns="45720">
            <a:spAutoFit/>
          </a:bodyPr>
          <a:lstStyle/>
          <a:p>
            <a:pPr algn="ctr"/>
            <a:r>
              <a:rPr lang="en-US" sz="5400" b="1" dirty="0" smtClean="0">
                <a:ln w="22225">
                  <a:solidFill>
                    <a:srgbClr val="ED7D31"/>
                  </a:solidFill>
                  <a:prstDash val="solid"/>
                </a:ln>
                <a:solidFill>
                  <a:srgbClr val="ED7D31">
                    <a:lumMod val="40000"/>
                    <a:lumOff val="60000"/>
                  </a:srgbClr>
                </a:solidFill>
              </a:rPr>
              <a:t>91</a:t>
            </a:r>
            <a:endParaRPr lang="en-US" sz="5400" b="1" dirty="0">
              <a:ln w="22225">
                <a:solidFill>
                  <a:srgbClr val="ED7D31"/>
                </a:solidFill>
                <a:prstDash val="solid"/>
              </a:ln>
              <a:solidFill>
                <a:srgbClr val="ED7D31">
                  <a:lumMod val="40000"/>
                  <a:lumOff val="60000"/>
                </a:srgbClr>
              </a:solidFill>
            </a:endParaRPr>
          </a:p>
        </p:txBody>
      </p:sp>
      <p:sp>
        <p:nvSpPr>
          <p:cNvPr id="18" name="Rectangle 17"/>
          <p:cNvSpPr/>
          <p:nvPr/>
        </p:nvSpPr>
        <p:spPr>
          <a:xfrm>
            <a:off x="5025456" y="3621353"/>
            <a:ext cx="1111061" cy="923330"/>
          </a:xfrm>
          <a:prstGeom prst="rect">
            <a:avLst/>
          </a:prstGeom>
          <a:noFill/>
        </p:spPr>
        <p:txBody>
          <a:bodyPr wrap="square" lIns="91440" tIns="45720" rIns="91440" bIns="45720">
            <a:spAutoFit/>
          </a:bodyPr>
          <a:lstStyle/>
          <a:p>
            <a:pPr algn="ctr"/>
            <a:r>
              <a:rPr lang="en-US" sz="5400" b="1" dirty="0" smtClean="0">
                <a:ln w="22225">
                  <a:solidFill>
                    <a:srgbClr val="ED7D31"/>
                  </a:solidFill>
                  <a:prstDash val="solid"/>
                </a:ln>
                <a:solidFill>
                  <a:srgbClr val="ED7D31">
                    <a:lumMod val="40000"/>
                    <a:lumOff val="60000"/>
                  </a:srgbClr>
                </a:solidFill>
              </a:rPr>
              <a:t>1</a:t>
            </a:r>
            <a:endParaRPr lang="en-US" sz="5400" b="1" dirty="0">
              <a:ln w="22225">
                <a:solidFill>
                  <a:srgbClr val="ED7D31"/>
                </a:solidFill>
                <a:prstDash val="solid"/>
              </a:ln>
              <a:solidFill>
                <a:srgbClr val="ED7D31">
                  <a:lumMod val="40000"/>
                  <a:lumOff val="60000"/>
                </a:srgbClr>
              </a:solidFill>
            </a:endParaRPr>
          </a:p>
        </p:txBody>
      </p:sp>
    </p:spTree>
    <p:extLst>
      <p:ext uri="{BB962C8B-B14F-4D97-AF65-F5344CB8AC3E}">
        <p14:creationId xmlns:p14="http://schemas.microsoft.com/office/powerpoint/2010/main" val="3281561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p:bldP spid="15" grpId="0"/>
      <p:bldP spid="16" grpId="0"/>
      <p:bldP spid="17" grpId="0"/>
      <p:bldP spid="18"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6"/>
          <p:cNvSpPr>
            <a:spLocks noChangeArrowheads="1"/>
          </p:cNvSpPr>
          <p:nvPr/>
        </p:nvSpPr>
        <p:spPr bwMode="auto">
          <a:xfrm>
            <a:off x="516232" y="2699424"/>
            <a:ext cx="8351838" cy="1584325"/>
          </a:xfrm>
          <a:prstGeom prst="roundRect">
            <a:avLst>
              <a:gd name="adj" fmla="val 16667"/>
            </a:avLst>
          </a:prstGeom>
          <a:solidFill>
            <a:srgbClr val="0FA9AD"/>
          </a:solidFill>
          <a:ln w="76200">
            <a:solidFill>
              <a:schemeClr val="tx1"/>
            </a:solidFill>
          </a:ln>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i="0" u="none" strike="noStrike" kern="0" cap="none" spc="0" normalizeH="0" baseline="0" noProof="0" dirty="0">
              <a:ln>
                <a:noFill/>
              </a:ln>
              <a:solidFill>
                <a:srgbClr val="F4FEFE"/>
              </a:solidFill>
              <a:effectLst/>
              <a:uLnTx/>
              <a:uFillTx/>
            </a:endParaRPr>
          </a:p>
        </p:txBody>
      </p:sp>
      <p:sp>
        <p:nvSpPr>
          <p:cNvPr id="2" name="Rectangle 1"/>
          <p:cNvSpPr/>
          <p:nvPr/>
        </p:nvSpPr>
        <p:spPr>
          <a:xfrm>
            <a:off x="614375" y="2699424"/>
            <a:ext cx="8253695" cy="1508105"/>
          </a:xfrm>
          <a:prstGeom prst="rect">
            <a:avLst/>
          </a:prstGeom>
        </p:spPr>
        <p:txBody>
          <a:bodyPr wrap="square">
            <a:spAutoFit/>
          </a:bodyPr>
          <a:lstStyle/>
          <a:p>
            <a:pPr>
              <a:buClr>
                <a:srgbClr val="D34817"/>
              </a:buClr>
            </a:pPr>
            <a:r>
              <a:rPr lang="en-GB" sz="3600" b="1" dirty="0" smtClean="0">
                <a:solidFill>
                  <a:srgbClr val="F4FEFE"/>
                </a:solidFill>
              </a:rPr>
              <a:t>5</a:t>
            </a:r>
            <a:r>
              <a:rPr lang="en-GB" sz="2800" b="1" dirty="0" smtClean="0">
                <a:solidFill>
                  <a:srgbClr val="F4FEFE"/>
                </a:solidFill>
              </a:rPr>
              <a:t>  Keep the language of pair and group tasks more straightforward than teacher – student talk. There can be a mixture of language ‘practice’ and ‘use’ tasks.</a:t>
            </a:r>
          </a:p>
        </p:txBody>
      </p:sp>
      <p:pic>
        <p:nvPicPr>
          <p:cNvPr id="12"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74179" y="4015835"/>
            <a:ext cx="3604357" cy="250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6225" y="321557"/>
            <a:ext cx="5206435" cy="2712955"/>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3250" y="-129584"/>
            <a:ext cx="4804064" cy="3487214"/>
          </a:xfrm>
          <a:prstGeom prst="rect">
            <a:avLst/>
          </a:prstGeom>
        </p:spPr>
      </p:pic>
    </p:spTree>
    <p:extLst>
      <p:ext uri="{BB962C8B-B14F-4D97-AF65-F5344CB8AC3E}">
        <p14:creationId xmlns:p14="http://schemas.microsoft.com/office/powerpoint/2010/main" val="65425186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8435" y="603011"/>
            <a:ext cx="5155629" cy="5262979"/>
          </a:xfrm>
          <a:prstGeom prst="rect">
            <a:avLst/>
          </a:prstGeom>
        </p:spPr>
        <p:txBody>
          <a:bodyPr wrap="square">
            <a:spAutoFit/>
          </a:bodyPr>
          <a:lstStyle/>
          <a:p>
            <a:r>
              <a:rPr lang="en-GB" sz="2400" dirty="0">
                <a:solidFill>
                  <a:srgbClr val="000000"/>
                </a:solidFill>
              </a:rPr>
              <a:t>Use a variety of tasks, as appropriate to the age, ability and interest of the </a:t>
            </a:r>
            <a:r>
              <a:rPr lang="en-GB" sz="2400" dirty="0" smtClean="0">
                <a:solidFill>
                  <a:srgbClr val="000000"/>
                </a:solidFill>
              </a:rPr>
              <a:t>pair / group:</a:t>
            </a:r>
            <a:br>
              <a:rPr lang="en-GB" sz="2400" dirty="0" smtClean="0">
                <a:solidFill>
                  <a:srgbClr val="000000"/>
                </a:solidFill>
              </a:rPr>
            </a:br>
            <a:r>
              <a:rPr lang="en-GB" sz="2400" dirty="0" smtClean="0">
                <a:solidFill>
                  <a:srgbClr val="000000"/>
                </a:solidFill>
              </a:rPr>
              <a:t/>
            </a:r>
            <a:br>
              <a:rPr lang="en-GB" sz="2400" dirty="0" smtClean="0">
                <a:solidFill>
                  <a:srgbClr val="000000"/>
                </a:solidFill>
              </a:rPr>
            </a:br>
            <a:r>
              <a:rPr lang="en-GB" sz="2400" dirty="0" smtClean="0">
                <a:solidFill>
                  <a:srgbClr val="000000"/>
                </a:solidFill>
              </a:rPr>
              <a:t>(</a:t>
            </a:r>
            <a:r>
              <a:rPr lang="en-GB" sz="2400" dirty="0" err="1">
                <a:solidFill>
                  <a:srgbClr val="000000"/>
                </a:solidFill>
              </a:rPr>
              <a:t>i</a:t>
            </a:r>
            <a:r>
              <a:rPr lang="en-GB" sz="2400" dirty="0">
                <a:solidFill>
                  <a:srgbClr val="000000"/>
                </a:solidFill>
              </a:rPr>
              <a:t>) </a:t>
            </a:r>
            <a:r>
              <a:rPr lang="en-GB" sz="2400" dirty="0">
                <a:solidFill>
                  <a:srgbClr val="FF3399"/>
                </a:solidFill>
              </a:rPr>
              <a:t>tandem</a:t>
            </a:r>
            <a:r>
              <a:rPr lang="en-GB" sz="2400" dirty="0">
                <a:solidFill>
                  <a:srgbClr val="000000"/>
                </a:solidFill>
              </a:rPr>
              <a:t> </a:t>
            </a:r>
            <a:r>
              <a:rPr lang="en-GB" sz="2400" dirty="0" smtClean="0">
                <a:solidFill>
                  <a:srgbClr val="000000"/>
                </a:solidFill>
              </a:rPr>
              <a:t/>
            </a:r>
            <a:br>
              <a:rPr lang="en-GB" sz="2400" dirty="0" smtClean="0">
                <a:solidFill>
                  <a:srgbClr val="000000"/>
                </a:solidFill>
              </a:rPr>
            </a:br>
            <a:r>
              <a:rPr lang="en-GB" sz="2400" dirty="0" smtClean="0">
                <a:solidFill>
                  <a:srgbClr val="000000"/>
                </a:solidFill>
              </a:rPr>
              <a:t>(</a:t>
            </a:r>
            <a:r>
              <a:rPr lang="en-GB" sz="2400" dirty="0">
                <a:solidFill>
                  <a:srgbClr val="000000"/>
                </a:solidFill>
              </a:rPr>
              <a:t>ii) </a:t>
            </a:r>
            <a:r>
              <a:rPr lang="en-GB" sz="2400" dirty="0" smtClean="0">
                <a:solidFill>
                  <a:srgbClr val="000000"/>
                </a:solidFill>
              </a:rPr>
              <a:t>speed-dating</a:t>
            </a:r>
            <a:br>
              <a:rPr lang="en-GB" sz="2400" dirty="0" smtClean="0">
                <a:solidFill>
                  <a:srgbClr val="000000"/>
                </a:solidFill>
              </a:rPr>
            </a:br>
            <a:r>
              <a:rPr lang="en-GB" sz="2400" dirty="0" smtClean="0">
                <a:solidFill>
                  <a:srgbClr val="000000"/>
                </a:solidFill>
              </a:rPr>
              <a:t>(</a:t>
            </a:r>
            <a:r>
              <a:rPr lang="en-GB" sz="2400" dirty="0">
                <a:solidFill>
                  <a:srgbClr val="000000"/>
                </a:solidFill>
              </a:rPr>
              <a:t>iii) speaking </a:t>
            </a:r>
            <a:r>
              <a:rPr lang="en-GB" sz="2400" dirty="0" smtClean="0">
                <a:solidFill>
                  <a:srgbClr val="000000"/>
                </a:solidFill>
              </a:rPr>
              <a:t>lines</a:t>
            </a:r>
            <a:br>
              <a:rPr lang="en-GB" sz="2400" dirty="0" smtClean="0">
                <a:solidFill>
                  <a:srgbClr val="000000"/>
                </a:solidFill>
              </a:rPr>
            </a:br>
            <a:r>
              <a:rPr lang="en-GB" sz="2400" dirty="0" smtClean="0">
                <a:solidFill>
                  <a:srgbClr val="000000"/>
                </a:solidFill>
              </a:rPr>
              <a:t>(</a:t>
            </a:r>
            <a:r>
              <a:rPr lang="en-GB" sz="2400" dirty="0">
                <a:solidFill>
                  <a:srgbClr val="000000"/>
                </a:solidFill>
              </a:rPr>
              <a:t>iv) </a:t>
            </a:r>
            <a:r>
              <a:rPr lang="en-GB" sz="2400" dirty="0" smtClean="0">
                <a:solidFill>
                  <a:srgbClr val="000000"/>
                </a:solidFill>
              </a:rPr>
              <a:t>brainstorming</a:t>
            </a:r>
            <a:br>
              <a:rPr lang="en-GB" sz="2400" dirty="0" smtClean="0">
                <a:solidFill>
                  <a:srgbClr val="000000"/>
                </a:solidFill>
              </a:rPr>
            </a:br>
            <a:r>
              <a:rPr lang="en-GB" sz="2400" dirty="0" smtClean="0">
                <a:solidFill>
                  <a:srgbClr val="000000"/>
                </a:solidFill>
              </a:rPr>
              <a:t>(</a:t>
            </a:r>
            <a:r>
              <a:rPr lang="en-GB" sz="2400" dirty="0">
                <a:solidFill>
                  <a:srgbClr val="000000"/>
                </a:solidFill>
              </a:rPr>
              <a:t>v) give one, get </a:t>
            </a:r>
            <a:r>
              <a:rPr lang="en-GB" sz="2400" dirty="0" smtClean="0">
                <a:solidFill>
                  <a:srgbClr val="000000"/>
                </a:solidFill>
              </a:rPr>
              <a:t>one / </a:t>
            </a:r>
            <a:r>
              <a:rPr lang="en-GB" sz="2400" dirty="0" smtClean="0">
                <a:solidFill>
                  <a:srgbClr val="FF3399"/>
                </a:solidFill>
              </a:rPr>
              <a:t>quiz-quiz-trade</a:t>
            </a:r>
            <a:r>
              <a:rPr lang="en-GB" sz="2400" dirty="0" smtClean="0">
                <a:solidFill>
                  <a:srgbClr val="000000"/>
                </a:solidFill>
              </a:rPr>
              <a:t/>
            </a:r>
            <a:br>
              <a:rPr lang="en-GB" sz="2400" dirty="0" smtClean="0">
                <a:solidFill>
                  <a:srgbClr val="000000"/>
                </a:solidFill>
              </a:rPr>
            </a:br>
            <a:r>
              <a:rPr lang="en-GB" sz="2400" dirty="0" smtClean="0">
                <a:solidFill>
                  <a:srgbClr val="000000"/>
                </a:solidFill>
              </a:rPr>
              <a:t>(</a:t>
            </a:r>
            <a:r>
              <a:rPr lang="en-GB" sz="2400" dirty="0">
                <a:solidFill>
                  <a:srgbClr val="000000"/>
                </a:solidFill>
              </a:rPr>
              <a:t>vi) </a:t>
            </a:r>
            <a:r>
              <a:rPr lang="en-GB" sz="2400" dirty="0"/>
              <a:t>target </a:t>
            </a:r>
            <a:r>
              <a:rPr lang="en-GB" sz="2400" dirty="0" smtClean="0"/>
              <a:t>talk</a:t>
            </a:r>
            <a:r>
              <a:rPr lang="en-GB" sz="2400" dirty="0" smtClean="0">
                <a:solidFill>
                  <a:srgbClr val="000000"/>
                </a:solidFill>
              </a:rPr>
              <a:t/>
            </a:r>
            <a:br>
              <a:rPr lang="en-GB" sz="2400" dirty="0" smtClean="0">
                <a:solidFill>
                  <a:srgbClr val="000000"/>
                </a:solidFill>
              </a:rPr>
            </a:br>
            <a:r>
              <a:rPr lang="en-GB" sz="2400" dirty="0" smtClean="0">
                <a:solidFill>
                  <a:srgbClr val="000000"/>
                </a:solidFill>
              </a:rPr>
              <a:t>(</a:t>
            </a:r>
            <a:r>
              <a:rPr lang="en-GB" sz="2400" dirty="0">
                <a:solidFill>
                  <a:srgbClr val="000000"/>
                </a:solidFill>
              </a:rPr>
              <a:t>vii) </a:t>
            </a:r>
            <a:r>
              <a:rPr lang="en-GB" sz="2400" dirty="0" smtClean="0">
                <a:solidFill>
                  <a:srgbClr val="FF3399"/>
                </a:solidFill>
              </a:rPr>
              <a:t>telepathy</a:t>
            </a:r>
            <a:r>
              <a:rPr lang="en-GB" sz="2400" dirty="0" smtClean="0">
                <a:solidFill>
                  <a:srgbClr val="000000"/>
                </a:solidFill>
              </a:rPr>
              <a:t/>
            </a:r>
            <a:br>
              <a:rPr lang="en-GB" sz="2400" dirty="0" smtClean="0">
                <a:solidFill>
                  <a:srgbClr val="000000"/>
                </a:solidFill>
              </a:rPr>
            </a:br>
            <a:r>
              <a:rPr lang="en-GB" sz="2400" dirty="0" smtClean="0">
                <a:solidFill>
                  <a:srgbClr val="000000"/>
                </a:solidFill>
              </a:rPr>
              <a:t>(</a:t>
            </a:r>
            <a:r>
              <a:rPr lang="en-GB" sz="2400" dirty="0">
                <a:solidFill>
                  <a:srgbClr val="000000"/>
                </a:solidFill>
              </a:rPr>
              <a:t>viii) pair </a:t>
            </a:r>
            <a:r>
              <a:rPr lang="en-GB" sz="2400" dirty="0" smtClean="0">
                <a:solidFill>
                  <a:srgbClr val="000000"/>
                </a:solidFill>
              </a:rPr>
              <a:t>share</a:t>
            </a:r>
            <a:br>
              <a:rPr lang="en-GB" sz="2400" dirty="0" smtClean="0">
                <a:solidFill>
                  <a:srgbClr val="000000"/>
                </a:solidFill>
              </a:rPr>
            </a:br>
            <a:r>
              <a:rPr lang="en-GB" sz="2400" dirty="0" smtClean="0">
                <a:solidFill>
                  <a:srgbClr val="000000"/>
                </a:solidFill>
              </a:rPr>
              <a:t>(</a:t>
            </a:r>
            <a:r>
              <a:rPr lang="en-GB" sz="2400" dirty="0">
                <a:solidFill>
                  <a:srgbClr val="000000"/>
                </a:solidFill>
              </a:rPr>
              <a:t>ix) say something </a:t>
            </a:r>
            <a:r>
              <a:rPr lang="en-GB" sz="2400" dirty="0" smtClean="0">
                <a:solidFill>
                  <a:srgbClr val="000000"/>
                </a:solidFill>
              </a:rPr>
              <a:t>else </a:t>
            </a:r>
            <a:br>
              <a:rPr lang="en-GB" sz="2400" dirty="0" smtClean="0">
                <a:solidFill>
                  <a:srgbClr val="000000"/>
                </a:solidFill>
              </a:rPr>
            </a:br>
            <a:r>
              <a:rPr lang="en-GB" sz="2400" dirty="0" smtClean="0">
                <a:solidFill>
                  <a:srgbClr val="000000"/>
                </a:solidFill>
              </a:rPr>
              <a:t>(</a:t>
            </a:r>
            <a:r>
              <a:rPr lang="en-GB" sz="2400" dirty="0">
                <a:solidFill>
                  <a:srgbClr val="000000"/>
                </a:solidFill>
              </a:rPr>
              <a:t>x) spend the words</a:t>
            </a:r>
            <a:endParaRPr lang="en-GB" sz="2400" dirty="0">
              <a:solidFill>
                <a:prstClr val="black"/>
              </a:solidFill>
            </a:endParaRPr>
          </a:p>
        </p:txBody>
      </p:sp>
      <p:pic>
        <p:nvPicPr>
          <p:cNvPr id="21" name="Picture 20"/>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96869" y="1541753"/>
            <a:ext cx="2658546" cy="1187484"/>
          </a:xfrm>
          <a:prstGeom prst="rect">
            <a:avLst/>
          </a:prstGeom>
        </p:spPr>
      </p:pic>
      <p:pic>
        <p:nvPicPr>
          <p:cNvPr id="22"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44638" y="3436477"/>
            <a:ext cx="3604357" cy="250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extLst>
      <p:ext uri="{BB962C8B-B14F-4D97-AF65-F5344CB8AC3E}">
        <p14:creationId xmlns:p14="http://schemas.microsoft.com/office/powerpoint/2010/main" val="242859099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clrChange>
              <a:clrFrom>
                <a:srgbClr val="FEFEFE"/>
              </a:clrFrom>
              <a:clrTo>
                <a:srgbClr val="FEFEFE">
                  <a:alpha val="0"/>
                </a:srgbClr>
              </a:clrTo>
            </a:clrChange>
          </a:blip>
          <a:stretch>
            <a:fillRect/>
          </a:stretch>
        </p:blipFill>
        <p:spPr>
          <a:xfrm>
            <a:off x="2006199" y="972065"/>
            <a:ext cx="4674688" cy="2498037"/>
          </a:xfrm>
          <a:prstGeom prst="rect">
            <a:avLst/>
          </a:prstGeom>
        </p:spPr>
      </p:pic>
      <p:sp>
        <p:nvSpPr>
          <p:cNvPr id="5" name="TextBox 4"/>
          <p:cNvSpPr txBox="1"/>
          <p:nvPr/>
        </p:nvSpPr>
        <p:spPr>
          <a:xfrm>
            <a:off x="329513" y="4184822"/>
            <a:ext cx="8295503" cy="1631216"/>
          </a:xfrm>
          <a:prstGeom prst="rect">
            <a:avLst/>
          </a:prstGeom>
          <a:noFill/>
        </p:spPr>
        <p:txBody>
          <a:bodyPr wrap="square" rtlCol="0">
            <a:spAutoFit/>
          </a:bodyPr>
          <a:lstStyle/>
          <a:p>
            <a:pPr marL="342900" indent="-342900">
              <a:buAutoNum type="arabicPeriod"/>
            </a:pPr>
            <a:r>
              <a:rPr lang="en-GB" sz="2000" dirty="0" smtClean="0"/>
              <a:t>Take the flashcard I’ve given you.</a:t>
            </a:r>
          </a:p>
          <a:p>
            <a:pPr marL="342900" indent="-342900">
              <a:buAutoNum type="arabicPeriod"/>
            </a:pPr>
            <a:r>
              <a:rPr lang="en-GB" sz="2000" dirty="0" smtClean="0"/>
              <a:t>Quiz-quiz-trade your cards.</a:t>
            </a:r>
          </a:p>
          <a:p>
            <a:r>
              <a:rPr lang="en-GB" sz="2000" b="1" dirty="0" smtClean="0"/>
              <a:t>Quiz:  </a:t>
            </a:r>
            <a:r>
              <a:rPr lang="en-GB" sz="2000" dirty="0" smtClean="0"/>
              <a:t>Say the Spanish.  The other person tries to say the English for that word. </a:t>
            </a:r>
          </a:p>
          <a:p>
            <a:r>
              <a:rPr lang="en-GB" sz="2000" b="1" dirty="0" smtClean="0"/>
              <a:t>Quiz:  </a:t>
            </a:r>
            <a:r>
              <a:rPr lang="en-GB" sz="2000" dirty="0" smtClean="0"/>
              <a:t>The other person will say their card to you, you say the English.</a:t>
            </a:r>
            <a:br>
              <a:rPr lang="en-GB" sz="2000" dirty="0" smtClean="0"/>
            </a:br>
            <a:r>
              <a:rPr lang="en-GB" sz="2000" b="1" dirty="0" smtClean="0"/>
              <a:t>Trade: </a:t>
            </a:r>
            <a:r>
              <a:rPr lang="en-GB" sz="2000" dirty="0" smtClean="0"/>
              <a:t>Exchange cards and move on to someone else.</a:t>
            </a:r>
            <a:endParaRPr lang="en-GB" sz="2000" dirty="0"/>
          </a:p>
        </p:txBody>
      </p:sp>
      <p:sp>
        <p:nvSpPr>
          <p:cNvPr id="6" name="TextBox 5"/>
          <p:cNvSpPr txBox="1"/>
          <p:nvPr/>
        </p:nvSpPr>
        <p:spPr>
          <a:xfrm>
            <a:off x="121998" y="48735"/>
            <a:ext cx="8130746" cy="769441"/>
          </a:xfrm>
          <a:prstGeom prst="rect">
            <a:avLst/>
          </a:prstGeom>
          <a:noFill/>
        </p:spPr>
        <p:txBody>
          <a:bodyPr wrap="square" rtlCol="0">
            <a:spAutoFit/>
          </a:bodyPr>
          <a:lstStyle/>
          <a:p>
            <a:r>
              <a:rPr lang="en-GB" sz="4400" b="1" dirty="0" err="1" smtClean="0"/>
              <a:t>Pregunta-Pregunta-Intercambia</a:t>
            </a:r>
            <a:endParaRPr lang="en-GB" sz="4400" b="1" dirty="0"/>
          </a:p>
        </p:txBody>
      </p:sp>
    </p:spTree>
    <p:extLst>
      <p:ext uri="{BB962C8B-B14F-4D97-AF65-F5344CB8AC3E}">
        <p14:creationId xmlns:p14="http://schemas.microsoft.com/office/powerpoint/2010/main" val="112437617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05942" y="1136525"/>
          <a:ext cx="8657970" cy="4079240"/>
        </p:xfrm>
        <a:graphic>
          <a:graphicData uri="http://schemas.openxmlformats.org/drawingml/2006/table">
            <a:tbl>
              <a:tblPr firstRow="1" bandRow="1">
                <a:tableStyleId>{5940675A-B579-460E-94D1-54222C63F5DA}</a:tableStyleId>
              </a:tblPr>
              <a:tblGrid>
                <a:gridCol w="2347787"/>
                <a:gridCol w="3682314"/>
                <a:gridCol w="626076"/>
                <a:gridCol w="659027"/>
                <a:gridCol w="683740"/>
                <a:gridCol w="659026"/>
              </a:tblGrid>
              <a:tr h="370840">
                <a:tc>
                  <a:txBody>
                    <a:bodyPr/>
                    <a:lstStyle/>
                    <a:p>
                      <a:endParaRPr lang="en-GB" sz="1800" dirty="0">
                        <a:latin typeface="Tw Cen MT" panose="020B0602020104020603" pitchFamily="34" charset="0"/>
                      </a:endParaRPr>
                    </a:p>
                  </a:txBody>
                  <a:tcPr/>
                </a:tc>
                <a:tc>
                  <a:txBody>
                    <a:bodyPr/>
                    <a:lstStyle/>
                    <a:p>
                      <a:endParaRPr lang="en-GB" sz="1800">
                        <a:latin typeface="Tw Cen MT" panose="020B0602020104020603" pitchFamily="34" charset="0"/>
                      </a:endParaRPr>
                    </a:p>
                  </a:txBody>
                  <a:tcPr/>
                </a:tc>
                <a:tc>
                  <a:txBody>
                    <a:bodyPr/>
                    <a:lstStyle/>
                    <a:p>
                      <a:pPr algn="ctr"/>
                      <a:r>
                        <a:rPr lang="en-GB" sz="1800" dirty="0" smtClean="0">
                          <a:latin typeface="Tw Cen MT" panose="020B0602020104020603" pitchFamily="34" charset="0"/>
                        </a:rPr>
                        <a:t>1</a:t>
                      </a:r>
                      <a:endParaRPr lang="en-GB" sz="1800" dirty="0">
                        <a:latin typeface="Tw Cen MT" panose="020B0602020104020603" pitchFamily="34" charset="0"/>
                      </a:endParaRPr>
                    </a:p>
                  </a:txBody>
                  <a:tcPr/>
                </a:tc>
                <a:tc>
                  <a:txBody>
                    <a:bodyPr/>
                    <a:lstStyle/>
                    <a:p>
                      <a:pPr algn="ctr"/>
                      <a:r>
                        <a:rPr lang="en-GB" sz="1800" dirty="0" smtClean="0">
                          <a:latin typeface="Tw Cen MT" panose="020B0602020104020603" pitchFamily="34" charset="0"/>
                        </a:rPr>
                        <a:t>2</a:t>
                      </a:r>
                      <a:endParaRPr lang="en-GB" sz="1800" dirty="0">
                        <a:latin typeface="Tw Cen MT" panose="020B0602020104020603" pitchFamily="34" charset="0"/>
                      </a:endParaRPr>
                    </a:p>
                  </a:txBody>
                  <a:tcPr/>
                </a:tc>
                <a:tc>
                  <a:txBody>
                    <a:bodyPr/>
                    <a:lstStyle/>
                    <a:p>
                      <a:pPr algn="ctr"/>
                      <a:r>
                        <a:rPr lang="en-GB" sz="1800" dirty="0" smtClean="0">
                          <a:latin typeface="Tw Cen MT" panose="020B0602020104020603" pitchFamily="34" charset="0"/>
                        </a:rPr>
                        <a:t>3</a:t>
                      </a:r>
                      <a:endParaRPr lang="en-GB" sz="1800" dirty="0">
                        <a:latin typeface="Tw Cen MT" panose="020B0602020104020603" pitchFamily="34" charset="0"/>
                      </a:endParaRPr>
                    </a:p>
                  </a:txBody>
                  <a:tcPr/>
                </a:tc>
                <a:tc>
                  <a:txBody>
                    <a:bodyPr/>
                    <a:lstStyle/>
                    <a:p>
                      <a:pPr algn="ctr"/>
                      <a:r>
                        <a:rPr lang="en-GB" sz="1800" dirty="0" smtClean="0">
                          <a:latin typeface="Tw Cen MT" panose="020B0602020104020603" pitchFamily="34" charset="0"/>
                        </a:rPr>
                        <a:t>4</a:t>
                      </a:r>
                      <a:endParaRPr lang="en-GB" sz="1800" dirty="0">
                        <a:latin typeface="Tw Cen MT" panose="020B0602020104020603" pitchFamily="34" charset="0"/>
                      </a:endParaRPr>
                    </a:p>
                  </a:txBody>
                  <a:tcPr/>
                </a:tc>
              </a:tr>
              <a:tr h="370840">
                <a:tc>
                  <a:txBody>
                    <a:bodyPr/>
                    <a:lstStyle/>
                    <a:p>
                      <a:r>
                        <a:rPr lang="en-GB" sz="1800" dirty="0" smtClean="0">
                          <a:latin typeface="Tw Cen MT" panose="020B0602020104020603" pitchFamily="34" charset="0"/>
                        </a:rPr>
                        <a:t>hay</a:t>
                      </a:r>
                      <a:endParaRPr lang="en-GB" sz="1800" dirty="0">
                        <a:latin typeface="Tw Cen MT" panose="020B0602020104020603" pitchFamily="34" charset="0"/>
                      </a:endParaRPr>
                    </a:p>
                  </a:txBody>
                  <a:tcPr/>
                </a:tc>
                <a:tc>
                  <a:txBody>
                    <a:bodyPr/>
                    <a:lstStyle/>
                    <a:p>
                      <a:r>
                        <a:rPr lang="en-GB" sz="1800" dirty="0" smtClean="0">
                          <a:latin typeface="Tw Cen MT" panose="020B0602020104020603" pitchFamily="34" charset="0"/>
                        </a:rPr>
                        <a:t>there is / there are </a:t>
                      </a:r>
                      <a:endParaRPr lang="en-GB" sz="1800" dirty="0">
                        <a:latin typeface="Tw Cen MT" panose="020B0602020104020603" pitchFamily="34" charset="0"/>
                      </a:endParaRPr>
                    </a:p>
                  </a:txBody>
                  <a:tcPr/>
                </a:tc>
                <a:tc>
                  <a:txBody>
                    <a:bodyPr/>
                    <a:lstStyle/>
                    <a:p>
                      <a:endParaRPr lang="en-GB" sz="1800" dirty="0">
                        <a:latin typeface="Tw Cen MT" panose="020B0602020104020603" pitchFamily="34" charset="0"/>
                      </a:endParaRPr>
                    </a:p>
                  </a:txBody>
                  <a:tcPr/>
                </a:tc>
                <a:tc>
                  <a:txBody>
                    <a:bodyPr/>
                    <a:lstStyle/>
                    <a:p>
                      <a:endParaRPr lang="en-GB" sz="1800" dirty="0">
                        <a:latin typeface="Tw Cen MT" panose="020B0602020104020603" pitchFamily="34" charset="0"/>
                      </a:endParaRPr>
                    </a:p>
                  </a:txBody>
                  <a:tcPr/>
                </a:tc>
                <a:tc>
                  <a:txBody>
                    <a:bodyPr/>
                    <a:lstStyle/>
                    <a:p>
                      <a:endParaRPr lang="en-GB" sz="1800" dirty="0">
                        <a:latin typeface="Tw Cen MT" panose="020B0602020104020603" pitchFamily="34" charset="0"/>
                      </a:endParaRPr>
                    </a:p>
                  </a:txBody>
                  <a:tcPr/>
                </a:tc>
                <a:tc>
                  <a:txBody>
                    <a:bodyPr/>
                    <a:lstStyle/>
                    <a:p>
                      <a:endParaRPr lang="en-GB" sz="1800" dirty="0">
                        <a:latin typeface="Tw Cen MT" panose="020B0602020104020603" pitchFamily="34" charset="0"/>
                      </a:endParaRPr>
                    </a:p>
                  </a:txBody>
                  <a:tcPr/>
                </a:tc>
              </a:tr>
              <a:tr h="370840">
                <a:tc>
                  <a:txBody>
                    <a:bodyPr/>
                    <a:lstStyle/>
                    <a:p>
                      <a:r>
                        <a:rPr lang="en-GB" sz="1800" dirty="0" smtClean="0">
                          <a:latin typeface="Tw Cen MT" panose="020B0602020104020603" pitchFamily="34" charset="0"/>
                        </a:rPr>
                        <a:t>no hay nada</a:t>
                      </a:r>
                      <a:endParaRPr lang="en-GB" sz="1800" dirty="0">
                        <a:latin typeface="Tw Cen MT" panose="020B0602020104020603" pitchFamily="34" charset="0"/>
                      </a:endParaRPr>
                    </a:p>
                  </a:txBody>
                  <a:tcPr/>
                </a:tc>
                <a:tc>
                  <a:txBody>
                    <a:bodyPr/>
                    <a:lstStyle/>
                    <a:p>
                      <a:r>
                        <a:rPr lang="en-GB" sz="1800" dirty="0" smtClean="0">
                          <a:latin typeface="Tw Cen MT" panose="020B0602020104020603" pitchFamily="34" charset="0"/>
                        </a:rPr>
                        <a:t>there is nothing</a:t>
                      </a:r>
                      <a:endParaRPr lang="en-GB" sz="1800" dirty="0">
                        <a:latin typeface="Tw Cen MT" panose="020B0602020104020603" pitchFamily="34" charset="0"/>
                      </a:endParaRPr>
                    </a:p>
                  </a:txBody>
                  <a:tcPr/>
                </a:tc>
                <a:tc>
                  <a:txBody>
                    <a:bodyPr/>
                    <a:lstStyle/>
                    <a:p>
                      <a:endParaRPr lang="en-GB" sz="1800" dirty="0">
                        <a:latin typeface="Tw Cen MT" panose="020B0602020104020603" pitchFamily="34" charset="0"/>
                      </a:endParaRPr>
                    </a:p>
                  </a:txBody>
                  <a:tcPr/>
                </a:tc>
                <a:tc>
                  <a:txBody>
                    <a:bodyPr/>
                    <a:lstStyle/>
                    <a:p>
                      <a:endParaRPr lang="en-GB" sz="1800" dirty="0">
                        <a:latin typeface="Tw Cen MT" panose="020B0602020104020603" pitchFamily="34" charset="0"/>
                      </a:endParaRPr>
                    </a:p>
                  </a:txBody>
                  <a:tcPr/>
                </a:tc>
                <a:tc>
                  <a:txBody>
                    <a:bodyPr/>
                    <a:lstStyle/>
                    <a:p>
                      <a:endParaRPr lang="en-GB" sz="1800" dirty="0">
                        <a:latin typeface="Tw Cen MT" panose="020B0602020104020603" pitchFamily="34" charset="0"/>
                      </a:endParaRPr>
                    </a:p>
                  </a:txBody>
                  <a:tcPr/>
                </a:tc>
                <a:tc>
                  <a:txBody>
                    <a:bodyPr/>
                    <a:lstStyle/>
                    <a:p>
                      <a:endParaRPr lang="en-GB" sz="1800" dirty="0">
                        <a:latin typeface="Tw Cen MT" panose="020B0602020104020603" pitchFamily="34" charset="0"/>
                      </a:endParaRPr>
                    </a:p>
                  </a:txBody>
                  <a:tcPr/>
                </a:tc>
              </a:tr>
              <a:tr h="370840">
                <a:tc>
                  <a:txBody>
                    <a:bodyPr/>
                    <a:lstStyle/>
                    <a:p>
                      <a:r>
                        <a:rPr lang="en-GB" sz="1800" dirty="0" smtClean="0">
                          <a:latin typeface="Tw Cen MT" panose="020B0602020104020603" pitchFamily="34" charset="0"/>
                        </a:rPr>
                        <a:t>un </a:t>
                      </a:r>
                      <a:r>
                        <a:rPr lang="en-GB" sz="1800" dirty="0" err="1" smtClean="0">
                          <a:latin typeface="Tw Cen MT" panose="020B0602020104020603" pitchFamily="34" charset="0"/>
                        </a:rPr>
                        <a:t>museo</a:t>
                      </a:r>
                      <a:endParaRPr lang="en-GB" sz="1800" dirty="0">
                        <a:latin typeface="Tw Cen MT" panose="020B0602020104020603" pitchFamily="34" charset="0"/>
                      </a:endParaRPr>
                    </a:p>
                  </a:txBody>
                  <a:tcPr/>
                </a:tc>
                <a:tc>
                  <a:txBody>
                    <a:bodyPr/>
                    <a:lstStyle/>
                    <a:p>
                      <a:r>
                        <a:rPr lang="en-GB" sz="1800" dirty="0" smtClean="0">
                          <a:latin typeface="Tw Cen MT" panose="020B0602020104020603" pitchFamily="34" charset="0"/>
                        </a:rPr>
                        <a:t>a museum</a:t>
                      </a:r>
                      <a:endParaRPr lang="en-GB" sz="1800" dirty="0">
                        <a:latin typeface="Tw Cen MT" panose="020B0602020104020603" pitchFamily="34" charset="0"/>
                      </a:endParaRPr>
                    </a:p>
                  </a:txBody>
                  <a:tcPr/>
                </a:tc>
                <a:tc>
                  <a:txBody>
                    <a:bodyPr/>
                    <a:lstStyle/>
                    <a:p>
                      <a:endParaRPr lang="en-GB" sz="1800" dirty="0">
                        <a:latin typeface="Tw Cen MT" panose="020B0602020104020603" pitchFamily="34" charset="0"/>
                      </a:endParaRPr>
                    </a:p>
                  </a:txBody>
                  <a:tcPr/>
                </a:tc>
                <a:tc>
                  <a:txBody>
                    <a:bodyPr/>
                    <a:lstStyle/>
                    <a:p>
                      <a:endParaRPr lang="en-GB" sz="1800" dirty="0">
                        <a:latin typeface="Tw Cen MT" panose="020B0602020104020603" pitchFamily="34" charset="0"/>
                      </a:endParaRPr>
                    </a:p>
                  </a:txBody>
                  <a:tcPr/>
                </a:tc>
                <a:tc>
                  <a:txBody>
                    <a:bodyPr/>
                    <a:lstStyle/>
                    <a:p>
                      <a:endParaRPr lang="en-GB" sz="1800" dirty="0">
                        <a:latin typeface="Tw Cen MT" panose="020B0602020104020603" pitchFamily="34" charset="0"/>
                      </a:endParaRPr>
                    </a:p>
                  </a:txBody>
                  <a:tcPr/>
                </a:tc>
                <a:tc>
                  <a:txBody>
                    <a:bodyPr/>
                    <a:lstStyle/>
                    <a:p>
                      <a:endParaRPr lang="en-GB" sz="1800" dirty="0">
                        <a:latin typeface="Tw Cen MT" panose="020B0602020104020603" pitchFamily="34" charset="0"/>
                      </a:endParaRPr>
                    </a:p>
                  </a:txBody>
                  <a:tcPr/>
                </a:tc>
              </a:tr>
              <a:tr h="370840">
                <a:tc>
                  <a:txBody>
                    <a:bodyPr/>
                    <a:lstStyle/>
                    <a:p>
                      <a:r>
                        <a:rPr lang="en-GB" sz="1800" dirty="0" smtClean="0">
                          <a:latin typeface="Tw Cen MT" panose="020B0602020104020603" pitchFamily="34" charset="0"/>
                        </a:rPr>
                        <a:t>un </a:t>
                      </a:r>
                      <a:r>
                        <a:rPr lang="en-GB" sz="1800" dirty="0" err="1" smtClean="0">
                          <a:latin typeface="Tw Cen MT" panose="020B0602020104020603" pitchFamily="34" charset="0"/>
                        </a:rPr>
                        <a:t>polideportivo</a:t>
                      </a:r>
                      <a:endParaRPr lang="en-GB" sz="1800" dirty="0">
                        <a:latin typeface="Tw Cen MT" panose="020B0602020104020603" pitchFamily="34" charset="0"/>
                      </a:endParaRPr>
                    </a:p>
                  </a:txBody>
                  <a:tcPr/>
                </a:tc>
                <a:tc>
                  <a:txBody>
                    <a:bodyPr/>
                    <a:lstStyle/>
                    <a:p>
                      <a:r>
                        <a:rPr lang="en-GB" sz="1800" dirty="0" smtClean="0">
                          <a:latin typeface="Tw Cen MT" panose="020B0602020104020603" pitchFamily="34" charset="0"/>
                        </a:rPr>
                        <a:t>a sports centre</a:t>
                      </a:r>
                      <a:endParaRPr lang="en-GB" sz="1800" dirty="0">
                        <a:latin typeface="Tw Cen MT" panose="020B0602020104020603" pitchFamily="34" charset="0"/>
                      </a:endParaRPr>
                    </a:p>
                  </a:txBody>
                  <a:tcPr/>
                </a:tc>
                <a:tc>
                  <a:txBody>
                    <a:bodyPr/>
                    <a:lstStyle/>
                    <a:p>
                      <a:endParaRPr lang="en-GB" sz="1800" dirty="0">
                        <a:latin typeface="Tw Cen MT" panose="020B0602020104020603" pitchFamily="34" charset="0"/>
                      </a:endParaRPr>
                    </a:p>
                  </a:txBody>
                  <a:tcPr/>
                </a:tc>
                <a:tc>
                  <a:txBody>
                    <a:bodyPr/>
                    <a:lstStyle/>
                    <a:p>
                      <a:endParaRPr lang="en-GB" sz="1800" dirty="0">
                        <a:latin typeface="Tw Cen MT" panose="020B0602020104020603" pitchFamily="34" charset="0"/>
                      </a:endParaRPr>
                    </a:p>
                  </a:txBody>
                  <a:tcPr/>
                </a:tc>
                <a:tc>
                  <a:txBody>
                    <a:bodyPr/>
                    <a:lstStyle/>
                    <a:p>
                      <a:endParaRPr lang="en-GB" sz="1800" dirty="0">
                        <a:latin typeface="Tw Cen MT" panose="020B0602020104020603" pitchFamily="34" charset="0"/>
                      </a:endParaRPr>
                    </a:p>
                  </a:txBody>
                  <a:tcPr/>
                </a:tc>
                <a:tc>
                  <a:txBody>
                    <a:bodyPr/>
                    <a:lstStyle/>
                    <a:p>
                      <a:endParaRPr lang="en-GB" sz="1800" dirty="0">
                        <a:latin typeface="Tw Cen MT" panose="020B0602020104020603" pitchFamily="34" charset="0"/>
                      </a:endParaRPr>
                    </a:p>
                  </a:txBody>
                  <a:tcPr/>
                </a:tc>
              </a:tr>
              <a:tr h="370840">
                <a:tc>
                  <a:txBody>
                    <a:bodyPr/>
                    <a:lstStyle/>
                    <a:p>
                      <a:r>
                        <a:rPr lang="en-GB" sz="1800" dirty="0" smtClean="0">
                          <a:latin typeface="Tw Cen MT" panose="020B0602020104020603" pitchFamily="34" charset="0"/>
                        </a:rPr>
                        <a:t>un </a:t>
                      </a:r>
                      <a:r>
                        <a:rPr lang="en-GB" sz="1800" dirty="0" err="1" smtClean="0">
                          <a:latin typeface="Tw Cen MT" panose="020B0602020104020603" pitchFamily="34" charset="0"/>
                        </a:rPr>
                        <a:t>centro</a:t>
                      </a:r>
                      <a:r>
                        <a:rPr lang="en-GB" sz="1800" dirty="0" smtClean="0">
                          <a:latin typeface="Tw Cen MT" panose="020B0602020104020603" pitchFamily="34" charset="0"/>
                        </a:rPr>
                        <a:t> </a:t>
                      </a:r>
                      <a:r>
                        <a:rPr lang="en-GB" sz="1800" dirty="0" err="1" smtClean="0">
                          <a:latin typeface="Tw Cen MT" panose="020B0602020104020603" pitchFamily="34" charset="0"/>
                        </a:rPr>
                        <a:t>comercial</a:t>
                      </a:r>
                      <a:endParaRPr lang="en-GB" sz="1800" dirty="0">
                        <a:latin typeface="Tw Cen MT" panose="020B0602020104020603" pitchFamily="34" charset="0"/>
                      </a:endParaRPr>
                    </a:p>
                  </a:txBody>
                  <a:tcPr/>
                </a:tc>
                <a:tc>
                  <a:txBody>
                    <a:bodyPr/>
                    <a:lstStyle/>
                    <a:p>
                      <a:r>
                        <a:rPr lang="en-GB" sz="1800" dirty="0" smtClean="0">
                          <a:latin typeface="Tw Cen MT" panose="020B0602020104020603" pitchFamily="34" charset="0"/>
                        </a:rPr>
                        <a:t>a shopping centre</a:t>
                      </a:r>
                      <a:endParaRPr lang="en-GB" sz="1800" dirty="0">
                        <a:latin typeface="Tw Cen MT" panose="020B0602020104020603" pitchFamily="34" charset="0"/>
                      </a:endParaRPr>
                    </a:p>
                  </a:txBody>
                  <a:tcPr/>
                </a:tc>
                <a:tc>
                  <a:txBody>
                    <a:bodyPr/>
                    <a:lstStyle/>
                    <a:p>
                      <a:endParaRPr lang="en-GB" sz="1800" dirty="0">
                        <a:latin typeface="Tw Cen MT" panose="020B0602020104020603" pitchFamily="34" charset="0"/>
                      </a:endParaRPr>
                    </a:p>
                  </a:txBody>
                  <a:tcPr/>
                </a:tc>
                <a:tc>
                  <a:txBody>
                    <a:bodyPr/>
                    <a:lstStyle/>
                    <a:p>
                      <a:endParaRPr lang="en-GB" sz="1800" dirty="0">
                        <a:latin typeface="Tw Cen MT" panose="020B0602020104020603" pitchFamily="34" charset="0"/>
                      </a:endParaRPr>
                    </a:p>
                  </a:txBody>
                  <a:tcPr/>
                </a:tc>
                <a:tc>
                  <a:txBody>
                    <a:bodyPr/>
                    <a:lstStyle/>
                    <a:p>
                      <a:endParaRPr lang="en-GB" sz="1800" dirty="0">
                        <a:latin typeface="Tw Cen MT" panose="020B0602020104020603" pitchFamily="34" charset="0"/>
                      </a:endParaRPr>
                    </a:p>
                  </a:txBody>
                  <a:tcPr/>
                </a:tc>
                <a:tc>
                  <a:txBody>
                    <a:bodyPr/>
                    <a:lstStyle/>
                    <a:p>
                      <a:endParaRPr lang="en-GB" sz="1800" dirty="0">
                        <a:latin typeface="Tw Cen MT" panose="020B0602020104020603" pitchFamily="34" charset="0"/>
                      </a:endParaRPr>
                    </a:p>
                  </a:txBody>
                  <a:tcPr/>
                </a:tc>
              </a:tr>
              <a:tr h="370840">
                <a:tc>
                  <a:txBody>
                    <a:bodyPr/>
                    <a:lstStyle/>
                    <a:p>
                      <a:r>
                        <a:rPr lang="en-GB" sz="1800" dirty="0" err="1" smtClean="0">
                          <a:latin typeface="Tw Cen MT" panose="020B0602020104020603" pitchFamily="34" charset="0"/>
                        </a:rPr>
                        <a:t>una</a:t>
                      </a:r>
                      <a:r>
                        <a:rPr lang="en-GB" sz="1800" dirty="0" smtClean="0">
                          <a:latin typeface="Tw Cen MT" panose="020B0602020104020603" pitchFamily="34" charset="0"/>
                        </a:rPr>
                        <a:t> </a:t>
                      </a:r>
                      <a:r>
                        <a:rPr lang="en-GB" sz="1800" dirty="0" err="1" smtClean="0">
                          <a:latin typeface="Tw Cen MT" panose="020B0602020104020603" pitchFamily="34" charset="0"/>
                        </a:rPr>
                        <a:t>piscina</a:t>
                      </a:r>
                      <a:endParaRPr lang="en-GB" sz="1800" dirty="0">
                        <a:latin typeface="Tw Cen MT" panose="020B0602020104020603" pitchFamily="34" charset="0"/>
                      </a:endParaRPr>
                    </a:p>
                  </a:txBody>
                  <a:tcPr/>
                </a:tc>
                <a:tc>
                  <a:txBody>
                    <a:bodyPr/>
                    <a:lstStyle/>
                    <a:p>
                      <a:r>
                        <a:rPr lang="en-GB" sz="1800" dirty="0" smtClean="0">
                          <a:latin typeface="Tw Cen MT" panose="020B0602020104020603" pitchFamily="34" charset="0"/>
                        </a:rPr>
                        <a:t>a swimming pool</a:t>
                      </a:r>
                      <a:endParaRPr lang="en-GB" sz="1800" dirty="0">
                        <a:latin typeface="Tw Cen MT" panose="020B0602020104020603" pitchFamily="34" charset="0"/>
                      </a:endParaRPr>
                    </a:p>
                  </a:txBody>
                  <a:tcPr/>
                </a:tc>
                <a:tc>
                  <a:txBody>
                    <a:bodyPr/>
                    <a:lstStyle/>
                    <a:p>
                      <a:endParaRPr lang="en-GB" sz="1800" dirty="0">
                        <a:latin typeface="Tw Cen MT" panose="020B0602020104020603" pitchFamily="34" charset="0"/>
                      </a:endParaRPr>
                    </a:p>
                  </a:txBody>
                  <a:tcPr/>
                </a:tc>
                <a:tc>
                  <a:txBody>
                    <a:bodyPr/>
                    <a:lstStyle/>
                    <a:p>
                      <a:endParaRPr lang="en-GB" sz="1800" dirty="0">
                        <a:latin typeface="Tw Cen MT" panose="020B0602020104020603" pitchFamily="34" charset="0"/>
                      </a:endParaRPr>
                    </a:p>
                  </a:txBody>
                  <a:tcPr/>
                </a:tc>
                <a:tc>
                  <a:txBody>
                    <a:bodyPr/>
                    <a:lstStyle/>
                    <a:p>
                      <a:endParaRPr lang="en-GB" sz="1800" dirty="0">
                        <a:latin typeface="Tw Cen MT" panose="020B0602020104020603" pitchFamily="34" charset="0"/>
                      </a:endParaRPr>
                    </a:p>
                  </a:txBody>
                  <a:tcPr/>
                </a:tc>
                <a:tc>
                  <a:txBody>
                    <a:bodyPr/>
                    <a:lstStyle/>
                    <a:p>
                      <a:endParaRPr lang="en-GB" sz="1800" dirty="0">
                        <a:latin typeface="Tw Cen MT" panose="020B0602020104020603" pitchFamily="34" charset="0"/>
                      </a:endParaRPr>
                    </a:p>
                  </a:txBody>
                  <a:tcPr/>
                </a:tc>
              </a:tr>
              <a:tr h="370840">
                <a:tc>
                  <a:txBody>
                    <a:bodyPr/>
                    <a:lstStyle/>
                    <a:p>
                      <a:r>
                        <a:rPr lang="en-GB" sz="1800" dirty="0" err="1" smtClean="0">
                          <a:latin typeface="Tw Cen MT" panose="020B0602020104020603" pitchFamily="34" charset="0"/>
                        </a:rPr>
                        <a:t>una</a:t>
                      </a:r>
                      <a:r>
                        <a:rPr lang="en-GB" sz="1800" dirty="0" smtClean="0">
                          <a:latin typeface="Tw Cen MT" panose="020B0602020104020603" pitchFamily="34" charset="0"/>
                        </a:rPr>
                        <a:t> plaza</a:t>
                      </a:r>
                      <a:endParaRPr lang="en-GB" sz="1800" dirty="0">
                        <a:latin typeface="Tw Cen MT" panose="020B0602020104020603" pitchFamily="34" charset="0"/>
                      </a:endParaRPr>
                    </a:p>
                  </a:txBody>
                  <a:tcPr/>
                </a:tc>
                <a:tc>
                  <a:txBody>
                    <a:bodyPr/>
                    <a:lstStyle/>
                    <a:p>
                      <a:r>
                        <a:rPr lang="en-GB" sz="1800" dirty="0" smtClean="0">
                          <a:latin typeface="Tw Cen MT" panose="020B0602020104020603" pitchFamily="34" charset="0"/>
                        </a:rPr>
                        <a:t>a square</a:t>
                      </a:r>
                      <a:endParaRPr lang="en-GB" sz="1800" dirty="0">
                        <a:latin typeface="Tw Cen MT" panose="020B0602020104020603" pitchFamily="34" charset="0"/>
                      </a:endParaRPr>
                    </a:p>
                  </a:txBody>
                  <a:tcPr/>
                </a:tc>
                <a:tc>
                  <a:txBody>
                    <a:bodyPr/>
                    <a:lstStyle/>
                    <a:p>
                      <a:endParaRPr lang="en-GB" sz="1800" dirty="0">
                        <a:latin typeface="Tw Cen MT" panose="020B0602020104020603" pitchFamily="34" charset="0"/>
                      </a:endParaRPr>
                    </a:p>
                  </a:txBody>
                  <a:tcPr/>
                </a:tc>
                <a:tc>
                  <a:txBody>
                    <a:bodyPr/>
                    <a:lstStyle/>
                    <a:p>
                      <a:endParaRPr lang="en-GB" sz="1800" dirty="0">
                        <a:latin typeface="Tw Cen MT" panose="020B0602020104020603" pitchFamily="34" charset="0"/>
                      </a:endParaRPr>
                    </a:p>
                  </a:txBody>
                  <a:tcPr/>
                </a:tc>
                <a:tc>
                  <a:txBody>
                    <a:bodyPr/>
                    <a:lstStyle/>
                    <a:p>
                      <a:endParaRPr lang="en-GB" sz="1800" dirty="0">
                        <a:latin typeface="Tw Cen MT" panose="020B0602020104020603" pitchFamily="34" charset="0"/>
                      </a:endParaRPr>
                    </a:p>
                  </a:txBody>
                  <a:tcPr/>
                </a:tc>
                <a:tc>
                  <a:txBody>
                    <a:bodyPr/>
                    <a:lstStyle/>
                    <a:p>
                      <a:endParaRPr lang="en-GB" sz="1800" dirty="0">
                        <a:latin typeface="Tw Cen MT" panose="020B0602020104020603" pitchFamily="34" charset="0"/>
                      </a:endParaRPr>
                    </a:p>
                  </a:txBody>
                  <a:tcPr/>
                </a:tc>
              </a:tr>
              <a:tr h="370840">
                <a:tc>
                  <a:txBody>
                    <a:bodyPr/>
                    <a:lstStyle/>
                    <a:p>
                      <a:r>
                        <a:rPr lang="en-GB" sz="1800" dirty="0" err="1" smtClean="0">
                          <a:latin typeface="Tw Cen MT" panose="020B0602020104020603" pitchFamily="34" charset="0"/>
                        </a:rPr>
                        <a:t>una</a:t>
                      </a:r>
                      <a:r>
                        <a:rPr lang="en-GB" sz="1800" dirty="0" smtClean="0">
                          <a:latin typeface="Tw Cen MT" panose="020B0602020104020603" pitchFamily="34" charset="0"/>
                        </a:rPr>
                        <a:t> </a:t>
                      </a:r>
                      <a:r>
                        <a:rPr lang="en-GB" sz="1800" dirty="0" err="1" smtClean="0">
                          <a:latin typeface="Tw Cen MT" panose="020B0602020104020603" pitchFamily="34" charset="0"/>
                        </a:rPr>
                        <a:t>tienda</a:t>
                      </a:r>
                      <a:endParaRPr lang="en-GB" sz="1800" dirty="0">
                        <a:latin typeface="Tw Cen MT" panose="020B0602020104020603" pitchFamily="34" charset="0"/>
                      </a:endParaRPr>
                    </a:p>
                  </a:txBody>
                  <a:tcPr/>
                </a:tc>
                <a:tc>
                  <a:txBody>
                    <a:bodyPr/>
                    <a:lstStyle/>
                    <a:p>
                      <a:r>
                        <a:rPr lang="en-GB" sz="1800" dirty="0" smtClean="0">
                          <a:latin typeface="Tw Cen MT" panose="020B0602020104020603" pitchFamily="34" charset="0"/>
                        </a:rPr>
                        <a:t>a shop</a:t>
                      </a:r>
                      <a:endParaRPr lang="en-GB" sz="1800" dirty="0">
                        <a:latin typeface="Tw Cen MT" panose="020B0602020104020603" pitchFamily="34" charset="0"/>
                      </a:endParaRPr>
                    </a:p>
                  </a:txBody>
                  <a:tcPr/>
                </a:tc>
                <a:tc>
                  <a:txBody>
                    <a:bodyPr/>
                    <a:lstStyle/>
                    <a:p>
                      <a:endParaRPr lang="en-GB" sz="1800" dirty="0">
                        <a:latin typeface="Tw Cen MT" panose="020B0602020104020603" pitchFamily="34" charset="0"/>
                      </a:endParaRPr>
                    </a:p>
                  </a:txBody>
                  <a:tcPr/>
                </a:tc>
                <a:tc>
                  <a:txBody>
                    <a:bodyPr/>
                    <a:lstStyle/>
                    <a:p>
                      <a:endParaRPr lang="en-GB" sz="1800" dirty="0">
                        <a:latin typeface="Tw Cen MT" panose="020B0602020104020603" pitchFamily="34" charset="0"/>
                      </a:endParaRPr>
                    </a:p>
                  </a:txBody>
                  <a:tcPr/>
                </a:tc>
                <a:tc>
                  <a:txBody>
                    <a:bodyPr/>
                    <a:lstStyle/>
                    <a:p>
                      <a:endParaRPr lang="en-GB" sz="1800" dirty="0">
                        <a:latin typeface="Tw Cen MT" panose="020B0602020104020603" pitchFamily="34" charset="0"/>
                      </a:endParaRPr>
                    </a:p>
                  </a:txBody>
                  <a:tcPr/>
                </a:tc>
                <a:tc>
                  <a:txBody>
                    <a:bodyPr/>
                    <a:lstStyle/>
                    <a:p>
                      <a:endParaRPr lang="en-GB" sz="1800" dirty="0">
                        <a:latin typeface="Tw Cen MT" panose="020B0602020104020603" pitchFamily="34" charset="0"/>
                      </a:endParaRPr>
                    </a:p>
                  </a:txBody>
                  <a:tcPr/>
                </a:tc>
              </a:tr>
              <a:tr h="370840">
                <a:tc>
                  <a:txBody>
                    <a:bodyPr/>
                    <a:lstStyle/>
                    <a:p>
                      <a:r>
                        <a:rPr lang="en-GB" sz="1800" dirty="0" err="1" smtClean="0">
                          <a:latin typeface="Tw Cen MT" panose="020B0602020104020603" pitchFamily="34" charset="0"/>
                        </a:rPr>
                        <a:t>unos</a:t>
                      </a:r>
                      <a:r>
                        <a:rPr lang="en-GB" sz="1800" dirty="0" smtClean="0">
                          <a:latin typeface="Tw Cen MT" panose="020B0602020104020603" pitchFamily="34" charset="0"/>
                        </a:rPr>
                        <a:t>/</a:t>
                      </a:r>
                      <a:r>
                        <a:rPr lang="en-GB" sz="1800" dirty="0" err="1" smtClean="0">
                          <a:latin typeface="Tw Cen MT" panose="020B0602020104020603" pitchFamily="34" charset="0"/>
                        </a:rPr>
                        <a:t>unas</a:t>
                      </a:r>
                      <a:endParaRPr lang="en-GB" sz="1800" dirty="0">
                        <a:latin typeface="Tw Cen MT" panose="020B0602020104020603" pitchFamily="34" charset="0"/>
                      </a:endParaRPr>
                    </a:p>
                  </a:txBody>
                  <a:tcPr/>
                </a:tc>
                <a:tc>
                  <a:txBody>
                    <a:bodyPr/>
                    <a:lstStyle/>
                    <a:p>
                      <a:r>
                        <a:rPr lang="en-GB" sz="1800" dirty="0" smtClean="0">
                          <a:latin typeface="Tw Cen MT" panose="020B0602020104020603" pitchFamily="34" charset="0"/>
                        </a:rPr>
                        <a:t>some</a:t>
                      </a:r>
                      <a:endParaRPr lang="en-GB" sz="1800" dirty="0">
                        <a:latin typeface="Tw Cen MT" panose="020B0602020104020603" pitchFamily="34" charset="0"/>
                      </a:endParaRPr>
                    </a:p>
                  </a:txBody>
                  <a:tcPr/>
                </a:tc>
                <a:tc>
                  <a:txBody>
                    <a:bodyPr/>
                    <a:lstStyle/>
                    <a:p>
                      <a:endParaRPr lang="en-GB" sz="1800" dirty="0">
                        <a:latin typeface="Tw Cen MT" panose="020B0602020104020603" pitchFamily="34" charset="0"/>
                      </a:endParaRPr>
                    </a:p>
                  </a:txBody>
                  <a:tcPr/>
                </a:tc>
                <a:tc>
                  <a:txBody>
                    <a:bodyPr/>
                    <a:lstStyle/>
                    <a:p>
                      <a:endParaRPr lang="en-GB" sz="1800" dirty="0">
                        <a:latin typeface="Tw Cen MT" panose="020B0602020104020603" pitchFamily="34" charset="0"/>
                      </a:endParaRPr>
                    </a:p>
                  </a:txBody>
                  <a:tcPr/>
                </a:tc>
                <a:tc>
                  <a:txBody>
                    <a:bodyPr/>
                    <a:lstStyle/>
                    <a:p>
                      <a:endParaRPr lang="en-GB" sz="1800" dirty="0">
                        <a:latin typeface="Tw Cen MT" panose="020B0602020104020603" pitchFamily="34" charset="0"/>
                      </a:endParaRPr>
                    </a:p>
                  </a:txBody>
                  <a:tcPr/>
                </a:tc>
                <a:tc>
                  <a:txBody>
                    <a:bodyPr/>
                    <a:lstStyle/>
                    <a:p>
                      <a:endParaRPr lang="en-GB" sz="1800" dirty="0">
                        <a:latin typeface="Tw Cen MT" panose="020B0602020104020603" pitchFamily="34" charset="0"/>
                      </a:endParaRPr>
                    </a:p>
                  </a:txBody>
                  <a:tcPr/>
                </a:tc>
              </a:tr>
              <a:tr h="370840">
                <a:tc>
                  <a:txBody>
                    <a:bodyPr/>
                    <a:lstStyle/>
                    <a:p>
                      <a:r>
                        <a:rPr lang="en-GB" sz="1800" dirty="0" err="1" smtClean="0">
                          <a:latin typeface="Tw Cen MT" panose="020B0602020104020603" pitchFamily="34" charset="0"/>
                        </a:rPr>
                        <a:t>muchos</a:t>
                      </a:r>
                      <a:r>
                        <a:rPr lang="en-GB" sz="1800" dirty="0" smtClean="0">
                          <a:latin typeface="Tw Cen MT" panose="020B0602020104020603" pitchFamily="34" charset="0"/>
                        </a:rPr>
                        <a:t>/</a:t>
                      </a:r>
                      <a:r>
                        <a:rPr lang="en-GB" sz="1800" dirty="0" err="1" smtClean="0">
                          <a:latin typeface="Tw Cen MT" panose="020B0602020104020603" pitchFamily="34" charset="0"/>
                        </a:rPr>
                        <a:t>muchas</a:t>
                      </a:r>
                      <a:endParaRPr lang="en-GB" sz="1800" dirty="0">
                        <a:latin typeface="Tw Cen MT" panose="020B0602020104020603" pitchFamily="34" charset="0"/>
                      </a:endParaRPr>
                    </a:p>
                  </a:txBody>
                  <a:tcPr/>
                </a:tc>
                <a:tc>
                  <a:txBody>
                    <a:bodyPr/>
                    <a:lstStyle/>
                    <a:p>
                      <a:r>
                        <a:rPr lang="en-GB" sz="1800" dirty="0" smtClean="0">
                          <a:latin typeface="Tw Cen MT" panose="020B0602020104020603" pitchFamily="34" charset="0"/>
                        </a:rPr>
                        <a:t>lots of</a:t>
                      </a:r>
                      <a:endParaRPr lang="en-GB" sz="1800" dirty="0">
                        <a:latin typeface="Tw Cen MT" panose="020B0602020104020603" pitchFamily="34" charset="0"/>
                      </a:endParaRPr>
                    </a:p>
                  </a:txBody>
                  <a:tcPr/>
                </a:tc>
                <a:tc>
                  <a:txBody>
                    <a:bodyPr/>
                    <a:lstStyle/>
                    <a:p>
                      <a:endParaRPr lang="en-GB" sz="1800" dirty="0">
                        <a:latin typeface="Tw Cen MT" panose="020B0602020104020603" pitchFamily="34" charset="0"/>
                      </a:endParaRPr>
                    </a:p>
                  </a:txBody>
                  <a:tcPr/>
                </a:tc>
                <a:tc>
                  <a:txBody>
                    <a:bodyPr/>
                    <a:lstStyle/>
                    <a:p>
                      <a:endParaRPr lang="en-GB" sz="1800" dirty="0">
                        <a:latin typeface="Tw Cen MT" panose="020B0602020104020603" pitchFamily="34" charset="0"/>
                      </a:endParaRPr>
                    </a:p>
                  </a:txBody>
                  <a:tcPr/>
                </a:tc>
                <a:tc>
                  <a:txBody>
                    <a:bodyPr/>
                    <a:lstStyle/>
                    <a:p>
                      <a:endParaRPr lang="en-GB" sz="1800" dirty="0">
                        <a:latin typeface="Tw Cen MT" panose="020B0602020104020603" pitchFamily="34" charset="0"/>
                      </a:endParaRPr>
                    </a:p>
                  </a:txBody>
                  <a:tcPr/>
                </a:tc>
                <a:tc>
                  <a:txBody>
                    <a:bodyPr/>
                    <a:lstStyle/>
                    <a:p>
                      <a:endParaRPr lang="en-GB" sz="1800" dirty="0">
                        <a:latin typeface="Tw Cen MT" panose="020B0602020104020603" pitchFamily="34" charset="0"/>
                      </a:endParaRPr>
                    </a:p>
                  </a:txBody>
                  <a:tcPr/>
                </a:tc>
              </a:tr>
            </a:tbl>
          </a:graphicData>
        </a:graphic>
      </p:graphicFrame>
      <p:sp>
        <p:nvSpPr>
          <p:cNvPr id="5" name="TextBox 4"/>
          <p:cNvSpPr txBox="1"/>
          <p:nvPr/>
        </p:nvSpPr>
        <p:spPr>
          <a:xfrm>
            <a:off x="107092" y="82378"/>
            <a:ext cx="3171568" cy="369332"/>
          </a:xfrm>
          <a:prstGeom prst="rect">
            <a:avLst/>
          </a:prstGeom>
          <a:noFill/>
        </p:spPr>
        <p:txBody>
          <a:bodyPr wrap="square" rtlCol="0">
            <a:spAutoFit/>
          </a:bodyPr>
          <a:lstStyle/>
          <a:p>
            <a:r>
              <a:rPr lang="en-GB" dirty="0" smtClean="0"/>
              <a:t>My name: _________________</a:t>
            </a:r>
            <a:endParaRPr lang="en-GB" dirty="0"/>
          </a:p>
        </p:txBody>
      </p:sp>
      <p:sp>
        <p:nvSpPr>
          <p:cNvPr id="6" name="TextBox 5"/>
          <p:cNvSpPr txBox="1"/>
          <p:nvPr/>
        </p:nvSpPr>
        <p:spPr>
          <a:xfrm>
            <a:off x="107092" y="471619"/>
            <a:ext cx="4464908" cy="369332"/>
          </a:xfrm>
          <a:prstGeom prst="rect">
            <a:avLst/>
          </a:prstGeom>
          <a:noFill/>
        </p:spPr>
        <p:txBody>
          <a:bodyPr wrap="square" rtlCol="0">
            <a:spAutoFit/>
          </a:bodyPr>
          <a:lstStyle/>
          <a:p>
            <a:r>
              <a:rPr lang="en-GB" dirty="0" smtClean="0"/>
              <a:t>I am testing: _________________</a:t>
            </a:r>
            <a:endParaRPr lang="en-GB" dirty="0"/>
          </a:p>
        </p:txBody>
      </p:sp>
      <p:sp>
        <p:nvSpPr>
          <p:cNvPr id="7" name="TextBox 6"/>
          <p:cNvSpPr txBox="1"/>
          <p:nvPr/>
        </p:nvSpPr>
        <p:spPr>
          <a:xfrm rot="16200000">
            <a:off x="4946821" y="-613624"/>
            <a:ext cx="3171568" cy="369332"/>
          </a:xfrm>
          <a:prstGeom prst="rect">
            <a:avLst/>
          </a:prstGeom>
          <a:noFill/>
        </p:spPr>
        <p:txBody>
          <a:bodyPr wrap="square" rtlCol="0">
            <a:spAutoFit/>
          </a:bodyPr>
          <a:lstStyle/>
          <a:p>
            <a:r>
              <a:rPr lang="en-GB" dirty="0" err="1" smtClean="0"/>
              <a:t>Sp</a:t>
            </a:r>
            <a:r>
              <a:rPr lang="en-GB" dirty="0" smtClean="0"/>
              <a:t> </a:t>
            </a:r>
            <a:r>
              <a:rPr lang="en-GB" dirty="0" smtClean="0">
                <a:sym typeface="Wingdings" panose="05000000000000000000" pitchFamily="2" charset="2"/>
              </a:rPr>
              <a:t> </a:t>
            </a:r>
            <a:r>
              <a:rPr lang="en-GB" dirty="0" err="1" smtClean="0">
                <a:sym typeface="Wingdings" panose="05000000000000000000" pitchFamily="2" charset="2"/>
              </a:rPr>
              <a:t>Eng</a:t>
            </a:r>
            <a:endParaRPr lang="en-GB" dirty="0"/>
          </a:p>
        </p:txBody>
      </p:sp>
      <p:sp>
        <p:nvSpPr>
          <p:cNvPr id="8" name="TextBox 7"/>
          <p:cNvSpPr txBox="1"/>
          <p:nvPr/>
        </p:nvSpPr>
        <p:spPr>
          <a:xfrm rot="16200000">
            <a:off x="5578192" y="-613624"/>
            <a:ext cx="3171568" cy="369332"/>
          </a:xfrm>
          <a:prstGeom prst="rect">
            <a:avLst/>
          </a:prstGeom>
          <a:noFill/>
        </p:spPr>
        <p:txBody>
          <a:bodyPr wrap="square" rtlCol="0">
            <a:spAutoFit/>
          </a:bodyPr>
          <a:lstStyle/>
          <a:p>
            <a:r>
              <a:rPr lang="en-GB" dirty="0" err="1" smtClean="0"/>
              <a:t>Sp</a:t>
            </a:r>
            <a:r>
              <a:rPr lang="en-GB" dirty="0" smtClean="0"/>
              <a:t> </a:t>
            </a:r>
            <a:r>
              <a:rPr lang="en-GB" dirty="0" smtClean="0">
                <a:sym typeface="Wingdings" panose="05000000000000000000" pitchFamily="2" charset="2"/>
              </a:rPr>
              <a:t> </a:t>
            </a:r>
            <a:r>
              <a:rPr lang="en-GB" dirty="0" err="1" smtClean="0">
                <a:sym typeface="Wingdings" panose="05000000000000000000" pitchFamily="2" charset="2"/>
              </a:rPr>
              <a:t>Eng</a:t>
            </a:r>
            <a:endParaRPr lang="en-GB" dirty="0"/>
          </a:p>
        </p:txBody>
      </p:sp>
      <p:sp>
        <p:nvSpPr>
          <p:cNvPr id="9" name="TextBox 8"/>
          <p:cNvSpPr txBox="1"/>
          <p:nvPr/>
        </p:nvSpPr>
        <p:spPr>
          <a:xfrm rot="16200000">
            <a:off x="6280071" y="-613624"/>
            <a:ext cx="3171568" cy="369332"/>
          </a:xfrm>
          <a:prstGeom prst="rect">
            <a:avLst/>
          </a:prstGeom>
          <a:noFill/>
        </p:spPr>
        <p:txBody>
          <a:bodyPr wrap="square" rtlCol="0">
            <a:spAutoFit/>
          </a:bodyPr>
          <a:lstStyle/>
          <a:p>
            <a:r>
              <a:rPr lang="en-GB" dirty="0" err="1" smtClean="0"/>
              <a:t>Eng</a:t>
            </a:r>
            <a:r>
              <a:rPr lang="en-GB" dirty="0" smtClean="0"/>
              <a:t> </a:t>
            </a:r>
            <a:r>
              <a:rPr lang="en-GB" dirty="0" smtClean="0">
                <a:sym typeface="Wingdings" panose="05000000000000000000" pitchFamily="2" charset="2"/>
              </a:rPr>
              <a:t> </a:t>
            </a:r>
            <a:r>
              <a:rPr lang="en-GB" dirty="0" err="1" smtClean="0">
                <a:sym typeface="Wingdings" panose="05000000000000000000" pitchFamily="2" charset="2"/>
              </a:rPr>
              <a:t>Sp</a:t>
            </a:r>
            <a:endParaRPr lang="en-GB" dirty="0"/>
          </a:p>
        </p:txBody>
      </p:sp>
      <p:sp>
        <p:nvSpPr>
          <p:cNvPr id="10" name="TextBox 9"/>
          <p:cNvSpPr txBox="1"/>
          <p:nvPr/>
        </p:nvSpPr>
        <p:spPr>
          <a:xfrm rot="16200000">
            <a:off x="6972440" y="-633925"/>
            <a:ext cx="3171568" cy="369332"/>
          </a:xfrm>
          <a:prstGeom prst="rect">
            <a:avLst/>
          </a:prstGeom>
          <a:noFill/>
        </p:spPr>
        <p:txBody>
          <a:bodyPr wrap="square" rtlCol="0">
            <a:spAutoFit/>
          </a:bodyPr>
          <a:lstStyle/>
          <a:p>
            <a:r>
              <a:rPr lang="en-GB" dirty="0" err="1" smtClean="0"/>
              <a:t>Eng</a:t>
            </a:r>
            <a:r>
              <a:rPr lang="en-GB" dirty="0" smtClean="0"/>
              <a:t> </a:t>
            </a:r>
            <a:r>
              <a:rPr lang="en-GB" dirty="0" smtClean="0">
                <a:sym typeface="Wingdings" panose="05000000000000000000" pitchFamily="2" charset="2"/>
              </a:rPr>
              <a:t> </a:t>
            </a:r>
            <a:r>
              <a:rPr lang="en-GB" dirty="0" err="1" smtClean="0">
                <a:sym typeface="Wingdings" panose="05000000000000000000" pitchFamily="2" charset="2"/>
              </a:rPr>
              <a:t>Sp</a:t>
            </a:r>
            <a:endParaRPr lang="en-GB" dirty="0"/>
          </a:p>
        </p:txBody>
      </p:sp>
    </p:spTree>
    <p:extLst>
      <p:ext uri="{BB962C8B-B14F-4D97-AF65-F5344CB8AC3E}">
        <p14:creationId xmlns:p14="http://schemas.microsoft.com/office/powerpoint/2010/main" val="237976555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2946040" y="395901"/>
          <a:ext cx="1285875" cy="1051560"/>
        </p:xfrm>
        <a:graphic>
          <a:graphicData uri="http://schemas.openxmlformats.org/drawingml/2006/table">
            <a:tbl>
              <a:tblPr/>
              <a:tblGrid>
                <a:gridCol w="1285875"/>
              </a:tblGrid>
              <a:tr h="350308">
                <a:tc>
                  <a:txBody>
                    <a:bodyPr/>
                    <a:lstStyle/>
                    <a:p>
                      <a:pPr algn="l">
                        <a:lnSpc>
                          <a:spcPct val="115000"/>
                        </a:lnSpc>
                        <a:spcAft>
                          <a:spcPts val="0"/>
                        </a:spcAft>
                      </a:pPr>
                      <a:r>
                        <a:rPr lang="en-GB" sz="2000" b="1" dirty="0" smtClean="0">
                          <a:latin typeface="Calibri" pitchFamily="34" charset="0"/>
                          <a:ea typeface="Calibri"/>
                          <a:cs typeface="Times New Roman"/>
                        </a:rPr>
                        <a:t>Rosa.</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smtClean="0">
                          <a:latin typeface="Calibri" pitchFamily="34" charset="0"/>
                          <a:ea typeface="Calibri"/>
                          <a:cs typeface="Times New Roman"/>
                        </a:rPr>
                        <a:t>David.</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smtClean="0">
                          <a:latin typeface="Calibri" pitchFamily="34" charset="0"/>
                          <a:ea typeface="Calibri"/>
                          <a:cs typeface="Times New Roman"/>
                        </a:rPr>
                        <a:t>Felipe.</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060" name="Rectangle 1"/>
          <p:cNvSpPr>
            <a:spLocks noChangeArrowheads="1"/>
          </p:cNvSpPr>
          <p:nvPr/>
        </p:nvSpPr>
        <p:spPr bwMode="auto">
          <a:xfrm>
            <a:off x="217898" y="575423"/>
            <a:ext cx="28527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dirty="0" err="1" smtClean="0">
                <a:solidFill>
                  <a:prstClr val="black"/>
                </a:solidFill>
                <a:latin typeface="Calibri" panose="020F0502020204030204" pitchFamily="34" charset="0"/>
                <a:ea typeface="Calibri" panose="020F0502020204030204" pitchFamily="34" charset="0"/>
                <a:cs typeface="Times New Roman" panose="02020603050405020304" pitchFamily="18" charset="0"/>
              </a:rPr>
              <a:t>Hola</a:t>
            </a:r>
            <a:r>
              <a:rPr lang="en-GB" altLang="en-US" sz="3200" b="1"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me </a:t>
            </a:r>
            <a:r>
              <a:rPr lang="en-GB" altLang="en-US" sz="3200" b="1" dirty="0" err="1" smtClean="0">
                <a:solidFill>
                  <a:prstClr val="black"/>
                </a:solidFill>
                <a:latin typeface="Calibri" panose="020F0502020204030204" pitchFamily="34" charset="0"/>
                <a:ea typeface="Calibri" panose="020F0502020204030204" pitchFamily="34" charset="0"/>
                <a:cs typeface="Times New Roman" panose="02020603050405020304" pitchFamily="18" charset="0"/>
              </a:rPr>
              <a:t>llamo</a:t>
            </a:r>
            <a:r>
              <a:rPr lang="en-GB" altLang="en-US" sz="3200" b="1"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t>
            </a:r>
            <a:endParaRPr lang="en-GB" altLang="en-US" sz="28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061" name="Rectangle 1"/>
          <p:cNvSpPr>
            <a:spLocks noChangeArrowheads="1"/>
          </p:cNvSpPr>
          <p:nvPr/>
        </p:nvSpPr>
        <p:spPr bwMode="auto">
          <a:xfrm>
            <a:off x="4235878" y="531758"/>
            <a:ext cx="10953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dirty="0" err="1" smtClean="0">
                <a:solidFill>
                  <a:prstClr val="black"/>
                </a:solidFill>
                <a:latin typeface="Calibri" panose="020F0502020204030204" pitchFamily="34" charset="0"/>
                <a:ea typeface="Calibri" panose="020F0502020204030204" pitchFamily="34" charset="0"/>
                <a:cs typeface="Times New Roman" panose="02020603050405020304" pitchFamily="18" charset="0"/>
              </a:rPr>
              <a:t>Estoy</a:t>
            </a:r>
            <a:endParaRPr lang="en-GB" altLang="en-US" sz="28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062" name="Rectangle 1"/>
          <p:cNvSpPr>
            <a:spLocks noChangeArrowheads="1"/>
          </p:cNvSpPr>
          <p:nvPr/>
        </p:nvSpPr>
        <p:spPr bwMode="auto">
          <a:xfrm>
            <a:off x="6664073" y="559056"/>
            <a:ext cx="1190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dirty="0" err="1" smtClean="0">
                <a:solidFill>
                  <a:prstClr val="black"/>
                </a:solidFill>
                <a:latin typeface="Calibri" panose="020F0502020204030204" pitchFamily="34" charset="0"/>
                <a:ea typeface="Calibri" panose="020F0502020204030204" pitchFamily="34" charset="0"/>
                <a:cs typeface="Times New Roman" panose="02020603050405020304" pitchFamily="18" charset="0"/>
              </a:rPr>
              <a:t>Tengo</a:t>
            </a:r>
            <a:endParaRPr lang="en-GB" altLang="en-US" sz="28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7" name="Table 6"/>
          <p:cNvGraphicFramePr>
            <a:graphicFrameLocks noGrp="1"/>
          </p:cNvGraphicFramePr>
          <p:nvPr>
            <p:extLst/>
          </p:nvPr>
        </p:nvGraphicFramePr>
        <p:xfrm>
          <a:off x="7866264" y="387809"/>
          <a:ext cx="1073604" cy="1051560"/>
        </p:xfrm>
        <a:graphic>
          <a:graphicData uri="http://schemas.openxmlformats.org/drawingml/2006/table">
            <a:tbl>
              <a:tblPr/>
              <a:tblGrid>
                <a:gridCol w="1073604"/>
              </a:tblGrid>
              <a:tr h="350308">
                <a:tc>
                  <a:txBody>
                    <a:bodyPr/>
                    <a:lstStyle/>
                    <a:p>
                      <a:pPr algn="l">
                        <a:lnSpc>
                          <a:spcPct val="115000"/>
                        </a:lnSpc>
                        <a:spcAft>
                          <a:spcPts val="0"/>
                        </a:spcAft>
                      </a:pPr>
                      <a:r>
                        <a:rPr lang="en-GB" sz="2000" b="1" dirty="0" smtClean="0">
                          <a:latin typeface="Calibri" pitchFamily="34" charset="0"/>
                          <a:ea typeface="Calibri"/>
                          <a:cs typeface="Times New Roman"/>
                        </a:rPr>
                        <a:t>11 </a:t>
                      </a:r>
                      <a:r>
                        <a:rPr lang="en-GB" sz="2000" b="1" dirty="0" err="1" smtClean="0">
                          <a:latin typeface="Calibri" pitchFamily="34" charset="0"/>
                          <a:ea typeface="Calibri"/>
                          <a:cs typeface="Times New Roman"/>
                        </a:rPr>
                        <a:t>años</a:t>
                      </a:r>
                      <a:r>
                        <a:rPr lang="en-GB" sz="2000" b="1"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smtClean="0">
                          <a:latin typeface="Calibri" pitchFamily="34" charset="0"/>
                          <a:ea typeface="Calibri"/>
                          <a:cs typeface="Times New Roman"/>
                        </a:rPr>
                        <a:t>13 </a:t>
                      </a:r>
                      <a:r>
                        <a:rPr lang="en-GB" sz="2000" b="1" dirty="0" err="1" smtClean="0">
                          <a:latin typeface="Calibri" pitchFamily="34" charset="0"/>
                          <a:ea typeface="Calibri"/>
                          <a:cs typeface="Times New Roman"/>
                        </a:rPr>
                        <a:t>años</a:t>
                      </a:r>
                      <a:r>
                        <a:rPr lang="en-GB" sz="2000" b="1"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smtClean="0">
                          <a:latin typeface="Calibri" pitchFamily="34" charset="0"/>
                          <a:ea typeface="Calibri"/>
                          <a:cs typeface="Times New Roman"/>
                        </a:rPr>
                        <a:t>12 </a:t>
                      </a:r>
                      <a:r>
                        <a:rPr lang="en-GB" sz="2000" b="1" dirty="0" err="1" smtClean="0">
                          <a:latin typeface="Calibri" pitchFamily="34" charset="0"/>
                          <a:ea typeface="Calibri"/>
                          <a:cs typeface="Times New Roman"/>
                        </a:rPr>
                        <a:t>años</a:t>
                      </a:r>
                      <a:r>
                        <a:rPr lang="en-GB" sz="2000" b="1"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073" name="Rectangle 1"/>
          <p:cNvSpPr>
            <a:spLocks noChangeArrowheads="1"/>
          </p:cNvSpPr>
          <p:nvPr/>
        </p:nvSpPr>
        <p:spPr bwMode="auto">
          <a:xfrm>
            <a:off x="279041" y="1815509"/>
            <a:ext cx="36591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dirty="0" err="1" smtClean="0">
                <a:solidFill>
                  <a:prstClr val="black"/>
                </a:solidFill>
                <a:latin typeface="Calibri" panose="020F0502020204030204" pitchFamily="34" charset="0"/>
                <a:cs typeface="Times New Roman" panose="02020603050405020304" pitchFamily="18" charset="0"/>
              </a:rPr>
              <a:t>Mi</a:t>
            </a:r>
            <a:r>
              <a:rPr lang="en-GB" altLang="en-US" sz="3200" b="1" dirty="0" smtClean="0">
                <a:solidFill>
                  <a:prstClr val="black"/>
                </a:solidFill>
                <a:latin typeface="Calibri" panose="020F0502020204030204" pitchFamily="34" charset="0"/>
                <a:cs typeface="Times New Roman" panose="02020603050405020304" pitchFamily="18" charset="0"/>
              </a:rPr>
              <a:t> </a:t>
            </a:r>
            <a:r>
              <a:rPr lang="en-GB" altLang="en-US" sz="3200" b="1" dirty="0" err="1" smtClean="0">
                <a:solidFill>
                  <a:prstClr val="black"/>
                </a:solidFill>
                <a:latin typeface="Calibri" panose="020F0502020204030204" pitchFamily="34" charset="0"/>
                <a:cs typeface="Times New Roman" panose="02020603050405020304" pitchFamily="18" charset="0"/>
              </a:rPr>
              <a:t>cumpleaños</a:t>
            </a:r>
            <a:r>
              <a:rPr lang="en-GB" altLang="en-US" sz="3200" b="1" dirty="0" smtClean="0">
                <a:solidFill>
                  <a:prstClr val="black"/>
                </a:solidFill>
                <a:latin typeface="Calibri" panose="020F0502020204030204" pitchFamily="34" charset="0"/>
                <a:cs typeface="Times New Roman" panose="02020603050405020304" pitchFamily="18" charset="0"/>
              </a:rPr>
              <a:t> </a:t>
            </a:r>
            <a:r>
              <a:rPr lang="en-GB" altLang="en-US" sz="3200" b="1" dirty="0" err="1" smtClean="0">
                <a:solidFill>
                  <a:prstClr val="black"/>
                </a:solidFill>
                <a:latin typeface="Calibri" panose="020F0502020204030204" pitchFamily="34" charset="0"/>
                <a:cs typeface="Times New Roman" panose="02020603050405020304" pitchFamily="18" charset="0"/>
              </a:rPr>
              <a:t>es</a:t>
            </a:r>
            <a:r>
              <a:rPr lang="en-GB" altLang="en-US" sz="3200" b="1" dirty="0" smtClean="0">
                <a:solidFill>
                  <a:prstClr val="black"/>
                </a:solidFill>
                <a:latin typeface="Calibri" panose="020F0502020204030204" pitchFamily="34" charset="0"/>
                <a:cs typeface="Times New Roman" panose="02020603050405020304" pitchFamily="18" charset="0"/>
              </a:rPr>
              <a:t> el</a:t>
            </a:r>
            <a:endParaRPr lang="en-GB" altLang="en-US" sz="2800" dirty="0" smtClean="0">
              <a:solidFill>
                <a:prstClr val="black"/>
              </a:solidFill>
              <a:latin typeface="Calibri" panose="020F0502020204030204" pitchFamily="34" charset="0"/>
            </a:endParaRPr>
          </a:p>
        </p:txBody>
      </p:sp>
      <p:graphicFrame>
        <p:nvGraphicFramePr>
          <p:cNvPr id="9" name="Table 8"/>
          <p:cNvGraphicFramePr>
            <a:graphicFrameLocks noGrp="1"/>
          </p:cNvGraphicFramePr>
          <p:nvPr>
            <p:extLst/>
          </p:nvPr>
        </p:nvGraphicFramePr>
        <p:xfrm>
          <a:off x="3874727" y="1576319"/>
          <a:ext cx="1928813" cy="1051560"/>
        </p:xfrm>
        <a:graphic>
          <a:graphicData uri="http://schemas.openxmlformats.org/drawingml/2006/table">
            <a:tbl>
              <a:tblPr/>
              <a:tblGrid>
                <a:gridCol w="1928813"/>
              </a:tblGrid>
              <a:tr h="350308">
                <a:tc>
                  <a:txBody>
                    <a:bodyPr/>
                    <a:lstStyle/>
                    <a:p>
                      <a:pPr algn="l">
                        <a:lnSpc>
                          <a:spcPct val="115000"/>
                        </a:lnSpc>
                        <a:spcAft>
                          <a:spcPts val="0"/>
                        </a:spcAft>
                      </a:pPr>
                      <a:r>
                        <a:rPr lang="en-GB" sz="2000" b="1" dirty="0" smtClean="0">
                          <a:latin typeface="Calibri" pitchFamily="34" charset="0"/>
                          <a:ea typeface="Calibri"/>
                          <a:cs typeface="Times New Roman"/>
                        </a:rPr>
                        <a:t>20 de</a:t>
                      </a:r>
                      <a:r>
                        <a:rPr lang="en-GB" sz="2000" b="1" baseline="0" dirty="0" smtClean="0">
                          <a:latin typeface="Calibri" pitchFamily="34" charset="0"/>
                          <a:ea typeface="Calibri"/>
                          <a:cs typeface="Times New Roman"/>
                        </a:rPr>
                        <a:t> </a:t>
                      </a:r>
                      <a:r>
                        <a:rPr lang="en-GB" sz="2000" b="1" baseline="0" dirty="0" err="1" smtClean="0">
                          <a:latin typeface="Calibri" pitchFamily="34" charset="0"/>
                          <a:ea typeface="Calibri"/>
                          <a:cs typeface="Times New Roman"/>
                        </a:rPr>
                        <a:t>diciembre</a:t>
                      </a:r>
                      <a:r>
                        <a:rPr lang="en-GB" sz="2000" b="1" baseline="0"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smtClean="0">
                          <a:latin typeface="Calibri" pitchFamily="34" charset="0"/>
                          <a:ea typeface="Calibri"/>
                          <a:cs typeface="Times New Roman"/>
                        </a:rPr>
                        <a:t>3 de </a:t>
                      </a:r>
                      <a:r>
                        <a:rPr lang="en-GB" sz="2000" b="1" dirty="0" err="1" smtClean="0">
                          <a:latin typeface="Calibri" pitchFamily="34" charset="0"/>
                          <a:ea typeface="Calibri"/>
                          <a:cs typeface="Times New Roman"/>
                        </a:rPr>
                        <a:t>enero</a:t>
                      </a:r>
                      <a:r>
                        <a:rPr lang="en-GB" sz="2000" b="1"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smtClean="0">
                          <a:latin typeface="Calibri" pitchFamily="34" charset="0"/>
                          <a:ea typeface="Calibri"/>
                          <a:cs typeface="Times New Roman"/>
                        </a:rPr>
                        <a:t>31 de </a:t>
                      </a:r>
                      <a:r>
                        <a:rPr lang="en-GB" sz="2000" b="1" dirty="0" err="1" smtClean="0">
                          <a:latin typeface="Calibri" pitchFamily="34" charset="0"/>
                          <a:ea typeface="Calibri"/>
                          <a:cs typeface="Times New Roman"/>
                        </a:rPr>
                        <a:t>julio</a:t>
                      </a:r>
                      <a:r>
                        <a:rPr lang="en-GB" sz="2000" b="1"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084" name="Rectangle 1"/>
          <p:cNvSpPr>
            <a:spLocks noChangeArrowheads="1"/>
          </p:cNvSpPr>
          <p:nvPr/>
        </p:nvSpPr>
        <p:spPr bwMode="auto">
          <a:xfrm>
            <a:off x="242218" y="4503984"/>
            <a:ext cx="7921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dirty="0" smtClean="0">
                <a:solidFill>
                  <a:prstClr val="black"/>
                </a:solidFill>
                <a:latin typeface="Calibri" panose="020F0502020204030204" pitchFamily="34" charset="0"/>
                <a:cs typeface="Times New Roman" panose="02020603050405020304" pitchFamily="18" charset="0"/>
              </a:rPr>
              <a:t>Soy</a:t>
            </a:r>
            <a:endParaRPr lang="en-GB" altLang="en-US" sz="2800" dirty="0" smtClean="0">
              <a:solidFill>
                <a:prstClr val="black"/>
              </a:solidFill>
              <a:latin typeface="Calibri" panose="020F0502020204030204" pitchFamily="34" charset="0"/>
            </a:endParaRPr>
          </a:p>
        </p:txBody>
      </p:sp>
      <p:graphicFrame>
        <p:nvGraphicFramePr>
          <p:cNvPr id="11" name="Table 10"/>
          <p:cNvGraphicFramePr>
            <a:graphicFrameLocks noGrp="1"/>
          </p:cNvGraphicFramePr>
          <p:nvPr>
            <p:extLst/>
          </p:nvPr>
        </p:nvGraphicFramePr>
        <p:xfrm>
          <a:off x="1015414" y="4271160"/>
          <a:ext cx="2071688" cy="1051560"/>
        </p:xfrm>
        <a:graphic>
          <a:graphicData uri="http://schemas.openxmlformats.org/drawingml/2006/table">
            <a:tbl>
              <a:tblPr/>
              <a:tblGrid>
                <a:gridCol w="2071688"/>
              </a:tblGrid>
              <a:tr h="350308">
                <a:tc>
                  <a:txBody>
                    <a:bodyPr/>
                    <a:lstStyle/>
                    <a:p>
                      <a:pPr algn="l">
                        <a:lnSpc>
                          <a:spcPct val="115000"/>
                        </a:lnSpc>
                        <a:spcAft>
                          <a:spcPts val="0"/>
                        </a:spcAft>
                      </a:pPr>
                      <a:r>
                        <a:rPr lang="en-GB" sz="2000" b="1" dirty="0" err="1" smtClean="0">
                          <a:latin typeface="Calibri" pitchFamily="34" charset="0"/>
                          <a:ea typeface="Calibri"/>
                          <a:cs typeface="Times New Roman"/>
                        </a:rPr>
                        <a:t>francés</a:t>
                      </a:r>
                      <a:r>
                        <a:rPr lang="en-GB" sz="2000" b="1" dirty="0" smtClean="0">
                          <a:latin typeface="Calibri" pitchFamily="34" charset="0"/>
                          <a:ea typeface="Calibri"/>
                          <a:cs typeface="Times New Roman"/>
                        </a:rPr>
                        <a:t>/</a:t>
                      </a:r>
                      <a:r>
                        <a:rPr lang="en-GB" sz="2000" b="1" dirty="0" err="1" smtClean="0">
                          <a:latin typeface="Calibri" pitchFamily="34" charset="0"/>
                          <a:ea typeface="Calibri"/>
                          <a:cs typeface="Times New Roman"/>
                        </a:rPr>
                        <a:t>francesa</a:t>
                      </a:r>
                      <a:r>
                        <a:rPr lang="en-GB" sz="2000" b="1"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err="1" smtClean="0">
                          <a:latin typeface="Calibri" pitchFamily="34" charset="0"/>
                          <a:ea typeface="Calibri"/>
                          <a:cs typeface="Times New Roman"/>
                        </a:rPr>
                        <a:t>inglés</a:t>
                      </a:r>
                      <a:r>
                        <a:rPr lang="en-GB" sz="2000" b="1" dirty="0" smtClean="0">
                          <a:latin typeface="Calibri" pitchFamily="34" charset="0"/>
                          <a:ea typeface="Calibri"/>
                          <a:cs typeface="Times New Roman"/>
                        </a:rPr>
                        <a:t>/ </a:t>
                      </a:r>
                      <a:r>
                        <a:rPr lang="en-GB" sz="2000" b="1" dirty="0" err="1" smtClean="0">
                          <a:latin typeface="Calibri" pitchFamily="34" charset="0"/>
                          <a:ea typeface="Calibri"/>
                          <a:cs typeface="Times New Roman"/>
                        </a:rPr>
                        <a:t>inglesa</a:t>
                      </a:r>
                      <a:r>
                        <a:rPr lang="en-GB" sz="2000" b="1"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err="1" smtClean="0">
                          <a:latin typeface="Calibri" pitchFamily="34" charset="0"/>
                          <a:ea typeface="Calibri"/>
                          <a:cs typeface="Times New Roman"/>
                        </a:rPr>
                        <a:t>mexicano</a:t>
                      </a:r>
                      <a:r>
                        <a:rPr lang="en-GB" sz="2000" b="1" dirty="0" smtClean="0">
                          <a:latin typeface="Calibri" pitchFamily="34" charset="0"/>
                          <a:ea typeface="Calibri"/>
                          <a:cs typeface="Times New Roman"/>
                        </a:rPr>
                        <a:t>/a.</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095" name="Rectangle 1"/>
          <p:cNvSpPr>
            <a:spLocks noChangeArrowheads="1"/>
          </p:cNvSpPr>
          <p:nvPr/>
        </p:nvSpPr>
        <p:spPr bwMode="auto">
          <a:xfrm>
            <a:off x="3157530" y="3036376"/>
            <a:ext cx="14589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dirty="0" smtClean="0">
                <a:solidFill>
                  <a:prstClr val="black"/>
                </a:solidFill>
                <a:latin typeface="Calibri" panose="020F0502020204030204" pitchFamily="34" charset="0"/>
                <a:cs typeface="Times New Roman" panose="02020603050405020304" pitchFamily="18" charset="0"/>
              </a:rPr>
              <a:t>Vivo </a:t>
            </a:r>
            <a:r>
              <a:rPr lang="en-GB" altLang="en-US" sz="3200" b="1" dirty="0" err="1" smtClean="0">
                <a:solidFill>
                  <a:prstClr val="black"/>
                </a:solidFill>
                <a:latin typeface="Calibri" panose="020F0502020204030204" pitchFamily="34" charset="0"/>
                <a:cs typeface="Times New Roman" panose="02020603050405020304" pitchFamily="18" charset="0"/>
              </a:rPr>
              <a:t>en</a:t>
            </a:r>
            <a:endParaRPr lang="en-GB" altLang="en-US" sz="2800" dirty="0" smtClean="0">
              <a:solidFill>
                <a:prstClr val="black"/>
              </a:solidFill>
              <a:latin typeface="Calibri" panose="020F0502020204030204" pitchFamily="34" charset="0"/>
            </a:endParaRPr>
          </a:p>
        </p:txBody>
      </p:sp>
      <p:graphicFrame>
        <p:nvGraphicFramePr>
          <p:cNvPr id="13" name="Table 12"/>
          <p:cNvGraphicFramePr>
            <a:graphicFrameLocks noGrp="1"/>
          </p:cNvGraphicFramePr>
          <p:nvPr>
            <p:extLst/>
          </p:nvPr>
        </p:nvGraphicFramePr>
        <p:xfrm>
          <a:off x="4589102" y="2828174"/>
          <a:ext cx="1357313" cy="1051560"/>
        </p:xfrm>
        <a:graphic>
          <a:graphicData uri="http://schemas.openxmlformats.org/drawingml/2006/table">
            <a:tbl>
              <a:tblPr/>
              <a:tblGrid>
                <a:gridCol w="1357313"/>
              </a:tblGrid>
              <a:tr h="350308">
                <a:tc>
                  <a:txBody>
                    <a:bodyPr/>
                    <a:lstStyle/>
                    <a:p>
                      <a:pPr algn="l">
                        <a:lnSpc>
                          <a:spcPct val="115000"/>
                        </a:lnSpc>
                        <a:spcAft>
                          <a:spcPts val="0"/>
                        </a:spcAft>
                      </a:pPr>
                      <a:r>
                        <a:rPr lang="en-GB" sz="2000" b="1" dirty="0" err="1" smtClean="0">
                          <a:latin typeface="Calibri" pitchFamily="34" charset="0"/>
                          <a:ea typeface="Calibri"/>
                          <a:cs typeface="Times New Roman"/>
                        </a:rPr>
                        <a:t>Francia</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smtClean="0">
                          <a:latin typeface="Calibri" pitchFamily="34" charset="0"/>
                          <a:ea typeface="Calibri"/>
                          <a:cs typeface="Times New Roman"/>
                        </a:rPr>
                        <a:t>Jamaica</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smtClean="0">
                          <a:latin typeface="Calibri" pitchFamily="34" charset="0"/>
                          <a:ea typeface="Calibri"/>
                          <a:cs typeface="Times New Roman"/>
                        </a:rPr>
                        <a:t>México</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2106" name="Picture 15" descr="talking picture icon.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18040" y="4615428"/>
            <a:ext cx="1214438"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8" name="Rectangle 1"/>
          <p:cNvSpPr>
            <a:spLocks noChangeArrowheads="1"/>
          </p:cNvSpPr>
          <p:nvPr/>
        </p:nvSpPr>
        <p:spPr bwMode="auto">
          <a:xfrm>
            <a:off x="5803540" y="1796981"/>
            <a:ext cx="1190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dirty="0" err="1" smtClean="0">
                <a:solidFill>
                  <a:prstClr val="black"/>
                </a:solidFill>
                <a:latin typeface="Calibri" panose="020F0502020204030204" pitchFamily="34" charset="0"/>
                <a:cs typeface="Times New Roman" panose="02020603050405020304" pitchFamily="18" charset="0"/>
              </a:rPr>
              <a:t>Tengo</a:t>
            </a:r>
            <a:endParaRPr lang="en-GB" altLang="en-US" sz="2800" dirty="0" smtClean="0">
              <a:solidFill>
                <a:prstClr val="black"/>
              </a:solidFill>
              <a:latin typeface="Calibri" panose="020F0502020204030204" pitchFamily="34" charset="0"/>
            </a:endParaRPr>
          </a:p>
        </p:txBody>
      </p:sp>
      <p:graphicFrame>
        <p:nvGraphicFramePr>
          <p:cNvPr id="17" name="Table 16"/>
          <p:cNvGraphicFramePr>
            <a:graphicFrameLocks noGrp="1"/>
          </p:cNvGraphicFramePr>
          <p:nvPr>
            <p:extLst/>
          </p:nvPr>
        </p:nvGraphicFramePr>
        <p:xfrm>
          <a:off x="7017977" y="1576319"/>
          <a:ext cx="1285875" cy="1051560"/>
        </p:xfrm>
        <a:graphic>
          <a:graphicData uri="http://schemas.openxmlformats.org/drawingml/2006/table">
            <a:tbl>
              <a:tblPr/>
              <a:tblGrid>
                <a:gridCol w="1285875"/>
              </a:tblGrid>
              <a:tr h="350308">
                <a:tc>
                  <a:txBody>
                    <a:bodyPr/>
                    <a:lstStyle/>
                    <a:p>
                      <a:pPr algn="l">
                        <a:lnSpc>
                          <a:spcPct val="115000"/>
                        </a:lnSpc>
                        <a:spcAft>
                          <a:spcPts val="0"/>
                        </a:spcAft>
                      </a:pPr>
                      <a:r>
                        <a:rPr lang="en-GB" sz="2000" b="1" dirty="0" smtClean="0">
                          <a:latin typeface="Calibri" pitchFamily="34" charset="0"/>
                          <a:ea typeface="Calibri"/>
                          <a:cs typeface="Times New Roman"/>
                        </a:rPr>
                        <a:t>un </a:t>
                      </a:r>
                      <a:r>
                        <a:rPr lang="en-GB" sz="2000" b="1" dirty="0" err="1" smtClean="0">
                          <a:latin typeface="Calibri" pitchFamily="34" charset="0"/>
                          <a:ea typeface="Calibri"/>
                          <a:cs typeface="Times New Roman"/>
                        </a:rPr>
                        <a:t>gato</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err="1" smtClean="0">
                          <a:latin typeface="Calibri" pitchFamily="34" charset="0"/>
                          <a:ea typeface="Calibri"/>
                          <a:cs typeface="Times New Roman"/>
                        </a:rPr>
                        <a:t>tres</a:t>
                      </a:r>
                      <a:r>
                        <a:rPr lang="en-GB" sz="2000" b="1" dirty="0" smtClean="0">
                          <a:latin typeface="Calibri" pitchFamily="34" charset="0"/>
                          <a:ea typeface="Calibri"/>
                          <a:cs typeface="Times New Roman"/>
                        </a:rPr>
                        <a:t> </a:t>
                      </a:r>
                      <a:r>
                        <a:rPr lang="en-GB" sz="2000" b="1" dirty="0" err="1" smtClean="0">
                          <a:latin typeface="Calibri" pitchFamily="34" charset="0"/>
                          <a:ea typeface="Calibri"/>
                          <a:cs typeface="Times New Roman"/>
                        </a:rPr>
                        <a:t>peces</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smtClean="0">
                          <a:latin typeface="Calibri" pitchFamily="34" charset="0"/>
                          <a:ea typeface="Calibri"/>
                          <a:cs typeface="Times New Roman"/>
                        </a:rPr>
                        <a:t>un </a:t>
                      </a:r>
                      <a:r>
                        <a:rPr lang="en-GB" sz="2000" b="1" dirty="0" err="1" smtClean="0">
                          <a:latin typeface="Calibri" pitchFamily="34" charset="0"/>
                          <a:ea typeface="Calibri"/>
                          <a:cs typeface="Times New Roman"/>
                        </a:rPr>
                        <a:t>perro</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119" name="Rectangle 1"/>
          <p:cNvSpPr>
            <a:spLocks noChangeArrowheads="1"/>
          </p:cNvSpPr>
          <p:nvPr/>
        </p:nvSpPr>
        <p:spPr bwMode="auto">
          <a:xfrm>
            <a:off x="8244889" y="1767084"/>
            <a:ext cx="3794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smtClean="0">
                <a:solidFill>
                  <a:prstClr val="black"/>
                </a:solidFill>
                <a:latin typeface="Calibri" panose="020F0502020204030204" pitchFamily="34" charset="0"/>
                <a:cs typeface="Times New Roman" panose="02020603050405020304" pitchFamily="18" charset="0"/>
              </a:rPr>
              <a:t>y</a:t>
            </a:r>
            <a:endParaRPr lang="en-GB" altLang="en-US" sz="2800" smtClean="0">
              <a:solidFill>
                <a:prstClr val="black"/>
              </a:solidFill>
              <a:latin typeface="Calibri" panose="020F0502020204030204" pitchFamily="34" charset="0"/>
            </a:endParaRPr>
          </a:p>
        </p:txBody>
      </p:sp>
      <p:graphicFrame>
        <p:nvGraphicFramePr>
          <p:cNvPr id="19" name="Table 18"/>
          <p:cNvGraphicFramePr>
            <a:graphicFrameLocks noGrp="1"/>
          </p:cNvGraphicFramePr>
          <p:nvPr>
            <p:extLst/>
          </p:nvPr>
        </p:nvGraphicFramePr>
        <p:xfrm>
          <a:off x="374290" y="2756736"/>
          <a:ext cx="2786062" cy="1051560"/>
        </p:xfrm>
        <a:graphic>
          <a:graphicData uri="http://schemas.openxmlformats.org/drawingml/2006/table">
            <a:tbl>
              <a:tblPr/>
              <a:tblGrid>
                <a:gridCol w="2786062"/>
              </a:tblGrid>
              <a:tr h="350308">
                <a:tc>
                  <a:txBody>
                    <a:bodyPr/>
                    <a:lstStyle/>
                    <a:p>
                      <a:pPr algn="l">
                        <a:lnSpc>
                          <a:spcPct val="115000"/>
                        </a:lnSpc>
                        <a:spcAft>
                          <a:spcPts val="0"/>
                        </a:spcAft>
                      </a:pPr>
                      <a:r>
                        <a:rPr lang="en-GB" sz="2000" b="1" dirty="0" smtClean="0">
                          <a:latin typeface="Calibri" pitchFamily="34" charset="0"/>
                          <a:ea typeface="Calibri"/>
                          <a:cs typeface="Times New Roman"/>
                        </a:rPr>
                        <a:t>dos </a:t>
                      </a:r>
                      <a:r>
                        <a:rPr lang="en-GB" sz="2000" b="1" dirty="0" err="1" smtClean="0">
                          <a:latin typeface="Calibri" pitchFamily="34" charset="0"/>
                          <a:ea typeface="Calibri"/>
                          <a:cs typeface="Times New Roman"/>
                        </a:rPr>
                        <a:t>conejillos</a:t>
                      </a:r>
                      <a:r>
                        <a:rPr lang="en-GB" sz="2000" b="1" baseline="0" dirty="0" smtClean="0">
                          <a:latin typeface="Calibri" pitchFamily="34" charset="0"/>
                          <a:ea typeface="Calibri"/>
                          <a:cs typeface="Times New Roman"/>
                        </a:rPr>
                        <a:t> de </a:t>
                      </a:r>
                      <a:r>
                        <a:rPr lang="en-GB" sz="2000" b="1" baseline="0" dirty="0" err="1" smtClean="0">
                          <a:latin typeface="Calibri" pitchFamily="34" charset="0"/>
                          <a:ea typeface="Calibri"/>
                          <a:cs typeface="Times New Roman"/>
                        </a:rPr>
                        <a:t>Indias</a:t>
                      </a:r>
                      <a:r>
                        <a:rPr lang="en-GB" sz="2000" b="1" baseline="0"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err="1" smtClean="0">
                          <a:latin typeface="Calibri" pitchFamily="34" charset="0"/>
                          <a:ea typeface="Calibri"/>
                          <a:cs typeface="Times New Roman"/>
                        </a:rPr>
                        <a:t>una</a:t>
                      </a:r>
                      <a:r>
                        <a:rPr lang="en-GB" sz="2000" b="1" dirty="0" smtClean="0">
                          <a:latin typeface="Calibri" pitchFamily="34" charset="0"/>
                          <a:ea typeface="Calibri"/>
                          <a:cs typeface="Times New Roman"/>
                        </a:rPr>
                        <a:t> </a:t>
                      </a:r>
                      <a:r>
                        <a:rPr lang="en-GB" sz="2000" b="1" dirty="0" err="1" smtClean="0">
                          <a:latin typeface="Calibri" pitchFamily="34" charset="0"/>
                          <a:ea typeface="Calibri"/>
                          <a:cs typeface="Times New Roman"/>
                        </a:rPr>
                        <a:t>serpiente</a:t>
                      </a:r>
                      <a:r>
                        <a:rPr lang="en-GB" sz="2000" b="1"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smtClean="0">
                          <a:latin typeface="Calibri" pitchFamily="34" charset="0"/>
                          <a:ea typeface="Calibri"/>
                          <a:cs typeface="Times New Roman"/>
                        </a:rPr>
                        <a:t>nada </a:t>
                      </a:r>
                      <a:r>
                        <a:rPr lang="en-GB" sz="2000" b="1" dirty="0" err="1" smtClean="0">
                          <a:latin typeface="Calibri" pitchFamily="34" charset="0"/>
                          <a:ea typeface="Calibri"/>
                          <a:cs typeface="Times New Roman"/>
                        </a:rPr>
                        <a:t>más</a:t>
                      </a:r>
                      <a:r>
                        <a:rPr lang="en-GB" sz="2000" b="1"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130" name="Rectangle 1"/>
          <p:cNvSpPr>
            <a:spLocks noChangeArrowheads="1"/>
          </p:cNvSpPr>
          <p:nvPr/>
        </p:nvSpPr>
        <p:spPr bwMode="auto">
          <a:xfrm>
            <a:off x="5997435" y="3048784"/>
            <a:ext cx="7953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dirty="0" smtClean="0">
                <a:solidFill>
                  <a:prstClr val="black"/>
                </a:solidFill>
                <a:latin typeface="Calibri" panose="020F0502020204030204" pitchFamily="34" charset="0"/>
                <a:cs typeface="Times New Roman" panose="02020603050405020304" pitchFamily="18" charset="0"/>
              </a:rPr>
              <a:t>con</a:t>
            </a:r>
            <a:endParaRPr lang="en-GB" altLang="en-US" sz="2800" dirty="0" smtClean="0">
              <a:solidFill>
                <a:prstClr val="black"/>
              </a:solidFill>
              <a:latin typeface="Calibri" panose="020F0502020204030204" pitchFamily="34" charset="0"/>
            </a:endParaRPr>
          </a:p>
        </p:txBody>
      </p:sp>
      <p:graphicFrame>
        <p:nvGraphicFramePr>
          <p:cNvPr id="21" name="Table 20"/>
          <p:cNvGraphicFramePr>
            <a:graphicFrameLocks noGrp="1"/>
          </p:cNvGraphicFramePr>
          <p:nvPr>
            <p:extLst/>
          </p:nvPr>
        </p:nvGraphicFramePr>
        <p:xfrm>
          <a:off x="6756038" y="2815104"/>
          <a:ext cx="1785938" cy="1051560"/>
        </p:xfrm>
        <a:graphic>
          <a:graphicData uri="http://schemas.openxmlformats.org/drawingml/2006/table">
            <a:tbl>
              <a:tblPr/>
              <a:tblGrid>
                <a:gridCol w="1785938"/>
              </a:tblGrid>
              <a:tr h="350308">
                <a:tc>
                  <a:txBody>
                    <a:bodyPr/>
                    <a:lstStyle/>
                    <a:p>
                      <a:pPr algn="l">
                        <a:lnSpc>
                          <a:spcPct val="115000"/>
                        </a:lnSpc>
                        <a:spcAft>
                          <a:spcPts val="0"/>
                        </a:spcAft>
                      </a:pPr>
                      <a:r>
                        <a:rPr lang="en-GB" sz="2000" b="1" dirty="0" smtClean="0">
                          <a:latin typeface="Calibri" pitchFamily="34" charset="0"/>
                          <a:ea typeface="Calibri"/>
                          <a:cs typeface="Times New Roman"/>
                        </a:rPr>
                        <a:t>mi </a:t>
                      </a:r>
                      <a:r>
                        <a:rPr lang="en-GB" sz="2000" b="1" dirty="0" err="1" smtClean="0">
                          <a:latin typeface="Calibri" pitchFamily="34" charset="0"/>
                          <a:ea typeface="Calibri"/>
                          <a:cs typeface="Times New Roman"/>
                        </a:rPr>
                        <a:t>familia</a:t>
                      </a:r>
                      <a:r>
                        <a:rPr lang="en-GB" sz="2000" b="1"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err="1" smtClean="0">
                          <a:latin typeface="Calibri" pitchFamily="34" charset="0"/>
                          <a:ea typeface="Calibri"/>
                          <a:cs typeface="Times New Roman"/>
                        </a:rPr>
                        <a:t>mis</a:t>
                      </a:r>
                      <a:r>
                        <a:rPr lang="en-GB" sz="2000" b="1" baseline="0" dirty="0" smtClean="0">
                          <a:latin typeface="Calibri" pitchFamily="34" charset="0"/>
                          <a:ea typeface="Calibri"/>
                          <a:cs typeface="Times New Roman"/>
                        </a:rPr>
                        <a:t> padres.</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err="1" smtClean="0">
                          <a:latin typeface="Calibri" pitchFamily="34" charset="0"/>
                          <a:ea typeface="Calibri"/>
                          <a:cs typeface="Times New Roman"/>
                        </a:rPr>
                        <a:t>mis</a:t>
                      </a:r>
                      <a:r>
                        <a:rPr lang="en-GB" sz="2000" b="1" dirty="0" smtClean="0">
                          <a:latin typeface="Calibri" pitchFamily="34" charset="0"/>
                          <a:ea typeface="Calibri"/>
                          <a:cs typeface="Times New Roman"/>
                        </a:rPr>
                        <a:t> </a:t>
                      </a:r>
                      <a:r>
                        <a:rPr lang="en-GB" sz="2000" b="1" dirty="0" err="1" smtClean="0">
                          <a:latin typeface="Calibri" pitchFamily="34" charset="0"/>
                          <a:ea typeface="Calibri"/>
                          <a:cs typeface="Times New Roman"/>
                        </a:rPr>
                        <a:t>animales</a:t>
                      </a:r>
                      <a:r>
                        <a:rPr lang="en-GB" sz="2000" b="1"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141" name="Rectangle 1"/>
          <p:cNvSpPr>
            <a:spLocks noChangeArrowheads="1"/>
          </p:cNvSpPr>
          <p:nvPr/>
        </p:nvSpPr>
        <p:spPr bwMode="auto">
          <a:xfrm>
            <a:off x="3070635" y="4454602"/>
            <a:ext cx="1435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dirty="0" smtClean="0">
                <a:solidFill>
                  <a:prstClr val="black"/>
                </a:solidFill>
                <a:latin typeface="Calibri" panose="020F0502020204030204" pitchFamily="34" charset="0"/>
                <a:cs typeface="Times New Roman" panose="02020603050405020304" pitchFamily="18" charset="0"/>
              </a:rPr>
              <a:t>y </a:t>
            </a:r>
            <a:r>
              <a:rPr lang="en-GB" altLang="en-US" sz="3200" b="1" dirty="0" err="1" smtClean="0">
                <a:solidFill>
                  <a:prstClr val="black"/>
                </a:solidFill>
                <a:latin typeface="Calibri" panose="020F0502020204030204" pitchFamily="34" charset="0"/>
                <a:cs typeface="Times New Roman" panose="02020603050405020304" pitchFamily="18" charset="0"/>
              </a:rPr>
              <a:t>hablo</a:t>
            </a:r>
            <a:endParaRPr lang="en-GB" altLang="en-US" sz="2800" dirty="0" smtClean="0">
              <a:solidFill>
                <a:prstClr val="black"/>
              </a:solidFill>
              <a:latin typeface="Calibri" panose="020F0502020204030204" pitchFamily="34" charset="0"/>
            </a:endParaRPr>
          </a:p>
        </p:txBody>
      </p:sp>
      <p:graphicFrame>
        <p:nvGraphicFramePr>
          <p:cNvPr id="23" name="Table 22"/>
          <p:cNvGraphicFramePr>
            <a:graphicFrameLocks noGrp="1"/>
          </p:cNvGraphicFramePr>
          <p:nvPr>
            <p:extLst/>
          </p:nvPr>
        </p:nvGraphicFramePr>
        <p:xfrm>
          <a:off x="4517665" y="4219506"/>
          <a:ext cx="2071687" cy="1051560"/>
        </p:xfrm>
        <a:graphic>
          <a:graphicData uri="http://schemas.openxmlformats.org/drawingml/2006/table">
            <a:tbl>
              <a:tblPr/>
              <a:tblGrid>
                <a:gridCol w="2071687"/>
              </a:tblGrid>
              <a:tr h="350308">
                <a:tc>
                  <a:txBody>
                    <a:bodyPr/>
                    <a:lstStyle/>
                    <a:p>
                      <a:pPr algn="l">
                        <a:lnSpc>
                          <a:spcPct val="115000"/>
                        </a:lnSpc>
                        <a:spcAft>
                          <a:spcPts val="0"/>
                        </a:spcAft>
                      </a:pPr>
                      <a:r>
                        <a:rPr lang="en-GB" sz="2000" b="1" dirty="0" err="1" smtClean="0">
                          <a:latin typeface="Calibri" pitchFamily="34" charset="0"/>
                          <a:ea typeface="Calibri"/>
                          <a:cs typeface="Times New Roman"/>
                        </a:rPr>
                        <a:t>francés</a:t>
                      </a:r>
                      <a:r>
                        <a:rPr lang="en-GB" sz="2000" b="1" baseline="0" dirty="0" smtClean="0">
                          <a:latin typeface="Calibri" pitchFamily="34" charset="0"/>
                          <a:ea typeface="Calibri"/>
                          <a:cs typeface="Times New Roman"/>
                        </a:rPr>
                        <a:t> y </a:t>
                      </a:r>
                      <a:r>
                        <a:rPr lang="en-GB" sz="2000" b="1" baseline="0" dirty="0" err="1" smtClean="0">
                          <a:latin typeface="Calibri" pitchFamily="34" charset="0"/>
                          <a:ea typeface="Calibri"/>
                          <a:cs typeface="Times New Roman"/>
                        </a:rPr>
                        <a:t>alemán</a:t>
                      </a:r>
                      <a:r>
                        <a:rPr lang="en-GB" sz="2000" b="1" baseline="0"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err="1" smtClean="0">
                          <a:latin typeface="Calibri" pitchFamily="34" charset="0"/>
                          <a:ea typeface="Calibri"/>
                          <a:cs typeface="Times New Roman"/>
                        </a:rPr>
                        <a:t>inglés</a:t>
                      </a:r>
                      <a:r>
                        <a:rPr lang="en-GB" sz="2000" b="1" baseline="0" dirty="0" smtClean="0">
                          <a:latin typeface="Calibri" pitchFamily="34" charset="0"/>
                          <a:ea typeface="Calibri"/>
                          <a:cs typeface="Times New Roman"/>
                        </a:rPr>
                        <a:t> y </a:t>
                      </a:r>
                      <a:r>
                        <a:rPr lang="en-GB" sz="2000" b="1" baseline="0" dirty="0" err="1" smtClean="0">
                          <a:latin typeface="Calibri" pitchFamily="34" charset="0"/>
                          <a:ea typeface="Calibri"/>
                          <a:cs typeface="Times New Roman"/>
                        </a:rPr>
                        <a:t>español</a:t>
                      </a:r>
                      <a:r>
                        <a:rPr lang="en-GB" sz="2000" b="1" baseline="0"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smtClean="0">
                          <a:latin typeface="Calibri" pitchFamily="34" charset="0"/>
                          <a:ea typeface="Calibri"/>
                          <a:cs typeface="Times New Roman"/>
                        </a:rPr>
                        <a:t>solo </a:t>
                      </a:r>
                      <a:r>
                        <a:rPr lang="en-GB" sz="2000" b="1" dirty="0" err="1" smtClean="0">
                          <a:latin typeface="Calibri" pitchFamily="34" charset="0"/>
                          <a:ea typeface="Calibri"/>
                          <a:cs typeface="Times New Roman"/>
                        </a:rPr>
                        <a:t>español</a:t>
                      </a:r>
                      <a:r>
                        <a:rPr lang="en-GB" sz="2000" b="1"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152" name="Rectangle 1"/>
          <p:cNvSpPr>
            <a:spLocks noChangeArrowheads="1"/>
          </p:cNvSpPr>
          <p:nvPr/>
        </p:nvSpPr>
        <p:spPr bwMode="auto">
          <a:xfrm>
            <a:off x="374290" y="5659841"/>
            <a:ext cx="56086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smtClean="0">
                <a:solidFill>
                  <a:prstClr val="black"/>
                </a:solidFill>
                <a:latin typeface="Calibri" panose="020F0502020204030204" pitchFamily="34" charset="0"/>
                <a:cs typeface="Times New Roman" panose="02020603050405020304" pitchFamily="18" charset="0"/>
              </a:rPr>
              <a:t>En el futuro me gustaría vivir en</a:t>
            </a:r>
            <a:endParaRPr lang="en-GB" altLang="en-US" sz="2800" smtClean="0">
              <a:solidFill>
                <a:prstClr val="black"/>
              </a:solidFill>
              <a:latin typeface="Calibri" panose="020F0502020204030204" pitchFamily="34" charset="0"/>
            </a:endParaRPr>
          </a:p>
        </p:txBody>
      </p:sp>
      <p:graphicFrame>
        <p:nvGraphicFramePr>
          <p:cNvPr id="25" name="Table 24"/>
          <p:cNvGraphicFramePr>
            <a:graphicFrameLocks noGrp="1"/>
          </p:cNvGraphicFramePr>
          <p:nvPr>
            <p:extLst/>
          </p:nvPr>
        </p:nvGraphicFramePr>
        <p:xfrm>
          <a:off x="5874978" y="5401241"/>
          <a:ext cx="2643187" cy="1051560"/>
        </p:xfrm>
        <a:graphic>
          <a:graphicData uri="http://schemas.openxmlformats.org/drawingml/2006/table">
            <a:tbl>
              <a:tblPr/>
              <a:tblGrid>
                <a:gridCol w="2643187"/>
              </a:tblGrid>
              <a:tr h="350308">
                <a:tc>
                  <a:txBody>
                    <a:bodyPr/>
                    <a:lstStyle/>
                    <a:p>
                      <a:pPr algn="l">
                        <a:lnSpc>
                          <a:spcPct val="115000"/>
                        </a:lnSpc>
                        <a:spcAft>
                          <a:spcPts val="0"/>
                        </a:spcAft>
                      </a:pPr>
                      <a:r>
                        <a:rPr lang="en-GB" sz="2000" b="1" dirty="0" smtClean="0">
                          <a:latin typeface="Calibri" pitchFamily="34" charset="0"/>
                          <a:ea typeface="Calibri"/>
                          <a:cs typeface="Times New Roman"/>
                        </a:rPr>
                        <a:t>los </a:t>
                      </a:r>
                      <a:r>
                        <a:rPr lang="en-GB" sz="2000" b="1" dirty="0" err="1" smtClean="0">
                          <a:latin typeface="Calibri" pitchFamily="34" charset="0"/>
                          <a:ea typeface="Calibri"/>
                          <a:cs typeface="Times New Roman"/>
                        </a:rPr>
                        <a:t>Estados</a:t>
                      </a:r>
                      <a:r>
                        <a:rPr lang="en-GB" sz="2000" b="1" dirty="0" smtClean="0">
                          <a:latin typeface="Calibri" pitchFamily="34" charset="0"/>
                          <a:ea typeface="Calibri"/>
                          <a:cs typeface="Times New Roman"/>
                        </a:rPr>
                        <a:t> </a:t>
                      </a:r>
                      <a:r>
                        <a:rPr lang="en-GB" sz="2000" b="1" dirty="0" err="1" smtClean="0">
                          <a:latin typeface="Calibri" pitchFamily="34" charset="0"/>
                          <a:ea typeface="Calibri"/>
                          <a:cs typeface="Times New Roman"/>
                        </a:rPr>
                        <a:t>Unidos</a:t>
                      </a:r>
                      <a:r>
                        <a:rPr lang="en-GB" sz="2000" b="1"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err="1" smtClean="0">
                          <a:latin typeface="Calibri" pitchFamily="34" charset="0"/>
                          <a:ea typeface="Calibri"/>
                          <a:cs typeface="Times New Roman"/>
                        </a:rPr>
                        <a:t>Escocia</a:t>
                      </a:r>
                      <a:r>
                        <a:rPr lang="en-GB" sz="2000" b="1"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smtClean="0">
                          <a:latin typeface="Calibri" pitchFamily="34" charset="0"/>
                          <a:ea typeface="Calibri"/>
                          <a:cs typeface="Times New Roman"/>
                        </a:rPr>
                        <a:t>el</a:t>
                      </a:r>
                      <a:r>
                        <a:rPr lang="en-GB" sz="2000" b="1" baseline="0" dirty="0" smtClean="0">
                          <a:latin typeface="Calibri" pitchFamily="34" charset="0"/>
                          <a:ea typeface="Calibri"/>
                          <a:cs typeface="Times New Roman"/>
                        </a:rPr>
                        <a:t> </a:t>
                      </a:r>
                      <a:r>
                        <a:rPr lang="en-GB" sz="2000" b="1" baseline="0" dirty="0" err="1" smtClean="0">
                          <a:latin typeface="Calibri" pitchFamily="34" charset="0"/>
                          <a:ea typeface="Calibri"/>
                          <a:cs typeface="Times New Roman"/>
                        </a:rPr>
                        <a:t>Perú</a:t>
                      </a:r>
                      <a:r>
                        <a:rPr lang="en-GB" sz="2000" b="1" baseline="0"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6" name="Rectangle 25"/>
          <p:cNvSpPr/>
          <p:nvPr/>
        </p:nvSpPr>
        <p:spPr>
          <a:xfrm>
            <a:off x="0" y="44885"/>
            <a:ext cx="444352" cy="707886"/>
          </a:xfrm>
          <a:prstGeom prst="rect">
            <a:avLst/>
          </a:prstGeom>
          <a:noFill/>
        </p:spPr>
        <p:txBody>
          <a:bodyPr wrap="none" lIns="91440" tIns="45720" rIns="91440" bIns="45720">
            <a:spAutoFit/>
          </a:bodyPr>
          <a:lstStyle/>
          <a:p>
            <a:pPr algn="ctr"/>
            <a:r>
              <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rPr>
              <a:t>1</a:t>
            </a:r>
          </a:p>
        </p:txBody>
      </p:sp>
      <p:graphicFrame>
        <p:nvGraphicFramePr>
          <p:cNvPr id="27" name="Table 26"/>
          <p:cNvGraphicFramePr>
            <a:graphicFrameLocks noGrp="1"/>
          </p:cNvGraphicFramePr>
          <p:nvPr>
            <p:extLst/>
          </p:nvPr>
        </p:nvGraphicFramePr>
        <p:xfrm>
          <a:off x="5307366" y="325376"/>
          <a:ext cx="1116541" cy="1051560"/>
        </p:xfrm>
        <a:graphic>
          <a:graphicData uri="http://schemas.openxmlformats.org/drawingml/2006/table">
            <a:tbl>
              <a:tblPr/>
              <a:tblGrid>
                <a:gridCol w="1116541"/>
              </a:tblGrid>
              <a:tr h="350308">
                <a:tc>
                  <a:txBody>
                    <a:bodyPr/>
                    <a:lstStyle/>
                    <a:p>
                      <a:pPr algn="l">
                        <a:lnSpc>
                          <a:spcPct val="115000"/>
                        </a:lnSpc>
                        <a:spcAft>
                          <a:spcPts val="0"/>
                        </a:spcAft>
                      </a:pPr>
                      <a:r>
                        <a:rPr lang="en-GB" sz="2000" b="1" dirty="0" smtClean="0">
                          <a:latin typeface="Calibri" pitchFamily="34" charset="0"/>
                          <a:ea typeface="Calibri"/>
                          <a:cs typeface="Times New Roman"/>
                        </a:rPr>
                        <a:t>regular.</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smtClean="0">
                          <a:latin typeface="Calibri" pitchFamily="34" charset="0"/>
                          <a:ea typeface="Calibri"/>
                          <a:cs typeface="Times New Roman"/>
                        </a:rPr>
                        <a:t>fatal.</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err="1" smtClean="0">
                          <a:latin typeface="Calibri" pitchFamily="34" charset="0"/>
                          <a:ea typeface="Calibri"/>
                          <a:cs typeface="Times New Roman"/>
                        </a:rPr>
                        <a:t>bien</a:t>
                      </a:r>
                      <a:r>
                        <a:rPr lang="en-GB" sz="2000" b="1"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8" name="Rectangle 27"/>
          <p:cNvSpPr/>
          <p:nvPr/>
        </p:nvSpPr>
        <p:spPr>
          <a:xfrm>
            <a:off x="4227699" y="64706"/>
            <a:ext cx="444352" cy="707886"/>
          </a:xfrm>
          <a:prstGeom prst="rect">
            <a:avLst/>
          </a:prstGeom>
          <a:noFill/>
        </p:spPr>
        <p:txBody>
          <a:bodyPr wrap="none" lIns="91440" tIns="45720" rIns="91440" bIns="45720">
            <a:spAutoFit/>
          </a:bodyPr>
          <a:lstStyle/>
          <a:p>
            <a:pPr algn="ctr"/>
            <a:r>
              <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rPr>
              <a:t>2</a:t>
            </a:r>
          </a:p>
        </p:txBody>
      </p:sp>
      <p:sp>
        <p:nvSpPr>
          <p:cNvPr id="29" name="Rectangle 28"/>
          <p:cNvSpPr/>
          <p:nvPr/>
        </p:nvSpPr>
        <p:spPr>
          <a:xfrm>
            <a:off x="6601401" y="134310"/>
            <a:ext cx="444352" cy="707886"/>
          </a:xfrm>
          <a:prstGeom prst="rect">
            <a:avLst/>
          </a:prstGeom>
          <a:noFill/>
        </p:spPr>
        <p:txBody>
          <a:bodyPr wrap="none" lIns="91440" tIns="45720" rIns="91440" bIns="45720">
            <a:spAutoFit/>
          </a:bodyPr>
          <a:lstStyle/>
          <a:p>
            <a:pPr algn="ctr"/>
            <a:r>
              <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rPr>
              <a:t>3</a:t>
            </a:r>
          </a:p>
        </p:txBody>
      </p:sp>
      <p:sp>
        <p:nvSpPr>
          <p:cNvPr id="30" name="Rectangle 29"/>
          <p:cNvSpPr/>
          <p:nvPr/>
        </p:nvSpPr>
        <p:spPr>
          <a:xfrm>
            <a:off x="259035" y="1351298"/>
            <a:ext cx="444352" cy="707886"/>
          </a:xfrm>
          <a:prstGeom prst="rect">
            <a:avLst/>
          </a:prstGeom>
          <a:noFill/>
        </p:spPr>
        <p:txBody>
          <a:bodyPr wrap="none" lIns="91440" tIns="45720" rIns="91440" bIns="45720">
            <a:spAutoFit/>
          </a:bodyPr>
          <a:lstStyle/>
          <a:p>
            <a:pPr algn="ctr"/>
            <a:r>
              <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rPr>
              <a:t>4</a:t>
            </a:r>
          </a:p>
        </p:txBody>
      </p:sp>
      <p:sp>
        <p:nvSpPr>
          <p:cNvPr id="31" name="Rectangle 30"/>
          <p:cNvSpPr/>
          <p:nvPr/>
        </p:nvSpPr>
        <p:spPr>
          <a:xfrm>
            <a:off x="5831296" y="1303677"/>
            <a:ext cx="444352" cy="707886"/>
          </a:xfrm>
          <a:prstGeom prst="rect">
            <a:avLst/>
          </a:prstGeom>
          <a:noFill/>
        </p:spPr>
        <p:txBody>
          <a:bodyPr wrap="none" lIns="91440" tIns="45720" rIns="91440" bIns="45720">
            <a:spAutoFit/>
          </a:bodyPr>
          <a:lstStyle/>
          <a:p>
            <a:pPr algn="ctr"/>
            <a:r>
              <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rPr>
              <a:t>5</a:t>
            </a:r>
          </a:p>
        </p:txBody>
      </p:sp>
      <p:sp>
        <p:nvSpPr>
          <p:cNvPr id="32" name="Rectangle 31"/>
          <p:cNvSpPr/>
          <p:nvPr/>
        </p:nvSpPr>
        <p:spPr>
          <a:xfrm>
            <a:off x="3157399" y="2507932"/>
            <a:ext cx="444352" cy="707886"/>
          </a:xfrm>
          <a:prstGeom prst="rect">
            <a:avLst/>
          </a:prstGeom>
          <a:noFill/>
        </p:spPr>
        <p:txBody>
          <a:bodyPr wrap="none" lIns="91440" tIns="45720" rIns="91440" bIns="45720">
            <a:spAutoFit/>
          </a:bodyPr>
          <a:lstStyle/>
          <a:p>
            <a:pPr algn="ctr"/>
            <a:r>
              <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rPr>
              <a:t>6</a:t>
            </a:r>
          </a:p>
        </p:txBody>
      </p:sp>
      <p:sp>
        <p:nvSpPr>
          <p:cNvPr id="33" name="Rectangle 32"/>
          <p:cNvSpPr/>
          <p:nvPr/>
        </p:nvSpPr>
        <p:spPr>
          <a:xfrm>
            <a:off x="5967272" y="2485015"/>
            <a:ext cx="444352" cy="707886"/>
          </a:xfrm>
          <a:prstGeom prst="rect">
            <a:avLst/>
          </a:prstGeom>
          <a:noFill/>
        </p:spPr>
        <p:txBody>
          <a:bodyPr wrap="none" lIns="91440" tIns="45720" rIns="91440" bIns="45720">
            <a:spAutoFit/>
          </a:bodyPr>
          <a:lstStyle/>
          <a:p>
            <a:pPr algn="ctr"/>
            <a:r>
              <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rPr>
              <a:t>7</a:t>
            </a:r>
          </a:p>
        </p:txBody>
      </p:sp>
      <p:sp>
        <p:nvSpPr>
          <p:cNvPr id="34" name="Rectangle 33"/>
          <p:cNvSpPr/>
          <p:nvPr/>
        </p:nvSpPr>
        <p:spPr>
          <a:xfrm>
            <a:off x="242218" y="4057100"/>
            <a:ext cx="444352" cy="707886"/>
          </a:xfrm>
          <a:prstGeom prst="rect">
            <a:avLst/>
          </a:prstGeom>
          <a:noFill/>
        </p:spPr>
        <p:txBody>
          <a:bodyPr wrap="none" lIns="91440" tIns="45720" rIns="91440" bIns="45720">
            <a:spAutoFit/>
          </a:bodyPr>
          <a:lstStyle/>
          <a:p>
            <a:pPr algn="ctr"/>
            <a:r>
              <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rPr>
              <a:t>8</a:t>
            </a:r>
          </a:p>
        </p:txBody>
      </p:sp>
      <p:sp>
        <p:nvSpPr>
          <p:cNvPr id="35" name="Rectangle 34"/>
          <p:cNvSpPr/>
          <p:nvPr/>
        </p:nvSpPr>
        <p:spPr>
          <a:xfrm>
            <a:off x="3113630" y="3963461"/>
            <a:ext cx="444352" cy="707886"/>
          </a:xfrm>
          <a:prstGeom prst="rect">
            <a:avLst/>
          </a:prstGeom>
          <a:noFill/>
        </p:spPr>
        <p:txBody>
          <a:bodyPr wrap="none" lIns="91440" tIns="45720" rIns="91440" bIns="45720">
            <a:spAutoFit/>
          </a:bodyPr>
          <a:lstStyle/>
          <a:p>
            <a:pPr algn="ctr"/>
            <a:r>
              <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rPr>
              <a:t>9</a:t>
            </a:r>
          </a:p>
        </p:txBody>
      </p:sp>
      <p:sp>
        <p:nvSpPr>
          <p:cNvPr id="36" name="Rectangle 35"/>
          <p:cNvSpPr/>
          <p:nvPr/>
        </p:nvSpPr>
        <p:spPr>
          <a:xfrm>
            <a:off x="217898" y="5153203"/>
            <a:ext cx="704039" cy="707886"/>
          </a:xfrm>
          <a:prstGeom prst="rect">
            <a:avLst/>
          </a:prstGeom>
          <a:noFill/>
        </p:spPr>
        <p:txBody>
          <a:bodyPr wrap="none" lIns="91440" tIns="45720" rIns="91440" bIns="45720">
            <a:spAutoFit/>
          </a:bodyPr>
          <a:lstStyle/>
          <a:p>
            <a:pPr algn="ctr"/>
            <a:r>
              <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rPr>
              <a:t>10</a:t>
            </a:r>
          </a:p>
        </p:txBody>
      </p:sp>
    </p:spTree>
    <p:extLst>
      <p:ext uri="{BB962C8B-B14F-4D97-AF65-F5344CB8AC3E}">
        <p14:creationId xmlns:p14="http://schemas.microsoft.com/office/powerpoint/2010/main" val="34778620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a:blip r:embed="rId3">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5041679" y="3699647"/>
            <a:ext cx="1703341" cy="1145056"/>
          </a:xfrm>
          <a:prstGeom prst="rect">
            <a:avLst/>
          </a:prstGeom>
          <a:solidFill>
            <a:schemeClr val="bg1"/>
          </a:solidFill>
        </p:spPr>
      </p:pic>
      <p:graphicFrame>
        <p:nvGraphicFramePr>
          <p:cNvPr id="4" name="Table 3"/>
          <p:cNvGraphicFramePr>
            <a:graphicFrameLocks noGrp="1"/>
          </p:cNvGraphicFramePr>
          <p:nvPr/>
        </p:nvGraphicFramePr>
        <p:xfrm>
          <a:off x="0" y="23247"/>
          <a:ext cx="9144000" cy="6834752"/>
        </p:xfrm>
        <a:graphic>
          <a:graphicData uri="http://schemas.openxmlformats.org/drawingml/2006/table">
            <a:tbl>
              <a:tblPr firstRow="1" bandRow="1">
                <a:tableStyleId>{5940675A-B579-460E-94D1-54222C63F5DA}</a:tableStyleId>
              </a:tblPr>
              <a:tblGrid>
                <a:gridCol w="2286000"/>
                <a:gridCol w="2286000"/>
                <a:gridCol w="2286000"/>
                <a:gridCol w="2286000"/>
              </a:tblGrid>
              <a:tr h="1708688">
                <a:tc>
                  <a:txBody>
                    <a:bodyPr/>
                    <a:lstStyle/>
                    <a:p>
                      <a:endParaRPr lang="en-GB" dirty="0"/>
                    </a:p>
                  </a:txBody>
                  <a:tcPr/>
                </a:tc>
                <a:tc>
                  <a:txBody>
                    <a:bodyPr/>
                    <a:lstStyle/>
                    <a:p>
                      <a:endParaRPr lang="en-GB"/>
                    </a:p>
                  </a:txBody>
                  <a:tcPr/>
                </a:tc>
                <a:tc>
                  <a:txBody>
                    <a:bodyPr/>
                    <a:lstStyle/>
                    <a:p>
                      <a:endParaRPr lang="en-GB" dirty="0"/>
                    </a:p>
                  </a:txBody>
                  <a:tcPr/>
                </a:tc>
                <a:tc>
                  <a:txBody>
                    <a:bodyPr/>
                    <a:lstStyle/>
                    <a:p>
                      <a:endParaRPr lang="en-GB"/>
                    </a:p>
                  </a:txBody>
                  <a:tcPr/>
                </a:tc>
              </a:tr>
              <a:tr h="1708688">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tr>
              <a:tr h="1708688">
                <a:tc>
                  <a:txBody>
                    <a:bodyPr/>
                    <a:lstStyle/>
                    <a:p>
                      <a:endParaRPr lang="en-GB"/>
                    </a:p>
                  </a:txBody>
                  <a:tcPr/>
                </a:tc>
                <a:tc>
                  <a:txBody>
                    <a:bodyPr/>
                    <a:lstStyle/>
                    <a:p>
                      <a:endParaRPr lang="en-GB" dirty="0"/>
                    </a:p>
                  </a:txBody>
                  <a:tcPr/>
                </a:tc>
                <a:tc>
                  <a:txBody>
                    <a:bodyPr/>
                    <a:lstStyle/>
                    <a:p>
                      <a:endParaRPr lang="en-GB" dirty="0"/>
                    </a:p>
                  </a:txBody>
                  <a:tcPr/>
                </a:tc>
                <a:tc>
                  <a:txBody>
                    <a:bodyPr/>
                    <a:lstStyle/>
                    <a:p>
                      <a:endParaRPr lang="en-GB" dirty="0"/>
                    </a:p>
                  </a:txBody>
                  <a:tcPr/>
                </a:tc>
              </a:tr>
              <a:tr h="1708688">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dirty="0"/>
                    </a:p>
                  </a:txBody>
                  <a:tcPr/>
                </a:tc>
              </a:tr>
            </a:tbl>
          </a:graphicData>
        </a:graphic>
      </p:graphicFrame>
      <p:pic>
        <p:nvPicPr>
          <p:cNvPr id="12" name="Picture 13" descr="boy_playing_video_games_hg_clr.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92213" y="-27384"/>
            <a:ext cx="1163180" cy="1746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32769189"/>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93060" y="69071"/>
            <a:ext cx="1588284" cy="1588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36"/>
          <p:cNvSpPr txBox="1">
            <a:spLocks noChangeArrowheads="1"/>
          </p:cNvSpPr>
          <p:nvPr/>
        </p:nvSpPr>
        <p:spPr bwMode="auto">
          <a:xfrm>
            <a:off x="-274281" y="1262885"/>
            <a:ext cx="21955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dirty="0">
                <a:solidFill>
                  <a:prstClr val="black"/>
                </a:solidFill>
                <a:latin typeface="Calibri" panose="020F0502020204030204" pitchFamily="34" charset="0"/>
                <a:cs typeface="Arial" panose="020B0604020202020204" pitchFamily="34" charset="0"/>
              </a:rPr>
              <a:t>le </a:t>
            </a:r>
            <a:r>
              <a:rPr lang="en-GB" sz="2800" b="1" dirty="0" err="1">
                <a:solidFill>
                  <a:prstClr val="black"/>
                </a:solidFill>
                <a:latin typeface="Calibri" panose="020F0502020204030204" pitchFamily="34" charset="0"/>
                <a:cs typeface="Arial" panose="020B0604020202020204" pitchFamily="34" charset="0"/>
              </a:rPr>
              <a:t>p</a:t>
            </a:r>
            <a:r>
              <a:rPr lang="en-GB" sz="2800" b="1" i="1" u="sng" dirty="0" err="1">
                <a:solidFill>
                  <a:srgbClr val="0000FF"/>
                </a:solidFill>
                <a:latin typeface="Calibri" panose="020F0502020204030204" pitchFamily="34" charset="0"/>
                <a:cs typeface="Arial" panose="020B0604020202020204" pitchFamily="34" charset="0"/>
              </a:rPr>
              <a:t>oi</a:t>
            </a:r>
            <a:r>
              <a:rPr lang="en-GB" sz="2800" b="1" dirty="0" err="1">
                <a:solidFill>
                  <a:prstClr val="black"/>
                </a:solidFill>
                <a:latin typeface="Calibri" panose="020F0502020204030204" pitchFamily="34" charset="0"/>
                <a:cs typeface="Arial" panose="020B0604020202020204" pitchFamily="34" charset="0"/>
              </a:rPr>
              <a:t>sson</a:t>
            </a:r>
            <a:endParaRPr lang="en-GB" sz="2800" b="1" u="sng" dirty="0">
              <a:solidFill>
                <a:prstClr val="black"/>
              </a:solidFill>
              <a:latin typeface="Calibri" panose="020F0502020204030204" pitchFamily="34" charset="0"/>
              <a:cs typeface="Times New Roman" panose="02020603050405020304" pitchFamily="18" charset="0"/>
            </a:endParaRPr>
          </a:p>
        </p:txBody>
      </p:sp>
      <p:sp>
        <p:nvSpPr>
          <p:cNvPr id="7" name="Oval 23"/>
          <p:cNvSpPr>
            <a:spLocks noChangeArrowheads="1"/>
          </p:cNvSpPr>
          <p:nvPr/>
        </p:nvSpPr>
        <p:spPr bwMode="auto">
          <a:xfrm>
            <a:off x="37662" y="69071"/>
            <a:ext cx="710773" cy="597851"/>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sz="4000" b="1" dirty="0" err="1">
                <a:solidFill>
                  <a:prstClr val="black"/>
                </a:solidFill>
                <a:latin typeface="AntigoniBd" pitchFamily="34" charset="0"/>
                <a:ea typeface="Batang" panose="02030600000101010101" pitchFamily="18" charset="-127"/>
              </a:rPr>
              <a:t>oi</a:t>
            </a:r>
            <a:endParaRPr lang="en-GB" sz="4000" b="1" dirty="0">
              <a:solidFill>
                <a:prstClr val="black"/>
              </a:solidFill>
              <a:latin typeface="AntigoniBd" pitchFamily="34" charset="0"/>
              <a:ea typeface="Batang" panose="02030600000101010101" pitchFamily="18" charset="-127"/>
              <a:cs typeface="Arial" panose="020B0604020202020204" pitchFamily="34" charset="0"/>
            </a:endParaRPr>
          </a:p>
        </p:txBody>
      </p:sp>
      <p:sp>
        <p:nvSpPr>
          <p:cNvPr id="8" name="Oval 23"/>
          <p:cNvSpPr>
            <a:spLocks noChangeArrowheads="1"/>
          </p:cNvSpPr>
          <p:nvPr/>
        </p:nvSpPr>
        <p:spPr bwMode="auto">
          <a:xfrm>
            <a:off x="2351734" y="44625"/>
            <a:ext cx="705906" cy="575202"/>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sz="4000" b="1">
                <a:solidFill>
                  <a:prstClr val="black"/>
                </a:solidFill>
                <a:latin typeface="AntigoniBd" pitchFamily="34" charset="0"/>
                <a:ea typeface="Batang" panose="02030600000101010101" pitchFamily="18" charset="-127"/>
                <a:cs typeface="Arial" panose="020B0604020202020204" pitchFamily="34" charset="0"/>
              </a:rPr>
              <a:t>ui</a:t>
            </a:r>
          </a:p>
        </p:txBody>
      </p:sp>
      <p:pic>
        <p:nvPicPr>
          <p:cNvPr id="9" name="Picture 8"/>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75486" y="379415"/>
            <a:ext cx="1185374" cy="1185374"/>
          </a:xfrm>
          <a:prstGeom prst="rect">
            <a:avLst/>
          </a:prstGeom>
        </p:spPr>
      </p:pic>
      <p:sp>
        <p:nvSpPr>
          <p:cNvPr id="10" name="Text Box 36"/>
          <p:cNvSpPr txBox="1">
            <a:spLocks noChangeArrowheads="1"/>
          </p:cNvSpPr>
          <p:nvPr/>
        </p:nvSpPr>
        <p:spPr bwMode="auto">
          <a:xfrm>
            <a:off x="1587202" y="1262885"/>
            <a:ext cx="21955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dirty="0" err="1">
                <a:solidFill>
                  <a:prstClr val="black"/>
                </a:solidFill>
                <a:latin typeface="Calibri" panose="020F0502020204030204" pitchFamily="34" charset="0"/>
                <a:cs typeface="Arial" panose="020B0604020202020204" pitchFamily="34" charset="0"/>
              </a:rPr>
              <a:t>O</a:t>
            </a:r>
            <a:r>
              <a:rPr lang="en-GB" sz="2800" b="1" i="1" u="sng" dirty="0" err="1">
                <a:solidFill>
                  <a:srgbClr val="0000FF"/>
                </a:solidFill>
                <a:latin typeface="Calibri" panose="020F0502020204030204" pitchFamily="34" charset="0"/>
                <a:cs typeface="Arial" panose="020B0604020202020204" pitchFamily="34" charset="0"/>
              </a:rPr>
              <a:t>ui</a:t>
            </a:r>
            <a:r>
              <a:rPr lang="en-GB" sz="2800" b="1" dirty="0">
                <a:solidFill>
                  <a:prstClr val="black"/>
                </a:solidFill>
                <a:latin typeface="Calibri" panose="020F0502020204030204" pitchFamily="34" charset="0"/>
                <a:cs typeface="Arial" panose="020B0604020202020204" pitchFamily="34" charset="0"/>
              </a:rPr>
              <a:t>!</a:t>
            </a:r>
            <a:endParaRPr lang="en-GB" sz="2800" b="1" u="sng" dirty="0">
              <a:solidFill>
                <a:prstClr val="black"/>
              </a:solidFill>
              <a:latin typeface="Calibri" panose="020F0502020204030204" pitchFamily="34" charset="0"/>
              <a:cs typeface="Times New Roman" panose="02020603050405020304" pitchFamily="18" charset="0"/>
            </a:endParaRPr>
          </a:p>
        </p:txBody>
      </p:sp>
      <p:sp>
        <p:nvSpPr>
          <p:cNvPr id="14" name="Rectangle 13"/>
          <p:cNvSpPr/>
          <p:nvPr/>
        </p:nvSpPr>
        <p:spPr>
          <a:xfrm>
            <a:off x="5220072" y="1096189"/>
            <a:ext cx="1224136" cy="6046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sp>
        <p:nvSpPr>
          <p:cNvPr id="13" name="Oval 23"/>
          <p:cNvSpPr>
            <a:spLocks noChangeArrowheads="1"/>
          </p:cNvSpPr>
          <p:nvPr/>
        </p:nvSpPr>
        <p:spPr bwMode="auto">
          <a:xfrm>
            <a:off x="4615509" y="44624"/>
            <a:ext cx="732080" cy="575203"/>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sz="4000" b="1" dirty="0" err="1">
                <a:solidFill>
                  <a:prstClr val="black"/>
                </a:solidFill>
                <a:latin typeface="AntigoniBd" pitchFamily="34" charset="0"/>
                <a:ea typeface="Batang" panose="02030600000101010101" pitchFamily="18" charset="-127"/>
              </a:rPr>
              <a:t>eu</a:t>
            </a:r>
            <a:endParaRPr lang="en-GB" sz="4000" b="1" dirty="0">
              <a:solidFill>
                <a:prstClr val="black"/>
              </a:solidFill>
              <a:latin typeface="AntigoniBd" pitchFamily="34" charset="0"/>
              <a:ea typeface="Batang" panose="02030600000101010101" pitchFamily="18" charset="-127"/>
              <a:cs typeface="Arial" panose="020B0604020202020204" pitchFamily="34" charset="0"/>
            </a:endParaRPr>
          </a:p>
        </p:txBody>
      </p:sp>
      <p:sp>
        <p:nvSpPr>
          <p:cNvPr id="11" name="Text Box 36"/>
          <p:cNvSpPr txBox="1">
            <a:spLocks noChangeArrowheads="1"/>
          </p:cNvSpPr>
          <p:nvPr/>
        </p:nvSpPr>
        <p:spPr bwMode="auto">
          <a:xfrm>
            <a:off x="4404506" y="1262885"/>
            <a:ext cx="2195512" cy="519112"/>
          </a:xfrm>
          <a:prstGeom prst="rect">
            <a:avLst/>
          </a:prstGeom>
          <a:no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dirty="0">
                <a:solidFill>
                  <a:prstClr val="black"/>
                </a:solidFill>
                <a:latin typeface="Calibri" panose="020F0502020204030204" pitchFamily="34" charset="0"/>
                <a:cs typeface="Arial" panose="020B0604020202020204" pitchFamily="34" charset="0"/>
              </a:rPr>
              <a:t>le </a:t>
            </a:r>
            <a:r>
              <a:rPr lang="en-GB" sz="2800" b="1" dirty="0" err="1">
                <a:solidFill>
                  <a:prstClr val="black"/>
                </a:solidFill>
                <a:latin typeface="Calibri" panose="020F0502020204030204" pitchFamily="34" charset="0"/>
                <a:cs typeface="Arial" panose="020B0604020202020204" pitchFamily="34" charset="0"/>
              </a:rPr>
              <a:t>j</a:t>
            </a:r>
            <a:r>
              <a:rPr lang="en-GB" sz="2800" b="1" i="1" u="sng" dirty="0" err="1">
                <a:solidFill>
                  <a:srgbClr val="0000FF"/>
                </a:solidFill>
                <a:latin typeface="Calibri" panose="020F0502020204030204" pitchFamily="34" charset="0"/>
                <a:cs typeface="Arial" panose="020B0604020202020204" pitchFamily="34" charset="0"/>
              </a:rPr>
              <a:t>eu</a:t>
            </a:r>
            <a:r>
              <a:rPr lang="en-GB" sz="2800" b="1" dirty="0" err="1">
                <a:solidFill>
                  <a:prstClr val="black"/>
                </a:solidFill>
                <a:latin typeface="Calibri" panose="020F0502020204030204" pitchFamily="34" charset="0"/>
                <a:cs typeface="Arial" panose="020B0604020202020204" pitchFamily="34" charset="0"/>
              </a:rPr>
              <a:t>-vidéo</a:t>
            </a:r>
            <a:endParaRPr lang="en-GB" sz="2800" b="1" u="sng" dirty="0">
              <a:solidFill>
                <a:prstClr val="black"/>
              </a:solidFill>
              <a:latin typeface="Calibri" panose="020F0502020204030204" pitchFamily="34" charset="0"/>
              <a:cs typeface="Times New Roman" panose="02020603050405020304" pitchFamily="18" charset="0"/>
            </a:endParaRPr>
          </a:p>
        </p:txBody>
      </p:sp>
      <p:pic>
        <p:nvPicPr>
          <p:cNvPr id="15" name="Picture 16" descr="scissors_cut_hg_clr.gi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965221" y="212064"/>
            <a:ext cx="1945129" cy="154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36"/>
          <p:cNvSpPr txBox="1">
            <a:spLocks noChangeArrowheads="1"/>
          </p:cNvSpPr>
          <p:nvPr/>
        </p:nvSpPr>
        <p:spPr bwMode="auto">
          <a:xfrm>
            <a:off x="6600018" y="1246998"/>
            <a:ext cx="21955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dirty="0">
                <a:solidFill>
                  <a:prstClr val="black"/>
                </a:solidFill>
                <a:latin typeface="Calibri" panose="020F0502020204030204" pitchFamily="34" charset="0"/>
                <a:cs typeface="Arial" panose="020B0604020202020204" pitchFamily="34" charset="0"/>
              </a:rPr>
              <a:t>les </a:t>
            </a:r>
            <a:r>
              <a:rPr lang="en-GB" sz="2800" b="1" dirty="0" err="1">
                <a:solidFill>
                  <a:prstClr val="black"/>
                </a:solidFill>
                <a:latin typeface="Calibri" panose="020F0502020204030204" pitchFamily="34" charset="0"/>
                <a:cs typeface="Arial" panose="020B0604020202020204" pitchFamily="34" charset="0"/>
              </a:rPr>
              <a:t>cise</a:t>
            </a:r>
            <a:r>
              <a:rPr lang="en-GB" sz="2800" b="1" i="1" u="sng" dirty="0" err="1">
                <a:solidFill>
                  <a:srgbClr val="0000FF"/>
                </a:solidFill>
                <a:latin typeface="Calibri" panose="020F0502020204030204" pitchFamily="34" charset="0"/>
                <a:cs typeface="Arial" panose="020B0604020202020204" pitchFamily="34" charset="0"/>
              </a:rPr>
              <a:t>au</a:t>
            </a:r>
            <a:r>
              <a:rPr lang="en-GB" sz="2800" b="1" dirty="0" err="1">
                <a:solidFill>
                  <a:prstClr val="black"/>
                </a:solidFill>
                <a:latin typeface="Calibri" panose="020F0502020204030204" pitchFamily="34" charset="0"/>
                <a:cs typeface="Arial" panose="020B0604020202020204" pitchFamily="34" charset="0"/>
              </a:rPr>
              <a:t>x</a:t>
            </a:r>
            <a:endParaRPr lang="en-GB" sz="2800" b="1" u="sng" dirty="0">
              <a:solidFill>
                <a:prstClr val="black"/>
              </a:solidFill>
              <a:latin typeface="Calibri" panose="020F0502020204030204" pitchFamily="34" charset="0"/>
              <a:cs typeface="Times New Roman" panose="02020603050405020304" pitchFamily="18" charset="0"/>
            </a:endParaRPr>
          </a:p>
        </p:txBody>
      </p:sp>
      <p:sp>
        <p:nvSpPr>
          <p:cNvPr id="17" name="Oval 23"/>
          <p:cNvSpPr>
            <a:spLocks noChangeArrowheads="1"/>
          </p:cNvSpPr>
          <p:nvPr/>
        </p:nvSpPr>
        <p:spPr bwMode="auto">
          <a:xfrm>
            <a:off x="6911183" y="44625"/>
            <a:ext cx="675564" cy="622298"/>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sz="4000" b="1" dirty="0">
                <a:solidFill>
                  <a:prstClr val="black"/>
                </a:solidFill>
                <a:latin typeface="AntigoniBd" pitchFamily="34" charset="0"/>
                <a:ea typeface="Batang" panose="02030600000101010101" pitchFamily="18" charset="-127"/>
                <a:cs typeface="Arial" panose="020B0604020202020204" pitchFamily="34" charset="0"/>
              </a:rPr>
              <a:t>au</a:t>
            </a:r>
          </a:p>
        </p:txBody>
      </p:sp>
      <p:pic>
        <p:nvPicPr>
          <p:cNvPr id="18" name="Picture 24" descr="chicken_eating_hg_clr.gi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140620" y="1403017"/>
            <a:ext cx="1249362"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36"/>
          <p:cNvSpPr txBox="1">
            <a:spLocks noChangeArrowheads="1"/>
          </p:cNvSpPr>
          <p:nvPr/>
        </p:nvSpPr>
        <p:spPr bwMode="auto">
          <a:xfrm>
            <a:off x="-430212" y="2973925"/>
            <a:ext cx="21955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dirty="0">
                <a:solidFill>
                  <a:prstClr val="black"/>
                </a:solidFill>
                <a:latin typeface="Calibri" panose="020F0502020204030204" pitchFamily="34" charset="0"/>
                <a:cs typeface="Arial" panose="020B0604020202020204" pitchFamily="34" charset="0"/>
              </a:rPr>
              <a:t>la </a:t>
            </a:r>
            <a:r>
              <a:rPr lang="en-GB" sz="2800" b="1" dirty="0" err="1">
                <a:solidFill>
                  <a:prstClr val="black"/>
                </a:solidFill>
                <a:latin typeface="Calibri" panose="020F0502020204030204" pitchFamily="34" charset="0"/>
                <a:cs typeface="Arial" panose="020B0604020202020204" pitchFamily="34" charset="0"/>
              </a:rPr>
              <a:t>p</a:t>
            </a:r>
            <a:r>
              <a:rPr lang="en-GB" sz="2800" b="1" i="1" u="sng" dirty="0" err="1">
                <a:solidFill>
                  <a:srgbClr val="FF0000"/>
                </a:solidFill>
                <a:latin typeface="Calibri" panose="020F0502020204030204" pitchFamily="34" charset="0"/>
                <a:cs typeface="Arial" panose="020B0604020202020204" pitchFamily="34" charset="0"/>
              </a:rPr>
              <a:t>ou</a:t>
            </a:r>
            <a:r>
              <a:rPr lang="en-GB" sz="2800" b="1" dirty="0" err="1">
                <a:solidFill>
                  <a:prstClr val="black"/>
                </a:solidFill>
                <a:latin typeface="Calibri" panose="020F0502020204030204" pitchFamily="34" charset="0"/>
                <a:cs typeface="Arial" panose="020B0604020202020204" pitchFamily="34" charset="0"/>
              </a:rPr>
              <a:t>le</a:t>
            </a:r>
            <a:endParaRPr lang="en-GB" sz="2800" b="1" u="sng" dirty="0">
              <a:solidFill>
                <a:prstClr val="black"/>
              </a:solidFill>
              <a:latin typeface="Calibri" panose="020F0502020204030204" pitchFamily="34" charset="0"/>
              <a:cs typeface="Times New Roman" panose="02020603050405020304" pitchFamily="18" charset="0"/>
            </a:endParaRPr>
          </a:p>
        </p:txBody>
      </p:sp>
      <p:sp>
        <p:nvSpPr>
          <p:cNvPr id="20" name="Oval 34"/>
          <p:cNvSpPr>
            <a:spLocks noChangeArrowheads="1"/>
          </p:cNvSpPr>
          <p:nvPr/>
        </p:nvSpPr>
        <p:spPr bwMode="auto">
          <a:xfrm>
            <a:off x="14155" y="1781998"/>
            <a:ext cx="778905" cy="595964"/>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sz="4000" b="1" dirty="0" err="1">
                <a:solidFill>
                  <a:prstClr val="black"/>
                </a:solidFill>
                <a:latin typeface="AntigoniBd" pitchFamily="34" charset="0"/>
                <a:ea typeface="Batang" panose="02030600000101010101" pitchFamily="18" charset="-127"/>
              </a:rPr>
              <a:t>ou</a:t>
            </a:r>
            <a:endParaRPr lang="en-GB" sz="4000" b="1" dirty="0">
              <a:solidFill>
                <a:prstClr val="black"/>
              </a:solidFill>
              <a:latin typeface="AntigoniBd" pitchFamily="34" charset="0"/>
              <a:ea typeface="Batang" panose="02030600000101010101" pitchFamily="18" charset="-127"/>
              <a:cs typeface="Arial" panose="020B0604020202020204" pitchFamily="34" charset="0"/>
            </a:endParaRPr>
          </a:p>
        </p:txBody>
      </p:sp>
      <p:sp>
        <p:nvSpPr>
          <p:cNvPr id="21" name="Text Box 36"/>
          <p:cNvSpPr txBox="1">
            <a:spLocks noChangeArrowheads="1"/>
          </p:cNvSpPr>
          <p:nvPr/>
        </p:nvSpPr>
        <p:spPr bwMode="auto">
          <a:xfrm>
            <a:off x="1761200" y="2976306"/>
            <a:ext cx="21955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dirty="0">
                <a:solidFill>
                  <a:prstClr val="black"/>
                </a:solidFill>
                <a:latin typeface="Calibri" panose="020F0502020204030204" pitchFamily="34" charset="0"/>
                <a:cs typeface="Arial" panose="020B0604020202020204" pitchFamily="34" charset="0"/>
              </a:rPr>
              <a:t>le m</a:t>
            </a:r>
            <a:r>
              <a:rPr lang="en-GB" sz="2800" b="1" i="1" u="sng" dirty="0">
                <a:solidFill>
                  <a:srgbClr val="0000FF"/>
                </a:solidFill>
                <a:latin typeface="Calibri" panose="020F0502020204030204" pitchFamily="34" charset="0"/>
                <a:cs typeface="Arial" panose="020B0604020202020204" pitchFamily="34" charset="0"/>
              </a:rPr>
              <a:t>i</a:t>
            </a:r>
            <a:r>
              <a:rPr lang="en-GB" sz="2800" b="1" dirty="0">
                <a:solidFill>
                  <a:prstClr val="black"/>
                </a:solidFill>
                <a:latin typeface="Calibri" panose="020F0502020204030204" pitchFamily="34" charset="0"/>
                <a:cs typeface="Arial" panose="020B0604020202020204" pitchFamily="34" charset="0"/>
              </a:rPr>
              <a:t>d</a:t>
            </a:r>
            <a:r>
              <a:rPr lang="en-GB" sz="2800" b="1" i="1" u="sng" dirty="0">
                <a:solidFill>
                  <a:srgbClr val="0000FF"/>
                </a:solidFill>
                <a:latin typeface="Calibri" panose="020F0502020204030204" pitchFamily="34" charset="0"/>
                <a:cs typeface="Arial" panose="020B0604020202020204" pitchFamily="34" charset="0"/>
              </a:rPr>
              <a:t>i</a:t>
            </a:r>
            <a:endParaRPr lang="en-GB" sz="2800" b="1" i="1" u="sng" dirty="0">
              <a:solidFill>
                <a:srgbClr val="0000FF"/>
              </a:solidFill>
              <a:latin typeface="Calibri" panose="020F0502020204030204" pitchFamily="34" charset="0"/>
              <a:cs typeface="Times New Roman" panose="02020603050405020304" pitchFamily="18" charset="0"/>
            </a:endParaRPr>
          </a:p>
        </p:txBody>
      </p:sp>
      <p:pic>
        <p:nvPicPr>
          <p:cNvPr id="22" name="Picture 71" descr="MCHH02154_0000[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25004" y="1841216"/>
            <a:ext cx="1266726" cy="12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Oval 23"/>
          <p:cNvSpPr>
            <a:spLocks noChangeArrowheads="1"/>
          </p:cNvSpPr>
          <p:nvPr/>
        </p:nvSpPr>
        <p:spPr bwMode="auto">
          <a:xfrm>
            <a:off x="2309475" y="1788007"/>
            <a:ext cx="683568" cy="589954"/>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sz="4000" b="1">
                <a:solidFill>
                  <a:prstClr val="black"/>
                </a:solidFill>
                <a:latin typeface="AntigoniBd" pitchFamily="34" charset="0"/>
                <a:ea typeface="Batang" panose="02030600000101010101" pitchFamily="18" charset="-127"/>
              </a:rPr>
              <a:t>i</a:t>
            </a:r>
            <a:endParaRPr lang="en-GB" sz="4000" b="1">
              <a:solidFill>
                <a:prstClr val="black"/>
              </a:solidFill>
              <a:latin typeface="AntigoniBd" pitchFamily="34" charset="0"/>
              <a:ea typeface="Batang" panose="02030600000101010101" pitchFamily="18" charset="-127"/>
              <a:cs typeface="Arial" panose="020B0604020202020204" pitchFamily="34" charset="0"/>
            </a:endParaRPr>
          </a:p>
        </p:txBody>
      </p:sp>
      <p:sp>
        <p:nvSpPr>
          <p:cNvPr id="24" name="Text Box 36"/>
          <p:cNvSpPr txBox="1">
            <a:spLocks noChangeArrowheads="1"/>
          </p:cNvSpPr>
          <p:nvPr/>
        </p:nvSpPr>
        <p:spPr bwMode="auto">
          <a:xfrm>
            <a:off x="4392146" y="2971543"/>
            <a:ext cx="21955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dirty="0">
                <a:solidFill>
                  <a:prstClr val="black"/>
                </a:solidFill>
                <a:latin typeface="Calibri" panose="020F0502020204030204" pitchFamily="34" charset="0"/>
                <a:cs typeface="Arial" panose="020B0604020202020204" pitchFamily="34" charset="0"/>
              </a:rPr>
              <a:t>les l</a:t>
            </a:r>
            <a:r>
              <a:rPr lang="en-GB" sz="2800" b="1" i="1" u="sng" dirty="0">
                <a:solidFill>
                  <a:srgbClr val="FF0000"/>
                </a:solidFill>
                <a:latin typeface="Calibri" panose="020F0502020204030204" pitchFamily="34" charset="0"/>
                <a:cs typeface="Arial" panose="020B0604020202020204" pitchFamily="34" charset="0"/>
              </a:rPr>
              <a:t>u</a:t>
            </a:r>
            <a:r>
              <a:rPr lang="en-GB" sz="2800" b="1" dirty="0">
                <a:solidFill>
                  <a:prstClr val="black"/>
                </a:solidFill>
                <a:latin typeface="Calibri" panose="020F0502020204030204" pitchFamily="34" charset="0"/>
                <a:cs typeface="Arial" panose="020B0604020202020204" pitchFamily="34" charset="0"/>
              </a:rPr>
              <a:t>nettes</a:t>
            </a:r>
            <a:endParaRPr lang="en-GB" sz="2800" b="1" u="sng" dirty="0">
              <a:solidFill>
                <a:prstClr val="black"/>
              </a:solidFill>
              <a:latin typeface="Calibri" panose="020F0502020204030204" pitchFamily="34" charset="0"/>
              <a:cs typeface="Times New Roman" panose="02020603050405020304" pitchFamily="18" charset="0"/>
            </a:endParaRPr>
          </a:p>
        </p:txBody>
      </p:sp>
      <p:sp>
        <p:nvSpPr>
          <p:cNvPr id="25" name="Oval 23"/>
          <p:cNvSpPr>
            <a:spLocks noChangeArrowheads="1"/>
          </p:cNvSpPr>
          <p:nvPr/>
        </p:nvSpPr>
        <p:spPr bwMode="auto">
          <a:xfrm>
            <a:off x="4647481" y="1781834"/>
            <a:ext cx="732080" cy="580077"/>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sz="4000" b="1">
                <a:solidFill>
                  <a:prstClr val="black"/>
                </a:solidFill>
                <a:latin typeface="AntigoniBd" pitchFamily="34" charset="0"/>
                <a:ea typeface="Batang" panose="02030600000101010101" pitchFamily="18" charset="-127"/>
              </a:rPr>
              <a:t>u</a:t>
            </a:r>
            <a:endParaRPr lang="en-GB" sz="4000" b="1">
              <a:solidFill>
                <a:prstClr val="black"/>
              </a:solidFill>
              <a:latin typeface="AntigoniBd" pitchFamily="34" charset="0"/>
              <a:ea typeface="Batang" panose="02030600000101010101" pitchFamily="18" charset="-127"/>
              <a:cs typeface="Arial" panose="020B0604020202020204" pitchFamily="34" charset="0"/>
            </a:endParaRPr>
          </a:p>
        </p:txBody>
      </p:sp>
      <p:pic>
        <p:nvPicPr>
          <p:cNvPr id="26" name="Picture 2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04006" y="1919735"/>
            <a:ext cx="1145224" cy="1141407"/>
          </a:xfrm>
          <a:prstGeom prst="rect">
            <a:avLst/>
          </a:prstGeom>
        </p:spPr>
      </p:pic>
      <p:sp>
        <p:nvSpPr>
          <p:cNvPr id="28" name="Text Box 36"/>
          <p:cNvSpPr txBox="1">
            <a:spLocks noChangeArrowheads="1"/>
          </p:cNvSpPr>
          <p:nvPr/>
        </p:nvSpPr>
        <p:spPr bwMode="auto">
          <a:xfrm>
            <a:off x="6361810" y="2971542"/>
            <a:ext cx="21955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dirty="0">
                <a:solidFill>
                  <a:prstClr val="black"/>
                </a:solidFill>
                <a:latin typeface="Calibri" panose="020F0502020204030204" pitchFamily="34" charset="0"/>
                <a:cs typeface="Arial" panose="020B0604020202020204" pitchFamily="34" charset="0"/>
              </a:rPr>
              <a:t>le </a:t>
            </a:r>
            <a:r>
              <a:rPr lang="en-GB" sz="2800" b="1" dirty="0" err="1">
                <a:solidFill>
                  <a:prstClr val="black"/>
                </a:solidFill>
                <a:latin typeface="Calibri" panose="020F0502020204030204" pitchFamily="34" charset="0"/>
                <a:cs typeface="Arial" panose="020B0604020202020204" pitchFamily="34" charset="0"/>
              </a:rPr>
              <a:t>b</a:t>
            </a:r>
            <a:r>
              <a:rPr lang="en-GB" sz="2800" b="1" i="1" u="sng" dirty="0" err="1">
                <a:solidFill>
                  <a:srgbClr val="0000FF"/>
                </a:solidFill>
                <a:latin typeface="Calibri" panose="020F0502020204030204" pitchFamily="34" charset="0"/>
                <a:cs typeface="Arial" panose="020B0604020202020204" pitchFamily="34" charset="0"/>
              </a:rPr>
              <a:t>é</a:t>
            </a:r>
            <a:r>
              <a:rPr lang="en-GB" sz="2800" b="1" dirty="0" err="1">
                <a:solidFill>
                  <a:prstClr val="black"/>
                </a:solidFill>
                <a:latin typeface="Calibri" panose="020F0502020204030204" pitchFamily="34" charset="0"/>
                <a:cs typeface="Arial" panose="020B0604020202020204" pitchFamily="34" charset="0"/>
              </a:rPr>
              <a:t>b</a:t>
            </a:r>
            <a:r>
              <a:rPr lang="en-GB" sz="2800" b="1" i="1" u="sng" dirty="0" err="1">
                <a:solidFill>
                  <a:srgbClr val="0000FF"/>
                </a:solidFill>
                <a:latin typeface="Calibri" panose="020F0502020204030204" pitchFamily="34" charset="0"/>
                <a:cs typeface="Arial" panose="020B0604020202020204" pitchFamily="34" charset="0"/>
              </a:rPr>
              <a:t>é</a:t>
            </a:r>
            <a:endParaRPr lang="en-GB" sz="2800" b="1" i="1" u="sng" dirty="0">
              <a:solidFill>
                <a:srgbClr val="0000FF"/>
              </a:solidFill>
              <a:latin typeface="Calibri" panose="020F0502020204030204" pitchFamily="34" charset="0"/>
              <a:cs typeface="Times New Roman" panose="02020603050405020304" pitchFamily="18" charset="0"/>
            </a:endParaRPr>
          </a:p>
        </p:txBody>
      </p:sp>
      <p:sp>
        <p:nvSpPr>
          <p:cNvPr id="29" name="Oval 23"/>
          <p:cNvSpPr>
            <a:spLocks noChangeArrowheads="1"/>
          </p:cNvSpPr>
          <p:nvPr/>
        </p:nvSpPr>
        <p:spPr bwMode="auto">
          <a:xfrm>
            <a:off x="6907191" y="1759876"/>
            <a:ext cx="710382" cy="573161"/>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sz="4000" b="1">
                <a:solidFill>
                  <a:prstClr val="black"/>
                </a:solidFill>
                <a:latin typeface="AntigoniBd" pitchFamily="34" charset="0"/>
                <a:ea typeface="Batang" panose="02030600000101010101" pitchFamily="18" charset="-127"/>
              </a:rPr>
              <a:t>é</a:t>
            </a:r>
            <a:endParaRPr lang="en-GB" sz="4000" b="1">
              <a:solidFill>
                <a:prstClr val="black"/>
              </a:solidFill>
              <a:latin typeface="AntigoniBd" pitchFamily="34" charset="0"/>
              <a:ea typeface="Batang" panose="02030600000101010101" pitchFamily="18" charset="-127"/>
              <a:cs typeface="Arial" panose="020B0604020202020204" pitchFamily="34" charset="0"/>
            </a:endParaRPr>
          </a:p>
        </p:txBody>
      </p:sp>
      <p:pic>
        <p:nvPicPr>
          <p:cNvPr id="30" name="Picture 2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938428" y="1841216"/>
            <a:ext cx="994771" cy="1363209"/>
          </a:xfrm>
          <a:prstGeom prst="rect">
            <a:avLst/>
          </a:prstGeom>
        </p:spPr>
      </p:pic>
      <p:pic>
        <p:nvPicPr>
          <p:cNvPr id="31" name="Picture 20" descr="red_nosed_man_hg_clr.gif"/>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008773" y="3411106"/>
            <a:ext cx="1204367" cy="173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 Box 36"/>
          <p:cNvSpPr txBox="1">
            <a:spLocks noChangeArrowheads="1"/>
          </p:cNvSpPr>
          <p:nvPr/>
        </p:nvSpPr>
        <p:spPr bwMode="auto">
          <a:xfrm>
            <a:off x="-584556" y="4627208"/>
            <a:ext cx="219551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dirty="0">
                <a:solidFill>
                  <a:prstClr val="black"/>
                </a:solidFill>
                <a:latin typeface="Calibri" panose="020F0502020204030204" pitchFamily="34" charset="0"/>
                <a:cs typeface="Arial" panose="020B0604020202020204" pitchFamily="34" charset="0"/>
              </a:rPr>
              <a:t>le </a:t>
            </a:r>
            <a:r>
              <a:rPr lang="en-GB" sz="2800" b="1" dirty="0" err="1">
                <a:solidFill>
                  <a:prstClr val="black"/>
                </a:solidFill>
                <a:latin typeface="Calibri" panose="020F0502020204030204" pitchFamily="34" charset="0"/>
                <a:cs typeface="Arial" panose="020B0604020202020204" pitchFamily="34" charset="0"/>
              </a:rPr>
              <a:t>n</a:t>
            </a:r>
            <a:r>
              <a:rPr lang="en-GB" sz="2800" b="1" i="1" u="sng" dirty="0" err="1">
                <a:solidFill>
                  <a:srgbClr val="0000FF"/>
                </a:solidFill>
                <a:latin typeface="Calibri" panose="020F0502020204030204" pitchFamily="34" charset="0"/>
                <a:cs typeface="Arial" panose="020B0604020202020204" pitchFamily="34" charset="0"/>
              </a:rPr>
              <a:t>ez</a:t>
            </a:r>
            <a:endParaRPr lang="en-GB" sz="2800" b="1" i="1" u="sng" dirty="0">
              <a:solidFill>
                <a:srgbClr val="0000FF"/>
              </a:solidFill>
              <a:latin typeface="Calibri" panose="020F0502020204030204" pitchFamily="34" charset="0"/>
              <a:cs typeface="Times New Roman" panose="02020603050405020304" pitchFamily="18" charset="0"/>
            </a:endParaRPr>
          </a:p>
        </p:txBody>
      </p:sp>
      <p:sp>
        <p:nvSpPr>
          <p:cNvPr id="33" name="Oval 23"/>
          <p:cNvSpPr>
            <a:spLocks noChangeArrowheads="1"/>
          </p:cNvSpPr>
          <p:nvPr/>
        </p:nvSpPr>
        <p:spPr bwMode="auto">
          <a:xfrm>
            <a:off x="37662" y="3490729"/>
            <a:ext cx="727081" cy="603034"/>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sz="4000" b="1">
                <a:solidFill>
                  <a:prstClr val="black"/>
                </a:solidFill>
                <a:latin typeface="AntigoniBd" pitchFamily="34" charset="0"/>
                <a:ea typeface="Batang" panose="02030600000101010101" pitchFamily="18" charset="-127"/>
                <a:cs typeface="Arial" panose="020B0604020202020204" pitchFamily="34" charset="0"/>
              </a:rPr>
              <a:t>ez</a:t>
            </a:r>
          </a:p>
        </p:txBody>
      </p:sp>
      <p:sp>
        <p:nvSpPr>
          <p:cNvPr id="34" name="Text Box 36"/>
          <p:cNvSpPr txBox="1">
            <a:spLocks noChangeArrowheads="1"/>
          </p:cNvSpPr>
          <p:nvPr/>
        </p:nvSpPr>
        <p:spPr bwMode="auto">
          <a:xfrm>
            <a:off x="1754268" y="4622445"/>
            <a:ext cx="21955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dirty="0" err="1">
                <a:solidFill>
                  <a:prstClr val="black"/>
                </a:solidFill>
                <a:latin typeface="Calibri" panose="020F0502020204030204" pitchFamily="34" charset="0"/>
                <a:cs typeface="Arial" panose="020B0604020202020204" pitchFamily="34" charset="0"/>
              </a:rPr>
              <a:t>dans</a:t>
            </a:r>
            <a:r>
              <a:rPr lang="en-GB" sz="2800" b="1" i="1" u="sng" dirty="0" err="1">
                <a:solidFill>
                  <a:srgbClr val="0000FF"/>
                </a:solidFill>
                <a:latin typeface="Calibri" panose="020F0502020204030204" pitchFamily="34" charset="0"/>
                <a:cs typeface="Arial" panose="020B0604020202020204" pitchFamily="34" charset="0"/>
              </a:rPr>
              <a:t>er</a:t>
            </a:r>
            <a:endParaRPr lang="en-GB" sz="2800" b="1" i="1" u="sng" dirty="0">
              <a:solidFill>
                <a:srgbClr val="0000FF"/>
              </a:solidFill>
              <a:latin typeface="Calibri" panose="020F0502020204030204" pitchFamily="34" charset="0"/>
              <a:cs typeface="Times New Roman" panose="02020603050405020304" pitchFamily="18" charset="0"/>
            </a:endParaRPr>
          </a:p>
        </p:txBody>
      </p:sp>
      <p:pic>
        <p:nvPicPr>
          <p:cNvPr id="35" name="Picture 29" descr="Homer fingers.gif"/>
          <p:cNvPicPr>
            <a:picLocks noChangeAspect="1"/>
          </p:cNvPicPr>
          <p:nvPr/>
        </p:nvPicPr>
        <p:blipFill>
          <a:blip r:embed="rId1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580620" y="3490729"/>
            <a:ext cx="818977" cy="1637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Oval 23"/>
          <p:cNvSpPr>
            <a:spLocks noChangeArrowheads="1"/>
          </p:cNvSpPr>
          <p:nvPr/>
        </p:nvSpPr>
        <p:spPr bwMode="auto">
          <a:xfrm>
            <a:off x="2328350" y="3497799"/>
            <a:ext cx="742594" cy="657200"/>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sz="4000" b="1">
                <a:solidFill>
                  <a:prstClr val="black"/>
                </a:solidFill>
                <a:latin typeface="AntigoniBd" pitchFamily="34" charset="0"/>
                <a:ea typeface="Batang" panose="02030600000101010101" pitchFamily="18" charset="-127"/>
                <a:cs typeface="Arial" panose="020B0604020202020204" pitchFamily="34" charset="0"/>
              </a:rPr>
              <a:t>er</a:t>
            </a:r>
          </a:p>
        </p:txBody>
      </p:sp>
      <p:sp>
        <p:nvSpPr>
          <p:cNvPr id="37" name="Text Box 36"/>
          <p:cNvSpPr txBox="1">
            <a:spLocks noChangeArrowheads="1"/>
          </p:cNvSpPr>
          <p:nvPr/>
        </p:nvSpPr>
        <p:spPr bwMode="auto">
          <a:xfrm>
            <a:off x="-576644" y="6375843"/>
            <a:ext cx="219551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prstClr val="black"/>
                </a:solidFill>
                <a:latin typeface="Calibri" panose="020F0502020204030204" pitchFamily="34" charset="0"/>
                <a:cs typeface="Arial" panose="020B0604020202020204" pitchFamily="34" charset="0"/>
              </a:rPr>
              <a:t>le v</a:t>
            </a:r>
            <a:r>
              <a:rPr lang="en-GB" sz="2800" b="1" i="1" u="sng">
                <a:solidFill>
                  <a:srgbClr val="0000FF"/>
                </a:solidFill>
                <a:latin typeface="Calibri" panose="020F0502020204030204" pitchFamily="34" charset="0"/>
                <a:cs typeface="Arial" panose="020B0604020202020204" pitchFamily="34" charset="0"/>
              </a:rPr>
              <a:t>in</a:t>
            </a:r>
            <a:endParaRPr lang="en-GB" sz="2800" b="1" i="1" u="sng">
              <a:solidFill>
                <a:srgbClr val="0000FF"/>
              </a:solidFill>
              <a:latin typeface="Calibri" panose="020F0502020204030204" pitchFamily="34" charset="0"/>
              <a:cs typeface="Times New Roman" panose="02020603050405020304" pitchFamily="18" charset="0"/>
            </a:endParaRPr>
          </a:p>
        </p:txBody>
      </p:sp>
      <p:pic>
        <p:nvPicPr>
          <p:cNvPr id="38" name="Picture 14" descr="ice_bucket_wine_chilling_hg_clr.gif"/>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987287" y="5128683"/>
            <a:ext cx="1390650"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Oval 23"/>
          <p:cNvSpPr>
            <a:spLocks noChangeArrowheads="1"/>
          </p:cNvSpPr>
          <p:nvPr/>
        </p:nvSpPr>
        <p:spPr bwMode="auto">
          <a:xfrm>
            <a:off x="63921" y="5223171"/>
            <a:ext cx="677045" cy="570229"/>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sz="4000" b="1">
                <a:solidFill>
                  <a:prstClr val="black"/>
                </a:solidFill>
                <a:latin typeface="AntigoniBd" pitchFamily="34" charset="0"/>
                <a:ea typeface="Batang" panose="02030600000101010101" pitchFamily="18" charset="-127"/>
              </a:rPr>
              <a:t>in</a:t>
            </a:r>
            <a:endParaRPr lang="en-GB" sz="4000" b="1">
              <a:solidFill>
                <a:prstClr val="black"/>
              </a:solidFill>
              <a:latin typeface="AntigoniBd" pitchFamily="34" charset="0"/>
              <a:ea typeface="Batang" panose="02030600000101010101" pitchFamily="18" charset="-127"/>
              <a:cs typeface="Arial" panose="020B0604020202020204" pitchFamily="34" charset="0"/>
            </a:endParaRPr>
          </a:p>
        </p:txBody>
      </p:sp>
      <p:sp>
        <p:nvSpPr>
          <p:cNvPr id="40" name="Text Box 36"/>
          <p:cNvSpPr txBox="1">
            <a:spLocks noChangeArrowheads="1"/>
          </p:cNvSpPr>
          <p:nvPr/>
        </p:nvSpPr>
        <p:spPr bwMode="auto">
          <a:xfrm>
            <a:off x="2005486" y="6355373"/>
            <a:ext cx="21955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dirty="0">
                <a:solidFill>
                  <a:prstClr val="black"/>
                </a:solidFill>
                <a:latin typeface="Calibri" panose="020F0502020204030204" pitchFamily="34" charset="0"/>
                <a:cs typeface="Arial" panose="020B0604020202020204" pitchFamily="34" charset="0"/>
              </a:rPr>
              <a:t>le serp</a:t>
            </a:r>
            <a:r>
              <a:rPr lang="en-GB" sz="2800" b="1" i="1" u="sng" dirty="0">
                <a:solidFill>
                  <a:srgbClr val="0000FF"/>
                </a:solidFill>
                <a:latin typeface="Calibri" panose="020F0502020204030204" pitchFamily="34" charset="0"/>
                <a:cs typeface="Arial" panose="020B0604020202020204" pitchFamily="34" charset="0"/>
              </a:rPr>
              <a:t>en</a:t>
            </a:r>
            <a:r>
              <a:rPr lang="en-GB" sz="2800" b="1" dirty="0">
                <a:solidFill>
                  <a:prstClr val="black"/>
                </a:solidFill>
                <a:latin typeface="Calibri" panose="020F0502020204030204" pitchFamily="34" charset="0"/>
                <a:cs typeface="Arial" panose="020B0604020202020204" pitchFamily="34" charset="0"/>
              </a:rPr>
              <a:t>t</a:t>
            </a:r>
            <a:endParaRPr lang="en-GB" sz="2800" b="1" u="sng" dirty="0">
              <a:solidFill>
                <a:prstClr val="black"/>
              </a:solidFill>
              <a:latin typeface="Calibri" panose="020F0502020204030204" pitchFamily="34" charset="0"/>
              <a:cs typeface="Times New Roman" panose="02020603050405020304" pitchFamily="18" charset="0"/>
            </a:endParaRPr>
          </a:p>
        </p:txBody>
      </p:sp>
      <p:sp>
        <p:nvSpPr>
          <p:cNvPr id="41" name="Oval 28"/>
          <p:cNvSpPr>
            <a:spLocks noChangeArrowheads="1"/>
          </p:cNvSpPr>
          <p:nvPr/>
        </p:nvSpPr>
        <p:spPr bwMode="auto">
          <a:xfrm>
            <a:off x="2351734" y="5179623"/>
            <a:ext cx="773270" cy="613778"/>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sz="4000" b="1">
                <a:solidFill>
                  <a:prstClr val="black"/>
                </a:solidFill>
                <a:latin typeface="AntigoniBd" pitchFamily="34" charset="0"/>
                <a:ea typeface="Batang" panose="02030600000101010101" pitchFamily="18" charset="-127"/>
              </a:rPr>
              <a:t>en</a:t>
            </a:r>
            <a:endParaRPr lang="en-GB" sz="4000" b="1">
              <a:solidFill>
                <a:prstClr val="black"/>
              </a:solidFill>
              <a:latin typeface="AntigoniBd" pitchFamily="34" charset="0"/>
              <a:ea typeface="Batang" panose="02030600000101010101" pitchFamily="18" charset="-127"/>
              <a:cs typeface="Arial" panose="020B0604020202020204" pitchFamily="34" charset="0"/>
            </a:endParaRPr>
          </a:p>
        </p:txBody>
      </p:sp>
      <p:pic>
        <p:nvPicPr>
          <p:cNvPr id="42" name="Picture 41"/>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73545" y="5231423"/>
            <a:ext cx="1215906" cy="1163041"/>
          </a:xfrm>
          <a:prstGeom prst="rect">
            <a:avLst/>
          </a:prstGeom>
        </p:spPr>
      </p:pic>
      <p:sp>
        <p:nvSpPr>
          <p:cNvPr id="44" name="Text Box 36"/>
          <p:cNvSpPr txBox="1">
            <a:spLocks noChangeArrowheads="1"/>
          </p:cNvSpPr>
          <p:nvPr/>
        </p:nvSpPr>
        <p:spPr bwMode="auto">
          <a:xfrm>
            <a:off x="6608192" y="4673868"/>
            <a:ext cx="25003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dirty="0">
                <a:solidFill>
                  <a:prstClr val="black"/>
                </a:solidFill>
                <a:latin typeface="Calibri" panose="020F0502020204030204" pitchFamily="34" charset="0"/>
                <a:cs typeface="Arial" panose="020B0604020202020204" pitchFamily="34" charset="0"/>
              </a:rPr>
              <a:t>la </a:t>
            </a:r>
            <a:r>
              <a:rPr lang="en-GB" sz="2800" b="1" dirty="0" err="1">
                <a:solidFill>
                  <a:prstClr val="black"/>
                </a:solidFill>
                <a:latin typeface="Calibri" panose="020F0502020204030204" pitchFamily="34" charset="0"/>
                <a:cs typeface="Arial" panose="020B0604020202020204" pitchFamily="34" charset="0"/>
              </a:rPr>
              <a:t>monta</a:t>
            </a:r>
            <a:r>
              <a:rPr lang="en-GB" sz="2800" b="1" i="1" u="sng" dirty="0" err="1">
                <a:solidFill>
                  <a:srgbClr val="FF0000"/>
                </a:solidFill>
                <a:latin typeface="Calibri" panose="020F0502020204030204" pitchFamily="34" charset="0"/>
                <a:cs typeface="Arial" panose="020B0604020202020204" pitchFamily="34" charset="0"/>
              </a:rPr>
              <a:t>gn</a:t>
            </a:r>
            <a:r>
              <a:rPr lang="en-GB" sz="2800" b="1" dirty="0" err="1">
                <a:solidFill>
                  <a:prstClr val="black"/>
                </a:solidFill>
                <a:latin typeface="Calibri" panose="020F0502020204030204" pitchFamily="34" charset="0"/>
                <a:cs typeface="Arial" panose="020B0604020202020204" pitchFamily="34" charset="0"/>
              </a:rPr>
              <a:t>e</a:t>
            </a:r>
            <a:endParaRPr lang="en-GB" sz="2800" b="1" u="sng" dirty="0">
              <a:solidFill>
                <a:prstClr val="black"/>
              </a:solidFill>
              <a:latin typeface="Calibri" panose="020F0502020204030204" pitchFamily="34" charset="0"/>
              <a:cs typeface="Times New Roman" panose="02020603050405020304" pitchFamily="18" charset="0"/>
            </a:endParaRPr>
          </a:p>
        </p:txBody>
      </p:sp>
      <p:pic>
        <p:nvPicPr>
          <p:cNvPr id="45" name="Picture 31" descr="32806940"/>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7664339" y="4733992"/>
            <a:ext cx="1570037"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Text Box 36"/>
          <p:cNvSpPr txBox="1">
            <a:spLocks noChangeArrowheads="1"/>
          </p:cNvSpPr>
          <p:nvPr/>
        </p:nvSpPr>
        <p:spPr bwMode="auto">
          <a:xfrm>
            <a:off x="6620373" y="6394464"/>
            <a:ext cx="21955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dirty="0">
                <a:solidFill>
                  <a:prstClr val="black"/>
                </a:solidFill>
                <a:latin typeface="Calibri" panose="020F0502020204030204" pitchFamily="34" charset="0"/>
                <a:cs typeface="Arial" panose="020B0604020202020204" pitchFamily="34" charset="0"/>
              </a:rPr>
              <a:t>la pollu</a:t>
            </a:r>
            <a:r>
              <a:rPr lang="en-GB" sz="2800" b="1" i="1" u="sng" dirty="0">
                <a:solidFill>
                  <a:srgbClr val="FF0000"/>
                </a:solidFill>
                <a:latin typeface="Calibri" panose="020F0502020204030204" pitchFamily="34" charset="0"/>
                <a:cs typeface="Arial" panose="020B0604020202020204" pitchFamily="34" charset="0"/>
              </a:rPr>
              <a:t>tion</a:t>
            </a:r>
            <a:endParaRPr lang="en-GB" sz="2800" b="1" i="1" u="sng" dirty="0">
              <a:solidFill>
                <a:srgbClr val="FF0000"/>
              </a:solidFill>
              <a:latin typeface="Calibri" panose="020F0502020204030204" pitchFamily="34" charset="0"/>
              <a:cs typeface="Times New Roman" panose="02020603050405020304" pitchFamily="18" charset="0"/>
            </a:endParaRPr>
          </a:p>
        </p:txBody>
      </p:sp>
      <p:sp>
        <p:nvSpPr>
          <p:cNvPr id="47" name="Oval 23"/>
          <p:cNvSpPr>
            <a:spLocks noChangeArrowheads="1"/>
          </p:cNvSpPr>
          <p:nvPr/>
        </p:nvSpPr>
        <p:spPr bwMode="auto">
          <a:xfrm>
            <a:off x="6904140" y="5197088"/>
            <a:ext cx="1079500" cy="719138"/>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sz="4000" b="1">
                <a:solidFill>
                  <a:prstClr val="black"/>
                </a:solidFill>
                <a:latin typeface="AntigoniBd" pitchFamily="34" charset="0"/>
                <a:ea typeface="Batang" panose="02030600000101010101" pitchFamily="18" charset="-127"/>
                <a:cs typeface="Arial" panose="020B0604020202020204" pitchFamily="34" charset="0"/>
              </a:rPr>
              <a:t>tion</a:t>
            </a:r>
          </a:p>
        </p:txBody>
      </p:sp>
      <p:sp>
        <p:nvSpPr>
          <p:cNvPr id="48" name="Oval 23"/>
          <p:cNvSpPr>
            <a:spLocks noChangeArrowheads="1"/>
          </p:cNvSpPr>
          <p:nvPr/>
        </p:nvSpPr>
        <p:spPr bwMode="auto">
          <a:xfrm>
            <a:off x="4624297" y="3486840"/>
            <a:ext cx="767741" cy="679117"/>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sz="4000" b="1">
                <a:solidFill>
                  <a:prstClr val="black"/>
                </a:solidFill>
                <a:latin typeface="AntigoniBd" pitchFamily="34" charset="0"/>
                <a:ea typeface="Batang" panose="02030600000101010101" pitchFamily="18" charset="-127"/>
                <a:cs typeface="Arial" panose="020B0604020202020204" pitchFamily="34" charset="0"/>
              </a:rPr>
              <a:t>qu</a:t>
            </a:r>
          </a:p>
        </p:txBody>
      </p:sp>
      <p:sp>
        <p:nvSpPr>
          <p:cNvPr id="49" name="Oval 23"/>
          <p:cNvSpPr>
            <a:spLocks noChangeArrowheads="1"/>
          </p:cNvSpPr>
          <p:nvPr/>
        </p:nvSpPr>
        <p:spPr bwMode="auto">
          <a:xfrm>
            <a:off x="6893749" y="3517807"/>
            <a:ext cx="772561" cy="661654"/>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sz="4000" b="1">
                <a:solidFill>
                  <a:prstClr val="black"/>
                </a:solidFill>
                <a:latin typeface="AntigoniBd" pitchFamily="34" charset="0"/>
                <a:ea typeface="Batang" panose="02030600000101010101" pitchFamily="18" charset="-127"/>
                <a:cs typeface="Arial" panose="020B0604020202020204" pitchFamily="34" charset="0"/>
              </a:rPr>
              <a:t>gn</a:t>
            </a:r>
          </a:p>
        </p:txBody>
      </p:sp>
      <p:sp>
        <p:nvSpPr>
          <p:cNvPr id="50" name="Text Box 36"/>
          <p:cNvSpPr txBox="1">
            <a:spLocks noChangeArrowheads="1"/>
          </p:cNvSpPr>
          <p:nvPr/>
        </p:nvSpPr>
        <p:spPr bwMode="auto">
          <a:xfrm>
            <a:off x="3916612" y="6368564"/>
            <a:ext cx="25003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dirty="0">
                <a:solidFill>
                  <a:prstClr val="black"/>
                </a:solidFill>
                <a:latin typeface="Calibri" panose="020F0502020204030204" pitchFamily="34" charset="0"/>
                <a:cs typeface="Arial" panose="020B0604020202020204" pitchFamily="34" charset="0"/>
              </a:rPr>
              <a:t>le </a:t>
            </a:r>
            <a:r>
              <a:rPr lang="en-GB" sz="2800" b="1" dirty="0" err="1">
                <a:solidFill>
                  <a:prstClr val="black"/>
                </a:solidFill>
                <a:latin typeface="Calibri" panose="020F0502020204030204" pitchFamily="34" charset="0"/>
                <a:cs typeface="Arial" panose="020B0604020202020204" pitchFamily="34" charset="0"/>
              </a:rPr>
              <a:t>p</a:t>
            </a:r>
            <a:r>
              <a:rPr lang="en-GB" sz="2800" b="1" i="1" u="sng" dirty="0" err="1">
                <a:solidFill>
                  <a:srgbClr val="0000FF"/>
                </a:solidFill>
                <a:latin typeface="Calibri" panose="020F0502020204030204" pitchFamily="34" charset="0"/>
                <a:cs typeface="Arial" panose="020B0604020202020204" pitchFamily="34" charset="0"/>
              </a:rPr>
              <a:t>on</a:t>
            </a:r>
            <a:r>
              <a:rPr lang="en-GB" sz="2800" b="1" dirty="0" err="1">
                <a:solidFill>
                  <a:prstClr val="black"/>
                </a:solidFill>
                <a:latin typeface="Calibri" panose="020F0502020204030204" pitchFamily="34" charset="0"/>
                <a:cs typeface="Arial" panose="020B0604020202020204" pitchFamily="34" charset="0"/>
              </a:rPr>
              <a:t>t</a:t>
            </a:r>
            <a:endParaRPr lang="en-GB" sz="2800" b="1" u="sng" dirty="0">
              <a:solidFill>
                <a:prstClr val="black"/>
              </a:solidFill>
              <a:latin typeface="Calibri" panose="020F0502020204030204" pitchFamily="34" charset="0"/>
              <a:cs typeface="Times New Roman" panose="02020603050405020304" pitchFamily="18" charset="0"/>
            </a:endParaRPr>
          </a:p>
        </p:txBody>
      </p:sp>
      <p:sp>
        <p:nvSpPr>
          <p:cNvPr id="52" name="Oval 23"/>
          <p:cNvSpPr>
            <a:spLocks noChangeArrowheads="1"/>
          </p:cNvSpPr>
          <p:nvPr/>
        </p:nvSpPr>
        <p:spPr bwMode="auto">
          <a:xfrm>
            <a:off x="4637992" y="5179623"/>
            <a:ext cx="754046" cy="626969"/>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sz="4000" b="1">
                <a:solidFill>
                  <a:prstClr val="black"/>
                </a:solidFill>
                <a:latin typeface="AntigoniBd" pitchFamily="34" charset="0"/>
                <a:ea typeface="Batang" panose="02030600000101010101" pitchFamily="18" charset="-127"/>
              </a:rPr>
              <a:t>on</a:t>
            </a:r>
            <a:endParaRPr lang="en-GB" sz="4000" b="1">
              <a:solidFill>
                <a:prstClr val="black"/>
              </a:solidFill>
              <a:latin typeface="AntigoniBd" pitchFamily="34" charset="0"/>
              <a:ea typeface="Batang" panose="02030600000101010101" pitchFamily="18" charset="-127"/>
              <a:cs typeface="Arial" panose="020B0604020202020204" pitchFamily="34" charset="0"/>
            </a:endParaRPr>
          </a:p>
        </p:txBody>
      </p:sp>
      <p:sp>
        <p:nvSpPr>
          <p:cNvPr id="53" name="Text Box 36"/>
          <p:cNvSpPr txBox="1">
            <a:spLocks noChangeArrowheads="1"/>
          </p:cNvSpPr>
          <p:nvPr/>
        </p:nvSpPr>
        <p:spPr bwMode="auto">
          <a:xfrm>
            <a:off x="4360860" y="4661536"/>
            <a:ext cx="21955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dirty="0">
                <a:solidFill>
                  <a:prstClr val="black"/>
                </a:solidFill>
                <a:latin typeface="Calibri" panose="020F0502020204030204" pitchFamily="34" charset="0"/>
                <a:cs typeface="Arial" panose="020B0604020202020204" pitchFamily="34" charset="0"/>
              </a:rPr>
              <a:t>la </a:t>
            </a:r>
            <a:r>
              <a:rPr lang="en-GB" sz="2800" b="1" i="1" u="sng" dirty="0">
                <a:solidFill>
                  <a:srgbClr val="FF0000"/>
                </a:solidFill>
                <a:latin typeface="Calibri" panose="020F0502020204030204" pitchFamily="34" charset="0"/>
                <a:cs typeface="Arial" panose="020B0604020202020204" pitchFamily="34" charset="0"/>
              </a:rPr>
              <a:t>qu</a:t>
            </a:r>
            <a:r>
              <a:rPr lang="en-GB" sz="2800" b="1" dirty="0">
                <a:solidFill>
                  <a:prstClr val="black"/>
                </a:solidFill>
                <a:latin typeface="Calibri" panose="020F0502020204030204" pitchFamily="34" charset="0"/>
                <a:cs typeface="Arial" panose="020B0604020202020204" pitchFamily="34" charset="0"/>
              </a:rPr>
              <a:t>estion</a:t>
            </a:r>
            <a:endParaRPr lang="en-GB" sz="2800" b="1" u="sng" dirty="0">
              <a:solidFill>
                <a:prstClr val="black"/>
              </a:solidFill>
              <a:latin typeface="Calibri" panose="020F0502020204030204" pitchFamily="34" charset="0"/>
              <a:cs typeface="Times New Roman" panose="02020603050405020304" pitchFamily="18" charset="0"/>
            </a:endParaRPr>
          </a:p>
        </p:txBody>
      </p:sp>
      <p:pic>
        <p:nvPicPr>
          <p:cNvPr id="55" name="Picture 3" descr="mountain_clipart_9_1_"/>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718129" y="3594186"/>
            <a:ext cx="1280590" cy="1114092"/>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434331" y="5309473"/>
            <a:ext cx="1314835" cy="1229824"/>
          </a:xfrm>
          <a:prstGeom prst="rect">
            <a:avLst/>
          </a:prstGeom>
        </p:spPr>
      </p:pic>
    </p:spTree>
    <p:extLst>
      <p:ext uri="{BB962C8B-B14F-4D97-AF65-F5344CB8AC3E}">
        <p14:creationId xmlns:p14="http://schemas.microsoft.com/office/powerpoint/2010/main" val="27033421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0" name="Rectangle 1"/>
          <p:cNvSpPr>
            <a:spLocks noChangeArrowheads="1"/>
          </p:cNvSpPr>
          <p:nvPr/>
        </p:nvSpPr>
        <p:spPr bwMode="auto">
          <a:xfrm>
            <a:off x="217898" y="575136"/>
            <a:ext cx="31790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dirty="0" err="1" smtClean="0">
                <a:solidFill>
                  <a:prstClr val="black"/>
                </a:solidFill>
                <a:latin typeface="Calibri" panose="020F0502020204030204" pitchFamily="34" charset="0"/>
                <a:ea typeface="Calibri" panose="020F0502020204030204" pitchFamily="34" charset="0"/>
                <a:cs typeface="Times New Roman" panose="02020603050405020304" pitchFamily="18" charset="0"/>
              </a:rPr>
              <a:t>Hola</a:t>
            </a:r>
            <a:r>
              <a:rPr lang="en-GB" altLang="en-US" sz="3200" b="1"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me </a:t>
            </a:r>
            <a:r>
              <a:rPr lang="en-GB" altLang="en-US" sz="3200" b="1" dirty="0" err="1" smtClean="0">
                <a:solidFill>
                  <a:prstClr val="black"/>
                </a:solidFill>
                <a:latin typeface="Calibri" panose="020F0502020204030204" pitchFamily="34" charset="0"/>
                <a:ea typeface="Calibri" panose="020F0502020204030204" pitchFamily="34" charset="0"/>
                <a:cs typeface="Times New Roman" panose="02020603050405020304" pitchFamily="18" charset="0"/>
              </a:rPr>
              <a:t>llamo</a:t>
            </a:r>
            <a:r>
              <a:rPr lang="en-GB" altLang="en-US" sz="3200" b="1"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t>
            </a:r>
            <a:endParaRPr lang="en-GB" altLang="en-US" sz="28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061" name="Rectangle 1"/>
          <p:cNvSpPr>
            <a:spLocks noChangeArrowheads="1"/>
          </p:cNvSpPr>
          <p:nvPr/>
        </p:nvSpPr>
        <p:spPr bwMode="auto">
          <a:xfrm>
            <a:off x="4235878" y="531758"/>
            <a:ext cx="139724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dirty="0" err="1" smtClean="0">
                <a:solidFill>
                  <a:prstClr val="black"/>
                </a:solidFill>
                <a:latin typeface="Calibri" panose="020F0502020204030204" pitchFamily="34" charset="0"/>
                <a:ea typeface="Calibri" panose="020F0502020204030204" pitchFamily="34" charset="0"/>
                <a:cs typeface="Times New Roman" panose="02020603050405020304" pitchFamily="18" charset="0"/>
              </a:rPr>
              <a:t>Estoy</a:t>
            </a:r>
            <a:r>
              <a:rPr lang="en-GB" altLang="en-US" sz="3200" b="1"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a:t>
            </a:r>
            <a:endParaRPr lang="en-GB" altLang="en-US" sz="28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062" name="Rectangle 1"/>
          <p:cNvSpPr>
            <a:spLocks noChangeArrowheads="1"/>
          </p:cNvSpPr>
          <p:nvPr/>
        </p:nvSpPr>
        <p:spPr bwMode="auto">
          <a:xfrm>
            <a:off x="6664073" y="558769"/>
            <a:ext cx="15173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dirty="0" err="1" smtClean="0">
                <a:solidFill>
                  <a:prstClr val="black"/>
                </a:solidFill>
                <a:latin typeface="Calibri" panose="020F0502020204030204" pitchFamily="34" charset="0"/>
                <a:ea typeface="Calibri" panose="020F0502020204030204" pitchFamily="34" charset="0"/>
                <a:cs typeface="Times New Roman" panose="02020603050405020304" pitchFamily="18" charset="0"/>
              </a:rPr>
              <a:t>Tengo</a:t>
            </a:r>
            <a:r>
              <a:rPr lang="en-GB" altLang="en-US" sz="3200" b="1"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a:t>
            </a:r>
            <a:endParaRPr lang="en-GB" altLang="en-US" sz="28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073" name="Rectangle 1"/>
          <p:cNvSpPr>
            <a:spLocks noChangeArrowheads="1"/>
          </p:cNvSpPr>
          <p:nvPr/>
        </p:nvSpPr>
        <p:spPr bwMode="auto">
          <a:xfrm>
            <a:off x="279041" y="1815222"/>
            <a:ext cx="398698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dirty="0" err="1" smtClean="0">
                <a:solidFill>
                  <a:prstClr val="black"/>
                </a:solidFill>
                <a:latin typeface="Calibri" panose="020F0502020204030204" pitchFamily="34" charset="0"/>
                <a:cs typeface="Times New Roman" panose="02020603050405020304" pitchFamily="18" charset="0"/>
              </a:rPr>
              <a:t>Mi</a:t>
            </a:r>
            <a:r>
              <a:rPr lang="en-GB" altLang="en-US" sz="3200" b="1" dirty="0" smtClean="0">
                <a:solidFill>
                  <a:prstClr val="black"/>
                </a:solidFill>
                <a:latin typeface="Calibri" panose="020F0502020204030204" pitchFamily="34" charset="0"/>
                <a:cs typeface="Times New Roman" panose="02020603050405020304" pitchFamily="18" charset="0"/>
              </a:rPr>
              <a:t> </a:t>
            </a:r>
            <a:r>
              <a:rPr lang="en-GB" altLang="en-US" sz="3200" b="1" dirty="0" err="1" smtClean="0">
                <a:solidFill>
                  <a:prstClr val="black"/>
                </a:solidFill>
                <a:latin typeface="Calibri" panose="020F0502020204030204" pitchFamily="34" charset="0"/>
                <a:cs typeface="Times New Roman" panose="02020603050405020304" pitchFamily="18" charset="0"/>
              </a:rPr>
              <a:t>cumpleaños</a:t>
            </a:r>
            <a:r>
              <a:rPr lang="en-GB" altLang="en-US" sz="3200" b="1" dirty="0" smtClean="0">
                <a:solidFill>
                  <a:prstClr val="black"/>
                </a:solidFill>
                <a:latin typeface="Calibri" panose="020F0502020204030204" pitchFamily="34" charset="0"/>
                <a:cs typeface="Times New Roman" panose="02020603050405020304" pitchFamily="18" charset="0"/>
              </a:rPr>
              <a:t> </a:t>
            </a:r>
            <a:r>
              <a:rPr lang="en-GB" altLang="en-US" sz="3200" b="1" dirty="0" err="1" smtClean="0">
                <a:solidFill>
                  <a:prstClr val="black"/>
                </a:solidFill>
                <a:latin typeface="Calibri" panose="020F0502020204030204" pitchFamily="34" charset="0"/>
                <a:cs typeface="Times New Roman" panose="02020603050405020304" pitchFamily="18" charset="0"/>
              </a:rPr>
              <a:t>es</a:t>
            </a:r>
            <a:r>
              <a:rPr lang="en-GB" altLang="en-US" sz="3200" b="1" dirty="0" smtClean="0">
                <a:solidFill>
                  <a:prstClr val="black"/>
                </a:solidFill>
                <a:latin typeface="Calibri" panose="020F0502020204030204" pitchFamily="34" charset="0"/>
                <a:cs typeface="Times New Roman" panose="02020603050405020304" pitchFamily="18" charset="0"/>
              </a:rPr>
              <a:t> el…</a:t>
            </a:r>
            <a:endParaRPr lang="en-GB" altLang="en-US" sz="2800" dirty="0" smtClean="0">
              <a:solidFill>
                <a:prstClr val="black"/>
              </a:solidFill>
              <a:latin typeface="Calibri" panose="020F0502020204030204" pitchFamily="34" charset="0"/>
            </a:endParaRPr>
          </a:p>
        </p:txBody>
      </p:sp>
      <p:sp>
        <p:nvSpPr>
          <p:cNvPr id="2084" name="Rectangle 1"/>
          <p:cNvSpPr>
            <a:spLocks noChangeArrowheads="1"/>
          </p:cNvSpPr>
          <p:nvPr/>
        </p:nvSpPr>
        <p:spPr bwMode="auto">
          <a:xfrm>
            <a:off x="242218" y="4503697"/>
            <a:ext cx="10933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dirty="0" smtClean="0">
                <a:solidFill>
                  <a:prstClr val="black"/>
                </a:solidFill>
                <a:latin typeface="Calibri" panose="020F0502020204030204" pitchFamily="34" charset="0"/>
                <a:cs typeface="Times New Roman" panose="02020603050405020304" pitchFamily="18" charset="0"/>
              </a:rPr>
              <a:t>Soy…</a:t>
            </a:r>
            <a:endParaRPr lang="en-GB" altLang="en-US" sz="2800" dirty="0" smtClean="0">
              <a:solidFill>
                <a:prstClr val="black"/>
              </a:solidFill>
              <a:latin typeface="Calibri" panose="020F0502020204030204" pitchFamily="34" charset="0"/>
            </a:endParaRPr>
          </a:p>
        </p:txBody>
      </p:sp>
      <p:sp>
        <p:nvSpPr>
          <p:cNvPr id="2095" name="Rectangle 1"/>
          <p:cNvSpPr>
            <a:spLocks noChangeArrowheads="1"/>
          </p:cNvSpPr>
          <p:nvPr/>
        </p:nvSpPr>
        <p:spPr bwMode="auto">
          <a:xfrm>
            <a:off x="3157530" y="3036089"/>
            <a:ext cx="178548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dirty="0" smtClean="0">
                <a:solidFill>
                  <a:prstClr val="black"/>
                </a:solidFill>
                <a:latin typeface="Calibri" panose="020F0502020204030204" pitchFamily="34" charset="0"/>
                <a:cs typeface="Times New Roman" panose="02020603050405020304" pitchFamily="18" charset="0"/>
              </a:rPr>
              <a:t>Vivo </a:t>
            </a:r>
            <a:r>
              <a:rPr lang="en-GB" altLang="en-US" sz="3200" b="1" dirty="0" err="1" smtClean="0">
                <a:solidFill>
                  <a:prstClr val="black"/>
                </a:solidFill>
                <a:latin typeface="Calibri" panose="020F0502020204030204" pitchFamily="34" charset="0"/>
                <a:cs typeface="Times New Roman" panose="02020603050405020304" pitchFamily="18" charset="0"/>
              </a:rPr>
              <a:t>en</a:t>
            </a:r>
            <a:r>
              <a:rPr lang="en-GB" altLang="en-US" sz="3200" b="1" dirty="0" smtClean="0">
                <a:solidFill>
                  <a:prstClr val="black"/>
                </a:solidFill>
                <a:latin typeface="Calibri" panose="020F0502020204030204" pitchFamily="34" charset="0"/>
                <a:cs typeface="Times New Roman" panose="02020603050405020304" pitchFamily="18" charset="0"/>
              </a:rPr>
              <a:t>…</a:t>
            </a:r>
            <a:endParaRPr lang="en-GB" altLang="en-US" sz="2800" dirty="0" smtClean="0">
              <a:solidFill>
                <a:prstClr val="black"/>
              </a:solidFill>
              <a:latin typeface="Calibri" panose="020F0502020204030204" pitchFamily="34" charset="0"/>
            </a:endParaRPr>
          </a:p>
        </p:txBody>
      </p:sp>
      <p:pic>
        <p:nvPicPr>
          <p:cNvPr id="2106" name="Picture 15" descr="talking picture icon.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18040" y="4615428"/>
            <a:ext cx="1214438"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8" name="Rectangle 1"/>
          <p:cNvSpPr>
            <a:spLocks noChangeArrowheads="1"/>
          </p:cNvSpPr>
          <p:nvPr/>
        </p:nvSpPr>
        <p:spPr bwMode="auto">
          <a:xfrm>
            <a:off x="5803540" y="1796694"/>
            <a:ext cx="15173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dirty="0" err="1" smtClean="0">
                <a:solidFill>
                  <a:prstClr val="black"/>
                </a:solidFill>
                <a:latin typeface="Calibri" panose="020F0502020204030204" pitchFamily="34" charset="0"/>
                <a:cs typeface="Times New Roman" panose="02020603050405020304" pitchFamily="18" charset="0"/>
              </a:rPr>
              <a:t>Tengo</a:t>
            </a:r>
            <a:r>
              <a:rPr lang="en-GB" altLang="en-US" sz="3200" b="1" dirty="0" smtClean="0">
                <a:solidFill>
                  <a:prstClr val="black"/>
                </a:solidFill>
                <a:latin typeface="Calibri" panose="020F0502020204030204" pitchFamily="34" charset="0"/>
                <a:cs typeface="Times New Roman" panose="02020603050405020304" pitchFamily="18" charset="0"/>
              </a:rPr>
              <a:t>…</a:t>
            </a:r>
            <a:endParaRPr lang="en-GB" altLang="en-US" sz="2800" dirty="0" smtClean="0">
              <a:solidFill>
                <a:prstClr val="black"/>
              </a:solidFill>
              <a:latin typeface="Calibri" panose="020F0502020204030204" pitchFamily="34" charset="0"/>
            </a:endParaRPr>
          </a:p>
        </p:txBody>
      </p:sp>
      <p:sp>
        <p:nvSpPr>
          <p:cNvPr id="2119" name="Rectangle 1"/>
          <p:cNvSpPr>
            <a:spLocks noChangeArrowheads="1"/>
          </p:cNvSpPr>
          <p:nvPr/>
        </p:nvSpPr>
        <p:spPr bwMode="auto">
          <a:xfrm>
            <a:off x="8244889" y="1766797"/>
            <a:ext cx="68057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dirty="0" smtClean="0">
                <a:solidFill>
                  <a:prstClr val="black"/>
                </a:solidFill>
                <a:latin typeface="Calibri" panose="020F0502020204030204" pitchFamily="34" charset="0"/>
                <a:cs typeface="Times New Roman" panose="02020603050405020304" pitchFamily="18" charset="0"/>
              </a:rPr>
              <a:t>y…</a:t>
            </a:r>
            <a:endParaRPr lang="en-GB" altLang="en-US" sz="2800" dirty="0" smtClean="0">
              <a:solidFill>
                <a:prstClr val="black"/>
              </a:solidFill>
              <a:latin typeface="Calibri" panose="020F0502020204030204" pitchFamily="34" charset="0"/>
            </a:endParaRPr>
          </a:p>
        </p:txBody>
      </p:sp>
      <p:sp>
        <p:nvSpPr>
          <p:cNvPr id="2130" name="Rectangle 1"/>
          <p:cNvSpPr>
            <a:spLocks noChangeArrowheads="1"/>
          </p:cNvSpPr>
          <p:nvPr/>
        </p:nvSpPr>
        <p:spPr bwMode="auto">
          <a:xfrm>
            <a:off x="5997435" y="3048497"/>
            <a:ext cx="11220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dirty="0" smtClean="0">
                <a:solidFill>
                  <a:prstClr val="black"/>
                </a:solidFill>
                <a:latin typeface="Calibri" panose="020F0502020204030204" pitchFamily="34" charset="0"/>
                <a:cs typeface="Times New Roman" panose="02020603050405020304" pitchFamily="18" charset="0"/>
              </a:rPr>
              <a:t>con…</a:t>
            </a:r>
            <a:endParaRPr lang="en-GB" altLang="en-US" sz="2800" dirty="0" smtClean="0">
              <a:solidFill>
                <a:prstClr val="black"/>
              </a:solidFill>
              <a:latin typeface="Calibri" panose="020F0502020204030204" pitchFamily="34" charset="0"/>
            </a:endParaRPr>
          </a:p>
        </p:txBody>
      </p:sp>
      <p:sp>
        <p:nvSpPr>
          <p:cNvPr id="2141" name="Rectangle 1"/>
          <p:cNvSpPr>
            <a:spLocks noChangeArrowheads="1"/>
          </p:cNvSpPr>
          <p:nvPr/>
        </p:nvSpPr>
        <p:spPr bwMode="auto">
          <a:xfrm>
            <a:off x="3070635" y="4454315"/>
            <a:ext cx="176202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dirty="0" smtClean="0">
                <a:solidFill>
                  <a:prstClr val="black"/>
                </a:solidFill>
                <a:latin typeface="Calibri" panose="020F0502020204030204" pitchFamily="34" charset="0"/>
                <a:cs typeface="Times New Roman" panose="02020603050405020304" pitchFamily="18" charset="0"/>
              </a:rPr>
              <a:t>y </a:t>
            </a:r>
            <a:r>
              <a:rPr lang="en-GB" altLang="en-US" sz="3200" b="1" dirty="0" err="1" smtClean="0">
                <a:solidFill>
                  <a:prstClr val="black"/>
                </a:solidFill>
                <a:latin typeface="Calibri" panose="020F0502020204030204" pitchFamily="34" charset="0"/>
                <a:cs typeface="Times New Roman" panose="02020603050405020304" pitchFamily="18" charset="0"/>
              </a:rPr>
              <a:t>hablo</a:t>
            </a:r>
            <a:r>
              <a:rPr lang="en-GB" altLang="en-US" sz="3200" b="1" dirty="0" smtClean="0">
                <a:solidFill>
                  <a:prstClr val="black"/>
                </a:solidFill>
                <a:latin typeface="Calibri" panose="020F0502020204030204" pitchFamily="34" charset="0"/>
                <a:cs typeface="Times New Roman" panose="02020603050405020304" pitchFamily="18" charset="0"/>
              </a:rPr>
              <a:t>…</a:t>
            </a:r>
            <a:endParaRPr lang="en-GB" altLang="en-US" sz="2800" dirty="0" smtClean="0">
              <a:solidFill>
                <a:prstClr val="black"/>
              </a:solidFill>
              <a:latin typeface="Calibri" panose="020F0502020204030204" pitchFamily="34" charset="0"/>
            </a:endParaRPr>
          </a:p>
        </p:txBody>
      </p:sp>
      <p:sp>
        <p:nvSpPr>
          <p:cNvPr id="2152" name="Rectangle 1"/>
          <p:cNvSpPr>
            <a:spLocks noChangeArrowheads="1"/>
          </p:cNvSpPr>
          <p:nvPr/>
        </p:nvSpPr>
        <p:spPr bwMode="auto">
          <a:xfrm>
            <a:off x="374290" y="5659554"/>
            <a:ext cx="593540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dirty="0" err="1" smtClean="0">
                <a:solidFill>
                  <a:prstClr val="black"/>
                </a:solidFill>
                <a:latin typeface="Calibri" panose="020F0502020204030204" pitchFamily="34" charset="0"/>
                <a:cs typeface="Times New Roman" panose="02020603050405020304" pitchFamily="18" charset="0"/>
              </a:rPr>
              <a:t>En</a:t>
            </a:r>
            <a:r>
              <a:rPr lang="en-GB" altLang="en-US" sz="3200" b="1" dirty="0" smtClean="0">
                <a:solidFill>
                  <a:prstClr val="black"/>
                </a:solidFill>
                <a:latin typeface="Calibri" panose="020F0502020204030204" pitchFamily="34" charset="0"/>
                <a:cs typeface="Times New Roman" panose="02020603050405020304" pitchFamily="18" charset="0"/>
              </a:rPr>
              <a:t> el </a:t>
            </a:r>
            <a:r>
              <a:rPr lang="en-GB" altLang="en-US" sz="3200" b="1" dirty="0" err="1" smtClean="0">
                <a:solidFill>
                  <a:prstClr val="black"/>
                </a:solidFill>
                <a:latin typeface="Calibri" panose="020F0502020204030204" pitchFamily="34" charset="0"/>
                <a:cs typeface="Times New Roman" panose="02020603050405020304" pitchFamily="18" charset="0"/>
              </a:rPr>
              <a:t>futuro</a:t>
            </a:r>
            <a:r>
              <a:rPr lang="en-GB" altLang="en-US" sz="3200" b="1" dirty="0" smtClean="0">
                <a:solidFill>
                  <a:prstClr val="black"/>
                </a:solidFill>
                <a:latin typeface="Calibri" panose="020F0502020204030204" pitchFamily="34" charset="0"/>
                <a:cs typeface="Times New Roman" panose="02020603050405020304" pitchFamily="18" charset="0"/>
              </a:rPr>
              <a:t> me </a:t>
            </a:r>
            <a:r>
              <a:rPr lang="en-GB" altLang="en-US" sz="3200" b="1" dirty="0" err="1" smtClean="0">
                <a:solidFill>
                  <a:prstClr val="black"/>
                </a:solidFill>
                <a:latin typeface="Calibri" panose="020F0502020204030204" pitchFamily="34" charset="0"/>
                <a:cs typeface="Times New Roman" panose="02020603050405020304" pitchFamily="18" charset="0"/>
              </a:rPr>
              <a:t>gustaría</a:t>
            </a:r>
            <a:r>
              <a:rPr lang="en-GB" altLang="en-US" sz="3200" b="1" dirty="0" smtClean="0">
                <a:solidFill>
                  <a:prstClr val="black"/>
                </a:solidFill>
                <a:latin typeface="Calibri" panose="020F0502020204030204" pitchFamily="34" charset="0"/>
                <a:cs typeface="Times New Roman" panose="02020603050405020304" pitchFamily="18" charset="0"/>
              </a:rPr>
              <a:t> </a:t>
            </a:r>
            <a:r>
              <a:rPr lang="en-GB" altLang="en-US" sz="3200" b="1" dirty="0" err="1" smtClean="0">
                <a:solidFill>
                  <a:prstClr val="black"/>
                </a:solidFill>
                <a:latin typeface="Calibri" panose="020F0502020204030204" pitchFamily="34" charset="0"/>
                <a:cs typeface="Times New Roman" panose="02020603050405020304" pitchFamily="18" charset="0"/>
              </a:rPr>
              <a:t>vivir</a:t>
            </a:r>
            <a:r>
              <a:rPr lang="en-GB" altLang="en-US" sz="3200" b="1" dirty="0" smtClean="0">
                <a:solidFill>
                  <a:prstClr val="black"/>
                </a:solidFill>
                <a:latin typeface="Calibri" panose="020F0502020204030204" pitchFamily="34" charset="0"/>
                <a:cs typeface="Times New Roman" panose="02020603050405020304" pitchFamily="18" charset="0"/>
              </a:rPr>
              <a:t> </a:t>
            </a:r>
            <a:r>
              <a:rPr lang="en-GB" altLang="en-US" sz="3200" b="1" dirty="0" err="1" smtClean="0">
                <a:solidFill>
                  <a:prstClr val="black"/>
                </a:solidFill>
                <a:latin typeface="Calibri" panose="020F0502020204030204" pitchFamily="34" charset="0"/>
                <a:cs typeface="Times New Roman" panose="02020603050405020304" pitchFamily="18" charset="0"/>
              </a:rPr>
              <a:t>en</a:t>
            </a:r>
            <a:r>
              <a:rPr lang="en-GB" altLang="en-US" sz="3200" b="1" dirty="0" smtClean="0">
                <a:solidFill>
                  <a:prstClr val="black"/>
                </a:solidFill>
                <a:latin typeface="Calibri" panose="020F0502020204030204" pitchFamily="34" charset="0"/>
                <a:cs typeface="Times New Roman" panose="02020603050405020304" pitchFamily="18" charset="0"/>
              </a:rPr>
              <a:t>…</a:t>
            </a:r>
            <a:endParaRPr lang="en-GB" altLang="en-US" sz="2800" dirty="0" smtClean="0">
              <a:solidFill>
                <a:prstClr val="black"/>
              </a:solidFill>
              <a:latin typeface="Calibri" panose="020F0502020204030204" pitchFamily="34" charset="0"/>
            </a:endParaRPr>
          </a:p>
        </p:txBody>
      </p:sp>
      <p:sp>
        <p:nvSpPr>
          <p:cNvPr id="26" name="Rectangle 25"/>
          <p:cNvSpPr/>
          <p:nvPr/>
        </p:nvSpPr>
        <p:spPr>
          <a:xfrm>
            <a:off x="0" y="44885"/>
            <a:ext cx="444352" cy="707886"/>
          </a:xfrm>
          <a:prstGeom prst="rect">
            <a:avLst/>
          </a:prstGeom>
          <a:noFill/>
        </p:spPr>
        <p:txBody>
          <a:bodyPr wrap="none" lIns="91440" tIns="45720" rIns="91440" bIns="45720">
            <a:spAutoFit/>
          </a:bodyPr>
          <a:lstStyle/>
          <a:p>
            <a:pPr algn="ctr"/>
            <a:r>
              <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rPr>
              <a:t>1</a:t>
            </a:r>
          </a:p>
        </p:txBody>
      </p:sp>
      <p:sp>
        <p:nvSpPr>
          <p:cNvPr id="28" name="Rectangle 27"/>
          <p:cNvSpPr/>
          <p:nvPr/>
        </p:nvSpPr>
        <p:spPr>
          <a:xfrm>
            <a:off x="4227699" y="64706"/>
            <a:ext cx="444352" cy="707886"/>
          </a:xfrm>
          <a:prstGeom prst="rect">
            <a:avLst/>
          </a:prstGeom>
          <a:noFill/>
        </p:spPr>
        <p:txBody>
          <a:bodyPr wrap="none" lIns="91440" tIns="45720" rIns="91440" bIns="45720">
            <a:spAutoFit/>
          </a:bodyPr>
          <a:lstStyle/>
          <a:p>
            <a:pPr algn="ctr"/>
            <a:r>
              <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rPr>
              <a:t>2</a:t>
            </a:r>
          </a:p>
        </p:txBody>
      </p:sp>
      <p:sp>
        <p:nvSpPr>
          <p:cNvPr id="29" name="Rectangle 28"/>
          <p:cNvSpPr/>
          <p:nvPr/>
        </p:nvSpPr>
        <p:spPr>
          <a:xfrm>
            <a:off x="6601401" y="134310"/>
            <a:ext cx="444352" cy="707886"/>
          </a:xfrm>
          <a:prstGeom prst="rect">
            <a:avLst/>
          </a:prstGeom>
          <a:noFill/>
        </p:spPr>
        <p:txBody>
          <a:bodyPr wrap="none" lIns="91440" tIns="45720" rIns="91440" bIns="45720">
            <a:spAutoFit/>
          </a:bodyPr>
          <a:lstStyle/>
          <a:p>
            <a:pPr algn="ctr"/>
            <a:r>
              <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rPr>
              <a:t>3</a:t>
            </a:r>
          </a:p>
        </p:txBody>
      </p:sp>
      <p:sp>
        <p:nvSpPr>
          <p:cNvPr id="30" name="Rectangle 29"/>
          <p:cNvSpPr/>
          <p:nvPr/>
        </p:nvSpPr>
        <p:spPr>
          <a:xfrm>
            <a:off x="259035" y="1351298"/>
            <a:ext cx="444352" cy="707886"/>
          </a:xfrm>
          <a:prstGeom prst="rect">
            <a:avLst/>
          </a:prstGeom>
          <a:noFill/>
        </p:spPr>
        <p:txBody>
          <a:bodyPr wrap="none" lIns="91440" tIns="45720" rIns="91440" bIns="45720">
            <a:spAutoFit/>
          </a:bodyPr>
          <a:lstStyle/>
          <a:p>
            <a:pPr algn="ctr"/>
            <a:r>
              <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rPr>
              <a:t>4</a:t>
            </a:r>
          </a:p>
        </p:txBody>
      </p:sp>
      <p:sp>
        <p:nvSpPr>
          <p:cNvPr id="31" name="Rectangle 30"/>
          <p:cNvSpPr/>
          <p:nvPr/>
        </p:nvSpPr>
        <p:spPr>
          <a:xfrm>
            <a:off x="5831296" y="1303677"/>
            <a:ext cx="444352" cy="707886"/>
          </a:xfrm>
          <a:prstGeom prst="rect">
            <a:avLst/>
          </a:prstGeom>
          <a:noFill/>
        </p:spPr>
        <p:txBody>
          <a:bodyPr wrap="none" lIns="91440" tIns="45720" rIns="91440" bIns="45720">
            <a:spAutoFit/>
          </a:bodyPr>
          <a:lstStyle/>
          <a:p>
            <a:pPr algn="ctr"/>
            <a:r>
              <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rPr>
              <a:t>5</a:t>
            </a:r>
          </a:p>
        </p:txBody>
      </p:sp>
      <p:sp>
        <p:nvSpPr>
          <p:cNvPr id="32" name="Rectangle 31"/>
          <p:cNvSpPr/>
          <p:nvPr/>
        </p:nvSpPr>
        <p:spPr>
          <a:xfrm>
            <a:off x="3157399" y="2507932"/>
            <a:ext cx="444352" cy="707886"/>
          </a:xfrm>
          <a:prstGeom prst="rect">
            <a:avLst/>
          </a:prstGeom>
          <a:noFill/>
        </p:spPr>
        <p:txBody>
          <a:bodyPr wrap="none" lIns="91440" tIns="45720" rIns="91440" bIns="45720">
            <a:spAutoFit/>
          </a:bodyPr>
          <a:lstStyle/>
          <a:p>
            <a:pPr algn="ctr"/>
            <a:r>
              <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rPr>
              <a:t>6</a:t>
            </a:r>
          </a:p>
        </p:txBody>
      </p:sp>
      <p:sp>
        <p:nvSpPr>
          <p:cNvPr id="33" name="Rectangle 32"/>
          <p:cNvSpPr/>
          <p:nvPr/>
        </p:nvSpPr>
        <p:spPr>
          <a:xfrm>
            <a:off x="5967272" y="2485015"/>
            <a:ext cx="444352" cy="707886"/>
          </a:xfrm>
          <a:prstGeom prst="rect">
            <a:avLst/>
          </a:prstGeom>
          <a:noFill/>
        </p:spPr>
        <p:txBody>
          <a:bodyPr wrap="none" lIns="91440" tIns="45720" rIns="91440" bIns="45720">
            <a:spAutoFit/>
          </a:bodyPr>
          <a:lstStyle/>
          <a:p>
            <a:pPr algn="ctr"/>
            <a:r>
              <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rPr>
              <a:t>7</a:t>
            </a:r>
          </a:p>
        </p:txBody>
      </p:sp>
      <p:sp>
        <p:nvSpPr>
          <p:cNvPr id="34" name="Rectangle 33"/>
          <p:cNvSpPr/>
          <p:nvPr/>
        </p:nvSpPr>
        <p:spPr>
          <a:xfrm>
            <a:off x="242218" y="4057100"/>
            <a:ext cx="444352" cy="707886"/>
          </a:xfrm>
          <a:prstGeom prst="rect">
            <a:avLst/>
          </a:prstGeom>
          <a:noFill/>
        </p:spPr>
        <p:txBody>
          <a:bodyPr wrap="none" lIns="91440" tIns="45720" rIns="91440" bIns="45720">
            <a:spAutoFit/>
          </a:bodyPr>
          <a:lstStyle/>
          <a:p>
            <a:pPr algn="ctr"/>
            <a:r>
              <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rPr>
              <a:t>8</a:t>
            </a:r>
          </a:p>
        </p:txBody>
      </p:sp>
      <p:sp>
        <p:nvSpPr>
          <p:cNvPr id="35" name="Rectangle 34"/>
          <p:cNvSpPr/>
          <p:nvPr/>
        </p:nvSpPr>
        <p:spPr>
          <a:xfrm>
            <a:off x="3113630" y="3963461"/>
            <a:ext cx="444352" cy="707886"/>
          </a:xfrm>
          <a:prstGeom prst="rect">
            <a:avLst/>
          </a:prstGeom>
          <a:noFill/>
        </p:spPr>
        <p:txBody>
          <a:bodyPr wrap="none" lIns="91440" tIns="45720" rIns="91440" bIns="45720">
            <a:spAutoFit/>
          </a:bodyPr>
          <a:lstStyle/>
          <a:p>
            <a:pPr algn="ctr"/>
            <a:r>
              <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rPr>
              <a:t>9</a:t>
            </a:r>
          </a:p>
        </p:txBody>
      </p:sp>
      <p:sp>
        <p:nvSpPr>
          <p:cNvPr id="36" name="Rectangle 35"/>
          <p:cNvSpPr/>
          <p:nvPr/>
        </p:nvSpPr>
        <p:spPr>
          <a:xfrm>
            <a:off x="217898" y="5153203"/>
            <a:ext cx="704039" cy="707886"/>
          </a:xfrm>
          <a:prstGeom prst="rect">
            <a:avLst/>
          </a:prstGeom>
          <a:noFill/>
        </p:spPr>
        <p:txBody>
          <a:bodyPr wrap="none" lIns="91440" tIns="45720" rIns="91440" bIns="45720">
            <a:spAutoFit/>
          </a:bodyPr>
          <a:lstStyle/>
          <a:p>
            <a:pPr algn="ctr"/>
            <a:r>
              <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rPr>
              <a:t>10</a:t>
            </a:r>
          </a:p>
        </p:txBody>
      </p:sp>
    </p:spTree>
    <p:extLst>
      <p:ext uri="{BB962C8B-B14F-4D97-AF65-F5344CB8AC3E}">
        <p14:creationId xmlns:p14="http://schemas.microsoft.com/office/powerpoint/2010/main" val="297596356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409183" y="632912"/>
          <a:ext cx="7363217" cy="5905670"/>
        </p:xfrm>
        <a:graphic>
          <a:graphicData uri="http://schemas.openxmlformats.org/drawingml/2006/table">
            <a:tbl>
              <a:tblPr firstRow="1" bandRow="1">
                <a:tableStyleId>{5940675A-B579-460E-94D1-54222C63F5DA}</a:tableStyleId>
              </a:tblPr>
              <a:tblGrid>
                <a:gridCol w="613778"/>
                <a:gridCol w="6749439"/>
              </a:tblGrid>
              <a:tr h="590567">
                <a:tc>
                  <a:txBody>
                    <a:bodyPr/>
                    <a:lstStyle/>
                    <a:p>
                      <a:r>
                        <a:rPr lang="en-GB" sz="2800" dirty="0" smtClean="0"/>
                        <a:t>1</a:t>
                      </a:r>
                      <a:endParaRPr lang="en-GB" sz="2800" dirty="0"/>
                    </a:p>
                  </a:txBody>
                  <a:tcPr/>
                </a:tc>
                <a:tc>
                  <a:txBody>
                    <a:bodyPr/>
                    <a:lstStyle/>
                    <a:p>
                      <a:r>
                        <a:rPr lang="en-GB" sz="2800" dirty="0" smtClean="0"/>
                        <a:t>¿C_____ t_</a:t>
                      </a:r>
                      <a:r>
                        <a:rPr lang="en-GB" sz="2800" baseline="0" dirty="0" smtClean="0"/>
                        <a:t> l</a:t>
                      </a:r>
                      <a:r>
                        <a:rPr lang="en-GB" sz="2800" dirty="0" smtClean="0"/>
                        <a:t>________ ?</a:t>
                      </a:r>
                      <a:endParaRPr lang="en-GB" sz="2800" dirty="0"/>
                    </a:p>
                  </a:txBody>
                  <a:tcPr/>
                </a:tc>
              </a:tr>
              <a:tr h="590567">
                <a:tc>
                  <a:txBody>
                    <a:bodyPr/>
                    <a:lstStyle/>
                    <a:p>
                      <a:r>
                        <a:rPr lang="en-GB" sz="2800" dirty="0" smtClean="0"/>
                        <a:t>2</a:t>
                      </a:r>
                      <a:endParaRPr lang="en-GB" sz="2800" dirty="0"/>
                    </a:p>
                  </a:txBody>
                  <a:tcPr/>
                </a:tc>
                <a:tc>
                  <a:txBody>
                    <a:bodyPr/>
                    <a:lstStyle/>
                    <a:p>
                      <a:r>
                        <a:rPr lang="en-GB" sz="2800" dirty="0" smtClean="0"/>
                        <a:t>¿C____ e_____?</a:t>
                      </a:r>
                      <a:endParaRPr lang="en-GB" sz="2800" dirty="0"/>
                    </a:p>
                  </a:txBody>
                  <a:tcPr/>
                </a:tc>
              </a:tr>
              <a:tr h="590567">
                <a:tc>
                  <a:txBody>
                    <a:bodyPr/>
                    <a:lstStyle/>
                    <a:p>
                      <a:r>
                        <a:rPr lang="en-GB" sz="2800" dirty="0" smtClean="0"/>
                        <a:t>3</a:t>
                      </a:r>
                      <a:endParaRPr lang="en-GB" sz="2800" dirty="0"/>
                    </a:p>
                  </a:txBody>
                  <a:tcPr/>
                </a:tc>
                <a:tc>
                  <a:txBody>
                    <a:bodyPr/>
                    <a:lstStyle/>
                    <a:p>
                      <a:r>
                        <a:rPr lang="en-GB" sz="2800" dirty="0" smtClean="0"/>
                        <a:t>¿C______ a____ t______?</a:t>
                      </a:r>
                      <a:endParaRPr lang="en-GB" sz="2800" dirty="0"/>
                    </a:p>
                  </a:txBody>
                  <a:tcPr/>
                </a:tc>
              </a:tr>
              <a:tr h="590567">
                <a:tc>
                  <a:txBody>
                    <a:bodyPr/>
                    <a:lstStyle/>
                    <a:p>
                      <a:r>
                        <a:rPr lang="en-GB" sz="2800" dirty="0" smtClean="0"/>
                        <a:t>4</a:t>
                      </a:r>
                      <a:endParaRPr lang="en-GB" sz="2800" dirty="0"/>
                    </a:p>
                  </a:txBody>
                  <a:tcPr/>
                </a:tc>
                <a:tc>
                  <a:txBody>
                    <a:bodyPr/>
                    <a:lstStyle/>
                    <a:p>
                      <a:r>
                        <a:rPr lang="en-GB" sz="2800" dirty="0" smtClean="0"/>
                        <a:t>¿C_______</a:t>
                      </a:r>
                      <a:r>
                        <a:rPr lang="en-GB" sz="2800" baseline="0" dirty="0" smtClean="0"/>
                        <a:t> e_ t_ c__________?</a:t>
                      </a:r>
                      <a:endParaRPr lang="en-GB" sz="2800" dirty="0"/>
                    </a:p>
                  </a:txBody>
                  <a:tcPr/>
                </a:tc>
              </a:tr>
              <a:tr h="590567">
                <a:tc>
                  <a:txBody>
                    <a:bodyPr/>
                    <a:lstStyle/>
                    <a:p>
                      <a:r>
                        <a:rPr lang="en-GB" sz="2800" dirty="0" smtClean="0"/>
                        <a:t>5</a:t>
                      </a:r>
                      <a:endParaRPr lang="en-GB" sz="2800" dirty="0"/>
                    </a:p>
                  </a:txBody>
                  <a:tcPr/>
                </a:tc>
                <a:tc>
                  <a:txBody>
                    <a:bodyPr/>
                    <a:lstStyle/>
                    <a:p>
                      <a:r>
                        <a:rPr lang="en-GB" sz="2800" dirty="0" smtClean="0"/>
                        <a:t>¿T________ a________?</a:t>
                      </a:r>
                      <a:endParaRPr lang="en-GB" sz="2800" dirty="0"/>
                    </a:p>
                  </a:txBody>
                  <a:tcPr/>
                </a:tc>
              </a:tr>
              <a:tr h="590567">
                <a:tc>
                  <a:txBody>
                    <a:bodyPr/>
                    <a:lstStyle/>
                    <a:p>
                      <a:r>
                        <a:rPr lang="en-GB" sz="2800" dirty="0" smtClean="0"/>
                        <a:t>6</a:t>
                      </a:r>
                      <a:endParaRPr lang="en-GB" sz="2800" dirty="0"/>
                    </a:p>
                  </a:txBody>
                  <a:tcPr/>
                </a:tc>
                <a:tc>
                  <a:txBody>
                    <a:bodyPr/>
                    <a:lstStyle/>
                    <a:p>
                      <a:r>
                        <a:rPr lang="en-GB" sz="2800" dirty="0" smtClean="0"/>
                        <a:t>¿D_______ v_______?</a:t>
                      </a:r>
                      <a:endParaRPr lang="en-GB" sz="2800" dirty="0"/>
                    </a:p>
                  </a:txBody>
                  <a:tcPr/>
                </a:tc>
              </a:tr>
              <a:tr h="590567">
                <a:tc>
                  <a:txBody>
                    <a:bodyPr/>
                    <a:lstStyle/>
                    <a:p>
                      <a:r>
                        <a:rPr lang="en-GB" sz="2800" dirty="0" smtClean="0"/>
                        <a:t>7</a:t>
                      </a:r>
                      <a:endParaRPr lang="en-GB" sz="2800" dirty="0"/>
                    </a:p>
                  </a:txBody>
                  <a:tcPr/>
                </a:tc>
                <a:tc>
                  <a:txBody>
                    <a:bodyPr/>
                    <a:lstStyle/>
                    <a:p>
                      <a:r>
                        <a:rPr lang="en-GB" sz="2800" dirty="0" smtClean="0"/>
                        <a:t>¿C__ q_______</a:t>
                      </a:r>
                      <a:r>
                        <a:rPr lang="en-GB" sz="2800" baseline="0" dirty="0" smtClean="0"/>
                        <a:t> v______</a:t>
                      </a:r>
                      <a:r>
                        <a:rPr lang="en-GB" sz="2800" dirty="0" smtClean="0"/>
                        <a:t>_?</a:t>
                      </a:r>
                      <a:endParaRPr lang="en-GB" sz="2800" dirty="0"/>
                    </a:p>
                  </a:txBody>
                  <a:tcPr/>
                </a:tc>
              </a:tr>
              <a:tr h="590567">
                <a:tc>
                  <a:txBody>
                    <a:bodyPr/>
                    <a:lstStyle/>
                    <a:p>
                      <a:r>
                        <a:rPr lang="en-GB" sz="2800" dirty="0" smtClean="0"/>
                        <a:t>8</a:t>
                      </a:r>
                      <a:endParaRPr lang="en-GB" sz="2800" dirty="0"/>
                    </a:p>
                  </a:txBody>
                  <a:tcPr/>
                </a:tc>
                <a:tc>
                  <a:txBody>
                    <a:bodyPr/>
                    <a:lstStyle/>
                    <a:p>
                      <a:r>
                        <a:rPr lang="en-GB" sz="2800" dirty="0" smtClean="0"/>
                        <a:t>¿C____ e__</a:t>
                      </a:r>
                      <a:r>
                        <a:rPr lang="en-GB" sz="2800" baseline="0" dirty="0" smtClean="0"/>
                        <a:t> t__ n______________?</a:t>
                      </a:r>
                      <a:endParaRPr lang="en-GB" sz="2800" dirty="0"/>
                    </a:p>
                  </a:txBody>
                  <a:tcPr/>
                </a:tc>
              </a:tr>
              <a:tr h="590567">
                <a:tc>
                  <a:txBody>
                    <a:bodyPr/>
                    <a:lstStyle/>
                    <a:p>
                      <a:r>
                        <a:rPr lang="en-GB" sz="2800" dirty="0" smtClean="0"/>
                        <a:t>9</a:t>
                      </a:r>
                      <a:endParaRPr lang="en-GB" sz="2800" dirty="0"/>
                    </a:p>
                  </a:txBody>
                  <a:tcPr/>
                </a:tc>
                <a:tc>
                  <a:txBody>
                    <a:bodyPr/>
                    <a:lstStyle/>
                    <a:p>
                      <a:r>
                        <a:rPr lang="en-GB" sz="2800" dirty="0" smtClean="0"/>
                        <a:t>¿Q__ </a:t>
                      </a:r>
                      <a:r>
                        <a:rPr lang="en-GB" sz="2800" dirty="0" err="1" smtClean="0"/>
                        <a:t>i</a:t>
                      </a:r>
                      <a:r>
                        <a:rPr lang="en-GB" sz="2800" dirty="0" smtClean="0"/>
                        <a:t>_______ h______?</a:t>
                      </a:r>
                      <a:endParaRPr lang="en-GB" sz="2800" dirty="0"/>
                    </a:p>
                  </a:txBody>
                  <a:tcPr/>
                </a:tc>
              </a:tr>
              <a:tr h="590567">
                <a:tc>
                  <a:txBody>
                    <a:bodyPr/>
                    <a:lstStyle/>
                    <a:p>
                      <a:r>
                        <a:rPr lang="en-GB" sz="2800" dirty="0" smtClean="0"/>
                        <a:t>10</a:t>
                      </a:r>
                      <a:endParaRPr lang="en-GB" sz="2800" dirty="0"/>
                    </a:p>
                  </a:txBody>
                  <a:tcPr/>
                </a:tc>
                <a:tc>
                  <a:txBody>
                    <a:bodyPr/>
                    <a:lstStyle/>
                    <a:p>
                      <a:r>
                        <a:rPr lang="en-GB" sz="2800" dirty="0" smtClean="0"/>
                        <a:t>¿D____ t_ g_______ v_____ e_ e_ f______?</a:t>
                      </a:r>
                      <a:endParaRPr lang="en-GB" sz="2800" dirty="0"/>
                    </a:p>
                  </a:txBody>
                  <a:tcPr/>
                </a:tc>
              </a:tr>
            </a:tbl>
          </a:graphicData>
        </a:graphic>
      </p:graphicFrame>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7901" y="1277654"/>
            <a:ext cx="487365" cy="48574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8077" y="1290181"/>
            <a:ext cx="485740" cy="485740"/>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59263" y="3598039"/>
            <a:ext cx="569107" cy="586892"/>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12325" y="2343520"/>
            <a:ext cx="601262" cy="587233"/>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21048" y="3071944"/>
            <a:ext cx="338598" cy="475309"/>
          </a:xfrm>
          <a:prstGeom prst="rect">
            <a:avLst/>
          </a:prstGeom>
        </p:spPr>
      </p:pic>
      <p:pic>
        <p:nvPicPr>
          <p:cNvPr id="110" name="Picture 10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12037" y="4267617"/>
            <a:ext cx="618244" cy="446166"/>
          </a:xfrm>
          <a:prstGeom prst="rect">
            <a:avLst/>
          </a:prstGeom>
        </p:spPr>
      </p:pic>
      <p:pic>
        <p:nvPicPr>
          <p:cNvPr id="111" name="Picture 1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12956" y="4869824"/>
            <a:ext cx="615662" cy="366319"/>
          </a:xfrm>
          <a:prstGeom prst="rect">
            <a:avLst/>
          </a:prstGeom>
        </p:spPr>
      </p:pic>
      <p:pic>
        <p:nvPicPr>
          <p:cNvPr id="20" name="Picture 6" descr="school_ba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63119" y="2978272"/>
            <a:ext cx="598607" cy="616999"/>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
          <p:cNvSpPr>
            <a:spLocks noChangeArrowheads="1"/>
          </p:cNvSpPr>
          <p:nvPr/>
        </p:nvSpPr>
        <p:spPr bwMode="auto">
          <a:xfrm>
            <a:off x="7876040" y="887850"/>
            <a:ext cx="500066" cy="3643338"/>
          </a:xfrm>
          <a:prstGeom prst="rect">
            <a:avLst/>
          </a:prstGeom>
          <a:gradFill flip="none" rotWithShape="1">
            <a:gsLst>
              <a:gs pos="0">
                <a:srgbClr val="8488C4"/>
              </a:gs>
              <a:gs pos="53000">
                <a:srgbClr val="D4DEFF"/>
              </a:gs>
              <a:gs pos="83000">
                <a:srgbClr val="D4DEFF"/>
              </a:gs>
              <a:gs pos="100000">
                <a:srgbClr val="96AB94"/>
              </a:gs>
            </a:gsLst>
            <a:lin ang="13500000" scaled="1"/>
            <a:tileRect/>
          </a:gra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a:solidFill>
                <a:prstClr val="black"/>
              </a:solidFill>
            </a:endParaRPr>
          </a:p>
        </p:txBody>
      </p:sp>
      <p:sp>
        <p:nvSpPr>
          <p:cNvPr id="22" name="Rectangle 3"/>
          <p:cNvSpPr>
            <a:spLocks noChangeArrowheads="1"/>
          </p:cNvSpPr>
          <p:nvPr/>
        </p:nvSpPr>
        <p:spPr bwMode="auto">
          <a:xfrm>
            <a:off x="7876040" y="887850"/>
            <a:ext cx="503238" cy="3600450"/>
          </a:xfrm>
          <a:prstGeom prst="rect">
            <a:avLst/>
          </a:prstGeom>
          <a:gradFill flip="none" rotWithShape="1">
            <a:gsLst>
              <a:gs pos="0">
                <a:srgbClr val="DDEBCF"/>
              </a:gs>
              <a:gs pos="50000">
                <a:srgbClr val="9CB86E"/>
              </a:gs>
              <a:gs pos="100000">
                <a:srgbClr val="156B13"/>
              </a:gs>
            </a:gsLst>
            <a:lin ang="16200000" scaled="1"/>
            <a:tileRect/>
          </a:gradFill>
          <a:ln w="9525">
            <a:solidFill>
              <a:schemeClr val="tx1"/>
            </a:solidFill>
            <a:miter lim="800000"/>
            <a:headEnd/>
            <a:tailEnd/>
          </a:ln>
          <a:effectLst/>
          <a:scene3d>
            <a:camera prst="orthographicFront"/>
            <a:lightRig rig="harsh" dir="t"/>
          </a:scene3d>
          <a:sp3d>
            <a:bevelT w="152400" h="50800" prst="softRound"/>
            <a:bevelB/>
          </a:sp3d>
        </p:spPr>
        <p:txBody>
          <a:bodyPr wrap="none" anchor="ctr"/>
          <a:lstStyle/>
          <a:p>
            <a:pPr fontAlgn="base">
              <a:spcBef>
                <a:spcPct val="0"/>
              </a:spcBef>
              <a:spcAft>
                <a:spcPct val="0"/>
              </a:spcAft>
              <a:defRPr/>
            </a:pPr>
            <a:endParaRPr lang="en-GB" sz="2000">
              <a:solidFill>
                <a:prstClr val="black"/>
              </a:solidFill>
            </a:endParaRPr>
          </a:p>
        </p:txBody>
      </p:sp>
      <p:sp>
        <p:nvSpPr>
          <p:cNvPr id="23" name="Line 4"/>
          <p:cNvSpPr>
            <a:spLocks noChangeShapeType="1"/>
          </p:cNvSpPr>
          <p:nvPr/>
        </p:nvSpPr>
        <p:spPr bwMode="auto">
          <a:xfrm>
            <a:off x="8514192" y="887855"/>
            <a:ext cx="0" cy="3600450"/>
          </a:xfrm>
          <a:prstGeom prst="line">
            <a:avLst/>
          </a:prstGeom>
          <a:noFill/>
          <a:ln w="28575">
            <a:solidFill>
              <a:srgbClr val="66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000">
              <a:solidFill>
                <a:prstClr val="black"/>
              </a:solidFill>
            </a:endParaRPr>
          </a:p>
        </p:txBody>
      </p:sp>
      <p:sp>
        <p:nvSpPr>
          <p:cNvPr id="24" name="Line 5"/>
          <p:cNvSpPr>
            <a:spLocks noChangeShapeType="1"/>
          </p:cNvSpPr>
          <p:nvPr/>
        </p:nvSpPr>
        <p:spPr bwMode="auto">
          <a:xfrm>
            <a:off x="8514192" y="3553267"/>
            <a:ext cx="215900" cy="0"/>
          </a:xfrm>
          <a:prstGeom prst="line">
            <a:avLst/>
          </a:prstGeom>
          <a:noFill/>
          <a:ln w="28575">
            <a:solidFill>
              <a:srgbClr val="66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000">
              <a:solidFill>
                <a:prstClr val="black"/>
              </a:solidFill>
            </a:endParaRPr>
          </a:p>
        </p:txBody>
      </p:sp>
      <p:sp>
        <p:nvSpPr>
          <p:cNvPr id="25" name="Line 6"/>
          <p:cNvSpPr>
            <a:spLocks noChangeShapeType="1"/>
          </p:cNvSpPr>
          <p:nvPr/>
        </p:nvSpPr>
        <p:spPr bwMode="auto">
          <a:xfrm>
            <a:off x="8514192" y="1824480"/>
            <a:ext cx="215900" cy="0"/>
          </a:xfrm>
          <a:prstGeom prst="line">
            <a:avLst/>
          </a:prstGeom>
          <a:noFill/>
          <a:ln w="28575">
            <a:solidFill>
              <a:srgbClr val="66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000">
              <a:solidFill>
                <a:prstClr val="black"/>
              </a:solidFill>
            </a:endParaRPr>
          </a:p>
        </p:txBody>
      </p:sp>
      <p:sp>
        <p:nvSpPr>
          <p:cNvPr id="26" name="Line 7"/>
          <p:cNvSpPr>
            <a:spLocks noChangeShapeType="1"/>
          </p:cNvSpPr>
          <p:nvPr/>
        </p:nvSpPr>
        <p:spPr bwMode="auto">
          <a:xfrm>
            <a:off x="8514192" y="887855"/>
            <a:ext cx="215900" cy="0"/>
          </a:xfrm>
          <a:prstGeom prst="line">
            <a:avLst/>
          </a:prstGeom>
          <a:noFill/>
          <a:ln w="28575">
            <a:solidFill>
              <a:srgbClr val="66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000">
              <a:solidFill>
                <a:prstClr val="black"/>
              </a:solidFill>
            </a:endParaRPr>
          </a:p>
        </p:txBody>
      </p:sp>
      <p:sp>
        <p:nvSpPr>
          <p:cNvPr id="27" name="Line 8"/>
          <p:cNvSpPr>
            <a:spLocks noChangeShapeType="1"/>
          </p:cNvSpPr>
          <p:nvPr/>
        </p:nvSpPr>
        <p:spPr bwMode="auto">
          <a:xfrm>
            <a:off x="8514192" y="2688080"/>
            <a:ext cx="215900" cy="0"/>
          </a:xfrm>
          <a:prstGeom prst="line">
            <a:avLst/>
          </a:prstGeom>
          <a:noFill/>
          <a:ln w="28575">
            <a:solidFill>
              <a:srgbClr val="66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000">
              <a:solidFill>
                <a:prstClr val="black"/>
              </a:solidFill>
            </a:endParaRPr>
          </a:p>
        </p:txBody>
      </p:sp>
      <p:sp>
        <p:nvSpPr>
          <p:cNvPr id="28" name="Line 9"/>
          <p:cNvSpPr>
            <a:spLocks noChangeShapeType="1"/>
          </p:cNvSpPr>
          <p:nvPr/>
        </p:nvSpPr>
        <p:spPr bwMode="auto">
          <a:xfrm>
            <a:off x="8514192" y="4488305"/>
            <a:ext cx="215900" cy="0"/>
          </a:xfrm>
          <a:prstGeom prst="line">
            <a:avLst/>
          </a:prstGeom>
          <a:noFill/>
          <a:ln w="28575">
            <a:solidFill>
              <a:srgbClr val="66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000">
              <a:solidFill>
                <a:prstClr val="black"/>
              </a:solidFill>
            </a:endParaRPr>
          </a:p>
        </p:txBody>
      </p:sp>
      <p:sp>
        <p:nvSpPr>
          <p:cNvPr id="29" name="Text Box 10"/>
          <p:cNvSpPr txBox="1">
            <a:spLocks noChangeArrowheads="1"/>
          </p:cNvSpPr>
          <p:nvPr/>
        </p:nvSpPr>
        <p:spPr bwMode="auto">
          <a:xfrm>
            <a:off x="7722030" y="459230"/>
            <a:ext cx="14398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sz="1600" dirty="0" smtClean="0">
                <a:solidFill>
                  <a:prstClr val="black"/>
                </a:solidFill>
              </a:rPr>
              <a:t>60 </a:t>
            </a:r>
            <a:r>
              <a:rPr lang="en-GB" sz="1600" dirty="0" err="1" smtClean="0">
                <a:solidFill>
                  <a:prstClr val="black"/>
                </a:solidFill>
              </a:rPr>
              <a:t>segundos</a:t>
            </a:r>
            <a:endParaRPr lang="en-GB" sz="1600" dirty="0">
              <a:solidFill>
                <a:prstClr val="black"/>
              </a:solidFill>
            </a:endParaRPr>
          </a:p>
        </p:txBody>
      </p:sp>
      <p:sp>
        <p:nvSpPr>
          <p:cNvPr id="30" name="AutoShape 11">
            <a:hlinkClick r:id="" action="ppaction://noaction" highlightClick="1"/>
          </p:cNvPr>
          <p:cNvSpPr>
            <a:spLocks noChangeArrowheads="1"/>
          </p:cNvSpPr>
          <p:nvPr/>
        </p:nvSpPr>
        <p:spPr bwMode="auto">
          <a:xfrm>
            <a:off x="7661726" y="30594"/>
            <a:ext cx="1370043" cy="431799"/>
          </a:xfrm>
          <a:prstGeom prst="actionButtonBlank">
            <a:avLst/>
          </a:prstGeom>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sz="2000" dirty="0" err="1">
                <a:solidFill>
                  <a:prstClr val="white"/>
                </a:solidFill>
              </a:rPr>
              <a:t>Inicio</a:t>
            </a:r>
            <a:endParaRPr lang="en-GB" sz="2000" dirty="0">
              <a:solidFill>
                <a:prstClr val="white"/>
              </a:solidFill>
            </a:endParaRPr>
          </a:p>
        </p:txBody>
      </p:sp>
      <p:sp>
        <p:nvSpPr>
          <p:cNvPr id="31" name="Text Box 12"/>
          <p:cNvSpPr txBox="1">
            <a:spLocks noChangeArrowheads="1"/>
          </p:cNvSpPr>
          <p:nvPr/>
        </p:nvSpPr>
        <p:spPr bwMode="auto">
          <a:xfrm>
            <a:off x="8730092" y="744980"/>
            <a:ext cx="431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400">
                <a:solidFill>
                  <a:prstClr val="black"/>
                </a:solidFill>
              </a:rPr>
              <a:t>60</a:t>
            </a:r>
          </a:p>
        </p:txBody>
      </p:sp>
      <p:sp>
        <p:nvSpPr>
          <p:cNvPr id="32" name="Text Box 13"/>
          <p:cNvSpPr txBox="1">
            <a:spLocks noChangeArrowheads="1"/>
          </p:cNvSpPr>
          <p:nvPr/>
        </p:nvSpPr>
        <p:spPr bwMode="auto">
          <a:xfrm>
            <a:off x="8730092" y="3337367"/>
            <a:ext cx="431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400">
                <a:solidFill>
                  <a:prstClr val="black"/>
                </a:solidFill>
              </a:rPr>
              <a:t>15</a:t>
            </a:r>
          </a:p>
        </p:txBody>
      </p:sp>
      <p:sp>
        <p:nvSpPr>
          <p:cNvPr id="33" name="Text Box 14"/>
          <p:cNvSpPr txBox="1">
            <a:spLocks noChangeArrowheads="1"/>
          </p:cNvSpPr>
          <p:nvPr/>
        </p:nvSpPr>
        <p:spPr bwMode="auto">
          <a:xfrm>
            <a:off x="8730092" y="4272405"/>
            <a:ext cx="431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400">
                <a:solidFill>
                  <a:prstClr val="black"/>
                </a:solidFill>
              </a:rPr>
              <a:t>0</a:t>
            </a:r>
          </a:p>
        </p:txBody>
      </p:sp>
      <p:sp>
        <p:nvSpPr>
          <p:cNvPr id="34" name="Text Box 15"/>
          <p:cNvSpPr txBox="1">
            <a:spLocks noChangeArrowheads="1"/>
          </p:cNvSpPr>
          <p:nvPr/>
        </p:nvSpPr>
        <p:spPr bwMode="auto">
          <a:xfrm>
            <a:off x="8730092" y="1680017"/>
            <a:ext cx="431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400">
                <a:solidFill>
                  <a:prstClr val="black"/>
                </a:solidFill>
              </a:rPr>
              <a:t>45</a:t>
            </a:r>
          </a:p>
        </p:txBody>
      </p:sp>
      <p:sp>
        <p:nvSpPr>
          <p:cNvPr id="35" name="Text Box 16"/>
          <p:cNvSpPr txBox="1">
            <a:spLocks noChangeArrowheads="1"/>
          </p:cNvSpPr>
          <p:nvPr/>
        </p:nvSpPr>
        <p:spPr bwMode="auto">
          <a:xfrm>
            <a:off x="8730092" y="2545205"/>
            <a:ext cx="431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400">
                <a:solidFill>
                  <a:prstClr val="black"/>
                </a:solidFill>
              </a:rPr>
              <a:t>30</a:t>
            </a:r>
          </a:p>
        </p:txBody>
      </p:sp>
    </p:spTree>
    <p:extLst>
      <p:ext uri="{BB962C8B-B14F-4D97-AF65-F5344CB8AC3E}">
        <p14:creationId xmlns:p14="http://schemas.microsoft.com/office/powerpoint/2010/main" val="12076388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clickEffect">
                                  <p:stCondLst>
                                    <p:cond delay="0"/>
                                  </p:stCondLst>
                                  <p:childTnLst>
                                    <p:animEffect transition="out" filter="slide(fromBottom)">
                                      <p:cBhvr>
                                        <p:cTn id="6" dur="60000"/>
                                        <p:tgtEl>
                                          <p:spTgt spid="22"/>
                                        </p:tgtEl>
                                      </p:cBhvr>
                                    </p:animEffect>
                                    <p:set>
                                      <p:cBhvr>
                                        <p:cTn id="7" dur="1" fill="hold">
                                          <p:stCondLst>
                                            <p:cond delay="59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30"/>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3208" y="5298281"/>
            <a:ext cx="7772400" cy="2387600"/>
          </a:xfrm>
        </p:spPr>
        <p:txBody>
          <a:bodyPr anchor="t">
            <a:normAutofit/>
          </a:bodyPr>
          <a:lstStyle/>
          <a:p>
            <a:r>
              <a:rPr lang="en-GB" sz="4000" dirty="0" smtClean="0">
                <a:latin typeface="Tw Cen MT" panose="020B0602020104020603" pitchFamily="34" charset="0"/>
              </a:rPr>
              <a:t>Queen Mary’s High School, Walsall</a:t>
            </a:r>
            <a:endParaRPr lang="en-GB" sz="4000" dirty="0">
              <a:latin typeface="Tw Cen MT" panose="020B0602020104020603" pitchFamily="34" charset="0"/>
            </a:endParaRPr>
          </a:p>
        </p:txBody>
      </p:sp>
      <p:sp>
        <p:nvSpPr>
          <p:cNvPr id="3" name="Subtitle 2"/>
          <p:cNvSpPr>
            <a:spLocks noGrp="1"/>
          </p:cNvSpPr>
          <p:nvPr>
            <p:ph type="subTitle" idx="1"/>
          </p:nvPr>
        </p:nvSpPr>
        <p:spPr>
          <a:xfrm>
            <a:off x="1171832" y="6030119"/>
            <a:ext cx="6858000" cy="1655762"/>
          </a:xfrm>
        </p:spPr>
        <p:txBody>
          <a:bodyPr/>
          <a:lstStyle/>
          <a:p>
            <a:r>
              <a:rPr lang="en-GB" dirty="0" smtClean="0">
                <a:latin typeface="Tw Cen MT" panose="020B0602020104020603" pitchFamily="34" charset="0"/>
              </a:rPr>
              <a:t>Wednesday 9 May</a:t>
            </a:r>
            <a:endParaRPr lang="en-GB" dirty="0">
              <a:latin typeface="Tw Cen MT" panose="020B0602020104020603" pitchFamily="34" charset="0"/>
            </a:endParaRPr>
          </a:p>
        </p:txBody>
      </p:sp>
      <p:sp>
        <p:nvSpPr>
          <p:cNvPr id="4" name="Title 1"/>
          <p:cNvSpPr txBox="1">
            <a:spLocks/>
          </p:cNvSpPr>
          <p:nvPr/>
        </p:nvSpPr>
        <p:spPr>
          <a:xfrm>
            <a:off x="497458" y="2983334"/>
            <a:ext cx="8058150" cy="264949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4000" dirty="0" smtClean="0"/>
              <a:t>Motivating talk in the languages classroom</a:t>
            </a:r>
            <a:r>
              <a:rPr lang="en-GB" sz="4000" dirty="0" smtClean="0"/>
              <a:t/>
            </a:r>
            <a:br>
              <a:rPr lang="en-GB" sz="4000" dirty="0" smtClean="0"/>
            </a:br>
            <a:r>
              <a:rPr lang="en-GB" sz="4000" dirty="0" smtClean="0"/>
              <a:t/>
            </a:r>
            <a:br>
              <a:rPr lang="en-GB" sz="4000" dirty="0" smtClean="0"/>
            </a:br>
            <a:endParaRPr lang="en-GB" sz="40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1691" y="1129854"/>
            <a:ext cx="2449684" cy="2115374"/>
          </a:xfrm>
          <a:prstGeom prst="rect">
            <a:avLst/>
          </a:prstGeom>
        </p:spPr>
      </p:pic>
    </p:spTree>
    <p:extLst>
      <p:ext uri="{BB962C8B-B14F-4D97-AF65-F5344CB8AC3E}">
        <p14:creationId xmlns:p14="http://schemas.microsoft.com/office/powerpoint/2010/main" val="413444994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54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762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1270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1778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229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2807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3315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3823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4331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83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5328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5836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6351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6859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7367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7875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8383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p:cNvSpPr txBox="1"/>
          <p:nvPr/>
        </p:nvSpPr>
        <p:spPr>
          <a:xfrm>
            <a:off x="307470" y="441231"/>
            <a:ext cx="8298873" cy="5078313"/>
          </a:xfrm>
          <a:prstGeom prst="rect">
            <a:avLst/>
          </a:prstGeom>
          <a:noFill/>
        </p:spPr>
        <p:txBody>
          <a:bodyPr wrap="square" rtlCol="0">
            <a:spAutoFit/>
          </a:bodyPr>
          <a:lstStyle/>
          <a:p>
            <a:r>
              <a:rPr lang="en-GB" b="1" dirty="0"/>
              <a:t>References</a:t>
            </a:r>
            <a:r>
              <a:rPr lang="en-GB" dirty="0" smtClean="0"/>
              <a:t/>
            </a:r>
            <a:br>
              <a:rPr lang="en-GB" dirty="0" smtClean="0"/>
            </a:br>
            <a:r>
              <a:rPr lang="en-GB" b="1" dirty="0" smtClean="0"/>
              <a:t>Hawkes</a:t>
            </a:r>
            <a:r>
              <a:rPr lang="en-GB" b="1" dirty="0"/>
              <a:t>, R. </a:t>
            </a:r>
            <a:r>
              <a:rPr lang="en-GB" dirty="0"/>
              <a:t>(2012) </a:t>
            </a:r>
            <a:r>
              <a:rPr lang="en-GB" i="1" dirty="0"/>
              <a:t>Learning to talk and talking to learn: how spontaneous teacher–learner interaction in the secondary foreign languages classroom provides greater opportunities for L2 learning, </a:t>
            </a:r>
            <a:r>
              <a:rPr lang="en-GB" dirty="0"/>
              <a:t>unpublished PhD thesis, University of Cambridge</a:t>
            </a:r>
            <a:r>
              <a:rPr lang="en-GB" dirty="0" smtClean="0"/>
              <a:t>.</a:t>
            </a:r>
            <a:br>
              <a:rPr lang="en-GB" dirty="0" smtClean="0"/>
            </a:br>
            <a:r>
              <a:rPr lang="en-US" b="1" dirty="0" err="1"/>
              <a:t>Lantolf</a:t>
            </a:r>
            <a:r>
              <a:rPr lang="en-US" b="1" dirty="0"/>
              <a:t>, J.P. </a:t>
            </a:r>
            <a:r>
              <a:rPr lang="en-US" dirty="0"/>
              <a:t>(2000) ‘Second language learning as a mediated process’, in </a:t>
            </a:r>
            <a:r>
              <a:rPr lang="en-US" i="1" dirty="0"/>
              <a:t>Language Teaching</a:t>
            </a:r>
            <a:r>
              <a:rPr lang="en-US" dirty="0"/>
              <a:t> 33: 79–96.</a:t>
            </a:r>
            <a:endParaRPr lang="en-GB" dirty="0"/>
          </a:p>
          <a:p>
            <a:r>
              <a:rPr lang="en-GB" b="1" dirty="0"/>
              <a:t>Long, M.H. </a:t>
            </a:r>
            <a:r>
              <a:rPr lang="en-GB" dirty="0"/>
              <a:t>(1985) ‘Input and second language acquisition theory’ in S. </a:t>
            </a:r>
            <a:r>
              <a:rPr lang="en-GB" dirty="0" err="1"/>
              <a:t>Gass</a:t>
            </a:r>
            <a:r>
              <a:rPr lang="en-GB" dirty="0"/>
              <a:t> and C. Madden (</a:t>
            </a:r>
            <a:r>
              <a:rPr lang="en-GB" dirty="0" err="1"/>
              <a:t>eds</a:t>
            </a:r>
            <a:r>
              <a:rPr lang="en-GB" dirty="0"/>
              <a:t>) </a:t>
            </a:r>
            <a:r>
              <a:rPr lang="en-GB" i="1" dirty="0"/>
              <a:t>Input in second language acquisition </a:t>
            </a:r>
            <a:r>
              <a:rPr lang="en-GB" dirty="0"/>
              <a:t>(377–393), Rowley, MA: </a:t>
            </a:r>
          </a:p>
          <a:p>
            <a:r>
              <a:rPr lang="en-GB" b="1" dirty="0" smtClean="0"/>
              <a:t>Office </a:t>
            </a:r>
            <a:r>
              <a:rPr lang="en-GB" b="1" dirty="0"/>
              <a:t>for Standards in Education </a:t>
            </a:r>
            <a:r>
              <a:rPr lang="en-GB" dirty="0"/>
              <a:t>(Ofsted) (2008) </a:t>
            </a:r>
            <a:r>
              <a:rPr lang="en-GB" i="1" dirty="0"/>
              <a:t>The changing landscape of languages: an evaluation of language learning 2004/2007, </a:t>
            </a:r>
            <a:r>
              <a:rPr lang="en-GB" dirty="0"/>
              <a:t>London: HMSO. </a:t>
            </a:r>
          </a:p>
          <a:p>
            <a:r>
              <a:rPr lang="en-US" b="1" dirty="0"/>
              <a:t>Office for Standards in Education </a:t>
            </a:r>
            <a:r>
              <a:rPr lang="en-US" dirty="0"/>
              <a:t>(</a:t>
            </a:r>
            <a:r>
              <a:rPr lang="en-GB" dirty="0"/>
              <a:t>Ofsted</a:t>
            </a:r>
            <a:r>
              <a:rPr lang="en-US" dirty="0"/>
              <a:t>) (2011) </a:t>
            </a:r>
            <a:r>
              <a:rPr lang="en-US" i="1" dirty="0"/>
              <a:t>Modern languages: achievement and challenge 2007–2010</a:t>
            </a:r>
            <a:r>
              <a:rPr lang="en-US" dirty="0"/>
              <a:t>, London: HMSO. </a:t>
            </a:r>
            <a:endParaRPr lang="en-GB" dirty="0"/>
          </a:p>
          <a:p>
            <a:r>
              <a:rPr lang="en-US" b="1" dirty="0"/>
              <a:t>Salter, M.V. </a:t>
            </a:r>
            <a:r>
              <a:rPr lang="en-US" dirty="0"/>
              <a:t>(1989) </a:t>
            </a:r>
            <a:r>
              <a:rPr lang="en-US" i="1" dirty="0"/>
              <a:t>Languages for communication: the next stage: recommendations for action,</a:t>
            </a:r>
            <a:r>
              <a:rPr lang="en-US" dirty="0"/>
              <a:t> London: DES and CILT</a:t>
            </a:r>
            <a:r>
              <a:rPr lang="en-US" dirty="0" smtClean="0"/>
              <a:t>.</a:t>
            </a:r>
            <a:br>
              <a:rPr lang="en-US" dirty="0" smtClean="0"/>
            </a:br>
            <a:r>
              <a:rPr lang="en-GB" b="1" dirty="0"/>
              <a:t>Swain, M. </a:t>
            </a:r>
            <a:r>
              <a:rPr lang="en-GB" dirty="0"/>
              <a:t>(2000) ‘The output hypothesis and beyond: mediating acquisition through collaborative dialogue’ in J.P. </a:t>
            </a:r>
            <a:r>
              <a:rPr lang="en-GB" dirty="0" err="1"/>
              <a:t>Lantolf</a:t>
            </a:r>
            <a:r>
              <a:rPr lang="en-GB" dirty="0"/>
              <a:t> (ed.) </a:t>
            </a:r>
            <a:r>
              <a:rPr lang="en-GB" i="1" dirty="0"/>
              <a:t>Sociocultural Theory and Second Language Learning</a:t>
            </a:r>
            <a:r>
              <a:rPr lang="en-GB" dirty="0"/>
              <a:t> (97–114)</a:t>
            </a:r>
            <a:r>
              <a:rPr lang="en-GB" i="1" dirty="0"/>
              <a:t>, </a:t>
            </a:r>
            <a:r>
              <a:rPr lang="en-GB" dirty="0"/>
              <a:t>Oxford: Oxford University Press.</a:t>
            </a:r>
          </a:p>
          <a:p>
            <a:endParaRPr lang="en-GB" dirty="0"/>
          </a:p>
        </p:txBody>
      </p:sp>
    </p:spTree>
    <p:extLst>
      <p:ext uri="{BB962C8B-B14F-4D97-AF65-F5344CB8AC3E}">
        <p14:creationId xmlns:p14="http://schemas.microsoft.com/office/powerpoint/2010/main" val="183632179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018395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latin typeface="Tw Cen MT" panose="020B0602020104020603" pitchFamily="34" charset="0"/>
            </a:endParaRPr>
          </a:p>
        </p:txBody>
      </p:sp>
      <p:sp>
        <p:nvSpPr>
          <p:cNvPr id="3" name="Content Placeholder 2"/>
          <p:cNvSpPr>
            <a:spLocks noGrp="1"/>
          </p:cNvSpPr>
          <p:nvPr>
            <p:ph idx="1"/>
          </p:nvPr>
        </p:nvSpPr>
        <p:spPr/>
        <p:txBody>
          <a:bodyPr/>
          <a:lstStyle/>
          <a:p>
            <a:endParaRPr lang="en-GB" dirty="0">
              <a:latin typeface="Tw Cen MT" panose="020B0602020104020603" pitchFamily="34" charset="0"/>
            </a:endParaRPr>
          </a:p>
        </p:txBody>
      </p:sp>
    </p:spTree>
    <p:extLst>
      <p:ext uri="{BB962C8B-B14F-4D97-AF65-F5344CB8AC3E}">
        <p14:creationId xmlns:p14="http://schemas.microsoft.com/office/powerpoint/2010/main" val="188176236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5373" y="164757"/>
            <a:ext cx="3056238" cy="766119"/>
          </a:xfrm>
          <a:prstGeom prst="rect">
            <a:avLst/>
          </a:prstGeom>
          <a:noFill/>
        </p:spPr>
        <p:txBody>
          <a:bodyPr wrap="square" rtlCol="0">
            <a:spAutoFit/>
          </a:bodyPr>
          <a:lstStyle/>
          <a:p>
            <a:endParaRPr lang="en-GB" dirty="0"/>
          </a:p>
        </p:txBody>
      </p:sp>
    </p:spTree>
    <p:extLst>
      <p:ext uri="{BB962C8B-B14F-4D97-AF65-F5344CB8AC3E}">
        <p14:creationId xmlns:p14="http://schemas.microsoft.com/office/powerpoint/2010/main" val="23526033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54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762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1270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1778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229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2807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3315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3823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4331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83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5328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5836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6351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6859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7367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7875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8383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1" name="Table 20"/>
          <p:cNvGraphicFramePr>
            <a:graphicFrameLocks noGrp="1"/>
          </p:cNvGraphicFramePr>
          <p:nvPr>
            <p:extLst/>
          </p:nvPr>
        </p:nvGraphicFramePr>
        <p:xfrm>
          <a:off x="0" y="0"/>
          <a:ext cx="9144000" cy="4457700"/>
        </p:xfrm>
        <a:graphic>
          <a:graphicData uri="http://schemas.openxmlformats.org/drawingml/2006/table">
            <a:tbl>
              <a:tblPr firstRow="1" bandRow="1">
                <a:tableStyleId>{5940675A-B579-460E-94D1-54222C63F5DA}</a:tableStyleId>
              </a:tblPr>
              <a:tblGrid>
                <a:gridCol w="1828800"/>
                <a:gridCol w="1828800"/>
                <a:gridCol w="1828800"/>
                <a:gridCol w="1828800"/>
                <a:gridCol w="1828800"/>
              </a:tblGrid>
              <a:tr h="2228850">
                <a:tc>
                  <a:txBody>
                    <a:bodyPr/>
                    <a:lstStyle/>
                    <a:p>
                      <a:r>
                        <a:rPr lang="en-GB" dirty="0" smtClean="0"/>
                        <a:t>1</a:t>
                      </a:r>
                      <a:endParaRPr lang="en-GB" dirty="0"/>
                    </a:p>
                  </a:txBody>
                  <a:tcPr/>
                </a:tc>
                <a:tc>
                  <a:txBody>
                    <a:bodyPr/>
                    <a:lstStyle/>
                    <a:p>
                      <a:r>
                        <a:rPr lang="en-GB" dirty="0" smtClean="0"/>
                        <a:t>2</a:t>
                      </a:r>
                      <a:endParaRPr lang="en-GB" dirty="0"/>
                    </a:p>
                  </a:txBody>
                  <a:tcPr/>
                </a:tc>
                <a:tc>
                  <a:txBody>
                    <a:bodyPr/>
                    <a:lstStyle/>
                    <a:p>
                      <a:r>
                        <a:rPr lang="en-GB" dirty="0" smtClean="0"/>
                        <a:t>3</a:t>
                      </a:r>
                      <a:endParaRPr lang="en-GB" dirty="0"/>
                    </a:p>
                  </a:txBody>
                  <a:tcPr/>
                </a:tc>
                <a:tc>
                  <a:txBody>
                    <a:bodyPr/>
                    <a:lstStyle/>
                    <a:p>
                      <a:r>
                        <a:rPr lang="en-GB" dirty="0" smtClean="0"/>
                        <a:t>4</a:t>
                      </a:r>
                      <a:endParaRPr lang="en-GB" dirty="0"/>
                    </a:p>
                  </a:txBody>
                  <a:tcPr/>
                </a:tc>
                <a:tc>
                  <a:txBody>
                    <a:bodyPr/>
                    <a:lstStyle/>
                    <a:p>
                      <a:r>
                        <a:rPr lang="en-GB" dirty="0" smtClean="0"/>
                        <a:t>5</a:t>
                      </a:r>
                      <a:endParaRPr lang="en-GB" dirty="0"/>
                    </a:p>
                  </a:txBody>
                  <a:tcPr/>
                </a:tc>
              </a:tr>
              <a:tr h="2228850">
                <a:tc>
                  <a:txBody>
                    <a:bodyPr/>
                    <a:lstStyle/>
                    <a:p>
                      <a:r>
                        <a:rPr lang="en-GB" dirty="0" smtClean="0"/>
                        <a:t>6</a:t>
                      </a:r>
                      <a:endParaRPr lang="en-GB" dirty="0"/>
                    </a:p>
                  </a:txBody>
                  <a:tcPr/>
                </a:tc>
                <a:tc>
                  <a:txBody>
                    <a:bodyPr/>
                    <a:lstStyle/>
                    <a:p>
                      <a:r>
                        <a:rPr lang="en-GB" dirty="0" smtClean="0"/>
                        <a:t>7</a:t>
                      </a:r>
                      <a:endParaRPr lang="en-GB" dirty="0"/>
                    </a:p>
                  </a:txBody>
                  <a:tcPr/>
                </a:tc>
                <a:tc>
                  <a:txBody>
                    <a:bodyPr/>
                    <a:lstStyle/>
                    <a:p>
                      <a:r>
                        <a:rPr lang="en-GB" dirty="0" smtClean="0"/>
                        <a:t>8</a:t>
                      </a:r>
                      <a:endParaRPr lang="en-GB" dirty="0"/>
                    </a:p>
                  </a:txBody>
                  <a:tcPr/>
                </a:tc>
                <a:tc>
                  <a:txBody>
                    <a:bodyPr/>
                    <a:lstStyle/>
                    <a:p>
                      <a:r>
                        <a:rPr lang="en-GB" dirty="0" smtClean="0"/>
                        <a:t>9</a:t>
                      </a:r>
                      <a:endParaRPr lang="en-GB" dirty="0"/>
                    </a:p>
                  </a:txBody>
                  <a:tcPr/>
                </a:tc>
                <a:tc>
                  <a:txBody>
                    <a:bodyPr/>
                    <a:lstStyle/>
                    <a:p>
                      <a:r>
                        <a:rPr lang="en-GB" dirty="0" smtClean="0"/>
                        <a:t>10</a:t>
                      </a:r>
                      <a:endParaRPr lang="en-GB" dirty="0"/>
                    </a:p>
                  </a:txBody>
                  <a:tcPr/>
                </a:tc>
              </a:tr>
            </a:tbl>
          </a:graphicData>
        </a:graphic>
      </p:graphicFrame>
      <p:graphicFrame>
        <p:nvGraphicFramePr>
          <p:cNvPr id="22" name="Table 21"/>
          <p:cNvGraphicFramePr>
            <a:graphicFrameLocks noGrp="1"/>
          </p:cNvGraphicFramePr>
          <p:nvPr>
            <p:extLst/>
          </p:nvPr>
        </p:nvGraphicFramePr>
        <p:xfrm>
          <a:off x="0" y="4457700"/>
          <a:ext cx="9144000" cy="2388870"/>
        </p:xfrm>
        <a:graphic>
          <a:graphicData uri="http://schemas.openxmlformats.org/drawingml/2006/table">
            <a:tbl>
              <a:tblPr firstRow="1" bandRow="1">
                <a:tableStyleId>{5C22544A-7EE6-4342-B048-85BDC9FD1C3A}</a:tableStyleId>
              </a:tblPr>
              <a:tblGrid>
                <a:gridCol w="2286000"/>
                <a:gridCol w="2286000"/>
                <a:gridCol w="2286000"/>
                <a:gridCol w="2286000"/>
              </a:tblGrid>
              <a:tr h="2388870">
                <a:tc>
                  <a:txBody>
                    <a:bodyPr/>
                    <a:lstStyle/>
                    <a:p>
                      <a:r>
                        <a:rPr lang="en-GB" dirty="0" smtClean="0">
                          <a:solidFill>
                            <a:schemeClr val="tx1"/>
                          </a:solidFill>
                        </a:rPr>
                        <a:t>11</a:t>
                      </a:r>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dirty="0" smtClean="0">
                          <a:solidFill>
                            <a:schemeClr val="tx1"/>
                          </a:solidFill>
                        </a:rPr>
                        <a:t>12</a:t>
                      </a:r>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dirty="0" smtClean="0">
                          <a:solidFill>
                            <a:schemeClr val="tx1"/>
                          </a:solidFill>
                        </a:rPr>
                        <a:t>13</a:t>
                      </a:r>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dirty="0" smtClean="0">
                          <a:solidFill>
                            <a:schemeClr val="tx1"/>
                          </a:solidFill>
                        </a:rPr>
                        <a:t>14</a:t>
                      </a:r>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pic>
        <p:nvPicPr>
          <p:cNvPr id="23" name="Picture 2" descr="Image result for yo-yo clipart"/>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5613" y="71216"/>
            <a:ext cx="1296223" cy="203930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3">
            <a:clrChange>
              <a:clrFrom>
                <a:srgbClr val="FFFFFF"/>
              </a:clrFrom>
              <a:clrTo>
                <a:srgbClr val="FFFFFF">
                  <a:alpha val="0"/>
                </a:srgbClr>
              </a:clrTo>
            </a:clrChange>
          </a:blip>
          <a:stretch>
            <a:fillRect/>
          </a:stretch>
        </p:blipFill>
        <p:spPr>
          <a:xfrm>
            <a:off x="1761836" y="465832"/>
            <a:ext cx="1781331" cy="1178203"/>
          </a:xfrm>
          <a:prstGeom prst="rect">
            <a:avLst/>
          </a:prstGeom>
        </p:spPr>
      </p:pic>
      <p:sp>
        <p:nvSpPr>
          <p:cNvPr id="25" name="Text Box 50"/>
          <p:cNvSpPr txBox="1">
            <a:spLocks noChangeArrowheads="1"/>
          </p:cNvSpPr>
          <p:nvPr/>
        </p:nvSpPr>
        <p:spPr bwMode="auto">
          <a:xfrm>
            <a:off x="3790314" y="1740314"/>
            <a:ext cx="21955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sz="2800" b="1" dirty="0" err="1" smtClean="0">
                <a:solidFill>
                  <a:prstClr val="black"/>
                </a:solidFill>
                <a:latin typeface="Calibri" pitchFamily="34" charset="0"/>
              </a:rPr>
              <a:t>Bu</a:t>
            </a:r>
            <a:r>
              <a:rPr lang="en-GB" sz="2800" b="1" u="sng" dirty="0" err="1" smtClean="0">
                <a:solidFill>
                  <a:prstClr val="black"/>
                </a:solidFill>
                <a:latin typeface="Calibri" pitchFamily="34" charset="0"/>
              </a:rPr>
              <a:t>ch</a:t>
            </a:r>
            <a:endParaRPr lang="en-GB" sz="2800" b="1" u="sng" dirty="0">
              <a:solidFill>
                <a:prstClr val="black"/>
              </a:solidFill>
              <a:latin typeface="Calibri" pitchFamily="34" charset="0"/>
              <a:cs typeface="Times New Roman" pitchFamily="18" charset="0"/>
            </a:endParaRPr>
          </a:p>
        </p:txBody>
      </p:sp>
      <p:sp>
        <p:nvSpPr>
          <p:cNvPr id="26" name="Text Box 50"/>
          <p:cNvSpPr txBox="1">
            <a:spLocks noChangeArrowheads="1"/>
          </p:cNvSpPr>
          <p:nvPr/>
        </p:nvSpPr>
        <p:spPr bwMode="auto">
          <a:xfrm>
            <a:off x="1761836" y="1838595"/>
            <a:ext cx="202847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sz="2000" b="1" u="sng" dirty="0" err="1" smtClean="0">
                <a:solidFill>
                  <a:prstClr val="black"/>
                </a:solidFill>
                <a:latin typeface="Calibri" pitchFamily="34" charset="0"/>
              </a:rPr>
              <a:t>W</a:t>
            </a:r>
            <a:r>
              <a:rPr lang="en-GB" sz="2000" b="1" dirty="0" err="1" smtClean="0">
                <a:solidFill>
                  <a:prstClr val="black"/>
                </a:solidFill>
                <a:latin typeface="Calibri" pitchFamily="34" charset="0"/>
              </a:rPr>
              <a:t>ild</a:t>
            </a:r>
            <a:r>
              <a:rPr lang="en-GB" sz="2000" b="1" u="sng" dirty="0" err="1" smtClean="0">
                <a:solidFill>
                  <a:prstClr val="black"/>
                </a:solidFill>
                <a:latin typeface="Calibri" pitchFamily="34" charset="0"/>
              </a:rPr>
              <a:t>w</a:t>
            </a:r>
            <a:r>
              <a:rPr lang="en-GB" sz="2000" b="1" dirty="0" err="1" smtClean="0">
                <a:solidFill>
                  <a:prstClr val="black"/>
                </a:solidFill>
                <a:latin typeface="Calibri" pitchFamily="34" charset="0"/>
              </a:rPr>
              <a:t>assersport</a:t>
            </a:r>
            <a:endParaRPr lang="en-GB" sz="2000" b="1" dirty="0">
              <a:solidFill>
                <a:prstClr val="black"/>
              </a:solidFill>
              <a:latin typeface="Calibri" pitchFamily="34" charset="0"/>
              <a:cs typeface="Times New Roman" pitchFamily="18" charset="0"/>
            </a:endParaRPr>
          </a:p>
        </p:txBody>
      </p:sp>
      <p:sp>
        <p:nvSpPr>
          <p:cNvPr id="27" name="Text Box 50"/>
          <p:cNvSpPr txBox="1">
            <a:spLocks noChangeArrowheads="1"/>
          </p:cNvSpPr>
          <p:nvPr/>
        </p:nvSpPr>
        <p:spPr bwMode="auto">
          <a:xfrm>
            <a:off x="15967" y="1696655"/>
            <a:ext cx="21955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sz="2800" b="1" u="sng" dirty="0" smtClean="0">
                <a:solidFill>
                  <a:prstClr val="black"/>
                </a:solidFill>
                <a:latin typeface="Calibri" pitchFamily="34" charset="0"/>
              </a:rPr>
              <a:t>J</a:t>
            </a:r>
            <a:r>
              <a:rPr lang="en-GB" sz="2800" b="1" dirty="0" smtClean="0">
                <a:solidFill>
                  <a:prstClr val="black"/>
                </a:solidFill>
                <a:latin typeface="Calibri" pitchFamily="34" charset="0"/>
              </a:rPr>
              <a:t>o-</a:t>
            </a:r>
            <a:r>
              <a:rPr lang="en-GB" sz="2800" b="1" u="sng" dirty="0" smtClean="0">
                <a:solidFill>
                  <a:prstClr val="black"/>
                </a:solidFill>
                <a:latin typeface="Calibri" pitchFamily="34" charset="0"/>
              </a:rPr>
              <a:t>j</a:t>
            </a:r>
            <a:r>
              <a:rPr lang="en-GB" sz="2800" b="1" dirty="0" smtClean="0">
                <a:solidFill>
                  <a:prstClr val="black"/>
                </a:solidFill>
                <a:latin typeface="Calibri" pitchFamily="34" charset="0"/>
              </a:rPr>
              <a:t>o</a:t>
            </a:r>
            <a:endParaRPr lang="en-GB" sz="2800" b="1" dirty="0">
              <a:solidFill>
                <a:prstClr val="black"/>
              </a:solidFill>
              <a:latin typeface="Calibri" pitchFamily="34" charset="0"/>
              <a:cs typeface="Times New Roman" pitchFamily="18" charset="0"/>
            </a:endParaRPr>
          </a:p>
        </p:txBody>
      </p:sp>
      <p:sp>
        <p:nvSpPr>
          <p:cNvPr id="28" name="Text Box 50"/>
          <p:cNvSpPr txBox="1">
            <a:spLocks noChangeArrowheads="1"/>
          </p:cNvSpPr>
          <p:nvPr/>
        </p:nvSpPr>
        <p:spPr bwMode="auto">
          <a:xfrm>
            <a:off x="5584477" y="1719592"/>
            <a:ext cx="21955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sz="2800" b="1" u="sng" dirty="0" smtClean="0">
                <a:solidFill>
                  <a:prstClr val="black"/>
                </a:solidFill>
                <a:latin typeface="Calibri" pitchFamily="34" charset="0"/>
              </a:rPr>
              <a:t>Z</a:t>
            </a:r>
            <a:r>
              <a:rPr lang="en-GB" sz="2800" b="1" dirty="0" smtClean="0">
                <a:solidFill>
                  <a:prstClr val="black"/>
                </a:solidFill>
                <a:latin typeface="Calibri" pitchFamily="34" charset="0"/>
              </a:rPr>
              <a:t>ug</a:t>
            </a:r>
            <a:endParaRPr lang="en-GB" sz="2800" b="1" u="sng" dirty="0">
              <a:solidFill>
                <a:prstClr val="black"/>
              </a:solidFill>
              <a:latin typeface="Calibri" pitchFamily="34" charset="0"/>
              <a:cs typeface="Times New Roman" pitchFamily="18" charset="0"/>
            </a:endParaRPr>
          </a:p>
        </p:txBody>
      </p:sp>
      <p:sp>
        <p:nvSpPr>
          <p:cNvPr id="29" name="Text Box 50"/>
          <p:cNvSpPr txBox="1">
            <a:spLocks noChangeArrowheads="1"/>
          </p:cNvSpPr>
          <p:nvPr/>
        </p:nvSpPr>
        <p:spPr bwMode="auto">
          <a:xfrm>
            <a:off x="7316728" y="1740373"/>
            <a:ext cx="21955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sz="2800" b="1" u="sng" dirty="0" smtClean="0">
                <a:solidFill>
                  <a:prstClr val="black"/>
                </a:solidFill>
                <a:latin typeface="Calibri" pitchFamily="34" charset="0"/>
              </a:rPr>
              <a:t>V</a:t>
            </a:r>
            <a:r>
              <a:rPr lang="en-GB" sz="2800" b="1" dirty="0" smtClean="0">
                <a:solidFill>
                  <a:prstClr val="black"/>
                </a:solidFill>
                <a:latin typeface="Calibri" pitchFamily="34" charset="0"/>
              </a:rPr>
              <a:t>ogel</a:t>
            </a:r>
            <a:endParaRPr lang="en-GB" sz="2800" b="1" u="sng" dirty="0">
              <a:solidFill>
                <a:prstClr val="black"/>
              </a:solidFill>
              <a:latin typeface="Calibri" pitchFamily="34" charset="0"/>
              <a:cs typeface="Times New Roman" pitchFamily="18" charset="0"/>
            </a:endParaRPr>
          </a:p>
        </p:txBody>
      </p:sp>
      <p:sp>
        <p:nvSpPr>
          <p:cNvPr id="30" name="Text Box 50"/>
          <p:cNvSpPr txBox="1">
            <a:spLocks noChangeArrowheads="1"/>
          </p:cNvSpPr>
          <p:nvPr/>
        </p:nvSpPr>
        <p:spPr bwMode="auto">
          <a:xfrm>
            <a:off x="15967" y="3927412"/>
            <a:ext cx="21955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sz="2800" b="1" u="sng" dirty="0" err="1" smtClean="0">
                <a:solidFill>
                  <a:prstClr val="black"/>
                </a:solidFill>
                <a:latin typeface="Calibri" pitchFamily="34" charset="0"/>
              </a:rPr>
              <a:t>ei</a:t>
            </a:r>
            <a:r>
              <a:rPr lang="en-GB" sz="2800" b="1" dirty="0" err="1" smtClean="0">
                <a:solidFill>
                  <a:prstClr val="black"/>
                </a:solidFill>
                <a:latin typeface="Calibri" pitchFamily="34" charset="0"/>
              </a:rPr>
              <a:t>n</a:t>
            </a:r>
            <a:r>
              <a:rPr lang="en-GB" sz="2800" b="1" dirty="0" smtClean="0">
                <a:solidFill>
                  <a:prstClr val="black"/>
                </a:solidFill>
                <a:latin typeface="Calibri" pitchFamily="34" charset="0"/>
              </a:rPr>
              <a:t> </a:t>
            </a:r>
            <a:r>
              <a:rPr lang="en-GB" sz="2800" b="1" u="sng" dirty="0" err="1" smtClean="0">
                <a:solidFill>
                  <a:prstClr val="black"/>
                </a:solidFill>
                <a:latin typeface="Calibri" pitchFamily="34" charset="0"/>
              </a:rPr>
              <a:t>Ei</a:t>
            </a:r>
            <a:endParaRPr lang="en-GB" sz="2800" b="1" u="sng" dirty="0">
              <a:solidFill>
                <a:prstClr val="black"/>
              </a:solidFill>
              <a:latin typeface="Calibri" pitchFamily="34" charset="0"/>
              <a:cs typeface="Times New Roman" pitchFamily="18" charset="0"/>
            </a:endParaRPr>
          </a:p>
        </p:txBody>
      </p:sp>
      <p:sp>
        <p:nvSpPr>
          <p:cNvPr id="31" name="Text Box 50"/>
          <p:cNvSpPr txBox="1">
            <a:spLocks noChangeArrowheads="1"/>
          </p:cNvSpPr>
          <p:nvPr/>
        </p:nvSpPr>
        <p:spPr bwMode="auto">
          <a:xfrm>
            <a:off x="1761836" y="3970660"/>
            <a:ext cx="21955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sz="2800" b="1" dirty="0" smtClean="0">
                <a:solidFill>
                  <a:prstClr val="black"/>
                </a:solidFill>
                <a:latin typeface="Calibri" pitchFamily="34" charset="0"/>
              </a:rPr>
              <a:t>Hi H</a:t>
            </a:r>
            <a:r>
              <a:rPr lang="en-GB" sz="2800" b="1" u="sng" dirty="0" smtClean="0">
                <a:solidFill>
                  <a:prstClr val="black"/>
                </a:solidFill>
                <a:latin typeface="Calibri" pitchFamily="34" charset="0"/>
              </a:rPr>
              <a:t>ai</a:t>
            </a:r>
            <a:r>
              <a:rPr lang="en-GB" sz="2800" b="1" dirty="0" smtClean="0">
                <a:solidFill>
                  <a:prstClr val="black"/>
                </a:solidFill>
                <a:latin typeface="Calibri" pitchFamily="34" charset="0"/>
              </a:rPr>
              <a:t>!</a:t>
            </a:r>
            <a:endParaRPr lang="en-GB" sz="2800" b="1" u="sng" dirty="0">
              <a:solidFill>
                <a:prstClr val="black"/>
              </a:solidFill>
              <a:latin typeface="Calibri" pitchFamily="34" charset="0"/>
              <a:cs typeface="Times New Roman" pitchFamily="18" charset="0"/>
            </a:endParaRPr>
          </a:p>
        </p:txBody>
      </p:sp>
      <p:sp>
        <p:nvSpPr>
          <p:cNvPr id="32" name="Text Box 50"/>
          <p:cNvSpPr txBox="1">
            <a:spLocks noChangeArrowheads="1"/>
          </p:cNvSpPr>
          <p:nvPr/>
        </p:nvSpPr>
        <p:spPr bwMode="auto">
          <a:xfrm>
            <a:off x="3707049" y="3949762"/>
            <a:ext cx="21955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sz="2800" b="1" dirty="0" smtClean="0">
                <a:solidFill>
                  <a:prstClr val="black"/>
                </a:solidFill>
                <a:latin typeface="Calibri" pitchFamily="34" charset="0"/>
              </a:rPr>
              <a:t>d</a:t>
            </a:r>
            <a:r>
              <a:rPr lang="en-GB" sz="2800" b="1" u="sng" dirty="0" smtClean="0">
                <a:solidFill>
                  <a:prstClr val="black"/>
                </a:solidFill>
                <a:latin typeface="Calibri" pitchFamily="34" charset="0"/>
              </a:rPr>
              <a:t>ie</a:t>
            </a:r>
            <a:r>
              <a:rPr lang="en-GB" sz="2800" b="1" dirty="0" smtClean="0">
                <a:solidFill>
                  <a:prstClr val="black"/>
                </a:solidFill>
                <a:latin typeface="Calibri" pitchFamily="34" charset="0"/>
              </a:rPr>
              <a:t> </a:t>
            </a:r>
            <a:r>
              <a:rPr lang="en-GB" sz="2800" b="1" dirty="0" err="1" smtClean="0">
                <a:solidFill>
                  <a:prstClr val="black"/>
                </a:solidFill>
                <a:latin typeface="Calibri" pitchFamily="34" charset="0"/>
              </a:rPr>
              <a:t>B</a:t>
            </a:r>
            <a:r>
              <a:rPr lang="en-GB" sz="2800" b="1" u="sng" dirty="0" err="1" smtClean="0">
                <a:solidFill>
                  <a:prstClr val="black"/>
                </a:solidFill>
                <a:latin typeface="Calibri" pitchFamily="34" charset="0"/>
              </a:rPr>
              <a:t>ie</a:t>
            </a:r>
            <a:r>
              <a:rPr lang="en-GB" sz="2800" b="1" dirty="0" err="1" smtClean="0">
                <a:solidFill>
                  <a:prstClr val="black"/>
                </a:solidFill>
                <a:latin typeface="Calibri" pitchFamily="34" charset="0"/>
              </a:rPr>
              <a:t>ne</a:t>
            </a:r>
            <a:endParaRPr lang="en-GB" sz="2800" b="1" u="sng" dirty="0">
              <a:solidFill>
                <a:prstClr val="black"/>
              </a:solidFill>
              <a:latin typeface="Calibri" pitchFamily="34" charset="0"/>
              <a:cs typeface="Times New Roman" pitchFamily="18" charset="0"/>
            </a:endParaRPr>
          </a:p>
        </p:txBody>
      </p:sp>
      <p:sp>
        <p:nvSpPr>
          <p:cNvPr id="33" name="Text Box 50"/>
          <p:cNvSpPr txBox="1">
            <a:spLocks noChangeArrowheads="1"/>
          </p:cNvSpPr>
          <p:nvPr/>
        </p:nvSpPr>
        <p:spPr bwMode="auto">
          <a:xfrm>
            <a:off x="5470884" y="3927540"/>
            <a:ext cx="21955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sz="2800" b="1" dirty="0" err="1" smtClean="0">
                <a:solidFill>
                  <a:prstClr val="black"/>
                </a:solidFill>
                <a:latin typeface="Calibri" pitchFamily="34" charset="0"/>
              </a:rPr>
              <a:t>H</a:t>
            </a:r>
            <a:r>
              <a:rPr lang="en-GB" sz="2800" b="1" u="sng" dirty="0" err="1" smtClean="0">
                <a:solidFill>
                  <a:prstClr val="black"/>
                </a:solidFill>
                <a:latin typeface="Calibri" pitchFamily="34" charset="0"/>
              </a:rPr>
              <a:t>au</a:t>
            </a:r>
            <a:r>
              <a:rPr lang="en-GB" sz="2800" b="1" dirty="0" err="1" smtClean="0">
                <a:solidFill>
                  <a:prstClr val="black"/>
                </a:solidFill>
                <a:latin typeface="Calibri" pitchFamily="34" charset="0"/>
              </a:rPr>
              <a:t>s</a:t>
            </a:r>
            <a:endParaRPr lang="en-GB" sz="2800" b="1" u="sng" dirty="0">
              <a:solidFill>
                <a:prstClr val="black"/>
              </a:solidFill>
              <a:latin typeface="Calibri" pitchFamily="34" charset="0"/>
              <a:cs typeface="Times New Roman" pitchFamily="18" charset="0"/>
            </a:endParaRPr>
          </a:p>
        </p:txBody>
      </p:sp>
      <p:sp>
        <p:nvSpPr>
          <p:cNvPr id="34" name="Text Box 50"/>
          <p:cNvSpPr txBox="1">
            <a:spLocks noChangeArrowheads="1"/>
          </p:cNvSpPr>
          <p:nvPr/>
        </p:nvSpPr>
        <p:spPr bwMode="auto">
          <a:xfrm>
            <a:off x="7275164" y="3989885"/>
            <a:ext cx="219551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sz="2600" b="1" dirty="0" smtClean="0">
                <a:solidFill>
                  <a:prstClr val="black"/>
                </a:solidFill>
                <a:latin typeface="Calibri" pitchFamily="34" charset="0"/>
              </a:rPr>
              <a:t>D</a:t>
            </a:r>
            <a:r>
              <a:rPr lang="en-GB" sz="2600" b="1" u="sng" dirty="0" smtClean="0">
                <a:solidFill>
                  <a:prstClr val="black"/>
                </a:solidFill>
                <a:latin typeface="Calibri" pitchFamily="34" charset="0"/>
              </a:rPr>
              <a:t>eu</a:t>
            </a:r>
            <a:r>
              <a:rPr lang="en-GB" sz="2600" b="1" dirty="0" smtClean="0">
                <a:solidFill>
                  <a:prstClr val="black"/>
                </a:solidFill>
                <a:latin typeface="Calibri" pitchFamily="34" charset="0"/>
              </a:rPr>
              <a:t>tschland</a:t>
            </a:r>
            <a:endParaRPr lang="en-GB" sz="2600" b="1" u="sng" dirty="0">
              <a:solidFill>
                <a:prstClr val="black"/>
              </a:solidFill>
              <a:latin typeface="Calibri" pitchFamily="34" charset="0"/>
              <a:cs typeface="Times New Roman" pitchFamily="18" charset="0"/>
            </a:endParaRPr>
          </a:p>
        </p:txBody>
      </p:sp>
      <p:sp>
        <p:nvSpPr>
          <p:cNvPr id="35" name="Text Box 50"/>
          <p:cNvSpPr txBox="1">
            <a:spLocks noChangeArrowheads="1"/>
          </p:cNvSpPr>
          <p:nvPr/>
        </p:nvSpPr>
        <p:spPr bwMode="auto">
          <a:xfrm>
            <a:off x="42015" y="6296295"/>
            <a:ext cx="21955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sz="2800" b="1" dirty="0" err="1" smtClean="0">
                <a:solidFill>
                  <a:prstClr val="black"/>
                </a:solidFill>
                <a:latin typeface="Calibri" pitchFamily="34" charset="0"/>
              </a:rPr>
              <a:t>M</a:t>
            </a:r>
            <a:r>
              <a:rPr lang="en-GB" sz="2800" b="1" u="sng" dirty="0" err="1" smtClean="0">
                <a:solidFill>
                  <a:prstClr val="black"/>
                </a:solidFill>
                <a:latin typeface="Calibri" pitchFamily="34" charset="0"/>
              </a:rPr>
              <a:t>äu</a:t>
            </a:r>
            <a:r>
              <a:rPr lang="en-GB" sz="2800" b="1" dirty="0" err="1" smtClean="0">
                <a:solidFill>
                  <a:prstClr val="black"/>
                </a:solidFill>
                <a:latin typeface="Calibri" pitchFamily="34" charset="0"/>
              </a:rPr>
              <a:t>se</a:t>
            </a:r>
            <a:endParaRPr lang="en-GB" sz="2800" b="1" u="sng" dirty="0">
              <a:solidFill>
                <a:prstClr val="black"/>
              </a:solidFill>
              <a:latin typeface="Calibri" pitchFamily="34" charset="0"/>
              <a:cs typeface="Times New Roman" pitchFamily="18" charset="0"/>
            </a:endParaRPr>
          </a:p>
        </p:txBody>
      </p:sp>
      <p:sp>
        <p:nvSpPr>
          <p:cNvPr id="36" name="Text Box 50"/>
          <p:cNvSpPr txBox="1">
            <a:spLocks noChangeArrowheads="1"/>
          </p:cNvSpPr>
          <p:nvPr/>
        </p:nvSpPr>
        <p:spPr bwMode="auto">
          <a:xfrm>
            <a:off x="4614014" y="6327456"/>
            <a:ext cx="21955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sz="2800" b="1" dirty="0" err="1" smtClean="0">
                <a:solidFill>
                  <a:prstClr val="black"/>
                </a:solidFill>
                <a:latin typeface="Calibri" pitchFamily="34" charset="0"/>
              </a:rPr>
              <a:t>k</a:t>
            </a:r>
            <a:r>
              <a:rPr lang="en-GB" sz="2800" b="1" u="sng" dirty="0" err="1" smtClean="0">
                <a:solidFill>
                  <a:prstClr val="black"/>
                </a:solidFill>
                <a:latin typeface="Calibri" pitchFamily="34" charset="0"/>
              </a:rPr>
              <a:t>ü</a:t>
            </a:r>
            <a:r>
              <a:rPr lang="en-GB" sz="2800" b="1" dirty="0" err="1" smtClean="0">
                <a:solidFill>
                  <a:prstClr val="black"/>
                </a:solidFill>
                <a:latin typeface="Calibri" pitchFamily="34" charset="0"/>
              </a:rPr>
              <a:t>ssen</a:t>
            </a:r>
            <a:endParaRPr lang="en-GB" sz="2800" b="1" u="sng" dirty="0">
              <a:solidFill>
                <a:prstClr val="black"/>
              </a:solidFill>
              <a:latin typeface="Calibri" pitchFamily="34" charset="0"/>
              <a:cs typeface="Times New Roman" pitchFamily="18" charset="0"/>
            </a:endParaRPr>
          </a:p>
        </p:txBody>
      </p:sp>
      <p:sp>
        <p:nvSpPr>
          <p:cNvPr id="37" name="Text Box 50"/>
          <p:cNvSpPr txBox="1">
            <a:spLocks noChangeArrowheads="1"/>
          </p:cNvSpPr>
          <p:nvPr/>
        </p:nvSpPr>
        <p:spPr bwMode="auto">
          <a:xfrm>
            <a:off x="6893557" y="6338887"/>
            <a:ext cx="21955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sz="2800" b="1" dirty="0" err="1" smtClean="0">
                <a:solidFill>
                  <a:prstClr val="black"/>
                </a:solidFill>
                <a:latin typeface="Calibri" pitchFamily="34" charset="0"/>
              </a:rPr>
              <a:t>B</a:t>
            </a:r>
            <a:r>
              <a:rPr lang="en-GB" sz="2800" b="1" u="sng" dirty="0" err="1" smtClean="0">
                <a:solidFill>
                  <a:prstClr val="black"/>
                </a:solidFill>
                <a:latin typeface="Calibri" pitchFamily="34" charset="0"/>
              </a:rPr>
              <a:t>ä</a:t>
            </a:r>
            <a:r>
              <a:rPr lang="en-GB" sz="2800" b="1" dirty="0" err="1" smtClean="0">
                <a:solidFill>
                  <a:prstClr val="black"/>
                </a:solidFill>
                <a:latin typeface="Calibri" pitchFamily="34" charset="0"/>
              </a:rPr>
              <a:t>r</a:t>
            </a:r>
            <a:endParaRPr lang="en-GB" sz="2800" b="1" u="sng" dirty="0">
              <a:solidFill>
                <a:prstClr val="black"/>
              </a:solidFill>
              <a:latin typeface="Calibri" pitchFamily="34" charset="0"/>
              <a:cs typeface="Times New Roman" pitchFamily="18" charset="0"/>
            </a:endParaRPr>
          </a:p>
        </p:txBody>
      </p:sp>
      <p:pic>
        <p:nvPicPr>
          <p:cNvPr id="38" name="Picture 4" descr="Image result for book clip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01278" y="208480"/>
            <a:ext cx="1416052" cy="1610759"/>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8" descr="https://tinyclipart.com/resource/train-clipart/train-clipart-23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80112" y="686894"/>
            <a:ext cx="1836616" cy="101677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0" descr="Related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57315" y="215265"/>
            <a:ext cx="1731755" cy="145756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2" descr="Image result for boiled egg clipart"/>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4685" y="2196945"/>
            <a:ext cx="1353577" cy="2033271"/>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p:cNvPicPr>
            <a:picLocks noChangeAspect="1"/>
          </p:cNvPicPr>
          <p:nvPr/>
        </p:nvPicPr>
        <p:blipFill>
          <a:blip r:embed="rId8">
            <a:clrChange>
              <a:clrFrom>
                <a:srgbClr val="FFFFFF"/>
              </a:clrFrom>
              <a:clrTo>
                <a:srgbClr val="FFFFFF">
                  <a:alpha val="0"/>
                </a:srgbClr>
              </a:clrTo>
            </a:clrChange>
          </a:blip>
          <a:stretch>
            <a:fillRect/>
          </a:stretch>
        </p:blipFill>
        <p:spPr>
          <a:xfrm>
            <a:off x="1816782" y="2377469"/>
            <a:ext cx="1898904" cy="1463738"/>
          </a:xfrm>
          <a:prstGeom prst="rect">
            <a:avLst/>
          </a:prstGeom>
        </p:spPr>
      </p:pic>
      <p:pic>
        <p:nvPicPr>
          <p:cNvPr id="43" name="Picture 14" descr="Image result for bee clipart"/>
          <p:cNvPicPr>
            <a:picLocks noChangeAspect="1" noChangeArrowheads="1"/>
          </p:cNvPicPr>
          <p:nvPr/>
        </p:nvPicPr>
        <p:blipFill>
          <a:blip r:embed="rId9"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867040" y="2524166"/>
            <a:ext cx="1443853" cy="150971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6" descr="Image result for house clip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65421" y="2388970"/>
            <a:ext cx="1751307" cy="152714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8" descr="Image result for Germany clipart"/>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56432" y="2412262"/>
            <a:ext cx="1733519" cy="173352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0" descr="Image result for mice clipar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7292" y="4678003"/>
            <a:ext cx="1907481" cy="1980337"/>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2" descr="bxd0mz11[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304647" y="4913594"/>
            <a:ext cx="1485667" cy="139098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3" descr="xzduuezs[1]"/>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377299" y="4942540"/>
            <a:ext cx="1319683" cy="137121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2" descr="Related image"/>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631299" y="4646885"/>
            <a:ext cx="2178228" cy="1569005"/>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4" descr="Related image"/>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219527" y="4646885"/>
            <a:ext cx="1731541" cy="1978905"/>
          </a:xfrm>
          <a:prstGeom prst="rect">
            <a:avLst/>
          </a:prstGeom>
          <a:noFill/>
          <a:extLst>
            <a:ext uri="{909E8E84-426E-40DD-AFC4-6F175D3DCCD1}">
              <a14:hiddenFill xmlns:a14="http://schemas.microsoft.com/office/drawing/2010/main">
                <a:solidFill>
                  <a:srgbClr val="FFFFFF"/>
                </a:solidFill>
              </a14:hiddenFill>
            </a:ext>
          </a:extLst>
        </p:spPr>
      </p:pic>
      <p:sp>
        <p:nvSpPr>
          <p:cNvPr id="51" name="Text Box 50"/>
          <p:cNvSpPr txBox="1">
            <a:spLocks noChangeArrowheads="1"/>
          </p:cNvSpPr>
          <p:nvPr/>
        </p:nvSpPr>
        <p:spPr bwMode="auto">
          <a:xfrm>
            <a:off x="2279543" y="6292852"/>
            <a:ext cx="24174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sz="2800" b="1" dirty="0" smtClean="0">
                <a:solidFill>
                  <a:prstClr val="black"/>
                </a:solidFill>
                <a:latin typeface="Calibri" pitchFamily="34" charset="0"/>
              </a:rPr>
              <a:t>Mr </a:t>
            </a:r>
            <a:r>
              <a:rPr lang="en-GB" sz="2800" b="1" dirty="0" err="1" smtClean="0">
                <a:solidFill>
                  <a:prstClr val="black"/>
                </a:solidFill>
                <a:latin typeface="Calibri" pitchFamily="34" charset="0"/>
              </a:rPr>
              <a:t>L</a:t>
            </a:r>
            <a:r>
              <a:rPr lang="en-GB" sz="2800" b="1" u="sng" dirty="0" err="1" smtClean="0">
                <a:solidFill>
                  <a:prstClr val="black"/>
                </a:solidFill>
                <a:latin typeface="Calibri" pitchFamily="34" charset="0"/>
              </a:rPr>
              <a:t>ö</a:t>
            </a:r>
            <a:r>
              <a:rPr lang="en-GB" sz="2800" b="1" dirty="0" err="1" smtClean="0">
                <a:solidFill>
                  <a:prstClr val="black"/>
                </a:solidFill>
                <a:latin typeface="Calibri" pitchFamily="34" charset="0"/>
              </a:rPr>
              <a:t>we</a:t>
            </a:r>
            <a:r>
              <a:rPr lang="en-GB" sz="2800" b="1" dirty="0">
                <a:solidFill>
                  <a:prstClr val="black"/>
                </a:solidFill>
                <a:latin typeface="Calibri" pitchFamily="34" charset="0"/>
              </a:rPr>
              <a:t> </a:t>
            </a:r>
            <a:r>
              <a:rPr lang="en-GB" sz="2800" b="1" dirty="0" err="1" smtClean="0">
                <a:solidFill>
                  <a:prstClr val="black"/>
                </a:solidFill>
                <a:latin typeface="Calibri" pitchFamily="34" charset="0"/>
              </a:rPr>
              <a:t>L</a:t>
            </a:r>
            <a:r>
              <a:rPr lang="en-GB" sz="2800" b="1" u="sng" dirty="0" err="1" smtClean="0">
                <a:solidFill>
                  <a:prstClr val="black"/>
                </a:solidFill>
                <a:latin typeface="Calibri" pitchFamily="34" charset="0"/>
              </a:rPr>
              <a:t>ö</a:t>
            </a:r>
            <a:r>
              <a:rPr lang="en-GB" sz="2800" b="1" dirty="0" err="1" smtClean="0">
                <a:solidFill>
                  <a:prstClr val="black"/>
                </a:solidFill>
                <a:latin typeface="Calibri" pitchFamily="34" charset="0"/>
              </a:rPr>
              <a:t>we</a:t>
            </a:r>
            <a:endParaRPr lang="en-GB" sz="2800" b="1" u="sng" dirty="0">
              <a:solidFill>
                <a:prstClr val="black"/>
              </a:solidFill>
              <a:latin typeface="Calibri" pitchFamily="34" charset="0"/>
              <a:cs typeface="Times New Roman" pitchFamily="18" charset="0"/>
            </a:endParaRPr>
          </a:p>
        </p:txBody>
      </p:sp>
    </p:spTree>
    <p:extLst>
      <p:ext uri="{BB962C8B-B14F-4D97-AF65-F5344CB8AC3E}">
        <p14:creationId xmlns:p14="http://schemas.microsoft.com/office/powerpoint/2010/main" val="3826527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4"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ppt_x</p:attrName>
                                        </p:attrNameLst>
                                      </p:cBhvr>
                                      <p:tavLst>
                                        <p:tav tm="0">
                                          <p:val>
                                            <p:strVal val="#ppt_x"/>
                                          </p:val>
                                        </p:tav>
                                        <p:tav tm="100000">
                                          <p:val>
                                            <p:strVal val="#ppt_x"/>
                                          </p:val>
                                        </p:tav>
                                      </p:tavLst>
                                    </p:anim>
                                    <p:anim calcmode="lin" valueType="num">
                                      <p:cBhvr>
                                        <p:cTn id="8" dur="500" fill="hold"/>
                                        <p:tgtEl>
                                          <p:spTgt spid="47"/>
                                        </p:tgtEl>
                                        <p:attrNameLst>
                                          <p:attrName>ppt_y</p:attrName>
                                        </p:attrNameLst>
                                      </p:cBhvr>
                                      <p:tavLst>
                                        <p:tav tm="0">
                                          <p:val>
                                            <p:strVal val="#ppt_y+#ppt_h/2"/>
                                          </p:val>
                                        </p:tav>
                                        <p:tav tm="100000">
                                          <p:val>
                                            <p:strVal val="#ppt_y"/>
                                          </p:val>
                                        </p:tav>
                                      </p:tavLst>
                                    </p:anim>
                                    <p:anim calcmode="lin" valueType="num">
                                      <p:cBhvr>
                                        <p:cTn id="9" dur="500" fill="hold"/>
                                        <p:tgtEl>
                                          <p:spTgt spid="47"/>
                                        </p:tgtEl>
                                        <p:attrNameLst>
                                          <p:attrName>ppt_w</p:attrName>
                                        </p:attrNameLst>
                                      </p:cBhvr>
                                      <p:tavLst>
                                        <p:tav tm="0">
                                          <p:val>
                                            <p:strVal val="#ppt_w"/>
                                          </p:val>
                                        </p:tav>
                                        <p:tav tm="100000">
                                          <p:val>
                                            <p:strVal val="#ppt_w"/>
                                          </p:val>
                                        </p:tav>
                                      </p:tavLst>
                                    </p:anim>
                                    <p:anim calcmode="lin" valueType="num">
                                      <p:cBhvr>
                                        <p:cTn id="10" dur="500" fill="hold"/>
                                        <p:tgtEl>
                                          <p:spTgt spid="47"/>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8" fill="hold" nodeType="click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p:cTn id="15" dur="500" fill="hold"/>
                                        <p:tgtEl>
                                          <p:spTgt spid="48"/>
                                        </p:tgtEl>
                                        <p:attrNameLst>
                                          <p:attrName>ppt_x</p:attrName>
                                        </p:attrNameLst>
                                      </p:cBhvr>
                                      <p:tavLst>
                                        <p:tav tm="0">
                                          <p:val>
                                            <p:strVal val="#ppt_x-#ppt_w/2"/>
                                          </p:val>
                                        </p:tav>
                                        <p:tav tm="100000">
                                          <p:val>
                                            <p:strVal val="#ppt_x"/>
                                          </p:val>
                                        </p:tav>
                                      </p:tavLst>
                                    </p:anim>
                                    <p:anim calcmode="lin" valueType="num">
                                      <p:cBhvr>
                                        <p:cTn id="16" dur="500" fill="hold"/>
                                        <p:tgtEl>
                                          <p:spTgt spid="48"/>
                                        </p:tgtEl>
                                        <p:attrNameLst>
                                          <p:attrName>ppt_y</p:attrName>
                                        </p:attrNameLst>
                                      </p:cBhvr>
                                      <p:tavLst>
                                        <p:tav tm="0">
                                          <p:val>
                                            <p:strVal val="#ppt_y"/>
                                          </p:val>
                                        </p:tav>
                                        <p:tav tm="100000">
                                          <p:val>
                                            <p:strVal val="#ppt_y"/>
                                          </p:val>
                                        </p:tav>
                                      </p:tavLst>
                                    </p:anim>
                                    <p:anim calcmode="lin" valueType="num">
                                      <p:cBhvr>
                                        <p:cTn id="17" dur="500" fill="hold"/>
                                        <p:tgtEl>
                                          <p:spTgt spid="48"/>
                                        </p:tgtEl>
                                        <p:attrNameLst>
                                          <p:attrName>ppt_w</p:attrName>
                                        </p:attrNameLst>
                                      </p:cBhvr>
                                      <p:tavLst>
                                        <p:tav tm="0">
                                          <p:val>
                                            <p:fltVal val="0"/>
                                          </p:val>
                                        </p:tav>
                                        <p:tav tm="100000">
                                          <p:val>
                                            <p:strVal val="#ppt_w"/>
                                          </p:val>
                                        </p:tav>
                                      </p:tavLst>
                                    </p:anim>
                                    <p:anim calcmode="lin" valueType="num">
                                      <p:cBhvr>
                                        <p:cTn id="18" dur="500" fill="hold"/>
                                        <p:tgtEl>
                                          <p:spTgt spid="4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st_it_best" id="{2B4782D1-3725-49E2-86EC-5D21F22BC470}" vid="{20FDAD1C-BDD9-4DDD-9D01-CCAAD8B07512}"/>
    </a:ext>
  </a:extLst>
</a:theme>
</file>

<file path=ppt/theme/theme2.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M10352479">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Presentation1" id="{8856E4ED-72B2-413C-AA97-CC2DDA8C3336}" vid="{C970DF2E-8E53-4CD1-A826-8F0E32B7004F}"/>
    </a:ext>
  </a:ext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st_it_best" id="{2B4782D1-3725-49E2-86EC-5D21F22BC470}" vid="{20FDAD1C-BDD9-4DDD-9D01-CCAAD8B07512}"/>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Post_it_best</Template>
  <TotalTime>129</TotalTime>
  <Words>4934</Words>
  <Application>Microsoft Office PowerPoint</Application>
  <PresentationFormat>On-screen Show (4:3)</PresentationFormat>
  <Paragraphs>1375</Paragraphs>
  <Slides>86</Slides>
  <Notes>48</Notes>
  <HiddenSlides>0</HiddenSlides>
  <MMClips>1</MMClips>
  <ScaleCrop>false</ScaleCrop>
  <HeadingPairs>
    <vt:vector size="8" baseType="variant">
      <vt:variant>
        <vt:lpstr>Fonts Used</vt:lpstr>
      </vt:variant>
      <vt:variant>
        <vt:i4>19</vt:i4>
      </vt:variant>
      <vt:variant>
        <vt:lpstr>Theme</vt:lpstr>
      </vt:variant>
      <vt:variant>
        <vt:i4>4</vt:i4>
      </vt:variant>
      <vt:variant>
        <vt:lpstr>Embedded OLE Servers</vt:lpstr>
      </vt:variant>
      <vt:variant>
        <vt:i4>1</vt:i4>
      </vt:variant>
      <vt:variant>
        <vt:lpstr>Slide Titles</vt:lpstr>
      </vt:variant>
      <vt:variant>
        <vt:i4>86</vt:i4>
      </vt:variant>
    </vt:vector>
  </HeadingPairs>
  <TitlesOfParts>
    <vt:vector size="110" baseType="lpstr">
      <vt:lpstr>AntigoniBd</vt:lpstr>
      <vt:lpstr>Batang</vt:lpstr>
      <vt:lpstr>Times New Roman - 23</vt:lpstr>
      <vt:lpstr>Times New Roman - 24</vt:lpstr>
      <vt:lpstr>Times New Roman - 27</vt:lpstr>
      <vt:lpstr>Arial</vt:lpstr>
      <vt:lpstr>Arial Rounded MT Bold</vt:lpstr>
      <vt:lpstr>Berlin Sans FB Demi</vt:lpstr>
      <vt:lpstr>Bradley Hand ITC</vt:lpstr>
      <vt:lpstr>Calibri</vt:lpstr>
      <vt:lpstr>Century Gothic</vt:lpstr>
      <vt:lpstr>Lucida Handwriting</vt:lpstr>
      <vt:lpstr>Rockwell</vt:lpstr>
      <vt:lpstr>Symbol</vt:lpstr>
      <vt:lpstr>Times New Roman</vt:lpstr>
      <vt:lpstr>Tw Cen MT</vt:lpstr>
      <vt:lpstr>Verdana</vt:lpstr>
      <vt:lpstr>Wingdings</vt:lpstr>
      <vt:lpstr>Wingdings 2</vt:lpstr>
      <vt:lpstr>Office Theme</vt:lpstr>
      <vt:lpstr>8_Office Theme</vt:lpstr>
      <vt:lpstr>TM10352479</vt:lpstr>
      <vt:lpstr>1_Office Theme</vt:lpstr>
      <vt:lpstr>PhotoSuite Image</vt:lpstr>
      <vt:lpstr>Queen Mary’s High School, Walsall</vt:lpstr>
      <vt:lpstr>PowerPoint Presentation</vt:lpstr>
      <vt:lpstr>Using the target language</vt:lpstr>
      <vt:lpstr>The big ‘five’ strategies: from rehearsal to spontaneity</vt:lpstr>
      <vt:lpstr>Warm up</vt:lpstr>
      <vt:lpstr>PowerPoint Presentation</vt:lpstr>
      <vt:lpstr>PowerPoint Presentation</vt:lpstr>
      <vt:lpstr>PowerPoint Presentation</vt:lpstr>
      <vt:lpstr>PowerPoint Presentation</vt:lpstr>
      <vt:lpstr>Role Play</vt:lpstr>
      <vt:lpstr>PowerPoint Presentation</vt:lpstr>
      <vt:lpstr>PowerPoint Presentation</vt:lpstr>
      <vt:lpstr>PowerPoint Presentation</vt:lpstr>
      <vt:lpstr>PowerPoint Presentation</vt:lpstr>
      <vt:lpstr>Using poetry (and other texts)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Quelles sont les questions?</vt:lpstr>
      <vt:lpstr>Was sind die Fragen?</vt:lpstr>
      <vt:lpstr>¿Cuáles son las preguntas?</vt:lpstr>
      <vt:lpstr>PowerPoint Presentation</vt:lpstr>
      <vt:lpstr>PowerPoint Presentation</vt:lpstr>
      <vt:lpstr>PowerPoint Presentation</vt:lpstr>
      <vt:lpstr>PowerPoint Presentation</vt:lpstr>
      <vt:lpstr>PowerPoint Presentation</vt:lpstr>
      <vt:lpstr>La búsqueda de los huevos de Pascua</vt:lpstr>
      <vt:lpstr>PowerPoint Presentation</vt:lpstr>
      <vt:lpstr>PowerPoint Presentation</vt:lpstr>
      <vt:lpstr>¿Est-ce que tu joues au basket?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Queen Mary’s High School, Walsall</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Bishop Burton College, East Riding</dc:title>
  <dc:creator>Study</dc:creator>
  <cp:lastModifiedBy>Study</cp:lastModifiedBy>
  <cp:revision>16</cp:revision>
  <dcterms:created xsi:type="dcterms:W3CDTF">2018-05-07T17:39:15Z</dcterms:created>
  <dcterms:modified xsi:type="dcterms:W3CDTF">2018-05-08T16:49:12Z</dcterms:modified>
</cp:coreProperties>
</file>